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6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7"/>
    <p:restoredTop sz="94687"/>
  </p:normalViewPr>
  <p:slideViewPr>
    <p:cSldViewPr snapToGrid="0" snapToObjects="1">
      <p:cViewPr>
        <p:scale>
          <a:sx n="88" d="100"/>
          <a:sy n="88" d="100"/>
        </p:scale>
        <p:origin x="144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59332-322B-344D-BF17-5A10B8CBC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BBC0B8-4FF8-3346-AC1C-1A71871F1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9C751-3C74-A740-B5FD-C163109FA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725AC-5302-614E-9A40-54C95E059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4FFFB-6283-FD40-B41A-E7821ADB1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86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39D5B-4E76-E84C-9F1B-4009D23ED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3E8B1C-901F-A947-8532-4B7F68AA4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425F6-BD4E-B042-B40E-7B29508F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A5F21-AE6A-7F43-9E0F-132811159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974B5-B820-B44F-A266-6944F2531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569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424E33-C7F1-EE41-8299-D472079559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E9CD2-9B08-6044-9228-E41AC08BB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011FE-B987-A44C-9A7C-DA8143659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1173E-8E9C-E74C-9230-07124095C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9A13F-0BD9-B34D-BC47-D78FA331A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376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EE240-E98B-CC40-B9E4-F2024D7CC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0D72C-DA11-F84B-B383-E7AE9CB3D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09C42-2CDB-1646-8099-558C5197A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BDD85-D352-E84A-9151-285B6A9E0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489A7-FBCE-5E4E-A7B3-75A64850F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418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27FFA-1A9E-4746-B450-6F219085B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FCFE7-171C-CF4F-913A-DA5D6E62B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1B50B-4E47-3A4F-82D3-2E2FE17F2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EEB51-6878-D34B-9A9C-5305042E2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E9684-1E8A-BB45-A2F2-46968C46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436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F6F99-E218-A942-9671-086F88403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76396-4D2E-5F4B-B3EF-50AF9C3CA2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70667A-9E04-E54E-B569-8DCFD55CC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958FC-3D79-024F-A618-E6BD98D2D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3347F-6493-BD4F-9CEB-AAE563B71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0AF5D-A11B-0D44-86BA-9A0434F90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430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4F0AE-7E47-3743-A1C4-91A7DF69B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051CA-BA76-9741-AEBC-11773AD45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073B12-B9F2-AB41-8FB8-37369E1AC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627A01-A7BA-5740-9EE7-FBDF3DBD47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4A097C-A4D3-524A-8B37-E5A0531A6C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66824E-DCC5-6D4A-AF7C-2C213DB00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BD5955-199C-CF41-A486-EEB97B78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B0B743-DA88-2E4A-9DBE-1EBACDA0F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94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A7E50-EE82-364E-A908-3435ABFC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2606DE-7E99-B74F-BE13-4E484379E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3AE4AB-1875-394D-829E-7997AD519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0A4E6B-742F-1F4F-97F5-3DAF7618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956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C28265-B1EB-1B47-BE70-EC6737789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74C14D-275E-6F49-A179-E98A70129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DC802-040B-C24A-9813-B7E19D9F1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105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58B8-4168-5242-88C4-F4D961490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65992-A563-864D-8747-B33817FA8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A68E1-F3B6-5446-8D1F-77CF33D18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49139-8531-4D40-9275-45ECC7121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2/1/20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8CAFA-7D00-D145-8423-85692D734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CB357-F32D-5548-A5EA-665239D90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120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BD6EB-E6C1-5A4C-8BC5-985E977A0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D4A2B7-807A-144D-A013-91ED3C8FC1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5DB843-24A8-7A4D-8B1F-55E4AB334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D3380-6112-9145-8CE6-EBD29FB6D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2/1/20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03959-D378-C440-9611-84EA46B42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5B79F-45DC-3649-AE07-7DC17CE79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C005C0-5D2F-B74C-98C5-9C9E5812F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FF188-7595-3F48-82AE-347A873E6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69A5B-6A43-0546-948F-03580586F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2/1/20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ADE6A-DE6B-D14A-B877-3ED47D322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DD4A2-77B8-694C-91A4-90209A815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7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7" r:id="rId1"/>
    <p:sldLayoutId id="2147484228" r:id="rId2"/>
    <p:sldLayoutId id="2147484229" r:id="rId3"/>
    <p:sldLayoutId id="2147484230" r:id="rId4"/>
    <p:sldLayoutId id="2147484231" r:id="rId5"/>
    <p:sldLayoutId id="2147484232" r:id="rId6"/>
    <p:sldLayoutId id="2147484233" r:id="rId7"/>
    <p:sldLayoutId id="2147484234" r:id="rId8"/>
    <p:sldLayoutId id="2147484235" r:id="rId9"/>
    <p:sldLayoutId id="2147484236" r:id="rId10"/>
    <p:sldLayoutId id="21474842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AD3D4-C17C-1442-9F30-21FFBDDC9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CitiBike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3D2F77-DC52-FC46-923A-263D25694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Marketing &amp; Expansion</a:t>
            </a:r>
          </a:p>
        </p:txBody>
      </p:sp>
    </p:spTree>
    <p:extLst>
      <p:ext uri="{BB962C8B-B14F-4D97-AF65-F5344CB8AC3E}">
        <p14:creationId xmlns:p14="http://schemas.microsoft.com/office/powerpoint/2010/main" val="1059995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66FE3-0DB6-594D-8E1F-0002E744D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89F4D-BFCE-9F4F-A0B8-C0E86F44D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311"/>
            <a:ext cx="10515600" cy="42123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61B607-6D04-6948-A0FE-05D553F326A0}"/>
              </a:ext>
            </a:extLst>
          </p:cNvPr>
          <p:cNvSpPr txBox="1"/>
          <p:nvPr/>
        </p:nvSpPr>
        <p:spPr>
          <a:xfrm>
            <a:off x="442686" y="6075690"/>
            <a:ext cx="98842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Source: Citi Bike System Data; January 1, 2017 through December 31, 2019</a:t>
            </a:r>
          </a:p>
        </p:txBody>
      </p:sp>
    </p:spTree>
    <p:extLst>
      <p:ext uri="{BB962C8B-B14F-4D97-AF65-F5344CB8AC3E}">
        <p14:creationId xmlns:p14="http://schemas.microsoft.com/office/powerpoint/2010/main" val="2752759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03F77-A22C-9949-AFE2-1796820DA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02D23-001A-5F4F-B51C-DAB12A966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74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963C0-AF84-594F-9264-815FF9624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A314B-627D-6E4B-AB4F-4C4574A99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Information</a:t>
            </a:r>
          </a:p>
          <a:p>
            <a:endParaRPr lang="en-US" dirty="0"/>
          </a:p>
          <a:p>
            <a:r>
              <a:rPr lang="en-US" dirty="0"/>
              <a:t>Proposal</a:t>
            </a:r>
          </a:p>
          <a:p>
            <a:endParaRPr lang="en-US" dirty="0"/>
          </a:p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112351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DBB7-02C5-2B41-8544-AB030D467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Information</a:t>
            </a:r>
          </a:p>
        </p:txBody>
      </p:sp>
      <p:pic>
        <p:nvPicPr>
          <p:cNvPr id="13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0FB82A-21E2-5744-A689-941AEA49CA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62118"/>
            <a:ext cx="5280805" cy="4716445"/>
          </a:xfrm>
        </p:spPr>
      </p:pic>
      <p:pic>
        <p:nvPicPr>
          <p:cNvPr id="15" name="Picture 1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857A8C0-5887-EE42-A5A5-48C972190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057" y="0"/>
            <a:ext cx="31205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770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2D35A71-94B7-694C-B1DE-DD1EC51C5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2" y="1753054"/>
            <a:ext cx="1343005" cy="4351338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E80BDD-0BA3-FE4E-88FF-2724A1F41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131" y="0"/>
            <a:ext cx="45493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655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9DA7EC-290C-3746-8A4B-D7118EACB5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90688"/>
            <a:ext cx="3300398" cy="4351338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1869FF-A94D-C84F-AC40-FE8827768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615" y="0"/>
            <a:ext cx="83733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784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 shot of a computer&#10;&#10;Description automatically generated">
            <a:extLst>
              <a:ext uri="{FF2B5EF4-FFF2-40B4-BE49-F238E27FC236}">
                <a16:creationId xmlns:a16="http://schemas.microsoft.com/office/drawing/2014/main" id="{D26F4CCA-340C-5044-BC0A-83A3E4AA51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4335" y="1825625"/>
            <a:ext cx="8603330" cy="4351338"/>
          </a:xfrm>
        </p:spPr>
      </p:pic>
    </p:spTree>
    <p:extLst>
      <p:ext uri="{BB962C8B-B14F-4D97-AF65-F5344CB8AC3E}">
        <p14:creationId xmlns:p14="http://schemas.microsoft.com/office/powerpoint/2010/main" val="4069667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88589126-2F58-FE4F-A1C9-C532C2FA97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4335" y="1825625"/>
            <a:ext cx="8603330" cy="4351338"/>
          </a:xfrm>
        </p:spPr>
      </p:pic>
    </p:spTree>
    <p:extLst>
      <p:ext uri="{BB962C8B-B14F-4D97-AF65-F5344CB8AC3E}">
        <p14:creationId xmlns:p14="http://schemas.microsoft.com/office/powerpoint/2010/main" val="3950327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view of a city&#10;&#10;Description automatically generated">
            <a:extLst>
              <a:ext uri="{FF2B5EF4-FFF2-40B4-BE49-F238E27FC236}">
                <a16:creationId xmlns:a16="http://schemas.microsoft.com/office/drawing/2014/main" id="{D3431EF8-D354-8A43-B427-CBEBD8F09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1565" y="1825625"/>
            <a:ext cx="9808870" cy="4351338"/>
          </a:xfrm>
        </p:spPr>
      </p:pic>
    </p:spTree>
    <p:extLst>
      <p:ext uri="{BB962C8B-B14F-4D97-AF65-F5344CB8AC3E}">
        <p14:creationId xmlns:p14="http://schemas.microsoft.com/office/powerpoint/2010/main" val="3081664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5352BE20-ADA7-5149-86D7-9BEAA39D9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90" y="0"/>
            <a:ext cx="116882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264123"/>
      </p:ext>
    </p:extLst>
  </p:cSld>
  <p:clrMapOvr>
    <a:masterClrMapping/>
  </p:clrMapOvr>
</p:sld>
</file>

<file path=ppt/theme/theme1.xml><?xml version="1.0" encoding="utf-8"?>
<a:theme xmlns:a="http://schemas.openxmlformats.org/drawingml/2006/main" name="CitiBike_Fin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CitiBike_Final</Template>
  <TotalTime>68</TotalTime>
  <Words>31</Words>
  <Application>Microsoft Macintosh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CitiBike_Final</vt:lpstr>
      <vt:lpstr>CitiBike</vt:lpstr>
      <vt:lpstr>Agenda</vt:lpstr>
      <vt:lpstr>General Information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Proposal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CitiBike</dc:title>
  <dc:creator>Charles Glover</dc:creator>
  <cp:lastModifiedBy>Charles Glover</cp:lastModifiedBy>
  <cp:revision>5</cp:revision>
  <dcterms:created xsi:type="dcterms:W3CDTF">2020-02-01T16:43:32Z</dcterms:created>
  <dcterms:modified xsi:type="dcterms:W3CDTF">2020-02-01T17:51:56Z</dcterms:modified>
</cp:coreProperties>
</file>