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919F4-C36D-4667-A43C-A63ED6F5C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108FC-C1B9-4807-B4A1-05FE41A3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DFF18-2992-492D-8595-8B8B8591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9B42A-97F2-4271-8563-81ED2FAB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BE205-6D75-4CFA-A488-0C26200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9F3CD-FC1B-4AFB-89A4-88C59C1D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873FA6-F826-4685-8CBF-F25028C3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70E5E-6493-4CAD-B259-D326DF7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B8594-CE9B-4DCA-97BD-C8BC912F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22700-D234-43E8-8FC9-D6D9E9C9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D29658-4634-47C6-BA8C-59FE07FF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E42A9-FABC-47C9-9198-1AE6E32E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E5FE3-1B2A-411D-8F27-7527B94E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346FA-24DF-485C-9767-9E59FB8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F732C-8140-425F-9964-7C8EB695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925A8-52B0-496E-A2AF-64902F1F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1B800-759A-472F-B2C5-7E2E94B2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44D67-0308-40FD-BFD2-78E32593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7ECDD-AD73-4670-ACEF-E4E24F1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9D10-FB9C-44FE-86C7-109FA133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F882-CD8F-40FD-86D3-BAF715A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05387-17AA-441A-9ECE-C7667F6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E9071-1F1C-46B6-A31D-D4F2D2A1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C079D-6200-4159-8E4E-AFDB105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133AD-5248-4AAC-8153-771D17C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5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F077-D563-4027-99D5-C46587DD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626E3-866A-470E-8A3C-F67CF578A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038CC-E304-4140-A480-CC0DDB33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4FC8-0FD7-460D-8BE3-316B870C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EB13D-B75E-4C8F-95C8-FADEA64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71F4F-23F4-408A-B7D9-A2E153AA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0307-AC2B-4008-9F16-9B852DC9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37506-D171-4EEF-AD6A-1BEDF77F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88027-68A2-44B7-9005-B705496C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25B738-DC41-493C-993D-E1407DE8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02402-561F-432E-ADCF-E3B14C32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9018D-7D29-4B82-BBED-984F38D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6245BB-3FC5-4A42-A1D6-26563618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ADC44-4855-4A63-B75A-DA47F602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1C44-1016-4C94-8F6E-CB5C0D52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4234F-7F00-427D-A564-DAED69F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F21068-FD25-4BED-B940-A5E68140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574CF-5F08-4D3D-88BE-5FE1076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9949-B810-4053-A4F9-A49EB851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3631A-7255-48D2-8382-1EED9D3C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D6697-313E-4150-9DC9-48F4FBFC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3A4E3-FD32-472C-8A78-27D1FD92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4576E-6CBC-46F0-AC0A-57A5F167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DBD05-767D-4402-8D91-D89E8F06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66DF9-C859-41B4-873A-CE90937E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961CF-DFEE-482C-9A6F-127FAF69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54338-5AF8-4E4C-AECA-7ACC9DA2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5824-027B-49D4-A484-06469942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23628-8FAB-4125-9245-9D5BCD4F4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405C4-4871-4488-B550-4AFB60F4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D4C0C-351B-42DD-8DB6-DDC0EF3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79895-8041-408E-9C37-FAA6F85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7B37-D0FE-4C49-A23D-74204C4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3AE71-3BB4-48BF-9EB9-1D387FB8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2592-5536-4F83-9453-0BBFA781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AE7C0-076F-4949-9980-38D90152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A61E-D115-4F17-B049-A7F0A53FF167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6D32C-6308-4239-B6B6-A10FCE86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73F3-EEE6-4E4D-B55A-294D33886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85C7-63A0-4B85-A514-1ED62544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loatodo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3996D9-2846-41FC-9FB1-C455DBFE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2" y="788635"/>
            <a:ext cx="3277057" cy="134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A3B90-F378-4F37-AC80-ADE2C7846EA5}"/>
              </a:ext>
            </a:extLst>
          </p:cNvPr>
          <p:cNvSpPr txBox="1"/>
          <p:nvPr/>
        </p:nvSpPr>
        <p:spPr>
          <a:xfrm>
            <a:off x="597159" y="289249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빈틈봇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ko-KR" altLang="en-US" dirty="0"/>
              <a:t>코드발급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userHash</a:t>
            </a:r>
            <a:r>
              <a:rPr lang="en-US" altLang="ko-KR" dirty="0"/>
              <a:t> -&gt; hash(</a:t>
            </a:r>
            <a:r>
              <a:rPr lang="ko-KR" altLang="en-US" dirty="0" err="1"/>
              <a:t>여기선</a:t>
            </a:r>
            <a:r>
              <a:rPr lang="en-US" altLang="ko-KR" dirty="0" err="1"/>
              <a:t>api</a:t>
            </a:r>
            <a:r>
              <a:rPr lang="ko-KR" altLang="en-US" dirty="0" err="1"/>
              <a:t>라고</a:t>
            </a:r>
            <a:r>
              <a:rPr lang="ko-KR" altLang="en-US" dirty="0"/>
              <a:t> 칭함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D12A37-70DB-4300-8BB9-3D40A157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29" y="973353"/>
            <a:ext cx="5443433" cy="572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7D48C-7C18-4DB6-8994-0F34C9BC4C14}"/>
              </a:ext>
            </a:extLst>
          </p:cNvPr>
          <p:cNvSpPr txBox="1"/>
          <p:nvPr/>
        </p:nvSpPr>
        <p:spPr>
          <a:xfrm>
            <a:off x="8720918" y="658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1103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3449-3D86-EB2E-CB0B-CCB587234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D8D06-2031-45E3-E0C5-AC1822D78A1F}"/>
              </a:ext>
            </a:extLst>
          </p:cNvPr>
          <p:cNvSpPr txBox="1"/>
          <p:nvPr/>
        </p:nvSpPr>
        <p:spPr>
          <a:xfrm>
            <a:off x="1077110" y="443752"/>
            <a:ext cx="40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메인구조 </a:t>
            </a:r>
            <a:r>
              <a:rPr lang="en-US" altLang="ko-KR" dirty="0"/>
              <a:t>(</a:t>
            </a:r>
            <a:r>
              <a:rPr lang="ko-KR" altLang="en-US" dirty="0"/>
              <a:t>로그인 </a:t>
            </a:r>
            <a:r>
              <a:rPr lang="ko-KR" altLang="en-US" dirty="0" err="1"/>
              <a:t>완료시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BAA46-02AA-F7B5-7EC6-56E5FBFF9810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계획안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B7046-B528-0363-D75F-A92F442E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084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6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76EEE-D270-41BE-84C5-B97FB9315E64}"/>
              </a:ext>
            </a:extLst>
          </p:cNvPr>
          <p:cNvSpPr txBox="1"/>
          <p:nvPr/>
        </p:nvSpPr>
        <p:spPr>
          <a:xfrm>
            <a:off x="251927" y="242596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로그인 </a:t>
            </a:r>
            <a:r>
              <a:rPr lang="en-US" altLang="ko-KR" dirty="0"/>
              <a:t>(</a:t>
            </a:r>
            <a:r>
              <a:rPr lang="ko-KR" altLang="en-US" dirty="0"/>
              <a:t>캐릭터정보가 </a:t>
            </a:r>
            <a:r>
              <a:rPr lang="ko-KR" altLang="en-US" dirty="0" err="1"/>
              <a:t>추가되지않은경우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789C5-8C3A-442A-9155-D89E1AFC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795554"/>
            <a:ext cx="5401429" cy="3848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AF7BA2-9032-4AA4-AC4F-9E90517F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08" y="795554"/>
            <a:ext cx="6005265" cy="4676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BA755-6526-4112-B1B5-4CC3D97A6341}"/>
              </a:ext>
            </a:extLst>
          </p:cNvPr>
          <p:cNvSpPr txBox="1"/>
          <p:nvPr/>
        </p:nvSpPr>
        <p:spPr>
          <a:xfrm>
            <a:off x="6251510" y="363894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로아</a:t>
            </a:r>
            <a:r>
              <a:rPr lang="ko-KR" altLang="en-US" dirty="0"/>
              <a:t> </a:t>
            </a:r>
            <a:r>
              <a:rPr lang="en-US" altLang="ko-KR" dirty="0"/>
              <a:t>API -&gt; 6</a:t>
            </a:r>
            <a:r>
              <a:rPr lang="ko-KR" altLang="en-US" dirty="0" err="1"/>
              <a:t>캐릭</a:t>
            </a:r>
            <a:r>
              <a:rPr lang="ko-KR" altLang="en-US" dirty="0"/>
              <a:t> 지정하는 방안으로 숙제 관리</a:t>
            </a:r>
          </a:p>
        </p:txBody>
      </p:sp>
    </p:spTree>
    <p:extLst>
      <p:ext uri="{BB962C8B-B14F-4D97-AF65-F5344CB8AC3E}">
        <p14:creationId xmlns:p14="http://schemas.microsoft.com/office/powerpoint/2010/main" val="30823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A3B90-F378-4F37-AC80-ADE2C7846EA5}"/>
              </a:ext>
            </a:extLst>
          </p:cNvPr>
          <p:cNvSpPr txBox="1"/>
          <p:nvPr/>
        </p:nvSpPr>
        <p:spPr>
          <a:xfrm>
            <a:off x="597159" y="289249"/>
            <a:ext cx="643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빈틈봇</a:t>
            </a:r>
            <a:r>
              <a:rPr lang="ko-KR" altLang="en-US" dirty="0"/>
              <a:t> </a:t>
            </a:r>
            <a:r>
              <a:rPr lang="en-US" altLang="ko-KR" dirty="0"/>
              <a:t>(/</a:t>
            </a:r>
            <a:r>
              <a:rPr lang="ko-KR" altLang="en-US" dirty="0" err="1"/>
              <a:t>방발급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roomId</a:t>
            </a:r>
            <a:r>
              <a:rPr lang="en-US" altLang="ko-KR" dirty="0"/>
              <a:t> -&gt; </a:t>
            </a:r>
            <a:r>
              <a:rPr lang="ko-KR" altLang="en-US" dirty="0" err="1"/>
              <a:t>숫자저거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여기선</a:t>
            </a:r>
            <a:r>
              <a:rPr lang="en-US" altLang="ko-KR" dirty="0" err="1"/>
              <a:t>api</a:t>
            </a:r>
            <a:r>
              <a:rPr lang="ko-KR" altLang="en-US" dirty="0" err="1"/>
              <a:t>라고</a:t>
            </a:r>
            <a:r>
              <a:rPr lang="ko-KR" altLang="en-US" dirty="0"/>
              <a:t> 칭함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978111-ED91-4B70-B3D9-A2155853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843247"/>
            <a:ext cx="3353268" cy="125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3A2A93-0BC2-46EE-BEFE-6F5D49B33A68}"/>
              </a:ext>
            </a:extLst>
          </p:cNvPr>
          <p:cNvSpPr txBox="1"/>
          <p:nvPr/>
        </p:nvSpPr>
        <p:spPr>
          <a:xfrm>
            <a:off x="5635689" y="979714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레이드일정관리</a:t>
            </a:r>
            <a:r>
              <a:rPr lang="ko-KR" altLang="en-US" dirty="0"/>
              <a:t> 또는 </a:t>
            </a:r>
            <a:r>
              <a:rPr lang="ko-KR" altLang="en-US" dirty="0" err="1"/>
              <a:t>모바출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구상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8C589D-CC50-4BCA-9F19-6653CB3E83B9}"/>
              </a:ext>
            </a:extLst>
          </p:cNvPr>
          <p:cNvSpPr/>
          <p:nvPr/>
        </p:nvSpPr>
        <p:spPr>
          <a:xfrm>
            <a:off x="5110066" y="2276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https://superb-antler-e73.notion.site/142c5e5dcbb1806c9056e5fbc5f18ef7?pvs=4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1AA722-8CCB-4256-A222-7C7E6424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1" y="2494575"/>
            <a:ext cx="454405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965FF-53EF-4483-8883-28885C00FEC9}"/>
              </a:ext>
            </a:extLst>
          </p:cNvPr>
          <p:cNvSpPr txBox="1"/>
          <p:nvPr/>
        </p:nvSpPr>
        <p:spPr>
          <a:xfrm>
            <a:off x="345232" y="513184"/>
            <a:ext cx="11579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 설명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저런 사이트를 웹으로 </a:t>
            </a:r>
            <a:r>
              <a:rPr lang="ko-KR" altLang="en-US" dirty="0" err="1"/>
              <a:t>구축을해놓고</a:t>
            </a:r>
            <a:r>
              <a:rPr lang="en-US" altLang="ko-KR" dirty="0"/>
              <a:t>, </a:t>
            </a:r>
            <a:r>
              <a:rPr lang="ko-KR" altLang="en-US" dirty="0"/>
              <a:t>간편하게 </a:t>
            </a:r>
            <a:r>
              <a:rPr lang="ko-KR" altLang="en-US" dirty="0" err="1"/>
              <a:t>빈틈봇을</a:t>
            </a:r>
            <a:r>
              <a:rPr lang="ko-KR" altLang="en-US" dirty="0"/>
              <a:t> 사용하는 </a:t>
            </a:r>
            <a:r>
              <a:rPr lang="ko-KR" altLang="en-US" dirty="0" err="1"/>
              <a:t>로아오픈챗방들에서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일정조회  </a:t>
            </a:r>
            <a:r>
              <a:rPr lang="en-US" altLang="ko-KR" dirty="0"/>
              <a:t>-&gt; </a:t>
            </a:r>
            <a:r>
              <a:rPr lang="ko-KR" altLang="en-US" dirty="0" err="1"/>
              <a:t>빈틈봇이</a:t>
            </a:r>
            <a:r>
              <a:rPr lang="ko-KR" altLang="en-US" dirty="0"/>
              <a:t> 웹에 등록된 일정을 가져와서 해당 </a:t>
            </a:r>
            <a:r>
              <a:rPr lang="ko-KR" altLang="en-US" dirty="0" err="1"/>
              <a:t>오픈챗에</a:t>
            </a:r>
            <a:r>
              <a:rPr lang="ko-KR" altLang="en-US" dirty="0"/>
              <a:t> </a:t>
            </a:r>
            <a:r>
              <a:rPr lang="ko-KR" altLang="en-US" dirty="0" err="1"/>
              <a:t>뿌려줌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 err="1"/>
              <a:t>나의숙제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이거 또한 마찬가지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메봇</a:t>
            </a:r>
            <a:r>
              <a:rPr lang="en-US" altLang="ko-KR" dirty="0"/>
              <a:t>R</a:t>
            </a:r>
            <a:r>
              <a:rPr lang="ko-KR" altLang="en-US" dirty="0"/>
              <a:t>에서 유저</a:t>
            </a:r>
            <a:r>
              <a:rPr lang="en-US" altLang="ko-KR" dirty="0" err="1"/>
              <a:t>HashCode</a:t>
            </a:r>
            <a:r>
              <a:rPr lang="ko-KR" altLang="en-US" dirty="0"/>
              <a:t>와 방</a:t>
            </a:r>
            <a:r>
              <a:rPr lang="en-US" altLang="ko-KR" dirty="0" err="1"/>
              <a:t>HashCode</a:t>
            </a:r>
            <a:r>
              <a:rPr lang="ko-KR" altLang="en-US" dirty="0"/>
              <a:t>를 </a:t>
            </a:r>
            <a:r>
              <a:rPr lang="ko-KR" altLang="en-US" dirty="0" err="1"/>
              <a:t>가져올수있는데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이게 </a:t>
            </a:r>
            <a:r>
              <a:rPr lang="ko-KR" altLang="en-US" dirty="0" err="1"/>
              <a:t>어떠한경우에도</a:t>
            </a:r>
            <a:r>
              <a:rPr lang="ko-KR" altLang="en-US" dirty="0"/>
              <a:t> 절대 바뀌지않는지는 확인해야함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참고사이트 </a:t>
            </a:r>
            <a:r>
              <a:rPr lang="en-US" altLang="ko-KR" dirty="0">
                <a:hlinkClick r:id="rId2"/>
              </a:rPr>
              <a:t>LOA TODO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+) .</a:t>
            </a:r>
            <a:r>
              <a:rPr lang="ko-KR" altLang="en-US" dirty="0"/>
              <a:t>정보 </a:t>
            </a:r>
            <a:r>
              <a:rPr lang="ko-KR" altLang="en-US" dirty="0" err="1"/>
              <a:t>실틈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캐릭터정보를 </a:t>
            </a:r>
            <a:r>
              <a:rPr lang="ko-KR" altLang="en-US" dirty="0" err="1"/>
              <a:t>자세히보여주는화면도</a:t>
            </a:r>
            <a:r>
              <a:rPr lang="en-US" altLang="ko-KR" dirty="0"/>
              <a:t>,, kloa.gg</a:t>
            </a:r>
            <a:r>
              <a:rPr lang="ko-KR" altLang="en-US" dirty="0"/>
              <a:t>나 </a:t>
            </a:r>
            <a:r>
              <a:rPr lang="en-US" altLang="ko-KR" dirty="0"/>
              <a:t>loawa.com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57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53E36-1B90-44E1-8AA5-68B5F9BF5F81}"/>
              </a:ext>
            </a:extLst>
          </p:cNvPr>
          <p:cNvSpPr txBox="1"/>
          <p:nvPr/>
        </p:nvSpPr>
        <p:spPr>
          <a:xfrm>
            <a:off x="625151" y="70912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 err="1"/>
              <a:t>나의숙제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8E3C1-17DC-4764-8B5F-BFC8FCEFBEE3}"/>
              </a:ext>
            </a:extLst>
          </p:cNvPr>
          <p:cNvSpPr txBox="1"/>
          <p:nvPr/>
        </p:nvSpPr>
        <p:spPr>
          <a:xfrm>
            <a:off x="625151" y="1078459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해당유저의 </a:t>
            </a:r>
            <a:r>
              <a:rPr lang="en-US" altLang="ko-KR" dirty="0" err="1"/>
              <a:t>hashCode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가지고 </a:t>
            </a:r>
            <a:r>
              <a:rPr lang="ko-KR" altLang="en-US" dirty="0" err="1"/>
              <a:t>빈틈봇이</a:t>
            </a:r>
            <a:r>
              <a:rPr lang="ko-KR" altLang="en-US" dirty="0"/>
              <a:t> 우리 서버호출 </a:t>
            </a:r>
            <a:r>
              <a:rPr lang="en-US" altLang="ko-KR" dirty="0"/>
              <a:t>-&gt; </a:t>
            </a:r>
            <a:r>
              <a:rPr lang="ko-KR" altLang="en-US" dirty="0"/>
              <a:t>등록된 데이터 </a:t>
            </a:r>
            <a:r>
              <a:rPr lang="ko-KR" altLang="en-US" dirty="0" err="1"/>
              <a:t>들고옴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AFF5A-E76F-4EDE-B691-BDADF383903F}"/>
              </a:ext>
            </a:extLst>
          </p:cNvPr>
          <p:cNvSpPr txBox="1"/>
          <p:nvPr/>
        </p:nvSpPr>
        <p:spPr>
          <a:xfrm>
            <a:off x="625151" y="181712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/>
              <a:t>일정조회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B3048-AC08-4788-883C-4DC320617E27}"/>
              </a:ext>
            </a:extLst>
          </p:cNvPr>
          <p:cNvSpPr txBox="1"/>
          <p:nvPr/>
        </p:nvSpPr>
        <p:spPr>
          <a:xfrm>
            <a:off x="625151" y="2186455"/>
            <a:ext cx="87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해당방의 </a:t>
            </a:r>
            <a:r>
              <a:rPr lang="en-US" altLang="ko-KR" dirty="0" err="1"/>
              <a:t>hashCode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가지고 </a:t>
            </a:r>
            <a:r>
              <a:rPr lang="ko-KR" altLang="en-US" dirty="0" err="1"/>
              <a:t>빈틈봇이</a:t>
            </a:r>
            <a:r>
              <a:rPr lang="ko-KR" altLang="en-US" dirty="0"/>
              <a:t> 우리 서버호출 </a:t>
            </a:r>
            <a:r>
              <a:rPr lang="en-US" altLang="ko-KR" dirty="0"/>
              <a:t>-&gt; </a:t>
            </a:r>
            <a:r>
              <a:rPr lang="ko-KR" altLang="en-US" dirty="0"/>
              <a:t>등록된 데이터 </a:t>
            </a:r>
            <a:r>
              <a:rPr lang="ko-KR" altLang="en-US" dirty="0" err="1"/>
              <a:t>들고옴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BB1F6F-7E85-40AF-A886-D2599F17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11"/>
            <a:ext cx="12192000" cy="583537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50EE9B-C754-4EAF-80E8-FF08D630C0BA}"/>
              </a:ext>
            </a:extLst>
          </p:cNvPr>
          <p:cNvCxnSpPr/>
          <p:nvPr/>
        </p:nvCxnSpPr>
        <p:spPr>
          <a:xfrm>
            <a:off x="7907383" y="365760"/>
            <a:ext cx="84473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A22869-B8E8-40AF-912C-936565EB6911}"/>
              </a:ext>
            </a:extLst>
          </p:cNvPr>
          <p:cNvSpPr txBox="1"/>
          <p:nvPr/>
        </p:nvSpPr>
        <p:spPr>
          <a:xfrm>
            <a:off x="7315201" y="234347"/>
            <a:ext cx="1997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빈틈봇</a:t>
            </a:r>
            <a:r>
              <a:rPr lang="ko-KR" altLang="en-US" sz="900" dirty="0"/>
              <a:t> 링크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5F59B3-B8B0-4BD0-8200-ABEF9784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27" y="1496331"/>
            <a:ext cx="4971639" cy="1510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A088B1-0779-44F5-84F2-14799F10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50" y="1526823"/>
            <a:ext cx="2120095" cy="3755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8BE010-9D35-4CAD-9477-612B2F906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402" y="944532"/>
            <a:ext cx="2548135" cy="287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13D60-26D5-4DBF-9A30-EB2C99D1F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76" y="3271638"/>
            <a:ext cx="3358578" cy="1779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4642F-E845-41E3-A43F-ABFD6CF521B2}"/>
              </a:ext>
            </a:extLst>
          </p:cNvPr>
          <p:cNvSpPr txBox="1"/>
          <p:nvPr/>
        </p:nvSpPr>
        <p:spPr>
          <a:xfrm>
            <a:off x="6209211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0F81E2E-CBF7-44BF-8120-29E40C901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900" y="3562076"/>
            <a:ext cx="2627304" cy="11149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3E7093-70F9-4675-804A-A580E7EA4AA8}"/>
              </a:ext>
            </a:extLst>
          </p:cNvPr>
          <p:cNvSpPr/>
          <p:nvPr/>
        </p:nvSpPr>
        <p:spPr>
          <a:xfrm>
            <a:off x="7149734" y="836023"/>
            <a:ext cx="609600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FE4F-3323-21B9-E99D-7CD331C49D6B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 계획안</a:t>
            </a:r>
          </a:p>
        </p:txBody>
      </p:sp>
    </p:spTree>
    <p:extLst>
      <p:ext uri="{BB962C8B-B14F-4D97-AF65-F5344CB8AC3E}">
        <p14:creationId xmlns:p14="http://schemas.microsoft.com/office/powerpoint/2010/main" val="24294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BB1F6F-7E85-40AF-A886-D2599F17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311"/>
            <a:ext cx="12192000" cy="5835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D0B9AB-5B25-41F6-BD60-98943EC8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68" y="1567514"/>
            <a:ext cx="1123609" cy="3949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232698-51CC-4CA7-9145-E736364AF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293" y="2093900"/>
            <a:ext cx="1595847" cy="2230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09AF8-4A33-4EAA-9BD0-3DC8CCBB3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681" y="1679023"/>
            <a:ext cx="1997849" cy="3499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B66BA-7D97-4963-868F-A8EBCED16050}"/>
              </a:ext>
            </a:extLst>
          </p:cNvPr>
          <p:cNvSpPr txBox="1"/>
          <p:nvPr/>
        </p:nvSpPr>
        <p:spPr>
          <a:xfrm>
            <a:off x="3804216" y="1800929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togle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50EE9B-C754-4EAF-80E8-FF08D630C0BA}"/>
              </a:ext>
            </a:extLst>
          </p:cNvPr>
          <p:cNvCxnSpPr/>
          <p:nvPr/>
        </p:nvCxnSpPr>
        <p:spPr>
          <a:xfrm>
            <a:off x="7907383" y="365760"/>
            <a:ext cx="844731" cy="2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A22869-B8E8-40AF-912C-936565EB6911}"/>
              </a:ext>
            </a:extLst>
          </p:cNvPr>
          <p:cNvSpPr txBox="1"/>
          <p:nvPr/>
        </p:nvSpPr>
        <p:spPr>
          <a:xfrm>
            <a:off x="7315201" y="234347"/>
            <a:ext cx="1997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빈틈봇</a:t>
            </a:r>
            <a:r>
              <a:rPr lang="ko-KR" altLang="en-US" sz="900" dirty="0"/>
              <a:t> 링크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43EE84-77CF-43E6-939F-F6F35A62AA2A}"/>
              </a:ext>
            </a:extLst>
          </p:cNvPr>
          <p:cNvSpPr/>
          <p:nvPr/>
        </p:nvSpPr>
        <p:spPr>
          <a:xfrm>
            <a:off x="7585166" y="836023"/>
            <a:ext cx="609600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95E806-BAD8-4AE8-A14C-5F7DABD38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402" y="944532"/>
            <a:ext cx="2548135" cy="287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AE00EC-3CB5-AE1E-FD69-1D617F0246F1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초기 계획안</a:t>
            </a:r>
          </a:p>
        </p:txBody>
      </p:sp>
    </p:spTree>
    <p:extLst>
      <p:ext uri="{BB962C8B-B14F-4D97-AF65-F5344CB8AC3E}">
        <p14:creationId xmlns:p14="http://schemas.microsoft.com/office/powerpoint/2010/main" val="29219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4E77-9A1D-0A20-15E3-54AC7BF7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610DC8-673B-95A0-68F5-A8AEE60D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82"/>
            <a:ext cx="12192000" cy="5831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85E274-5719-267D-1DB5-0D4713E67405}"/>
              </a:ext>
            </a:extLst>
          </p:cNvPr>
          <p:cNvSpPr txBox="1"/>
          <p:nvPr/>
        </p:nvSpPr>
        <p:spPr>
          <a:xfrm>
            <a:off x="1077110" y="443752"/>
            <a:ext cx="40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메인구조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5FEC-A899-C3FC-C1B0-B8DAA7F78185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계획안</a:t>
            </a:r>
          </a:p>
        </p:txBody>
      </p:sp>
    </p:spTree>
    <p:extLst>
      <p:ext uri="{BB962C8B-B14F-4D97-AF65-F5344CB8AC3E}">
        <p14:creationId xmlns:p14="http://schemas.microsoft.com/office/powerpoint/2010/main" val="89171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AFDA8-2A5A-313A-CDFB-4CFCC4A2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2CA29-16D5-37FE-74CD-1E246EB1C189}"/>
              </a:ext>
            </a:extLst>
          </p:cNvPr>
          <p:cNvSpPr txBox="1"/>
          <p:nvPr/>
        </p:nvSpPr>
        <p:spPr>
          <a:xfrm>
            <a:off x="1077110" y="443752"/>
            <a:ext cx="40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메인구조 </a:t>
            </a:r>
            <a:r>
              <a:rPr lang="en-US" altLang="ko-KR" dirty="0"/>
              <a:t>(</a:t>
            </a:r>
            <a:r>
              <a:rPr lang="ko-KR" altLang="en-US" dirty="0"/>
              <a:t>로그인 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82383-3D6F-BCD7-741B-F186D857298D}"/>
              </a:ext>
            </a:extLst>
          </p:cNvPr>
          <p:cNvSpPr txBox="1"/>
          <p:nvPr/>
        </p:nvSpPr>
        <p:spPr>
          <a:xfrm>
            <a:off x="1701053" y="127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계획안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8788D0-E9B5-B4F3-35EF-DAC3E33C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36" y="1653988"/>
            <a:ext cx="4389179" cy="2496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3C2791-CEFE-30A2-5BAC-1CD2D990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488" y="497079"/>
            <a:ext cx="5443433" cy="5722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BAE19-F8F0-C2F1-392A-FE39E50D6457}"/>
              </a:ext>
            </a:extLst>
          </p:cNvPr>
          <p:cNvSpPr txBox="1"/>
          <p:nvPr/>
        </p:nvSpPr>
        <p:spPr>
          <a:xfrm>
            <a:off x="8720918" y="658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6679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182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JnB</dc:creator>
  <cp:lastModifiedBy>최규민</cp:lastModifiedBy>
  <cp:revision>8</cp:revision>
  <dcterms:created xsi:type="dcterms:W3CDTF">2024-11-28T06:13:19Z</dcterms:created>
  <dcterms:modified xsi:type="dcterms:W3CDTF">2024-12-01T08:42:49Z</dcterms:modified>
</cp:coreProperties>
</file>