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A5BA-8F50-4D8A-B062-C12B13393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1B170-F628-4DB2-9D84-8BFE691E5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6D080-8175-4675-9E13-656914B2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F28F-4E26-4269-8D7B-1CA27F8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A694-45CF-4D2C-B2C4-D109BF0E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76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27BD-4566-4CF1-9CDA-16B79D5C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3A558-DD1B-4D50-8895-27A881672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AFF1-D6F0-4FD0-B849-844178B7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EDE7-F5C3-46AE-85E8-EE8CA16B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9436-7D4F-4748-9A27-9242C6B5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561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38FC2-9CD3-4CF6-A886-96E940422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D1DA8-DF5C-4494-86FC-41E0F3136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FAFE-9152-449E-8518-58469F6A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95E1-C8DC-4BC2-928F-7337160E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1131-77C6-43A7-B72D-22F9D582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2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5798-40FF-4E52-99C2-4193F7E2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2A1E-2149-4C49-8C95-3730B76D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C559-109D-4B3F-BC0E-8FCCDF0F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0995-BE2D-42F5-AB69-9F1D8999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7F46-D223-4B00-8D80-1002311F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837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A2BC-B515-42B9-8C96-27DC30D0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D893D-16E0-458D-A7E7-23B45B39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3D41-CDD3-4452-8019-E3A5026B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E26D-FFFF-4586-BF36-164C64C9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48219-7818-4CA7-9D90-FC83963B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585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5210-F928-4843-935D-DF591ABA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491E-7B58-4469-AA1A-4A84CA15D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520BA-EEFA-4B21-A503-1CC3F7C8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C5DDA-59A6-47AA-AC5B-0D7A5C39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EA37C-7A33-4231-B717-97D7D32C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113E1-E8C2-45EE-A5C5-3E9AB7A2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457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9A3B-59E1-4CC7-87EB-2845F429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930F9-EED9-42D9-B361-DF89A35F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E0581-AB34-4CE2-A5E7-D3CED9A9E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83F78-4EAA-40D8-9540-D0B32B09C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B7C9E-FD06-40EB-99E2-2CB345911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6B892-3E79-47AE-B549-13187C15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B2B85-71D4-47AE-AA0A-CA1EE908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A70B3-6466-45BA-A5E6-3DF25D30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130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5156-D5F7-4329-B509-43F4B98F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72529-503D-4093-8F10-EF65EA3F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99F6F-4A53-423B-B55A-94EDB84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8F945-D8FA-4C24-8FE2-984D69AC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543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DB3EB-92FC-44D9-9207-068EFEF8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0FA28-B742-488C-9C86-974E3301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9562-FABD-4D10-8555-FA2ED8A4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88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AFBF-43ED-4C84-BAE1-AC7A528A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6A89-EF9D-4DC9-8D39-D54CEE96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86400-EA73-49D2-9C64-CAAFDA51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AF0F-68B5-4115-9943-BEC1B540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F6C2-B99C-43F7-AFDA-67D23AE7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E326C-F557-4D85-895C-2E03C106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653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2607-6A40-46F6-B58F-849EB955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C9127-7D3E-4FB4-A0FA-A06F30127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29C71-D80C-43AC-BE5B-5DF32CEC0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F8367-CDD4-4C50-9EF3-E4BB43B2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4826-532D-4D5D-B653-625D3DA8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2A5E4-6C75-48B6-9FCB-96025AE2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99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F6811-20F4-40AF-8153-D48B684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6627-E7C2-4146-8509-6C08DB030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E175-1FDD-47E6-89C4-2CDB634C9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86CE-174D-4A81-845B-73C3AB036B0E}" type="datetimeFigureOut">
              <a:rPr lang="en-PH" smtClean="0"/>
              <a:t>2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373B-060F-4946-B154-A1E62130A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3104-A3E7-4C17-BDA2-BAE44D89D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902E-5DC2-44CA-A08F-1E40ECDB55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78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13A6D9-52D0-4D7E-BC20-3E24F9190AD8}"/>
              </a:ext>
            </a:extLst>
          </p:cNvPr>
          <p:cNvSpPr/>
          <p:nvPr/>
        </p:nvSpPr>
        <p:spPr>
          <a:xfrm>
            <a:off x="1245560" y="781050"/>
            <a:ext cx="5889531" cy="59816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C6694C-E6FB-41DF-A772-DC68BE96EC80}"/>
              </a:ext>
            </a:extLst>
          </p:cNvPr>
          <p:cNvSpPr/>
          <p:nvPr/>
        </p:nvSpPr>
        <p:spPr>
          <a:xfrm>
            <a:off x="2247884" y="5986571"/>
            <a:ext cx="2857751" cy="7761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97478-171A-48A3-8316-09B245DB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84" y="3476608"/>
            <a:ext cx="1373505" cy="2013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D3F145-AA3B-45CE-B686-C887388DA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92" y="1740346"/>
            <a:ext cx="1260158" cy="1620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C89DD-DEAF-449C-B85E-B3118A25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39" y="3476608"/>
            <a:ext cx="1373505" cy="2013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93D46-DE41-47F9-B4DF-55DB8B57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39" y="1765902"/>
            <a:ext cx="1260158" cy="162020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CB2AFC-66A1-4CD5-806D-3682218B4FF7}"/>
              </a:ext>
            </a:extLst>
          </p:cNvPr>
          <p:cNvCxnSpPr>
            <a:cxnSpLocks/>
          </p:cNvCxnSpPr>
          <p:nvPr/>
        </p:nvCxnSpPr>
        <p:spPr>
          <a:xfrm>
            <a:off x="1499191" y="567956"/>
            <a:ext cx="10153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2E0857-16F7-4A9C-A56B-220426C6161F}"/>
              </a:ext>
            </a:extLst>
          </p:cNvPr>
          <p:cNvCxnSpPr>
            <a:cxnSpLocks/>
          </p:cNvCxnSpPr>
          <p:nvPr/>
        </p:nvCxnSpPr>
        <p:spPr>
          <a:xfrm>
            <a:off x="5734050" y="-209550"/>
            <a:ext cx="9525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DE30EA-679C-4A98-A6C2-E3E9E036A90E}"/>
              </a:ext>
            </a:extLst>
          </p:cNvPr>
          <p:cNvCxnSpPr>
            <a:cxnSpLocks/>
          </p:cNvCxnSpPr>
          <p:nvPr/>
        </p:nvCxnSpPr>
        <p:spPr>
          <a:xfrm>
            <a:off x="5734050" y="-438150"/>
            <a:ext cx="9525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F98C7-687B-4518-867B-A3E6CF18393A}"/>
              </a:ext>
            </a:extLst>
          </p:cNvPr>
          <p:cNvSpPr/>
          <p:nvPr/>
        </p:nvSpPr>
        <p:spPr>
          <a:xfrm>
            <a:off x="2247884" y="1251174"/>
            <a:ext cx="266700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CEA92A-5EA9-42A4-A7A5-C706F61EB5B6}"/>
              </a:ext>
            </a:extLst>
          </p:cNvPr>
          <p:cNvSpPr/>
          <p:nvPr/>
        </p:nvSpPr>
        <p:spPr>
          <a:xfrm>
            <a:off x="2514584" y="1251174"/>
            <a:ext cx="266700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57BF5B-8510-41D0-8C90-32B071F71DE6}"/>
              </a:ext>
            </a:extLst>
          </p:cNvPr>
          <p:cNvSpPr/>
          <p:nvPr/>
        </p:nvSpPr>
        <p:spPr>
          <a:xfrm>
            <a:off x="2781284" y="1251174"/>
            <a:ext cx="266700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476AD-6E03-42EF-92F0-6DA6FC158B85}"/>
              </a:ext>
            </a:extLst>
          </p:cNvPr>
          <p:cNvSpPr/>
          <p:nvPr/>
        </p:nvSpPr>
        <p:spPr>
          <a:xfrm>
            <a:off x="3047984" y="1251174"/>
            <a:ext cx="266700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D575C7-9A96-4ECD-8974-F4AE9AEDA305}"/>
              </a:ext>
            </a:extLst>
          </p:cNvPr>
          <p:cNvSpPr/>
          <p:nvPr/>
        </p:nvSpPr>
        <p:spPr>
          <a:xfrm>
            <a:off x="3562318" y="1251174"/>
            <a:ext cx="266700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397A5-C45C-490E-8ABD-68247C033C30}"/>
              </a:ext>
            </a:extLst>
          </p:cNvPr>
          <p:cNvSpPr/>
          <p:nvPr/>
        </p:nvSpPr>
        <p:spPr>
          <a:xfrm>
            <a:off x="4095718" y="1251174"/>
            <a:ext cx="266700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37B650-A9D7-4F5C-9A6C-6B812D06C6C0}"/>
              </a:ext>
            </a:extLst>
          </p:cNvPr>
          <p:cNvSpPr/>
          <p:nvPr/>
        </p:nvSpPr>
        <p:spPr>
          <a:xfrm>
            <a:off x="4362418" y="1251174"/>
            <a:ext cx="266700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782CA-9F92-4DDD-BA03-E34306343447}"/>
              </a:ext>
            </a:extLst>
          </p:cNvPr>
          <p:cNvSpPr/>
          <p:nvPr/>
        </p:nvSpPr>
        <p:spPr>
          <a:xfrm>
            <a:off x="3848084" y="1251174"/>
            <a:ext cx="266700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79DF63-1318-4C1C-980C-168469C1A2EC}"/>
              </a:ext>
            </a:extLst>
          </p:cNvPr>
          <p:cNvSpPr/>
          <p:nvPr/>
        </p:nvSpPr>
        <p:spPr>
          <a:xfrm>
            <a:off x="2381234" y="666750"/>
            <a:ext cx="666750" cy="20955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24D5104-ACB3-4223-9F31-C1B66D366BCA}"/>
              </a:ext>
            </a:extLst>
          </p:cNvPr>
          <p:cNvSpPr/>
          <p:nvPr/>
        </p:nvSpPr>
        <p:spPr>
          <a:xfrm>
            <a:off x="2094614" y="1360967"/>
            <a:ext cx="329609" cy="4253024"/>
          </a:xfrm>
          <a:custGeom>
            <a:avLst/>
            <a:gdLst>
              <a:gd name="connsiteX0" fmla="*/ 265814 w 329609"/>
              <a:gd name="connsiteY0" fmla="*/ 0 h 4253024"/>
              <a:gd name="connsiteX1" fmla="*/ 265814 w 329609"/>
              <a:gd name="connsiteY1" fmla="*/ 148856 h 4253024"/>
              <a:gd name="connsiteX2" fmla="*/ 202019 w 329609"/>
              <a:gd name="connsiteY2" fmla="*/ 212652 h 4253024"/>
              <a:gd name="connsiteX3" fmla="*/ 85060 w 329609"/>
              <a:gd name="connsiteY3" fmla="*/ 255182 h 4253024"/>
              <a:gd name="connsiteX4" fmla="*/ 10633 w 329609"/>
              <a:gd name="connsiteY4" fmla="*/ 329610 h 4253024"/>
              <a:gd name="connsiteX5" fmla="*/ 0 w 329609"/>
              <a:gd name="connsiteY5" fmla="*/ 446568 h 4253024"/>
              <a:gd name="connsiteX6" fmla="*/ 0 w 329609"/>
              <a:gd name="connsiteY6" fmla="*/ 4114800 h 4253024"/>
              <a:gd name="connsiteX7" fmla="*/ 21265 w 329609"/>
              <a:gd name="connsiteY7" fmla="*/ 4221126 h 4253024"/>
              <a:gd name="connsiteX8" fmla="*/ 95693 w 329609"/>
              <a:gd name="connsiteY8" fmla="*/ 4253024 h 4253024"/>
              <a:gd name="connsiteX9" fmla="*/ 223284 w 329609"/>
              <a:gd name="connsiteY9" fmla="*/ 4253024 h 4253024"/>
              <a:gd name="connsiteX10" fmla="*/ 308344 w 329609"/>
              <a:gd name="connsiteY10" fmla="*/ 4221126 h 4253024"/>
              <a:gd name="connsiteX11" fmla="*/ 329609 w 329609"/>
              <a:gd name="connsiteY11" fmla="*/ 4189228 h 4253024"/>
              <a:gd name="connsiteX12" fmla="*/ 329609 w 329609"/>
              <a:gd name="connsiteY12" fmla="*/ 3923414 h 425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609" h="4253024">
                <a:moveTo>
                  <a:pt x="265814" y="0"/>
                </a:moveTo>
                <a:lnTo>
                  <a:pt x="265814" y="148856"/>
                </a:lnTo>
                <a:lnTo>
                  <a:pt x="202019" y="212652"/>
                </a:lnTo>
                <a:lnTo>
                  <a:pt x="85060" y="255182"/>
                </a:lnTo>
                <a:lnTo>
                  <a:pt x="10633" y="329610"/>
                </a:lnTo>
                <a:lnTo>
                  <a:pt x="0" y="446568"/>
                </a:lnTo>
                <a:lnTo>
                  <a:pt x="0" y="4114800"/>
                </a:lnTo>
                <a:lnTo>
                  <a:pt x="21265" y="4221126"/>
                </a:lnTo>
                <a:lnTo>
                  <a:pt x="95693" y="4253024"/>
                </a:lnTo>
                <a:lnTo>
                  <a:pt x="223284" y="4253024"/>
                </a:lnTo>
                <a:lnTo>
                  <a:pt x="308344" y="4221126"/>
                </a:lnTo>
                <a:lnTo>
                  <a:pt x="329609" y="4189228"/>
                </a:lnTo>
                <a:lnTo>
                  <a:pt x="329609" y="3923414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68853BB-5695-4F8B-B3F9-3E929F8EC8B0}"/>
              </a:ext>
            </a:extLst>
          </p:cNvPr>
          <p:cNvSpPr/>
          <p:nvPr/>
        </p:nvSpPr>
        <p:spPr>
          <a:xfrm>
            <a:off x="2020186" y="1360967"/>
            <a:ext cx="1658679" cy="4338084"/>
          </a:xfrm>
          <a:custGeom>
            <a:avLst/>
            <a:gdLst>
              <a:gd name="connsiteX0" fmla="*/ 1658679 w 1658679"/>
              <a:gd name="connsiteY0" fmla="*/ 0 h 4338084"/>
              <a:gd name="connsiteX1" fmla="*/ 1658679 w 1658679"/>
              <a:gd name="connsiteY1" fmla="*/ 180754 h 4338084"/>
              <a:gd name="connsiteX2" fmla="*/ 1573619 w 1658679"/>
              <a:gd name="connsiteY2" fmla="*/ 265814 h 4338084"/>
              <a:gd name="connsiteX3" fmla="*/ 1499191 w 1658679"/>
              <a:gd name="connsiteY3" fmla="*/ 265814 h 4338084"/>
              <a:gd name="connsiteX4" fmla="*/ 74428 w 1658679"/>
              <a:gd name="connsiteY4" fmla="*/ 265814 h 4338084"/>
              <a:gd name="connsiteX5" fmla="*/ 31898 w 1658679"/>
              <a:gd name="connsiteY5" fmla="*/ 287080 h 4338084"/>
              <a:gd name="connsiteX6" fmla="*/ 0 w 1658679"/>
              <a:gd name="connsiteY6" fmla="*/ 329610 h 4338084"/>
              <a:gd name="connsiteX7" fmla="*/ 0 w 1658679"/>
              <a:gd name="connsiteY7" fmla="*/ 4242391 h 4338084"/>
              <a:gd name="connsiteX8" fmla="*/ 53163 w 1658679"/>
              <a:gd name="connsiteY8" fmla="*/ 4338084 h 4338084"/>
              <a:gd name="connsiteX9" fmla="*/ 95693 w 1658679"/>
              <a:gd name="connsiteY9" fmla="*/ 4338084 h 4338084"/>
              <a:gd name="connsiteX10" fmla="*/ 563526 w 1658679"/>
              <a:gd name="connsiteY10" fmla="*/ 4338084 h 4338084"/>
              <a:gd name="connsiteX11" fmla="*/ 669851 w 1658679"/>
              <a:gd name="connsiteY11" fmla="*/ 4263656 h 4338084"/>
              <a:gd name="connsiteX12" fmla="*/ 669851 w 1658679"/>
              <a:gd name="connsiteY12" fmla="*/ 3965945 h 433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8679" h="4338084">
                <a:moveTo>
                  <a:pt x="1658679" y="0"/>
                </a:moveTo>
                <a:lnTo>
                  <a:pt x="1658679" y="180754"/>
                </a:lnTo>
                <a:lnTo>
                  <a:pt x="1573619" y="265814"/>
                </a:lnTo>
                <a:lnTo>
                  <a:pt x="1499191" y="265814"/>
                </a:lnTo>
                <a:lnTo>
                  <a:pt x="74428" y="265814"/>
                </a:lnTo>
                <a:lnTo>
                  <a:pt x="31898" y="287080"/>
                </a:lnTo>
                <a:lnTo>
                  <a:pt x="0" y="329610"/>
                </a:lnTo>
                <a:lnTo>
                  <a:pt x="0" y="4242391"/>
                </a:lnTo>
                <a:lnTo>
                  <a:pt x="53163" y="4338084"/>
                </a:lnTo>
                <a:lnTo>
                  <a:pt x="95693" y="4338084"/>
                </a:lnTo>
                <a:lnTo>
                  <a:pt x="563526" y="4338084"/>
                </a:lnTo>
                <a:lnTo>
                  <a:pt x="669851" y="4263656"/>
                </a:lnTo>
                <a:lnTo>
                  <a:pt x="669851" y="3965945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7C8241-AA2A-45F4-AF86-9926AD32FFBB}"/>
              </a:ext>
            </a:extLst>
          </p:cNvPr>
          <p:cNvSpPr/>
          <p:nvPr/>
        </p:nvSpPr>
        <p:spPr>
          <a:xfrm>
            <a:off x="2509284" y="563526"/>
            <a:ext cx="95693" cy="797441"/>
          </a:xfrm>
          <a:custGeom>
            <a:avLst/>
            <a:gdLst>
              <a:gd name="connsiteX0" fmla="*/ 0 w 95693"/>
              <a:gd name="connsiteY0" fmla="*/ 0 h 797441"/>
              <a:gd name="connsiteX1" fmla="*/ 95693 w 95693"/>
              <a:gd name="connsiteY1" fmla="*/ 42530 h 797441"/>
              <a:gd name="connsiteX2" fmla="*/ 95693 w 95693"/>
              <a:gd name="connsiteY2" fmla="*/ 797441 h 797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693" h="797441">
                <a:moveTo>
                  <a:pt x="0" y="0"/>
                </a:moveTo>
                <a:lnTo>
                  <a:pt x="95693" y="42530"/>
                </a:lnTo>
                <a:lnTo>
                  <a:pt x="95693" y="79744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1793219-8205-43F1-BCD3-5B163CF4FDE7}"/>
              </a:ext>
            </a:extLst>
          </p:cNvPr>
          <p:cNvSpPr/>
          <p:nvPr/>
        </p:nvSpPr>
        <p:spPr>
          <a:xfrm>
            <a:off x="1935126" y="1669312"/>
            <a:ext cx="1265274" cy="4104167"/>
          </a:xfrm>
          <a:custGeom>
            <a:avLst/>
            <a:gdLst>
              <a:gd name="connsiteX0" fmla="*/ 1265274 w 1265274"/>
              <a:gd name="connsiteY0" fmla="*/ 3604437 h 4104167"/>
              <a:gd name="connsiteX1" fmla="*/ 1265274 w 1265274"/>
              <a:gd name="connsiteY1" fmla="*/ 3955311 h 4104167"/>
              <a:gd name="connsiteX2" fmla="*/ 1212111 w 1265274"/>
              <a:gd name="connsiteY2" fmla="*/ 4029739 h 4104167"/>
              <a:gd name="connsiteX3" fmla="*/ 1105786 w 1265274"/>
              <a:gd name="connsiteY3" fmla="*/ 4104167 h 4104167"/>
              <a:gd name="connsiteX4" fmla="*/ 127590 w 1265274"/>
              <a:gd name="connsiteY4" fmla="*/ 4104167 h 4104167"/>
              <a:gd name="connsiteX5" fmla="*/ 63795 w 1265274"/>
              <a:gd name="connsiteY5" fmla="*/ 4061637 h 4104167"/>
              <a:gd name="connsiteX6" fmla="*/ 0 w 1265274"/>
              <a:gd name="connsiteY6" fmla="*/ 3965944 h 4104167"/>
              <a:gd name="connsiteX7" fmla="*/ 0 w 1265274"/>
              <a:gd name="connsiteY7" fmla="*/ 116958 h 4104167"/>
              <a:gd name="connsiteX8" fmla="*/ 31897 w 1265274"/>
              <a:gd name="connsiteY8" fmla="*/ 31897 h 4104167"/>
              <a:gd name="connsiteX9" fmla="*/ 138223 w 1265274"/>
              <a:gd name="connsiteY9" fmla="*/ 0 h 4104167"/>
              <a:gd name="connsiteX10" fmla="*/ 404037 w 1265274"/>
              <a:gd name="connsiteY10" fmla="*/ 0 h 4104167"/>
              <a:gd name="connsiteX11" fmla="*/ 478465 w 1265274"/>
              <a:gd name="connsiteY11" fmla="*/ 31897 h 4104167"/>
              <a:gd name="connsiteX12" fmla="*/ 499730 w 1265274"/>
              <a:gd name="connsiteY12" fmla="*/ 244548 h 410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5274" h="4104167">
                <a:moveTo>
                  <a:pt x="1265274" y="3604437"/>
                </a:moveTo>
                <a:lnTo>
                  <a:pt x="1265274" y="3955311"/>
                </a:lnTo>
                <a:lnTo>
                  <a:pt x="1212111" y="4029739"/>
                </a:lnTo>
                <a:lnTo>
                  <a:pt x="1105786" y="4104167"/>
                </a:lnTo>
                <a:lnTo>
                  <a:pt x="127590" y="4104167"/>
                </a:lnTo>
                <a:lnTo>
                  <a:pt x="63795" y="4061637"/>
                </a:lnTo>
                <a:lnTo>
                  <a:pt x="0" y="3965944"/>
                </a:lnTo>
                <a:lnTo>
                  <a:pt x="0" y="116958"/>
                </a:lnTo>
                <a:lnTo>
                  <a:pt x="31897" y="31897"/>
                </a:lnTo>
                <a:lnTo>
                  <a:pt x="138223" y="0"/>
                </a:lnTo>
                <a:lnTo>
                  <a:pt x="404037" y="0"/>
                </a:lnTo>
                <a:lnTo>
                  <a:pt x="478465" y="31897"/>
                </a:lnTo>
                <a:lnTo>
                  <a:pt x="499730" y="244548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ADD5CCB-841A-4A80-B37C-BC75163A25DF}"/>
              </a:ext>
            </a:extLst>
          </p:cNvPr>
          <p:cNvSpPr/>
          <p:nvPr/>
        </p:nvSpPr>
        <p:spPr>
          <a:xfrm>
            <a:off x="2392326" y="1148316"/>
            <a:ext cx="839972" cy="233917"/>
          </a:xfrm>
          <a:custGeom>
            <a:avLst/>
            <a:gdLst>
              <a:gd name="connsiteX0" fmla="*/ 0 w 839972"/>
              <a:gd name="connsiteY0" fmla="*/ 233917 h 233917"/>
              <a:gd name="connsiteX1" fmla="*/ 0 w 839972"/>
              <a:gd name="connsiteY1" fmla="*/ 42531 h 233917"/>
              <a:gd name="connsiteX2" fmla="*/ 53162 w 839972"/>
              <a:gd name="connsiteY2" fmla="*/ 0 h 233917"/>
              <a:gd name="connsiteX3" fmla="*/ 255181 w 839972"/>
              <a:gd name="connsiteY3" fmla="*/ 10633 h 233917"/>
              <a:gd name="connsiteX4" fmla="*/ 297711 w 839972"/>
              <a:gd name="connsiteY4" fmla="*/ 31898 h 233917"/>
              <a:gd name="connsiteX5" fmla="*/ 297711 w 839972"/>
              <a:gd name="connsiteY5" fmla="*/ 223284 h 233917"/>
              <a:gd name="connsiteX6" fmla="*/ 297711 w 839972"/>
              <a:gd name="connsiteY6" fmla="*/ 223284 h 233917"/>
              <a:gd name="connsiteX7" fmla="*/ 297711 w 839972"/>
              <a:gd name="connsiteY7" fmla="*/ 63796 h 233917"/>
              <a:gd name="connsiteX8" fmla="*/ 350874 w 839972"/>
              <a:gd name="connsiteY8" fmla="*/ 0 h 233917"/>
              <a:gd name="connsiteX9" fmla="*/ 520995 w 839972"/>
              <a:gd name="connsiteY9" fmla="*/ 10633 h 233917"/>
              <a:gd name="connsiteX10" fmla="*/ 584790 w 839972"/>
              <a:gd name="connsiteY10" fmla="*/ 42531 h 233917"/>
              <a:gd name="connsiteX11" fmla="*/ 584790 w 839972"/>
              <a:gd name="connsiteY11" fmla="*/ 223284 h 233917"/>
              <a:gd name="connsiteX12" fmla="*/ 584790 w 839972"/>
              <a:gd name="connsiteY12" fmla="*/ 212651 h 233917"/>
              <a:gd name="connsiteX13" fmla="*/ 584790 w 839972"/>
              <a:gd name="connsiteY13" fmla="*/ 63796 h 233917"/>
              <a:gd name="connsiteX14" fmla="*/ 637953 w 839972"/>
              <a:gd name="connsiteY14" fmla="*/ 0 h 233917"/>
              <a:gd name="connsiteX15" fmla="*/ 786809 w 839972"/>
              <a:gd name="connsiteY15" fmla="*/ 10633 h 233917"/>
              <a:gd name="connsiteX16" fmla="*/ 839972 w 839972"/>
              <a:gd name="connsiteY16" fmla="*/ 42531 h 233917"/>
              <a:gd name="connsiteX17" fmla="*/ 839972 w 839972"/>
              <a:gd name="connsiteY17" fmla="*/ 212651 h 23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9972" h="233917">
                <a:moveTo>
                  <a:pt x="0" y="233917"/>
                </a:moveTo>
                <a:lnTo>
                  <a:pt x="0" y="42531"/>
                </a:lnTo>
                <a:lnTo>
                  <a:pt x="53162" y="0"/>
                </a:lnTo>
                <a:lnTo>
                  <a:pt x="255181" y="10633"/>
                </a:lnTo>
                <a:lnTo>
                  <a:pt x="297711" y="31898"/>
                </a:lnTo>
                <a:lnTo>
                  <a:pt x="297711" y="223284"/>
                </a:lnTo>
                <a:lnTo>
                  <a:pt x="297711" y="223284"/>
                </a:lnTo>
                <a:lnTo>
                  <a:pt x="297711" y="63796"/>
                </a:lnTo>
                <a:lnTo>
                  <a:pt x="350874" y="0"/>
                </a:lnTo>
                <a:lnTo>
                  <a:pt x="520995" y="10633"/>
                </a:lnTo>
                <a:lnTo>
                  <a:pt x="584790" y="42531"/>
                </a:lnTo>
                <a:lnTo>
                  <a:pt x="584790" y="223284"/>
                </a:lnTo>
                <a:lnTo>
                  <a:pt x="584790" y="212651"/>
                </a:lnTo>
                <a:lnTo>
                  <a:pt x="584790" y="63796"/>
                </a:lnTo>
                <a:lnTo>
                  <a:pt x="637953" y="0"/>
                </a:lnTo>
                <a:lnTo>
                  <a:pt x="786809" y="10633"/>
                </a:lnTo>
                <a:lnTo>
                  <a:pt x="839972" y="42531"/>
                </a:lnTo>
                <a:lnTo>
                  <a:pt x="839972" y="212651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44E89D9-9AC0-4CFE-818F-CE5C08C74ADE}"/>
              </a:ext>
            </a:extLst>
          </p:cNvPr>
          <p:cNvSpPr/>
          <p:nvPr/>
        </p:nvSpPr>
        <p:spPr>
          <a:xfrm>
            <a:off x="1520456" y="425302"/>
            <a:ext cx="2232837" cy="893135"/>
          </a:xfrm>
          <a:custGeom>
            <a:avLst/>
            <a:gdLst>
              <a:gd name="connsiteX0" fmla="*/ 0 w 2232837"/>
              <a:gd name="connsiteY0" fmla="*/ 0 h 893135"/>
              <a:gd name="connsiteX1" fmla="*/ 978195 w 2232837"/>
              <a:gd name="connsiteY1" fmla="*/ 0 h 893135"/>
              <a:gd name="connsiteX2" fmla="*/ 1148316 w 2232837"/>
              <a:gd name="connsiteY2" fmla="*/ 53163 h 893135"/>
              <a:gd name="connsiteX3" fmla="*/ 1222744 w 2232837"/>
              <a:gd name="connsiteY3" fmla="*/ 180754 h 893135"/>
              <a:gd name="connsiteX4" fmla="*/ 1222744 w 2232837"/>
              <a:gd name="connsiteY4" fmla="*/ 574158 h 893135"/>
              <a:gd name="connsiteX5" fmla="*/ 1275907 w 2232837"/>
              <a:gd name="connsiteY5" fmla="*/ 616689 h 893135"/>
              <a:gd name="connsiteX6" fmla="*/ 1392865 w 2232837"/>
              <a:gd name="connsiteY6" fmla="*/ 627321 h 893135"/>
              <a:gd name="connsiteX7" fmla="*/ 2126511 w 2232837"/>
              <a:gd name="connsiteY7" fmla="*/ 627321 h 893135"/>
              <a:gd name="connsiteX8" fmla="*/ 2222204 w 2232837"/>
              <a:gd name="connsiteY8" fmla="*/ 680484 h 893135"/>
              <a:gd name="connsiteX9" fmla="*/ 2232837 w 2232837"/>
              <a:gd name="connsiteY9" fmla="*/ 893135 h 8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2837" h="893135">
                <a:moveTo>
                  <a:pt x="0" y="0"/>
                </a:moveTo>
                <a:lnTo>
                  <a:pt x="978195" y="0"/>
                </a:lnTo>
                <a:lnTo>
                  <a:pt x="1148316" y="53163"/>
                </a:lnTo>
                <a:lnTo>
                  <a:pt x="1222744" y="180754"/>
                </a:lnTo>
                <a:lnTo>
                  <a:pt x="1222744" y="574158"/>
                </a:lnTo>
                <a:lnTo>
                  <a:pt x="1275907" y="616689"/>
                </a:lnTo>
                <a:lnTo>
                  <a:pt x="1392865" y="627321"/>
                </a:lnTo>
                <a:lnTo>
                  <a:pt x="2126511" y="627321"/>
                </a:lnTo>
                <a:lnTo>
                  <a:pt x="2222204" y="680484"/>
                </a:lnTo>
                <a:lnTo>
                  <a:pt x="2232837" y="893135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C19F03-1A09-4B35-AB00-A2700931F203}"/>
              </a:ext>
            </a:extLst>
          </p:cNvPr>
          <p:cNvSpPr txBox="1"/>
          <p:nvPr/>
        </p:nvSpPr>
        <p:spPr>
          <a:xfrm>
            <a:off x="1245560" y="409637"/>
            <a:ext cx="31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4C38A1-1B5B-4AB1-8CFE-B3AB061F789A}"/>
              </a:ext>
            </a:extLst>
          </p:cNvPr>
          <p:cNvSpPr txBox="1"/>
          <p:nvPr/>
        </p:nvSpPr>
        <p:spPr>
          <a:xfrm>
            <a:off x="829340" y="252346"/>
            <a:ext cx="73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dirty="0"/>
              <a:t>LIGHT1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05DCF-A64D-4DCA-B23B-FFFF99740FE0}"/>
              </a:ext>
            </a:extLst>
          </p:cNvPr>
          <p:cNvSpPr/>
          <p:nvPr/>
        </p:nvSpPr>
        <p:spPr>
          <a:xfrm>
            <a:off x="3349256" y="1360967"/>
            <a:ext cx="648586" cy="552893"/>
          </a:xfrm>
          <a:custGeom>
            <a:avLst/>
            <a:gdLst>
              <a:gd name="connsiteX0" fmla="*/ 0 w 648586"/>
              <a:gd name="connsiteY0" fmla="*/ 552893 h 552893"/>
              <a:gd name="connsiteX1" fmla="*/ 0 w 648586"/>
              <a:gd name="connsiteY1" fmla="*/ 372140 h 552893"/>
              <a:gd name="connsiteX2" fmla="*/ 53163 w 648586"/>
              <a:gd name="connsiteY2" fmla="*/ 318977 h 552893"/>
              <a:gd name="connsiteX3" fmla="*/ 531628 w 648586"/>
              <a:gd name="connsiteY3" fmla="*/ 318977 h 552893"/>
              <a:gd name="connsiteX4" fmla="*/ 627321 w 648586"/>
              <a:gd name="connsiteY4" fmla="*/ 308345 h 552893"/>
              <a:gd name="connsiteX5" fmla="*/ 648586 w 648586"/>
              <a:gd name="connsiteY5" fmla="*/ 223284 h 552893"/>
              <a:gd name="connsiteX6" fmla="*/ 637953 w 648586"/>
              <a:gd name="connsiteY6" fmla="*/ 0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586" h="552893">
                <a:moveTo>
                  <a:pt x="0" y="552893"/>
                </a:moveTo>
                <a:lnTo>
                  <a:pt x="0" y="372140"/>
                </a:lnTo>
                <a:lnTo>
                  <a:pt x="53163" y="318977"/>
                </a:lnTo>
                <a:lnTo>
                  <a:pt x="531628" y="318977"/>
                </a:lnTo>
                <a:lnTo>
                  <a:pt x="627321" y="308345"/>
                </a:lnTo>
                <a:lnTo>
                  <a:pt x="648586" y="223284"/>
                </a:lnTo>
                <a:lnTo>
                  <a:pt x="637953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41211CF-BFBC-4B49-93E2-79D2C5AA0A42}"/>
              </a:ext>
            </a:extLst>
          </p:cNvPr>
          <p:cNvSpPr/>
          <p:nvPr/>
        </p:nvSpPr>
        <p:spPr>
          <a:xfrm>
            <a:off x="2881423" y="435935"/>
            <a:ext cx="1233377" cy="925032"/>
          </a:xfrm>
          <a:custGeom>
            <a:avLst/>
            <a:gdLst>
              <a:gd name="connsiteX0" fmla="*/ 1063256 w 1233377"/>
              <a:gd name="connsiteY0" fmla="*/ 925032 h 925032"/>
              <a:gd name="connsiteX1" fmla="*/ 1063256 w 1233377"/>
              <a:gd name="connsiteY1" fmla="*/ 648586 h 925032"/>
              <a:gd name="connsiteX2" fmla="*/ 1031358 w 1233377"/>
              <a:gd name="connsiteY2" fmla="*/ 584791 h 925032"/>
              <a:gd name="connsiteX3" fmla="*/ 967563 w 1233377"/>
              <a:gd name="connsiteY3" fmla="*/ 552893 h 925032"/>
              <a:gd name="connsiteX4" fmla="*/ 74428 w 1233377"/>
              <a:gd name="connsiteY4" fmla="*/ 552893 h 925032"/>
              <a:gd name="connsiteX5" fmla="*/ 10633 w 1233377"/>
              <a:gd name="connsiteY5" fmla="*/ 531628 h 925032"/>
              <a:gd name="connsiteX6" fmla="*/ 10633 w 1233377"/>
              <a:gd name="connsiteY6" fmla="*/ 372139 h 925032"/>
              <a:gd name="connsiteX7" fmla="*/ 0 w 1233377"/>
              <a:gd name="connsiteY7" fmla="*/ 180753 h 925032"/>
              <a:gd name="connsiteX8" fmla="*/ 31898 w 1233377"/>
              <a:gd name="connsiteY8" fmla="*/ 95693 h 925032"/>
              <a:gd name="connsiteX9" fmla="*/ 138224 w 1233377"/>
              <a:gd name="connsiteY9" fmla="*/ 0 h 925032"/>
              <a:gd name="connsiteX10" fmla="*/ 1233377 w 1233377"/>
              <a:gd name="connsiteY10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3377" h="925032">
                <a:moveTo>
                  <a:pt x="1063256" y="925032"/>
                </a:moveTo>
                <a:lnTo>
                  <a:pt x="1063256" y="648586"/>
                </a:lnTo>
                <a:lnTo>
                  <a:pt x="1031358" y="584791"/>
                </a:lnTo>
                <a:lnTo>
                  <a:pt x="967563" y="552893"/>
                </a:lnTo>
                <a:lnTo>
                  <a:pt x="74428" y="552893"/>
                </a:lnTo>
                <a:lnTo>
                  <a:pt x="10633" y="531628"/>
                </a:lnTo>
                <a:lnTo>
                  <a:pt x="10633" y="372139"/>
                </a:lnTo>
                <a:lnTo>
                  <a:pt x="0" y="180753"/>
                </a:lnTo>
                <a:lnTo>
                  <a:pt x="31898" y="95693"/>
                </a:lnTo>
                <a:lnTo>
                  <a:pt x="138224" y="0"/>
                </a:lnTo>
                <a:lnTo>
                  <a:pt x="1233377" y="0"/>
                </a:lnTo>
              </a:path>
            </a:pathLst>
          </a:custGeom>
          <a:noFill/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5E30ED-FC42-4637-999B-1C979F8D120C}"/>
              </a:ext>
            </a:extLst>
          </p:cNvPr>
          <p:cNvSpPr txBox="1"/>
          <p:nvPr/>
        </p:nvSpPr>
        <p:spPr>
          <a:xfrm>
            <a:off x="4261687" y="382684"/>
            <a:ext cx="843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TO LIGHT1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CC7115A-163E-48F7-977B-14D395FDCC6E}"/>
              </a:ext>
            </a:extLst>
          </p:cNvPr>
          <p:cNvSpPr/>
          <p:nvPr/>
        </p:nvSpPr>
        <p:spPr>
          <a:xfrm>
            <a:off x="2934586" y="563526"/>
            <a:ext cx="1148316" cy="786809"/>
          </a:xfrm>
          <a:custGeom>
            <a:avLst/>
            <a:gdLst>
              <a:gd name="connsiteX0" fmla="*/ 0 w 1148316"/>
              <a:gd name="connsiteY0" fmla="*/ 786809 h 786809"/>
              <a:gd name="connsiteX1" fmla="*/ 10633 w 1148316"/>
              <a:gd name="connsiteY1" fmla="*/ 63795 h 786809"/>
              <a:gd name="connsiteX2" fmla="*/ 42530 w 1148316"/>
              <a:gd name="connsiteY2" fmla="*/ 0 h 786809"/>
              <a:gd name="connsiteX3" fmla="*/ 1148316 w 1148316"/>
              <a:gd name="connsiteY3" fmla="*/ 0 h 78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316" h="786809">
                <a:moveTo>
                  <a:pt x="0" y="786809"/>
                </a:moveTo>
                <a:lnTo>
                  <a:pt x="10633" y="63795"/>
                </a:lnTo>
                <a:lnTo>
                  <a:pt x="42530" y="0"/>
                </a:lnTo>
                <a:lnTo>
                  <a:pt x="1148316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2F03731-5BFE-4782-AFAB-693510925940}"/>
              </a:ext>
            </a:extLst>
          </p:cNvPr>
          <p:cNvSpPr/>
          <p:nvPr/>
        </p:nvSpPr>
        <p:spPr>
          <a:xfrm>
            <a:off x="1531088" y="233916"/>
            <a:ext cx="2732568" cy="1105786"/>
          </a:xfrm>
          <a:custGeom>
            <a:avLst/>
            <a:gdLst>
              <a:gd name="connsiteX0" fmla="*/ 0 w 2732568"/>
              <a:gd name="connsiteY0" fmla="*/ 0 h 1105786"/>
              <a:gd name="connsiteX1" fmla="*/ 956931 w 2732568"/>
              <a:gd name="connsiteY1" fmla="*/ 0 h 1105786"/>
              <a:gd name="connsiteX2" fmla="*/ 1095154 w 2732568"/>
              <a:gd name="connsiteY2" fmla="*/ 21265 h 1105786"/>
              <a:gd name="connsiteX3" fmla="*/ 1254642 w 2732568"/>
              <a:gd name="connsiteY3" fmla="*/ 159489 h 1105786"/>
              <a:gd name="connsiteX4" fmla="*/ 1265275 w 2732568"/>
              <a:gd name="connsiteY4" fmla="*/ 350875 h 1105786"/>
              <a:gd name="connsiteX5" fmla="*/ 1265275 w 2732568"/>
              <a:gd name="connsiteY5" fmla="*/ 723014 h 1105786"/>
              <a:gd name="connsiteX6" fmla="*/ 1265275 w 2732568"/>
              <a:gd name="connsiteY6" fmla="*/ 723014 h 1105786"/>
              <a:gd name="connsiteX7" fmla="*/ 1360968 w 2732568"/>
              <a:gd name="connsiteY7" fmla="*/ 786810 h 1105786"/>
              <a:gd name="connsiteX8" fmla="*/ 2636875 w 2732568"/>
              <a:gd name="connsiteY8" fmla="*/ 786810 h 1105786"/>
              <a:gd name="connsiteX9" fmla="*/ 2700670 w 2732568"/>
              <a:gd name="connsiteY9" fmla="*/ 808075 h 1105786"/>
              <a:gd name="connsiteX10" fmla="*/ 2732568 w 2732568"/>
              <a:gd name="connsiteY10" fmla="*/ 925033 h 1105786"/>
              <a:gd name="connsiteX11" fmla="*/ 2732568 w 2732568"/>
              <a:gd name="connsiteY11" fmla="*/ 1105786 h 110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2568" h="1105786">
                <a:moveTo>
                  <a:pt x="0" y="0"/>
                </a:moveTo>
                <a:lnTo>
                  <a:pt x="956931" y="0"/>
                </a:lnTo>
                <a:lnTo>
                  <a:pt x="1095154" y="21265"/>
                </a:lnTo>
                <a:lnTo>
                  <a:pt x="1254642" y="159489"/>
                </a:lnTo>
                <a:lnTo>
                  <a:pt x="1265275" y="350875"/>
                </a:lnTo>
                <a:lnTo>
                  <a:pt x="1265275" y="723014"/>
                </a:lnTo>
                <a:lnTo>
                  <a:pt x="1265275" y="723014"/>
                </a:lnTo>
                <a:lnTo>
                  <a:pt x="1360968" y="786810"/>
                </a:lnTo>
                <a:lnTo>
                  <a:pt x="2636875" y="786810"/>
                </a:lnTo>
                <a:lnTo>
                  <a:pt x="2700670" y="808075"/>
                </a:lnTo>
                <a:lnTo>
                  <a:pt x="2732568" y="925033"/>
                </a:lnTo>
                <a:lnTo>
                  <a:pt x="2732568" y="1105786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45CC35-E83B-44DE-86E1-CD0D17C1BAC2}"/>
              </a:ext>
            </a:extLst>
          </p:cNvPr>
          <p:cNvSpPr txBox="1"/>
          <p:nvPr/>
        </p:nvSpPr>
        <p:spPr>
          <a:xfrm>
            <a:off x="826271" y="74907"/>
            <a:ext cx="73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dirty="0"/>
              <a:t>ACU1A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54ABB68-AC50-4917-8F71-55F3E10177EC}"/>
              </a:ext>
            </a:extLst>
          </p:cNvPr>
          <p:cNvSpPr/>
          <p:nvPr/>
        </p:nvSpPr>
        <p:spPr>
          <a:xfrm>
            <a:off x="1839433" y="1339702"/>
            <a:ext cx="2360427" cy="4518838"/>
          </a:xfrm>
          <a:custGeom>
            <a:avLst/>
            <a:gdLst>
              <a:gd name="connsiteX0" fmla="*/ 2349795 w 2360427"/>
              <a:gd name="connsiteY0" fmla="*/ 0 h 4518838"/>
              <a:gd name="connsiteX1" fmla="*/ 2360427 w 2360427"/>
              <a:gd name="connsiteY1" fmla="*/ 180754 h 4518838"/>
              <a:gd name="connsiteX2" fmla="*/ 2307265 w 2360427"/>
              <a:gd name="connsiteY2" fmla="*/ 223284 h 4518838"/>
              <a:gd name="connsiteX3" fmla="*/ 85060 w 2360427"/>
              <a:gd name="connsiteY3" fmla="*/ 223284 h 4518838"/>
              <a:gd name="connsiteX4" fmla="*/ 31897 w 2360427"/>
              <a:gd name="connsiteY4" fmla="*/ 255182 h 4518838"/>
              <a:gd name="connsiteX5" fmla="*/ 0 w 2360427"/>
              <a:gd name="connsiteY5" fmla="*/ 350875 h 4518838"/>
              <a:gd name="connsiteX6" fmla="*/ 0 w 2360427"/>
              <a:gd name="connsiteY6" fmla="*/ 4465675 h 4518838"/>
              <a:gd name="connsiteX7" fmla="*/ 85060 w 2360427"/>
              <a:gd name="connsiteY7" fmla="*/ 4518838 h 4518838"/>
              <a:gd name="connsiteX8" fmla="*/ 2232837 w 2360427"/>
              <a:gd name="connsiteY8" fmla="*/ 4518838 h 4518838"/>
              <a:gd name="connsiteX9" fmla="*/ 2275367 w 2360427"/>
              <a:gd name="connsiteY9" fmla="*/ 4476307 h 4518838"/>
              <a:gd name="connsiteX10" fmla="*/ 2307265 w 2360427"/>
              <a:gd name="connsiteY10" fmla="*/ 4359349 h 4518838"/>
              <a:gd name="connsiteX11" fmla="*/ 2307265 w 2360427"/>
              <a:gd name="connsiteY11" fmla="*/ 3923414 h 4518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0427" h="4518838">
                <a:moveTo>
                  <a:pt x="2349795" y="0"/>
                </a:moveTo>
                <a:lnTo>
                  <a:pt x="2360427" y="180754"/>
                </a:lnTo>
                <a:lnTo>
                  <a:pt x="2307265" y="223284"/>
                </a:lnTo>
                <a:lnTo>
                  <a:pt x="85060" y="223284"/>
                </a:lnTo>
                <a:lnTo>
                  <a:pt x="31897" y="255182"/>
                </a:lnTo>
                <a:lnTo>
                  <a:pt x="0" y="350875"/>
                </a:lnTo>
                <a:lnTo>
                  <a:pt x="0" y="4465675"/>
                </a:lnTo>
                <a:lnTo>
                  <a:pt x="85060" y="4518838"/>
                </a:lnTo>
                <a:lnTo>
                  <a:pt x="2232837" y="4518838"/>
                </a:lnTo>
                <a:lnTo>
                  <a:pt x="2275367" y="4476307"/>
                </a:lnTo>
                <a:lnTo>
                  <a:pt x="2307265" y="4359349"/>
                </a:lnTo>
                <a:lnTo>
                  <a:pt x="2307265" y="3923414"/>
                </a:ln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C97113-27E3-49D6-8D5A-8D528C494A73}"/>
              </a:ext>
            </a:extLst>
          </p:cNvPr>
          <p:cNvSpPr/>
          <p:nvPr/>
        </p:nvSpPr>
        <p:spPr>
          <a:xfrm>
            <a:off x="1775637" y="1329070"/>
            <a:ext cx="2126512" cy="4486939"/>
          </a:xfrm>
          <a:custGeom>
            <a:avLst/>
            <a:gdLst>
              <a:gd name="connsiteX0" fmla="*/ 1084521 w 2126512"/>
              <a:gd name="connsiteY0" fmla="*/ 0 h 4486939"/>
              <a:gd name="connsiteX1" fmla="*/ 1095154 w 2126512"/>
              <a:gd name="connsiteY1" fmla="*/ 159488 h 4486939"/>
              <a:gd name="connsiteX2" fmla="*/ 1052623 w 2126512"/>
              <a:gd name="connsiteY2" fmla="*/ 191386 h 4486939"/>
              <a:gd name="connsiteX3" fmla="*/ 74428 w 2126512"/>
              <a:gd name="connsiteY3" fmla="*/ 191386 h 4486939"/>
              <a:gd name="connsiteX4" fmla="*/ 21265 w 2126512"/>
              <a:gd name="connsiteY4" fmla="*/ 244549 h 4486939"/>
              <a:gd name="connsiteX5" fmla="*/ 0 w 2126512"/>
              <a:gd name="connsiteY5" fmla="*/ 329609 h 4486939"/>
              <a:gd name="connsiteX6" fmla="*/ 0 w 2126512"/>
              <a:gd name="connsiteY6" fmla="*/ 4316818 h 4486939"/>
              <a:gd name="connsiteX7" fmla="*/ 95693 w 2126512"/>
              <a:gd name="connsiteY7" fmla="*/ 4433777 h 4486939"/>
              <a:gd name="connsiteX8" fmla="*/ 255182 w 2126512"/>
              <a:gd name="connsiteY8" fmla="*/ 4486939 h 4486939"/>
              <a:gd name="connsiteX9" fmla="*/ 2041451 w 2126512"/>
              <a:gd name="connsiteY9" fmla="*/ 4476307 h 4486939"/>
              <a:gd name="connsiteX10" fmla="*/ 2126512 w 2126512"/>
              <a:gd name="connsiteY10" fmla="*/ 4433777 h 4486939"/>
              <a:gd name="connsiteX11" fmla="*/ 2126512 w 2126512"/>
              <a:gd name="connsiteY11" fmla="*/ 3997842 h 448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6512" h="4486939">
                <a:moveTo>
                  <a:pt x="1084521" y="0"/>
                </a:moveTo>
                <a:lnTo>
                  <a:pt x="1095154" y="159488"/>
                </a:lnTo>
                <a:lnTo>
                  <a:pt x="1052623" y="191386"/>
                </a:lnTo>
                <a:lnTo>
                  <a:pt x="74428" y="191386"/>
                </a:lnTo>
                <a:lnTo>
                  <a:pt x="21265" y="244549"/>
                </a:lnTo>
                <a:lnTo>
                  <a:pt x="0" y="329609"/>
                </a:lnTo>
                <a:lnTo>
                  <a:pt x="0" y="4316818"/>
                </a:lnTo>
                <a:lnTo>
                  <a:pt x="95693" y="4433777"/>
                </a:lnTo>
                <a:lnTo>
                  <a:pt x="255182" y="4486939"/>
                </a:lnTo>
                <a:lnTo>
                  <a:pt x="2041451" y="4476307"/>
                </a:lnTo>
                <a:lnTo>
                  <a:pt x="2126512" y="4433777"/>
                </a:lnTo>
                <a:lnTo>
                  <a:pt x="2126512" y="3997842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A25EE33-FC6B-4026-8FEE-3C85D051A8AA}"/>
              </a:ext>
            </a:extLst>
          </p:cNvPr>
          <p:cNvSpPr/>
          <p:nvPr/>
        </p:nvSpPr>
        <p:spPr>
          <a:xfrm>
            <a:off x="1722474" y="1360967"/>
            <a:ext cx="2913321" cy="4572000"/>
          </a:xfrm>
          <a:custGeom>
            <a:avLst/>
            <a:gdLst>
              <a:gd name="connsiteX0" fmla="*/ 2913321 w 2913321"/>
              <a:gd name="connsiteY0" fmla="*/ 3934047 h 4572000"/>
              <a:gd name="connsiteX1" fmla="*/ 2913321 w 2913321"/>
              <a:gd name="connsiteY1" fmla="*/ 4412512 h 4572000"/>
              <a:gd name="connsiteX2" fmla="*/ 2870791 w 2913321"/>
              <a:gd name="connsiteY2" fmla="*/ 4508205 h 4572000"/>
              <a:gd name="connsiteX3" fmla="*/ 2764466 w 2913321"/>
              <a:gd name="connsiteY3" fmla="*/ 4572000 h 4572000"/>
              <a:gd name="connsiteX4" fmla="*/ 138224 w 2913321"/>
              <a:gd name="connsiteY4" fmla="*/ 4572000 h 4572000"/>
              <a:gd name="connsiteX5" fmla="*/ 53163 w 2913321"/>
              <a:gd name="connsiteY5" fmla="*/ 4529470 h 4572000"/>
              <a:gd name="connsiteX6" fmla="*/ 0 w 2913321"/>
              <a:gd name="connsiteY6" fmla="*/ 4455042 h 4572000"/>
              <a:gd name="connsiteX7" fmla="*/ 0 w 2913321"/>
              <a:gd name="connsiteY7" fmla="*/ 308345 h 4572000"/>
              <a:gd name="connsiteX8" fmla="*/ 21266 w 2913321"/>
              <a:gd name="connsiteY8" fmla="*/ 244549 h 4572000"/>
              <a:gd name="connsiteX9" fmla="*/ 106326 w 2913321"/>
              <a:gd name="connsiteY9" fmla="*/ 233917 h 4572000"/>
              <a:gd name="connsiteX10" fmla="*/ 127591 w 2913321"/>
              <a:gd name="connsiteY10" fmla="*/ 244549 h 4572000"/>
              <a:gd name="connsiteX11" fmla="*/ 223284 w 2913321"/>
              <a:gd name="connsiteY11" fmla="*/ 223284 h 4572000"/>
              <a:gd name="connsiteX12" fmla="*/ 2700670 w 2913321"/>
              <a:gd name="connsiteY12" fmla="*/ 223284 h 4572000"/>
              <a:gd name="connsiteX13" fmla="*/ 2764466 w 2913321"/>
              <a:gd name="connsiteY13" fmla="*/ 180754 h 4572000"/>
              <a:gd name="connsiteX14" fmla="*/ 2764466 w 2913321"/>
              <a:gd name="connsiteY1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13321" h="4572000">
                <a:moveTo>
                  <a:pt x="2913321" y="3934047"/>
                </a:moveTo>
                <a:lnTo>
                  <a:pt x="2913321" y="4412512"/>
                </a:lnTo>
                <a:lnTo>
                  <a:pt x="2870791" y="4508205"/>
                </a:lnTo>
                <a:lnTo>
                  <a:pt x="2764466" y="4572000"/>
                </a:lnTo>
                <a:lnTo>
                  <a:pt x="138224" y="4572000"/>
                </a:lnTo>
                <a:lnTo>
                  <a:pt x="53163" y="4529470"/>
                </a:lnTo>
                <a:lnTo>
                  <a:pt x="0" y="4455042"/>
                </a:lnTo>
                <a:lnTo>
                  <a:pt x="0" y="308345"/>
                </a:lnTo>
                <a:lnTo>
                  <a:pt x="21266" y="244549"/>
                </a:lnTo>
                <a:lnTo>
                  <a:pt x="106326" y="233917"/>
                </a:lnTo>
                <a:lnTo>
                  <a:pt x="127591" y="244549"/>
                </a:lnTo>
                <a:lnTo>
                  <a:pt x="223284" y="223284"/>
                </a:lnTo>
                <a:lnTo>
                  <a:pt x="2700670" y="223284"/>
                </a:lnTo>
                <a:lnTo>
                  <a:pt x="2764466" y="180754"/>
                </a:lnTo>
                <a:lnTo>
                  <a:pt x="2764466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8C51B00-414E-446B-AE04-1921DC06D4F6}"/>
              </a:ext>
            </a:extLst>
          </p:cNvPr>
          <p:cNvSpPr/>
          <p:nvPr/>
        </p:nvSpPr>
        <p:spPr>
          <a:xfrm>
            <a:off x="3019647" y="340242"/>
            <a:ext cx="1424762" cy="1052623"/>
          </a:xfrm>
          <a:custGeom>
            <a:avLst/>
            <a:gdLst>
              <a:gd name="connsiteX0" fmla="*/ 1424762 w 1424762"/>
              <a:gd name="connsiteY0" fmla="*/ 1052623 h 1052623"/>
              <a:gd name="connsiteX1" fmla="*/ 1424762 w 1424762"/>
              <a:gd name="connsiteY1" fmla="*/ 701749 h 1052623"/>
              <a:gd name="connsiteX2" fmla="*/ 1403497 w 1424762"/>
              <a:gd name="connsiteY2" fmla="*/ 627321 h 1052623"/>
              <a:gd name="connsiteX3" fmla="*/ 1265274 w 1424762"/>
              <a:gd name="connsiteY3" fmla="*/ 584791 h 1052623"/>
              <a:gd name="connsiteX4" fmla="*/ 31897 w 1424762"/>
              <a:gd name="connsiteY4" fmla="*/ 574158 h 1052623"/>
              <a:gd name="connsiteX5" fmla="*/ 0 w 1424762"/>
              <a:gd name="connsiteY5" fmla="*/ 489098 h 1052623"/>
              <a:gd name="connsiteX6" fmla="*/ 10632 w 1424762"/>
              <a:gd name="connsiteY6" fmla="*/ 74428 h 1052623"/>
              <a:gd name="connsiteX7" fmla="*/ 74427 w 1424762"/>
              <a:gd name="connsiteY7" fmla="*/ 0 h 1052623"/>
              <a:gd name="connsiteX8" fmla="*/ 1010093 w 1424762"/>
              <a:gd name="connsiteY8" fmla="*/ 0 h 10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4762" h="1052623">
                <a:moveTo>
                  <a:pt x="1424762" y="1052623"/>
                </a:moveTo>
                <a:lnTo>
                  <a:pt x="1424762" y="701749"/>
                </a:lnTo>
                <a:lnTo>
                  <a:pt x="1403497" y="627321"/>
                </a:lnTo>
                <a:lnTo>
                  <a:pt x="1265274" y="584791"/>
                </a:lnTo>
                <a:lnTo>
                  <a:pt x="31897" y="574158"/>
                </a:lnTo>
                <a:lnTo>
                  <a:pt x="0" y="489098"/>
                </a:lnTo>
                <a:lnTo>
                  <a:pt x="10632" y="74428"/>
                </a:lnTo>
                <a:lnTo>
                  <a:pt x="74427" y="0"/>
                </a:lnTo>
                <a:lnTo>
                  <a:pt x="1010093" y="0"/>
                </a:lnTo>
              </a:path>
            </a:pathLst>
          </a:custGeom>
          <a:noFill/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DFC74A1-A6A3-4693-86DB-DAA2AB1C7BC3}"/>
              </a:ext>
            </a:extLst>
          </p:cNvPr>
          <p:cNvSpPr/>
          <p:nvPr/>
        </p:nvSpPr>
        <p:spPr>
          <a:xfrm>
            <a:off x="2902688" y="191386"/>
            <a:ext cx="1084521" cy="1180214"/>
          </a:xfrm>
          <a:custGeom>
            <a:avLst/>
            <a:gdLst>
              <a:gd name="connsiteX0" fmla="*/ 0 w 1084521"/>
              <a:gd name="connsiteY0" fmla="*/ 1180214 h 1180214"/>
              <a:gd name="connsiteX1" fmla="*/ 10633 w 1084521"/>
              <a:gd name="connsiteY1" fmla="*/ 127591 h 1180214"/>
              <a:gd name="connsiteX2" fmla="*/ 63796 w 1084521"/>
              <a:gd name="connsiteY2" fmla="*/ 31898 h 1180214"/>
              <a:gd name="connsiteX3" fmla="*/ 127591 w 1084521"/>
              <a:gd name="connsiteY3" fmla="*/ 0 h 1180214"/>
              <a:gd name="connsiteX4" fmla="*/ 1084521 w 1084521"/>
              <a:gd name="connsiteY4" fmla="*/ 0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521" h="1180214">
                <a:moveTo>
                  <a:pt x="0" y="1180214"/>
                </a:moveTo>
                <a:lnTo>
                  <a:pt x="10633" y="127591"/>
                </a:lnTo>
                <a:lnTo>
                  <a:pt x="63796" y="31898"/>
                </a:lnTo>
                <a:lnTo>
                  <a:pt x="127591" y="0"/>
                </a:lnTo>
                <a:lnTo>
                  <a:pt x="1084521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CE4002-641F-467B-883C-13EF8C573D18}"/>
              </a:ext>
            </a:extLst>
          </p:cNvPr>
          <p:cNvSpPr txBox="1"/>
          <p:nvPr/>
        </p:nvSpPr>
        <p:spPr>
          <a:xfrm>
            <a:off x="4213331" y="113846"/>
            <a:ext cx="831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TO ACU1A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12AA6713-A1A6-4CED-8187-A39EAEDD8293}"/>
              </a:ext>
            </a:extLst>
          </p:cNvPr>
          <p:cNvSpPr/>
          <p:nvPr/>
        </p:nvSpPr>
        <p:spPr>
          <a:xfrm>
            <a:off x="4008732" y="105773"/>
            <a:ext cx="159234" cy="276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1607713-2DA6-4252-8C85-715C1AA74094}"/>
              </a:ext>
            </a:extLst>
          </p:cNvPr>
          <p:cNvSpPr/>
          <p:nvPr/>
        </p:nvSpPr>
        <p:spPr>
          <a:xfrm>
            <a:off x="4119500" y="374611"/>
            <a:ext cx="159234" cy="276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46E1A5-8BEE-4D70-9511-FF8EB20FBA09}"/>
              </a:ext>
            </a:extLst>
          </p:cNvPr>
          <p:cNvSpPr txBox="1"/>
          <p:nvPr/>
        </p:nvSpPr>
        <p:spPr>
          <a:xfrm rot="16200000">
            <a:off x="396603" y="3291942"/>
            <a:ext cx="14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PANELBOARD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F617514-AD93-4CBF-8D67-3C42353807BE}"/>
              </a:ext>
            </a:extLst>
          </p:cNvPr>
          <p:cNvSpPr/>
          <p:nvPr/>
        </p:nvSpPr>
        <p:spPr>
          <a:xfrm>
            <a:off x="4784651" y="3189767"/>
            <a:ext cx="637954" cy="2828261"/>
          </a:xfrm>
          <a:custGeom>
            <a:avLst/>
            <a:gdLst>
              <a:gd name="connsiteX0" fmla="*/ 10633 w 637954"/>
              <a:gd name="connsiteY0" fmla="*/ 0 h 2828261"/>
              <a:gd name="connsiteX1" fmla="*/ 0 w 637954"/>
              <a:gd name="connsiteY1" fmla="*/ 202019 h 2828261"/>
              <a:gd name="connsiteX2" fmla="*/ 53163 w 637954"/>
              <a:gd name="connsiteY2" fmla="*/ 233917 h 2828261"/>
              <a:gd name="connsiteX3" fmla="*/ 552893 w 637954"/>
              <a:gd name="connsiteY3" fmla="*/ 233917 h 2828261"/>
              <a:gd name="connsiteX4" fmla="*/ 627321 w 637954"/>
              <a:gd name="connsiteY4" fmla="*/ 287080 h 2828261"/>
              <a:gd name="connsiteX5" fmla="*/ 637954 w 637954"/>
              <a:gd name="connsiteY5" fmla="*/ 2828261 h 2828261"/>
              <a:gd name="connsiteX6" fmla="*/ 637954 w 637954"/>
              <a:gd name="connsiteY6" fmla="*/ 2828261 h 282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7954" h="2828261">
                <a:moveTo>
                  <a:pt x="10633" y="0"/>
                </a:moveTo>
                <a:lnTo>
                  <a:pt x="0" y="202019"/>
                </a:lnTo>
                <a:lnTo>
                  <a:pt x="53163" y="233917"/>
                </a:lnTo>
                <a:lnTo>
                  <a:pt x="552893" y="233917"/>
                </a:lnTo>
                <a:lnTo>
                  <a:pt x="627321" y="287080"/>
                </a:lnTo>
                <a:cubicBezTo>
                  <a:pt x="630865" y="1134140"/>
                  <a:pt x="634410" y="1981201"/>
                  <a:pt x="637954" y="2828261"/>
                </a:cubicBezTo>
                <a:lnTo>
                  <a:pt x="637954" y="282826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750A937-1EB4-4F2B-A6F4-AA475562B30C}"/>
              </a:ext>
            </a:extLst>
          </p:cNvPr>
          <p:cNvSpPr/>
          <p:nvPr/>
        </p:nvSpPr>
        <p:spPr>
          <a:xfrm>
            <a:off x="5050465" y="6018028"/>
            <a:ext cx="372140" cy="85060"/>
          </a:xfrm>
          <a:custGeom>
            <a:avLst/>
            <a:gdLst>
              <a:gd name="connsiteX0" fmla="*/ 372140 w 372140"/>
              <a:gd name="connsiteY0" fmla="*/ 0 h 85060"/>
              <a:gd name="connsiteX1" fmla="*/ 308344 w 372140"/>
              <a:gd name="connsiteY1" fmla="*/ 85060 h 85060"/>
              <a:gd name="connsiteX2" fmla="*/ 0 w 372140"/>
              <a:gd name="connsiteY2" fmla="*/ 85060 h 8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140" h="85060">
                <a:moveTo>
                  <a:pt x="372140" y="0"/>
                </a:moveTo>
                <a:lnTo>
                  <a:pt x="308344" y="85060"/>
                </a:lnTo>
                <a:lnTo>
                  <a:pt x="0" y="850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36D49A3-B886-4CB4-B9A9-BC0B1EF7DF0D}"/>
              </a:ext>
            </a:extLst>
          </p:cNvPr>
          <p:cNvSpPr/>
          <p:nvPr/>
        </p:nvSpPr>
        <p:spPr>
          <a:xfrm>
            <a:off x="3327991" y="3189767"/>
            <a:ext cx="2307265" cy="2966484"/>
          </a:xfrm>
          <a:custGeom>
            <a:avLst/>
            <a:gdLst>
              <a:gd name="connsiteX0" fmla="*/ 0 w 2307265"/>
              <a:gd name="connsiteY0" fmla="*/ 0 h 2966484"/>
              <a:gd name="connsiteX1" fmla="*/ 21265 w 2307265"/>
              <a:gd name="connsiteY1" fmla="*/ 138224 h 2966484"/>
              <a:gd name="connsiteX2" fmla="*/ 53162 w 2307265"/>
              <a:gd name="connsiteY2" fmla="*/ 202019 h 2966484"/>
              <a:gd name="connsiteX3" fmla="*/ 148856 w 2307265"/>
              <a:gd name="connsiteY3" fmla="*/ 244549 h 2966484"/>
              <a:gd name="connsiteX4" fmla="*/ 244549 w 2307265"/>
              <a:gd name="connsiteY4" fmla="*/ 255182 h 2966484"/>
              <a:gd name="connsiteX5" fmla="*/ 2179674 w 2307265"/>
              <a:gd name="connsiteY5" fmla="*/ 276447 h 2966484"/>
              <a:gd name="connsiteX6" fmla="*/ 2275367 w 2307265"/>
              <a:gd name="connsiteY6" fmla="*/ 340242 h 2966484"/>
              <a:gd name="connsiteX7" fmla="*/ 2307265 w 2307265"/>
              <a:gd name="connsiteY7" fmla="*/ 2838893 h 2966484"/>
              <a:gd name="connsiteX8" fmla="*/ 2222204 w 2307265"/>
              <a:gd name="connsiteY8" fmla="*/ 2955852 h 2966484"/>
              <a:gd name="connsiteX9" fmla="*/ 1765004 w 2307265"/>
              <a:gd name="connsiteY9" fmla="*/ 2966484 h 296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7265" h="2966484">
                <a:moveTo>
                  <a:pt x="0" y="0"/>
                </a:moveTo>
                <a:lnTo>
                  <a:pt x="21265" y="138224"/>
                </a:lnTo>
                <a:lnTo>
                  <a:pt x="53162" y="202019"/>
                </a:lnTo>
                <a:lnTo>
                  <a:pt x="148856" y="244549"/>
                </a:lnTo>
                <a:lnTo>
                  <a:pt x="244549" y="255182"/>
                </a:lnTo>
                <a:lnTo>
                  <a:pt x="2179674" y="276447"/>
                </a:lnTo>
                <a:lnTo>
                  <a:pt x="2275367" y="340242"/>
                </a:lnTo>
                <a:lnTo>
                  <a:pt x="2307265" y="2838893"/>
                </a:lnTo>
                <a:lnTo>
                  <a:pt x="2222204" y="2955852"/>
                </a:lnTo>
                <a:lnTo>
                  <a:pt x="1765004" y="29664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CFC650-2542-4A23-8250-FF99A9EFB3CE}"/>
              </a:ext>
            </a:extLst>
          </p:cNvPr>
          <p:cNvSpPr txBox="1"/>
          <p:nvPr/>
        </p:nvSpPr>
        <p:spPr>
          <a:xfrm>
            <a:off x="4530418" y="600859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/>
              <a:t>12 Vdc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7C46EC3-7122-4FFD-B052-864865D0806D}"/>
              </a:ext>
            </a:extLst>
          </p:cNvPr>
          <p:cNvSpPr/>
          <p:nvPr/>
        </p:nvSpPr>
        <p:spPr>
          <a:xfrm>
            <a:off x="2381693" y="3200400"/>
            <a:ext cx="3466214" cy="3040912"/>
          </a:xfrm>
          <a:custGeom>
            <a:avLst/>
            <a:gdLst>
              <a:gd name="connsiteX0" fmla="*/ 0 w 3466214"/>
              <a:gd name="connsiteY0" fmla="*/ 0 h 3040912"/>
              <a:gd name="connsiteX1" fmla="*/ 63795 w 3466214"/>
              <a:gd name="connsiteY1" fmla="*/ 170121 h 3040912"/>
              <a:gd name="connsiteX2" fmla="*/ 3317358 w 3466214"/>
              <a:gd name="connsiteY2" fmla="*/ 170121 h 3040912"/>
              <a:gd name="connsiteX3" fmla="*/ 3444949 w 3466214"/>
              <a:gd name="connsiteY3" fmla="*/ 233916 h 3040912"/>
              <a:gd name="connsiteX4" fmla="*/ 3466214 w 3466214"/>
              <a:gd name="connsiteY4" fmla="*/ 2955851 h 3040912"/>
              <a:gd name="connsiteX5" fmla="*/ 3359888 w 3466214"/>
              <a:gd name="connsiteY5" fmla="*/ 3030279 h 3040912"/>
              <a:gd name="connsiteX6" fmla="*/ 2690037 w 3466214"/>
              <a:gd name="connsiteY6" fmla="*/ 3040912 h 304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6214" h="3040912">
                <a:moveTo>
                  <a:pt x="0" y="0"/>
                </a:moveTo>
                <a:lnTo>
                  <a:pt x="63795" y="170121"/>
                </a:lnTo>
                <a:lnTo>
                  <a:pt x="3317358" y="170121"/>
                </a:lnTo>
                <a:lnTo>
                  <a:pt x="3444949" y="233916"/>
                </a:lnTo>
                <a:lnTo>
                  <a:pt x="3466214" y="2955851"/>
                </a:lnTo>
                <a:lnTo>
                  <a:pt x="3359888" y="3030279"/>
                </a:lnTo>
                <a:lnTo>
                  <a:pt x="2690037" y="304091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97A39E3-AB26-4A4E-8878-F2F2A49C54DE}"/>
              </a:ext>
            </a:extLst>
          </p:cNvPr>
          <p:cNvSpPr/>
          <p:nvPr/>
        </p:nvSpPr>
        <p:spPr>
          <a:xfrm>
            <a:off x="3870251" y="3200400"/>
            <a:ext cx="2286000" cy="3157870"/>
          </a:xfrm>
          <a:custGeom>
            <a:avLst/>
            <a:gdLst>
              <a:gd name="connsiteX0" fmla="*/ 0 w 2286000"/>
              <a:gd name="connsiteY0" fmla="*/ 0 h 3157870"/>
              <a:gd name="connsiteX1" fmla="*/ 53163 w 2286000"/>
              <a:gd name="connsiteY1" fmla="*/ 212651 h 3157870"/>
              <a:gd name="connsiteX2" fmla="*/ 2062716 w 2286000"/>
              <a:gd name="connsiteY2" fmla="*/ 191386 h 3157870"/>
              <a:gd name="connsiteX3" fmla="*/ 2232837 w 2286000"/>
              <a:gd name="connsiteY3" fmla="*/ 276447 h 3157870"/>
              <a:gd name="connsiteX4" fmla="*/ 2286000 w 2286000"/>
              <a:gd name="connsiteY4" fmla="*/ 3083442 h 3157870"/>
              <a:gd name="connsiteX5" fmla="*/ 2147777 w 2286000"/>
              <a:gd name="connsiteY5" fmla="*/ 3157870 h 3157870"/>
              <a:gd name="connsiteX6" fmla="*/ 1222744 w 2286000"/>
              <a:gd name="connsiteY6" fmla="*/ 3157870 h 315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0" h="3157870">
                <a:moveTo>
                  <a:pt x="0" y="0"/>
                </a:moveTo>
                <a:lnTo>
                  <a:pt x="53163" y="212651"/>
                </a:lnTo>
                <a:lnTo>
                  <a:pt x="2062716" y="191386"/>
                </a:lnTo>
                <a:lnTo>
                  <a:pt x="2232837" y="276447"/>
                </a:lnTo>
                <a:lnTo>
                  <a:pt x="2286000" y="3083442"/>
                </a:lnTo>
                <a:lnTo>
                  <a:pt x="2147777" y="3157870"/>
                </a:lnTo>
                <a:lnTo>
                  <a:pt x="1222744" y="31578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Arrow: Bent-Up 65">
            <a:extLst>
              <a:ext uri="{FF2B5EF4-FFF2-40B4-BE49-F238E27FC236}">
                <a16:creationId xmlns:a16="http://schemas.microsoft.com/office/drawing/2014/main" id="{9BE9436A-7D80-4D94-9BC3-04C6B3AEA2F7}"/>
              </a:ext>
            </a:extLst>
          </p:cNvPr>
          <p:cNvSpPr/>
          <p:nvPr/>
        </p:nvSpPr>
        <p:spPr>
          <a:xfrm flipH="1">
            <a:off x="3302244" y="3771899"/>
            <a:ext cx="872207" cy="353975"/>
          </a:xfrm>
          <a:prstGeom prst="bentUpArrow">
            <a:avLst>
              <a:gd name="adj1" fmla="val 1918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Arrow: Bent-Up 66">
            <a:extLst>
              <a:ext uri="{FF2B5EF4-FFF2-40B4-BE49-F238E27FC236}">
                <a16:creationId xmlns:a16="http://schemas.microsoft.com/office/drawing/2014/main" id="{D641DA7E-0012-47CC-AE44-F3DBF40D2C1A}"/>
              </a:ext>
            </a:extLst>
          </p:cNvPr>
          <p:cNvSpPr/>
          <p:nvPr/>
        </p:nvSpPr>
        <p:spPr>
          <a:xfrm rot="10800000" flipH="1">
            <a:off x="4189228" y="4051001"/>
            <a:ext cx="2273685" cy="1354132"/>
          </a:xfrm>
          <a:prstGeom prst="bentUpArrow">
            <a:avLst>
              <a:gd name="adj1" fmla="val 6623"/>
              <a:gd name="adj2" fmla="val 8511"/>
              <a:gd name="adj3" fmla="val 26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Arrow: Bent-Up 67">
            <a:extLst>
              <a:ext uri="{FF2B5EF4-FFF2-40B4-BE49-F238E27FC236}">
                <a16:creationId xmlns:a16="http://schemas.microsoft.com/office/drawing/2014/main" id="{B3736674-0DD8-457D-A1B0-4D8A9E9CEDFB}"/>
              </a:ext>
            </a:extLst>
          </p:cNvPr>
          <p:cNvSpPr/>
          <p:nvPr/>
        </p:nvSpPr>
        <p:spPr>
          <a:xfrm rot="16200000" flipH="1">
            <a:off x="5109070" y="5340134"/>
            <a:ext cx="1279744" cy="1288654"/>
          </a:xfrm>
          <a:prstGeom prst="bentUpArrow">
            <a:avLst>
              <a:gd name="adj1" fmla="val 5893"/>
              <a:gd name="adj2" fmla="val 8799"/>
              <a:gd name="adj3" fmla="val 25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Arrow: Bent-Up 68">
            <a:extLst>
              <a:ext uri="{FF2B5EF4-FFF2-40B4-BE49-F238E27FC236}">
                <a16:creationId xmlns:a16="http://schemas.microsoft.com/office/drawing/2014/main" id="{754B05A9-5FC7-41BF-B852-0E81FF2F0D97}"/>
              </a:ext>
            </a:extLst>
          </p:cNvPr>
          <p:cNvSpPr/>
          <p:nvPr/>
        </p:nvSpPr>
        <p:spPr>
          <a:xfrm flipH="1">
            <a:off x="4730923" y="3648389"/>
            <a:ext cx="872207" cy="353975"/>
          </a:xfrm>
          <a:prstGeom prst="bentUpArrow">
            <a:avLst>
              <a:gd name="adj1" fmla="val 1918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Arrow: Bent-Up 69">
            <a:extLst>
              <a:ext uri="{FF2B5EF4-FFF2-40B4-BE49-F238E27FC236}">
                <a16:creationId xmlns:a16="http://schemas.microsoft.com/office/drawing/2014/main" id="{C7AE0F1E-4FE1-4931-BA62-3732C8B11077}"/>
              </a:ext>
            </a:extLst>
          </p:cNvPr>
          <p:cNvSpPr/>
          <p:nvPr/>
        </p:nvSpPr>
        <p:spPr>
          <a:xfrm rot="10800000" flipH="1">
            <a:off x="5617908" y="3927491"/>
            <a:ext cx="1227444" cy="1354132"/>
          </a:xfrm>
          <a:prstGeom prst="bentUpArrow">
            <a:avLst>
              <a:gd name="adj1" fmla="val 6623"/>
              <a:gd name="adj2" fmla="val 8511"/>
              <a:gd name="adj3" fmla="val 26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Arrow: Bent-Up 70">
            <a:extLst>
              <a:ext uri="{FF2B5EF4-FFF2-40B4-BE49-F238E27FC236}">
                <a16:creationId xmlns:a16="http://schemas.microsoft.com/office/drawing/2014/main" id="{13ED8AE7-8B26-4617-B26A-889B24256F50}"/>
              </a:ext>
            </a:extLst>
          </p:cNvPr>
          <p:cNvSpPr/>
          <p:nvPr/>
        </p:nvSpPr>
        <p:spPr>
          <a:xfrm rot="16200000" flipH="1">
            <a:off x="5159485" y="5180984"/>
            <a:ext cx="1594626" cy="1674816"/>
          </a:xfrm>
          <a:prstGeom prst="bentUpArrow">
            <a:avLst>
              <a:gd name="adj1" fmla="val 5893"/>
              <a:gd name="adj2" fmla="val 6799"/>
              <a:gd name="adj3" fmla="val 20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337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G. Manalo Jr.</dc:creator>
  <cp:lastModifiedBy>Cesar G. Manalo Jr.</cp:lastModifiedBy>
  <cp:revision>10</cp:revision>
  <dcterms:created xsi:type="dcterms:W3CDTF">2020-03-02T09:08:09Z</dcterms:created>
  <dcterms:modified xsi:type="dcterms:W3CDTF">2020-03-02T10:30:28Z</dcterms:modified>
</cp:coreProperties>
</file>