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9A83C-4E68-3342-C313-BC7E03576902}" v="181" dt="2024-09-18T17:11:42.33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02" y="10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1" d="100"/>
          <a:sy n="101" d="100"/>
        </p:scale>
        <p:origin x="184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2F89CD5A-1831-4DC0-9195-F8BC54E562A6}" type="datetime1">
              <a:rPr lang="pt-BR" smtClean="0"/>
              <a:t>18/09/2024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A850423A-8BCE-448E-A97B-03A88B2B12C1}" type="slidenum">
              <a:rPr lang="pt-B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854802EC-CF9F-4AE3-9B40-B01A31CE7788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pt-BR" sz="5400"/>
            </a:lvl1pPr>
          </a:lstStyle>
          <a:p>
            <a:r>
              <a:rPr lang="pt-BR" noProof="0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h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pt-BR"/>
            </a:lvl5pPr>
            <a:lvl6pPr marL="1956816" latinLnBrk="0">
              <a:defRPr lang="pt-BR"/>
            </a:lvl6pPr>
            <a:lvl7pPr marL="1956816" latinLnBrk="0">
              <a:defRPr lang="pt-BR"/>
            </a:lvl7pPr>
            <a:lvl8pPr marL="1956816" latinLnBrk="0">
              <a:defRPr lang="pt-BR"/>
            </a:lvl8pPr>
            <a:lvl9pPr marL="1956816" latinLnBrk="0">
              <a:defRPr lang="pt-BR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65F2D-A096-4FD5-BD83-797F6E0C1C72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h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pt-BR"/>
            </a:lvl5pPr>
            <a:lvl6pPr latinLnBrk="0">
              <a:defRPr lang="pt-BR"/>
            </a:lvl6pPr>
            <a:lvl7pPr latinLnBrk="0">
              <a:defRPr lang="pt-BR"/>
            </a:lvl7pPr>
            <a:lvl8pPr latinLnBrk="0">
              <a:defRPr lang="pt-BR" baseline="0"/>
            </a:lvl8pPr>
            <a:lvl9pPr latinLnBrk="0">
              <a:defRPr lang="pt-BR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D1C6A9-EE6A-4780-8FCE-4F20EFD8D41A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pt-BR"/>
            </a:lvl2pPr>
            <a:lvl3pPr marL="777240" latinLnBrk="0">
              <a:defRPr lang="pt-BR"/>
            </a:lvl3pPr>
            <a:lvl4pPr marL="1005840" latinLnBrk="0">
              <a:defRPr lang="pt-BR"/>
            </a:lvl4pPr>
            <a:lvl5pPr marL="1234440" latinLnBrk="0">
              <a:defRPr lang="pt-BR"/>
            </a:lvl5pPr>
            <a:lvl6pPr marL="1463040" latinLnBrk="0">
              <a:defRPr lang="pt-BR" baseline="0"/>
            </a:lvl6pPr>
            <a:lvl7pPr marL="1691640" latinLnBrk="0">
              <a:defRPr lang="pt-BR" baseline="0"/>
            </a:lvl7pPr>
            <a:lvl8pPr marL="1920240" latinLnBrk="0">
              <a:defRPr lang="pt-BR" baseline="0"/>
            </a:lvl8pPr>
            <a:lvl9pPr marL="2148840" latinLnBrk="0">
              <a:defRPr lang="pt-BR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6DE052-B9FE-4956-B39E-0CFB4A212035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h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pt-BR" sz="4400" b="0" cap="none" baseline="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699F8-C4FC-48E5-BA27-425104BB4F74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 baseline="0"/>
            </a:lvl7pPr>
            <a:lvl8pPr marL="1956816" latinLnBrk="0">
              <a:defRPr lang="pt-BR" sz="1600" baseline="0"/>
            </a:lvl8pPr>
            <a:lvl9pPr marL="1956816" latinLnBrk="0">
              <a:defRPr lang="pt-BR" sz="1600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/>
            </a:lvl7pPr>
            <a:lvl8pPr marL="1956816" latinLnBrk="0">
              <a:defRPr lang="pt-BR" sz="1600" baseline="0"/>
            </a:lvl8pPr>
            <a:lvl9pPr marL="1956816" latinLnBrk="0">
              <a:defRPr lang="pt-BR" sz="1600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43EE65-E307-45F3-986F-88E625972388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pt-BR" sz="2400" b="0"/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 baseline="0"/>
            </a:lvl7pPr>
            <a:lvl8pPr marL="1956816" latinLnBrk="0">
              <a:defRPr lang="pt-BR" sz="1600" baseline="0"/>
            </a:lvl8pPr>
            <a:lvl9pPr marL="1956816" latinLnBrk="0">
              <a:defRPr lang="pt-BR" sz="1600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pt-BR" sz="2400" b="0"/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marL="1956816" latinLnBrk="0">
              <a:defRPr lang="pt-BR" sz="1600"/>
            </a:lvl5pPr>
            <a:lvl6pPr marL="1956816" latinLnBrk="0">
              <a:defRPr lang="pt-BR" sz="1600"/>
            </a:lvl6pPr>
            <a:lvl7pPr marL="1956816" latinLnBrk="0">
              <a:defRPr lang="pt-BR" sz="1600"/>
            </a:lvl7pPr>
            <a:lvl8pPr marL="1956816" latinLnBrk="0">
              <a:defRPr lang="pt-BR" sz="1600"/>
            </a:lvl8pPr>
            <a:lvl9pPr marL="1956816" latinLnBrk="0">
              <a:defRPr lang="pt-BR" sz="160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5F6F60-E19F-415B-B493-7696EA6A1BCD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h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EC0B1C-FC4B-46DA-958E-71E71332DE93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BF38EE-0305-4714-B48C-0C264EDC3538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q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pt-BR" sz="3200" b="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pt-BR" sz="2400"/>
            </a:lvl1pPr>
            <a:lvl2pPr latinLnBrk="0">
              <a:defRPr lang="pt-BR" sz="2000"/>
            </a:lvl2pPr>
            <a:lvl3pPr latinLnBrk="0">
              <a:defRPr lang="pt-BR" sz="1800"/>
            </a:lvl3pPr>
            <a:lvl4pPr latinLnBrk="0">
              <a:defRPr lang="pt-BR" sz="1600"/>
            </a:lvl4pPr>
            <a:lvl5pPr latinLnBrk="0">
              <a:defRPr lang="pt-BR" sz="1600"/>
            </a:lvl5pPr>
            <a:lvl6pPr latinLnBrk="0">
              <a:defRPr lang="pt-BR" sz="1600"/>
            </a:lvl6pPr>
            <a:lvl7pPr latinLnBrk="0">
              <a:defRPr lang="pt-BR" sz="1600" baseline="0"/>
            </a:lvl7pPr>
            <a:lvl8pPr latinLnBrk="0">
              <a:defRPr lang="pt-BR" sz="1600" baseline="0"/>
            </a:lvl8pPr>
            <a:lvl9pPr latinLnBrk="0">
              <a:defRPr lang="pt-BR" sz="1600" baseline="0"/>
            </a:lvl9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pt-BR" sz="16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764EF-E11C-4CF3-A97A-A032911788B2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q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pt-BR" sz="3200" b="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pt-BR" sz="24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pt-BR" sz="1600"/>
            </a:lvl1pPr>
            <a:lvl2pPr marL="457200" indent="0" latinLnBrk="0">
              <a:buNone/>
              <a:defRPr lang="pt-BR" sz="1200"/>
            </a:lvl2pPr>
            <a:lvl3pPr marL="914400" indent="0" latinLnBrk="0">
              <a:buNone/>
              <a:defRPr lang="pt-BR" sz="1000"/>
            </a:lvl3pPr>
            <a:lvl4pPr marL="1371600" indent="0" latinLnBrk="0">
              <a:buNone/>
              <a:defRPr lang="pt-BR" sz="900"/>
            </a:lvl4pPr>
            <a:lvl5pPr marL="1828800" indent="0" latinLnBrk="0">
              <a:buNone/>
              <a:defRPr lang="pt-BR" sz="900"/>
            </a:lvl5pPr>
            <a:lvl6pPr marL="2286000" indent="0" latinLnBrk="0">
              <a:buNone/>
              <a:defRPr lang="pt-BR" sz="900"/>
            </a:lvl6pPr>
            <a:lvl7pPr marL="2743200" indent="0" latinLnBrk="0">
              <a:buNone/>
              <a:defRPr lang="pt-BR" sz="900"/>
            </a:lvl7pPr>
            <a:lvl8pPr marL="3200400" indent="0" latinLnBrk="0">
              <a:buNone/>
              <a:defRPr lang="pt-BR" sz="900"/>
            </a:lvl8pPr>
            <a:lvl9pPr marL="3657600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1F5944-B68E-420C-BCE9-A1D94A6D9546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53ED-8EB4-421A-86DA-2AC5937C1338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Azure​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Criando Maquina Virtual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de Título e Conteúdo com Lista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/>
              <a:t>Passo 1: criando um recurso "</a:t>
            </a:r>
            <a:r>
              <a:rPr lang="pt-BR" dirty="0" err="1"/>
              <a:t>Estações_de_trabalho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A ideia é vincular as MV a este recuso.</a:t>
            </a:r>
          </a:p>
          <a:p>
            <a:pPr marL="0" indent="0">
              <a:buNone/>
            </a:pPr>
            <a:r>
              <a:rPr lang="pt-BR" dirty="0"/>
              <a:t>Admin: </a:t>
            </a:r>
            <a:r>
              <a:rPr lang="pt-BR" dirty="0" err="1"/>
              <a:t>cgadmin</a:t>
            </a:r>
          </a:p>
          <a:p>
            <a:pPr marL="0" indent="0">
              <a:buNone/>
            </a:pPr>
            <a:r>
              <a:rPr lang="pt-BR" dirty="0"/>
              <a:t>Senha:casa#tatu#cotia#não#123</a:t>
            </a:r>
          </a:p>
          <a:p>
            <a:pPr marL="0" indent="0">
              <a:buNone/>
            </a:pPr>
            <a:r>
              <a:rPr lang="pt-BR" dirty="0"/>
              <a:t>FALHOU - não tinha recurso para região (depende do contrato)</a:t>
            </a:r>
          </a:p>
          <a:p>
            <a:r>
              <a:rPr lang="pt-BR" dirty="0"/>
              <a:t>Conta de armazenamento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Png01fileserveracount</a:t>
            </a:r>
          </a:p>
          <a:p>
            <a:pPr marL="0" indent="0">
              <a:buNone/>
            </a:pPr>
            <a:r>
              <a:rPr lang="pt-BR" dirty="0"/>
              <a:t>Criado com sucesso, mas o script não funcionou.</a:t>
            </a:r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onalizado">
  <a:themeElements>
    <a:clrScheme name="Quadro Negro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lang="pt-BR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lang="pt-BR"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FormuláriodeBibliotecadeDocumentos</Display>
  <Edit>FormuláriodeBibliotecadeDocumentos</Edit>
  <New>FormuláriodeBibliotecadeDocumentos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4CB80-51E5-47C8-B45D-3834AA25DD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Personalizar</PresentationFormat>
  <Paragraphs>35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Personalizado</vt:lpstr>
      <vt:lpstr>Azure​</vt:lpstr>
      <vt:lpstr>Layout de Título e Conteúdo com Lista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46</cp:revision>
  <dcterms:created xsi:type="dcterms:W3CDTF">2024-09-18T11:55:34Z</dcterms:created>
  <dcterms:modified xsi:type="dcterms:W3CDTF">2024-09-18T17:17:18Z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