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1D69-3EDE-478B-B31E-3F90676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9795E-0647-4FC4-8773-214209F80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CFEC-57FF-46C5-B139-F96F2167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313-4603-4B5A-91F4-38BB97E22A24}" type="datetimeFigureOut">
              <a:rPr lang="en-US" smtClean="0"/>
              <a:t>14-Oct-18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4253-511D-4033-BE82-7B065273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E305A-09D1-4BE9-9E7D-97B898CD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90C6-F798-4A58-8125-B3F64DF8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529B-F51C-4DC9-8F12-771C2866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2F320-AF92-4FC9-95A3-8EB64AD70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CD7D0-7936-481D-AC09-A265D1CB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313-4603-4B5A-91F4-38BB97E22A24}" type="datetimeFigureOut">
              <a:rPr lang="en-US" smtClean="0"/>
              <a:t>14-Oct-18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ECFE-4EA1-4FEE-8E64-3C7D8312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1F80B-C2FF-4AAD-A523-14FDFB80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90C6-F798-4A58-8125-B3F64DF8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425BA-7360-494F-AEA2-EB6D92851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B6178-E8A7-4523-8C01-BDD9D0A86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C2C07-24AE-4AF8-8119-F5CE2ED0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313-4603-4B5A-91F4-38BB97E22A24}" type="datetimeFigureOut">
              <a:rPr lang="en-US" smtClean="0"/>
              <a:t>14-Oct-18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6D6FB-B034-423E-A97B-D3CCE261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FE7A-9DDE-4012-82E4-BA037182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90C6-F798-4A58-8125-B3F64DF8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A34F-7690-4BFE-91A0-7EF5357B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1D1F-5850-4B78-944F-5198DEFF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661D-2B4F-405B-8FF5-DB670964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313-4603-4B5A-91F4-38BB97E22A24}" type="datetimeFigureOut">
              <a:rPr lang="en-US" smtClean="0"/>
              <a:t>14-Oct-18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052D-87AC-4860-8D3E-DE936EA8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E424-1DDE-421E-97D1-12350AEC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90C6-F798-4A58-8125-B3F64DF8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2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6DF2-0C0E-4B29-B6FF-426569F1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55A9A-01A8-4A65-AFAA-E18F62D6D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9831-E685-435D-B1CF-3C0D7A1F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313-4603-4B5A-91F4-38BB97E22A24}" type="datetimeFigureOut">
              <a:rPr lang="en-US" smtClean="0"/>
              <a:t>14-Oct-18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C14E-F4D9-433C-A05A-64535F64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615B-3AE6-422E-8A78-0F7D2979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90C6-F798-4A58-8125-B3F64DF8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3208-6F45-4015-8F51-27E65399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1F10-BD53-453A-A45C-B5B35158F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101EC-9FDD-4ECC-A44B-243F902B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C6492-BCC1-470C-B43E-BC764A89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313-4603-4B5A-91F4-38BB97E22A24}" type="datetimeFigureOut">
              <a:rPr lang="en-US" smtClean="0"/>
              <a:t>14-Oct-18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B9FD9-027E-4AF8-9AD3-87188FC7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E6913-E3F6-4324-98E1-E3B5E922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90C6-F798-4A58-8125-B3F64DF8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F769-8434-4C28-B8AF-0A5A09DA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9DC78-462A-42B6-88F0-F1B52454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777FC-5AFB-430B-B542-1D564128E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94E5A-87A7-4265-B5DE-1BE373479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986EF-FA94-4A6B-A8CA-6C986C8D0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0DDE9-E1EA-4190-9FBE-C1C3C398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313-4603-4B5A-91F4-38BB97E22A24}" type="datetimeFigureOut">
              <a:rPr lang="en-US" smtClean="0"/>
              <a:t>14-Oct-18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F0CDD-5885-4DE4-B23E-D86DDBEF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3E611-83AC-4863-A04F-3451F60B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90C6-F798-4A58-8125-B3F64DF8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D62A-1374-44FA-A3DE-B426B24A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ADDCC-0324-4E3A-825B-4C9375E8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313-4603-4B5A-91F4-38BB97E22A24}" type="datetimeFigureOut">
              <a:rPr lang="en-US" smtClean="0"/>
              <a:t>14-Oct-18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00C95-2D3C-4E16-8082-561D7BE6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1DC02-45F4-4075-9476-0FAB5278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90C6-F798-4A58-8125-B3F64DF8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0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B1BD7-0584-4BF3-8BD6-4932D9A7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313-4603-4B5A-91F4-38BB97E22A24}" type="datetimeFigureOut">
              <a:rPr lang="en-US" smtClean="0"/>
              <a:t>14-Oct-18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B7DE5-8667-4007-881B-1F18408D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EB432-DDA9-40CE-9A5A-3DA45459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90C6-F798-4A58-8125-B3F64DF8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B5A3-AB08-4BC8-8C04-9562E937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BDE4-98E7-4BB4-8B51-ABB98985C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670D0-CDB9-445B-82D8-A4751DC1E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42CB3-F694-40ED-BD82-307D6F54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313-4603-4B5A-91F4-38BB97E22A24}" type="datetimeFigureOut">
              <a:rPr lang="en-US" smtClean="0"/>
              <a:t>14-Oct-18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DF8F-C764-488C-A23E-570381D5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DEA38-1F1E-4845-9183-669A6533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90C6-F798-4A58-8125-B3F64DF8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1F2A-6171-4EDA-AC95-9F258021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54C23-3A59-4033-A8E3-8BEE3317B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8DCAE-9EC8-4A31-8E35-66F833EA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43DDD-5D62-49E0-B7F6-B4F5ADEB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E313-4603-4B5A-91F4-38BB97E22A24}" type="datetimeFigureOut">
              <a:rPr lang="en-US" smtClean="0"/>
              <a:t>14-Oct-18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46CF8-E273-45A8-9091-8BB1469A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89C91-5453-4AF0-AA63-7887B703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90C6-F798-4A58-8125-B3F64DF8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99027-7603-4EF9-9CEC-E7169D6C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7FA9-0E4C-46DC-8B78-CD3FD342C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7183F-C707-4E37-98A2-3DDB020EB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E313-4603-4B5A-91F4-38BB97E22A24}" type="datetimeFigureOut">
              <a:rPr lang="en-US" smtClean="0"/>
              <a:t>14-Oct-18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D43D-F18B-4D99-A763-7B949A723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80282-C047-4DB5-BA59-74F5F0C2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590C6-F798-4A58-8125-B3F64DF8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0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ant.gfycat.com/EarnestImperturbableAbalone.web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FF5FA-F882-4526-BA7B-BA0AF59AFEC0}"/>
              </a:ext>
            </a:extLst>
          </p:cNvPr>
          <p:cNvSpPr txBox="1"/>
          <p:nvPr/>
        </p:nvSpPr>
        <p:spPr>
          <a:xfrm>
            <a:off x="650449" y="603315"/>
            <a:ext cx="107088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TEAM</a:t>
            </a:r>
            <a:r>
              <a:rPr lang="en-US" sz="4000" dirty="0"/>
              <a:t> </a:t>
            </a:r>
            <a:r>
              <a:rPr lang="en-US" sz="4000" dirty="0" err="1"/>
              <a:t>a</a:t>
            </a:r>
            <a:r>
              <a:rPr lang="en-US" sz="4000" dirty="0" err="1">
                <a:solidFill>
                  <a:schemeClr val="accent1"/>
                </a:solidFill>
              </a:rPr>
              <a:t>MB</a:t>
            </a:r>
            <a:r>
              <a:rPr lang="en-US" sz="4000" dirty="0" err="1"/>
              <a:t>i</a:t>
            </a:r>
            <a:r>
              <a:rPr lang="en-US" sz="4000" dirty="0" err="1">
                <a:solidFill>
                  <a:schemeClr val="accent1"/>
                </a:solidFill>
              </a:rPr>
              <a:t>Q</a:t>
            </a:r>
            <a:r>
              <a:rPr lang="en-US" sz="4000" dirty="0" err="1"/>
              <a:t>ui</a:t>
            </a:r>
            <a:r>
              <a:rPr lang="en-US" sz="4000" dirty="0" err="1">
                <a:solidFill>
                  <a:schemeClr val="accent1"/>
                </a:solidFill>
              </a:rPr>
              <a:t>C</a:t>
            </a:r>
            <a:r>
              <a:rPr lang="en-US" sz="4000" dirty="0" err="1"/>
              <a:t>y</a:t>
            </a:r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2000" dirty="0"/>
              <a:t>Team Members: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Andrey</a:t>
            </a:r>
          </a:p>
          <a:p>
            <a:pPr algn="ctr"/>
            <a:r>
              <a:rPr lang="en-US" sz="2000" dirty="0"/>
              <a:t>Anne</a:t>
            </a:r>
          </a:p>
          <a:p>
            <a:pPr algn="ctr"/>
            <a:r>
              <a:rPr lang="en-US" sz="2000" dirty="0"/>
              <a:t>Cristopher</a:t>
            </a:r>
          </a:p>
          <a:p>
            <a:pPr algn="ctr"/>
            <a:r>
              <a:rPr lang="en-US" sz="2000" dirty="0"/>
              <a:t>Georg</a:t>
            </a:r>
          </a:p>
          <a:p>
            <a:pPr algn="ctr"/>
            <a:r>
              <a:rPr lang="en-US" sz="2000" dirty="0"/>
              <a:t>Marc</a:t>
            </a:r>
          </a:p>
          <a:p>
            <a:pPr algn="ctr"/>
            <a:r>
              <a:rPr lang="en-US" sz="2000" dirty="0"/>
              <a:t>Shraddha</a:t>
            </a:r>
          </a:p>
          <a:p>
            <a:pPr algn="ctr"/>
            <a:r>
              <a:rPr lang="en-US" sz="2000" dirty="0"/>
              <a:t>Yao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Project: MBQC subroutine for </a:t>
            </a:r>
            <a:r>
              <a:rPr lang="en-US" sz="2000" dirty="0" err="1"/>
              <a:t>SimulaQron</a:t>
            </a:r>
            <a:endParaRPr lang="en-US" sz="2000" dirty="0"/>
          </a:p>
          <a:p>
            <a:pPr algn="ctr"/>
            <a:r>
              <a:rPr lang="en-US" sz="2000" dirty="0"/>
              <a:t>Implementation: Blind Quantum Computation </a:t>
            </a:r>
          </a:p>
        </p:txBody>
      </p:sp>
    </p:spTree>
    <p:extLst>
      <p:ext uri="{BB962C8B-B14F-4D97-AF65-F5344CB8AC3E}">
        <p14:creationId xmlns:p14="http://schemas.microsoft.com/office/powerpoint/2010/main" val="15441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D1C029-74EF-42AB-9BF4-1B1DEADF6397}"/>
              </a:ext>
            </a:extLst>
          </p:cNvPr>
          <p:cNvSpPr txBox="1"/>
          <p:nvPr/>
        </p:nvSpPr>
        <p:spPr>
          <a:xfrm>
            <a:off x="245097" y="377072"/>
            <a:ext cx="112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FLOW: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E2E6F-19F9-41CD-89A9-94153C200875}"/>
              </a:ext>
            </a:extLst>
          </p:cNvPr>
          <p:cNvSpPr/>
          <p:nvPr/>
        </p:nvSpPr>
        <p:spPr>
          <a:xfrm>
            <a:off x="4374036" y="593889"/>
            <a:ext cx="1904214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AF3DA-24C4-4527-9D79-1A6FDFFC1553}"/>
              </a:ext>
            </a:extLst>
          </p:cNvPr>
          <p:cNvSpPr/>
          <p:nvPr/>
        </p:nvSpPr>
        <p:spPr>
          <a:xfrm>
            <a:off x="4374036" y="4049597"/>
            <a:ext cx="1904214" cy="80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MBQC Code on </a:t>
            </a:r>
            <a:r>
              <a:rPr lang="en-US" dirty="0" err="1"/>
              <a:t>SimulaQron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B44E4-F64A-44A5-8D9D-4C877B9679A1}"/>
              </a:ext>
            </a:extLst>
          </p:cNvPr>
          <p:cNvSpPr/>
          <p:nvPr/>
        </p:nvSpPr>
        <p:spPr>
          <a:xfrm>
            <a:off x="4374036" y="1791879"/>
            <a:ext cx="1904214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MBQC Transformation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75291-193F-4F55-8733-079E66845F4C}"/>
              </a:ext>
            </a:extLst>
          </p:cNvPr>
          <p:cNvSpPr/>
          <p:nvPr/>
        </p:nvSpPr>
        <p:spPr>
          <a:xfrm>
            <a:off x="4374036" y="2929380"/>
            <a:ext cx="1904214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Construction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71D7F-BF9F-480C-83C8-22AD54F184B6}"/>
              </a:ext>
            </a:extLst>
          </p:cNvPr>
          <p:cNvSpPr/>
          <p:nvPr/>
        </p:nvSpPr>
        <p:spPr>
          <a:xfrm>
            <a:off x="4260914" y="5488638"/>
            <a:ext cx="2130457" cy="8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Blind Quantum Computation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2B6CE3-92DA-40C6-94CD-BAB812745334}"/>
              </a:ext>
            </a:extLst>
          </p:cNvPr>
          <p:cNvCxnSpPr>
            <a:cxnSpLocks/>
          </p:cNvCxnSpPr>
          <p:nvPr/>
        </p:nvCxnSpPr>
        <p:spPr>
          <a:xfrm>
            <a:off x="5326143" y="1093509"/>
            <a:ext cx="0" cy="698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3B06BB-B081-4E51-B994-19C96720417B}"/>
              </a:ext>
            </a:extLst>
          </p:cNvPr>
          <p:cNvCxnSpPr>
            <a:cxnSpLocks/>
          </p:cNvCxnSpPr>
          <p:nvPr/>
        </p:nvCxnSpPr>
        <p:spPr>
          <a:xfrm>
            <a:off x="5326143" y="2291499"/>
            <a:ext cx="0" cy="698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3FE609-5CA4-44C7-A1AA-3657D72A17E4}"/>
              </a:ext>
            </a:extLst>
          </p:cNvPr>
          <p:cNvCxnSpPr>
            <a:cxnSpLocks/>
          </p:cNvCxnSpPr>
          <p:nvPr/>
        </p:nvCxnSpPr>
        <p:spPr>
          <a:xfrm>
            <a:off x="5326143" y="3351227"/>
            <a:ext cx="0" cy="698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BA948D-98BF-4E0F-89B5-828EB03FCB9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26143" y="4854803"/>
            <a:ext cx="0" cy="633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65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594D1028-83B6-4CBD-B6DE-EE57597447B5}"/>
              </a:ext>
            </a:extLst>
          </p:cNvPr>
          <p:cNvSpPr/>
          <p:nvPr/>
        </p:nvSpPr>
        <p:spPr>
          <a:xfrm>
            <a:off x="2014780" y="1581361"/>
            <a:ext cx="1221474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3DF68B5-2AF2-4477-9D93-BC74FCEC2CF2}"/>
              </a:ext>
            </a:extLst>
          </p:cNvPr>
          <p:cNvSpPr/>
          <p:nvPr/>
        </p:nvSpPr>
        <p:spPr>
          <a:xfrm flipH="1">
            <a:off x="1553580" y="5032273"/>
            <a:ext cx="1962251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41466C-756C-43AD-8A60-4B702915993C}"/>
              </a:ext>
            </a:extLst>
          </p:cNvPr>
          <p:cNvSpPr/>
          <p:nvPr/>
        </p:nvSpPr>
        <p:spPr>
          <a:xfrm>
            <a:off x="2548349" y="4411725"/>
            <a:ext cx="3056166" cy="1376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9B041E3-A0CF-4DF7-8F4A-3CC832B535A4}"/>
              </a:ext>
            </a:extLst>
          </p:cNvPr>
          <p:cNvSpPr/>
          <p:nvPr/>
        </p:nvSpPr>
        <p:spPr>
          <a:xfrm flipH="1">
            <a:off x="5688801" y="4995530"/>
            <a:ext cx="1962251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0DE5D79-912D-4323-876B-3A4230F50C7D}"/>
              </a:ext>
            </a:extLst>
          </p:cNvPr>
          <p:cNvSpPr/>
          <p:nvPr/>
        </p:nvSpPr>
        <p:spPr>
          <a:xfrm>
            <a:off x="5985282" y="1581361"/>
            <a:ext cx="1962251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632A3-0D03-4D32-ABE7-2A242F7F5FB7}"/>
              </a:ext>
            </a:extLst>
          </p:cNvPr>
          <p:cNvSpPr txBox="1"/>
          <p:nvPr/>
        </p:nvSpPr>
        <p:spPr>
          <a:xfrm>
            <a:off x="4251489" y="169682"/>
            <a:ext cx="271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115EC-7CE6-4BBC-8785-9480D4824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4" y="1249652"/>
            <a:ext cx="2983695" cy="1270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C1986-5F4D-4011-807D-8E7ED5E56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99" y="2277364"/>
            <a:ext cx="3467100" cy="2406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DF95B-ADBA-470B-824D-00C8A3FF825F}"/>
              </a:ext>
            </a:extLst>
          </p:cNvPr>
          <p:cNvSpPr txBox="1"/>
          <p:nvPr/>
        </p:nvSpPr>
        <p:spPr>
          <a:xfrm>
            <a:off x="207053" y="1612196"/>
            <a:ext cx="19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Example: C-NOT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8F45C-BFB5-4177-804E-EB35AD043F0E}"/>
              </a:ext>
            </a:extLst>
          </p:cNvPr>
          <p:cNvSpPr txBox="1"/>
          <p:nvPr/>
        </p:nvSpPr>
        <p:spPr>
          <a:xfrm>
            <a:off x="3990339" y="3045652"/>
            <a:ext cx="199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INPUT: H</a:t>
            </a:r>
            <a:r>
              <a:rPr lang="en-US" baseline="-25000" dirty="0"/>
              <a:t>2</a:t>
            </a:r>
            <a:r>
              <a:rPr lang="en-US" dirty="0"/>
              <a:t>E</a:t>
            </a:r>
            <a:r>
              <a:rPr lang="en-US" baseline="-25000" dirty="0"/>
              <a:t>12</a:t>
            </a:r>
            <a:r>
              <a:rPr lang="en-US" dirty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62128-DCB2-4D16-AA27-EB69BCB07F0F}"/>
              </a:ext>
            </a:extLst>
          </p:cNvPr>
          <p:cNvSpPr txBox="1"/>
          <p:nvPr/>
        </p:nvSpPr>
        <p:spPr>
          <a:xfrm>
            <a:off x="8006647" y="1377000"/>
            <a:ext cx="30859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MBQC   transformation:</a:t>
            </a:r>
          </a:p>
          <a:p>
            <a:r>
              <a:rPr lang="en-US" sz="1400" dirty="0"/>
              <a:t>(Includes only measurement and entanglement)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DF36D1-F581-4D94-9E79-0DB0624FCA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70" r="34502" b="66139"/>
          <a:stretch/>
        </p:blipFill>
        <p:spPr>
          <a:xfrm>
            <a:off x="7282983" y="4895385"/>
            <a:ext cx="5019774" cy="956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4F78F8-953F-4040-963A-5FC36C7CF0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0" t="83210" r="12079" b="1737"/>
          <a:stretch/>
        </p:blipFill>
        <p:spPr>
          <a:xfrm>
            <a:off x="2399130" y="4668376"/>
            <a:ext cx="3056166" cy="431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02E770-62B2-402E-B4B4-5A1BA2C16194}"/>
              </a:ext>
            </a:extLst>
          </p:cNvPr>
          <p:cNvSpPr txBox="1"/>
          <p:nvPr/>
        </p:nvSpPr>
        <p:spPr>
          <a:xfrm>
            <a:off x="2961898" y="5239016"/>
            <a:ext cx="292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3.) Flow Construction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650798-94D7-4C6D-8C00-F11F40DAFF41}"/>
              </a:ext>
            </a:extLst>
          </p:cNvPr>
          <p:cNvSpPr txBox="1"/>
          <p:nvPr/>
        </p:nvSpPr>
        <p:spPr>
          <a:xfrm>
            <a:off x="535339" y="4010584"/>
            <a:ext cx="738664" cy="24066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3600" b="1" dirty="0" err="1">
                <a:solidFill>
                  <a:schemeClr val="accent1"/>
                </a:solidFill>
              </a:rPr>
              <a:t>SimulaQron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6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lind Quantum Computation pictures">
            <a:extLst>
              <a:ext uri="{FF2B5EF4-FFF2-40B4-BE49-F238E27FC236}">
                <a16:creationId xmlns:a16="http://schemas.microsoft.com/office/drawing/2014/main" id="{1E5A1779-5B46-499C-A11B-398A0B4A5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32715"/>
            <a:ext cx="64293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417C21-4207-49F2-8D88-5A4B616893BC}"/>
              </a:ext>
            </a:extLst>
          </p:cNvPr>
          <p:cNvSpPr txBox="1"/>
          <p:nvPr/>
        </p:nvSpPr>
        <p:spPr>
          <a:xfrm>
            <a:off x="7051040" y="487680"/>
            <a:ext cx="4490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1.) Client generates </a:t>
            </a:r>
            <a:r>
              <a:rPr lang="en-US" b="1" dirty="0"/>
              <a:t>random</a:t>
            </a:r>
            <a:r>
              <a:rPr lang="en-US" dirty="0"/>
              <a:t> Qubits</a:t>
            </a:r>
          </a:p>
          <a:p>
            <a:endParaRPr lang="en-US" dirty="0"/>
          </a:p>
          <a:p>
            <a:r>
              <a:rPr lang="en-US" dirty="0"/>
              <a:t>2.) Client sends qubits to Server and </a:t>
            </a:r>
            <a:r>
              <a:rPr lang="en-US" b="1" dirty="0"/>
              <a:t>entanglement information</a:t>
            </a:r>
          </a:p>
          <a:p>
            <a:endParaRPr lang="en-US" dirty="0"/>
          </a:p>
          <a:p>
            <a:r>
              <a:rPr lang="en-US" dirty="0"/>
              <a:t>3.)Server entangles the received qubits accordingly</a:t>
            </a:r>
          </a:p>
          <a:p>
            <a:endParaRPr lang="en-US" dirty="0"/>
          </a:p>
          <a:p>
            <a:r>
              <a:rPr lang="en-US" dirty="0"/>
              <a:t>4.) Client computes </a:t>
            </a:r>
            <a:r>
              <a:rPr lang="en-US" b="1" dirty="0"/>
              <a:t>measurement angles</a:t>
            </a:r>
            <a:r>
              <a:rPr lang="en-US" dirty="0"/>
              <a:t> for qubits using </a:t>
            </a:r>
            <a:r>
              <a:rPr lang="en-US" b="1" dirty="0"/>
              <a:t>update rule</a:t>
            </a:r>
            <a:r>
              <a:rPr lang="en-US" dirty="0"/>
              <a:t> and sends it to the Server</a:t>
            </a:r>
          </a:p>
          <a:p>
            <a:endParaRPr lang="en-US" dirty="0"/>
          </a:p>
          <a:p>
            <a:r>
              <a:rPr lang="en-US" dirty="0"/>
              <a:t>5.) Server measures and communicates the </a:t>
            </a:r>
            <a:r>
              <a:rPr lang="en-US" b="1" dirty="0"/>
              <a:t>measurement result</a:t>
            </a:r>
            <a:r>
              <a:rPr lang="en-US" dirty="0"/>
              <a:t> to the Client</a:t>
            </a:r>
          </a:p>
          <a:p>
            <a:endParaRPr lang="en-US" dirty="0"/>
          </a:p>
          <a:p>
            <a:r>
              <a:rPr lang="en-US" dirty="0"/>
              <a:t>6.) Client uses the received </a:t>
            </a:r>
            <a:r>
              <a:rPr lang="en-US" b="1" dirty="0"/>
              <a:t>result</a:t>
            </a:r>
            <a:r>
              <a:rPr lang="en-US" dirty="0"/>
              <a:t> to recover correct outcome of computation.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64F74-6BD3-4B31-B839-0EC4CD85260C}"/>
              </a:ext>
            </a:extLst>
          </p:cNvPr>
          <p:cNvSpPr txBox="1"/>
          <p:nvPr/>
        </p:nvSpPr>
        <p:spPr>
          <a:xfrm>
            <a:off x="894080" y="30596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BLIND QUANTUM COMPUTATION</a:t>
            </a:r>
          </a:p>
        </p:txBody>
      </p:sp>
    </p:spTree>
    <p:extLst>
      <p:ext uri="{BB962C8B-B14F-4D97-AF65-F5344CB8AC3E}">
        <p14:creationId xmlns:p14="http://schemas.microsoft.com/office/powerpoint/2010/main" val="248916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63E667-181E-4220-9FE2-D140FD1C8C02}"/>
              </a:ext>
            </a:extLst>
          </p:cNvPr>
          <p:cNvSpPr txBox="1"/>
          <p:nvPr/>
        </p:nvSpPr>
        <p:spPr>
          <a:xfrm>
            <a:off x="886120" y="725864"/>
            <a:ext cx="7532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DEMO</a:t>
            </a:r>
          </a:p>
          <a:p>
            <a:endParaRPr lang="en-US" b="1" dirty="0">
              <a:solidFill>
                <a:schemeClr val="accent1"/>
              </a:solidFill>
              <a:hlinkClick r:id="rId2"/>
            </a:endParaRPr>
          </a:p>
          <a:p>
            <a:r>
              <a:rPr lang="en-US" b="1" dirty="0">
                <a:solidFill>
                  <a:schemeClr val="accent1"/>
                </a:solidFill>
                <a:hlinkClick r:id="rId2"/>
              </a:rPr>
              <a:t>https://giant.gfycat.com/EarnestImperturbableAbalone.webm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EXTENSION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Current Blind Quantum Computation protocol incorporates only classical input/output case but MBQC subroutine is designed for quantum and classical input/output . Protocol can be extended to the quantum input/output case by adding following steps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quantum one time pad of input/ output states during generation of qubits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output correction of output qubits in the end.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Use universal resource states for MBQC for better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7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7764-1257-4F92-A3B5-CD8C6D2D2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84711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221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shraddha singh</dc:creator>
  <cp:lastModifiedBy>shraddha singh</cp:lastModifiedBy>
  <cp:revision>13</cp:revision>
  <dcterms:created xsi:type="dcterms:W3CDTF">2018-10-14T09:35:17Z</dcterms:created>
  <dcterms:modified xsi:type="dcterms:W3CDTF">2018-10-14T16:15:22Z</dcterms:modified>
</cp:coreProperties>
</file>