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5E0-46FA-4AD8-A5F6-D05B3E662941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98-9669-4966-AE41-87EDABE06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5E0-46FA-4AD8-A5F6-D05B3E662941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98-9669-4966-AE41-87EDABE06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5E0-46FA-4AD8-A5F6-D05B3E662941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98-9669-4966-AE41-87EDABE06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5E0-46FA-4AD8-A5F6-D05B3E662941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98-9669-4966-AE41-87EDABE063B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4953000"/>
            <a:ext cx="1144890" cy="1133533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562600"/>
            <a:ext cx="1069454" cy="990600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2000" y="5486400"/>
            <a:ext cx="1299297" cy="1238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5E0-46FA-4AD8-A5F6-D05B3E662941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98-9669-4966-AE41-87EDABE06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5E0-46FA-4AD8-A5F6-D05B3E662941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98-9669-4966-AE41-87EDABE06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5E0-46FA-4AD8-A5F6-D05B3E662941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98-9669-4966-AE41-87EDABE06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5E0-46FA-4AD8-A5F6-D05B3E662941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98-9669-4966-AE41-87EDABE06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5E0-46FA-4AD8-A5F6-D05B3E662941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98-9669-4966-AE41-87EDABE06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5E0-46FA-4AD8-A5F6-D05B3E662941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98-9669-4966-AE41-87EDABE06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5E0-46FA-4AD8-A5F6-D05B3E662941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98-9669-4966-AE41-87EDABE06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95E0-46FA-4AD8-A5F6-D05B3E662941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4098-9669-4966-AE41-87EDABE06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ttp://www.therussogroup.com/wp-content/uploads/2012/09/career_build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4114800"/>
            <a:ext cx="3657600" cy="2623022"/>
          </a:xfrm>
          <a:prstGeom prst="rect">
            <a:avLst/>
          </a:prstGeom>
          <a:noFill/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764" y="3048000"/>
            <a:ext cx="2122510" cy="2101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err="1" smtClean="0"/>
              <a:t>OpenCircles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Network Connection Job Discovery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Careerbuilder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API </a:t>
            </a:r>
            <a:r>
              <a:rPr lang="en-US" smtClean="0">
                <a:solidFill>
                  <a:schemeClr val="tx1"/>
                </a:solidFill>
              </a:rPr>
              <a:t>Hack </a:t>
            </a:r>
            <a:r>
              <a:rPr lang="en-US" dirty="0" smtClean="0">
                <a:solidFill>
                  <a:schemeClr val="tx1"/>
                </a:solidFill>
              </a:rPr>
              <a:t>10-2012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200" y="3124200"/>
            <a:ext cx="2209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Martin Cortez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Chris </a:t>
            </a:r>
            <a:r>
              <a:rPr lang="en-US" sz="2000" dirty="0" err="1" smtClean="0"/>
              <a:t>McKeever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152" y="3124200"/>
            <a:ext cx="2845931" cy="2711689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0" y="4495800"/>
            <a:ext cx="2333767" cy="216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American Dream</a:t>
            </a:r>
            <a:endParaRPr lang="en-US" dirty="0"/>
          </a:p>
        </p:txBody>
      </p:sp>
      <p:pic>
        <p:nvPicPr>
          <p:cNvPr id="4" name="Content Placeholder 3" descr="mar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92" y="1907626"/>
            <a:ext cx="3873016" cy="3911111"/>
          </a:xfrm>
        </p:spPr>
      </p:pic>
      <p:pic>
        <p:nvPicPr>
          <p:cNvPr id="2050" name="Picture 2" descr="https://encrypted-tbn0.gstatic.com/images?q=tbn:ANd9GcRs6WpEVaEaTjE81EcwItv8WKzxfGeMD05QZIK3Ht9YzIsdrw_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990600"/>
            <a:ext cx="1743075" cy="1524001"/>
          </a:xfrm>
          <a:prstGeom prst="rect">
            <a:avLst/>
          </a:prstGeom>
          <a:noFill/>
        </p:spPr>
      </p:pic>
      <p:pic>
        <p:nvPicPr>
          <p:cNvPr id="2052" name="Picture 4" descr="https://encrypted-tbn3.gstatic.com/images?q=tbn:ANd9GcQUyE5VORKuBi2pcTVcU0XPDwK5uIDlau5Ajz6vXd_rzICeHMc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819400"/>
            <a:ext cx="1449589" cy="1724026"/>
          </a:xfrm>
          <a:prstGeom prst="rect">
            <a:avLst/>
          </a:prstGeom>
          <a:noFill/>
        </p:spPr>
      </p:pic>
      <p:pic>
        <p:nvPicPr>
          <p:cNvPr id="2054" name="Picture 6" descr="https://encrypted-tbn2.gstatic.com/images?q=tbn:ANd9GcSgiNDbnCkKJPMqUavGqAVFa08HtU0EqdBK26sXayGT571aeD5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1371600"/>
            <a:ext cx="2015067" cy="1295400"/>
          </a:xfrm>
          <a:prstGeom prst="rect">
            <a:avLst/>
          </a:prstGeom>
          <a:noFill/>
        </p:spPr>
      </p:pic>
      <p:pic>
        <p:nvPicPr>
          <p:cNvPr id="2056" name="Picture 8" descr="https://encrypted-tbn1.gstatic.com/images?q=tbn:ANd9GcQje91Wj1uR14wGDFSh-kH7bJskXoSFOLJ537eF1xLRCIYsUVcBLw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05600" y="4267200"/>
            <a:ext cx="1752600" cy="1166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of Friends</a:t>
            </a:r>
            <a:endParaRPr lang="en-US" dirty="0"/>
          </a:p>
        </p:txBody>
      </p:sp>
      <p:pic>
        <p:nvPicPr>
          <p:cNvPr id="4" name="Content Placeholder 3" descr="mar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92" y="1907626"/>
            <a:ext cx="3873016" cy="3911111"/>
          </a:xfrm>
        </p:spPr>
      </p:pic>
      <p:pic>
        <p:nvPicPr>
          <p:cNvPr id="5" name="Picture 4" descr="c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295400"/>
            <a:ext cx="3048000" cy="3032605"/>
          </a:xfrm>
          <a:prstGeom prst="rect">
            <a:avLst/>
          </a:prstGeom>
        </p:spPr>
      </p:pic>
      <p:pic>
        <p:nvPicPr>
          <p:cNvPr id="6" name="Picture 5" descr="ms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838200"/>
            <a:ext cx="5752234" cy="581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4.44444E-6 C -0.07621 -0.04421 -0.15243 -0.08843 -0.19878 -0.10324 C -0.24514 -0.11806 -0.26111 -0.09329 -0.27864 -0.08889 C -0.29618 -0.08449 -0.3 -0.08032 -0.30364 -0.07616 " pathEditMode="relative" ptsTypes="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Not what you know ...</a:t>
            </a:r>
          </a:p>
          <a:p>
            <a:pPr>
              <a:buNone/>
            </a:pPr>
            <a:r>
              <a:rPr lang="en-US" dirty="0" smtClean="0"/>
              <a:t>                          Who you know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http://www.therussogroup.com/wp-content/uploads/2012/09/career_build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272578"/>
            <a:ext cx="3657600" cy="262302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OpenCircles</a:t>
            </a:r>
            <a:endParaRPr lang="en-US" dirty="0"/>
          </a:p>
        </p:txBody>
      </p:sp>
      <p:pic>
        <p:nvPicPr>
          <p:cNvPr id="4" name="Picture 3" descr="mar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522563"/>
            <a:ext cx="3873016" cy="3911111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828800"/>
            <a:ext cx="2507404" cy="2482529"/>
          </a:xfrm>
          <a:prstGeom prst="rect">
            <a:avLst/>
          </a:prstGeom>
        </p:spPr>
      </p:pic>
      <p:pic>
        <p:nvPicPr>
          <p:cNvPr id="3" name="Picture 2" descr="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4600" y="3886200"/>
            <a:ext cx="2550236" cy="2362200"/>
          </a:xfrm>
          <a:prstGeom prst="rect">
            <a:avLst/>
          </a:prstGeom>
        </p:spPr>
      </p:pic>
      <p:pic>
        <p:nvPicPr>
          <p:cNvPr id="7" name="Picture 6" descr="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777" y="3200400"/>
            <a:ext cx="2560622" cy="2439837"/>
          </a:xfrm>
          <a:prstGeom prst="rect">
            <a:avLst/>
          </a:prstGeom>
        </p:spPr>
      </p:pic>
      <p:pic>
        <p:nvPicPr>
          <p:cNvPr id="24" name="Picture 23" descr="fb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5638800"/>
            <a:ext cx="609543" cy="626475"/>
          </a:xfrm>
          <a:prstGeom prst="rect">
            <a:avLst/>
          </a:prstGeom>
        </p:spPr>
      </p:pic>
      <p:pic>
        <p:nvPicPr>
          <p:cNvPr id="25" name="Picture 24" descr="fb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3581400"/>
            <a:ext cx="609543" cy="626475"/>
          </a:xfrm>
          <a:prstGeom prst="rect">
            <a:avLst/>
          </a:prstGeom>
        </p:spPr>
      </p:pic>
      <p:pic>
        <p:nvPicPr>
          <p:cNvPr id="26" name="Picture 25" descr="fb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4953000"/>
            <a:ext cx="609543" cy="626475"/>
          </a:xfrm>
          <a:prstGeom prst="rect">
            <a:avLst/>
          </a:prstGeom>
        </p:spPr>
      </p:pic>
      <p:pic>
        <p:nvPicPr>
          <p:cNvPr id="5" name="Picture 4" descr="cat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3352800"/>
            <a:ext cx="2374191" cy="2362200"/>
          </a:xfrm>
          <a:prstGeom prst="rect">
            <a:avLst/>
          </a:prstGeom>
        </p:spPr>
      </p:pic>
      <p:pic>
        <p:nvPicPr>
          <p:cNvPr id="27" name="Picture 26" descr="fb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5105400"/>
            <a:ext cx="609543" cy="62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OpenCircles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0037"/>
            <a:ext cx="6705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Careerbuilder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CB PHP SDK</a:t>
            </a:r>
          </a:p>
          <a:p>
            <a:pPr lvl="1"/>
            <a:r>
              <a:rPr lang="en-US" dirty="0" smtClean="0"/>
              <a:t>PHP CB API Proxy</a:t>
            </a:r>
          </a:p>
          <a:p>
            <a:r>
              <a:rPr lang="en-US" dirty="0" smtClean="0"/>
              <a:t>Lightweight AJAX frontend</a:t>
            </a:r>
          </a:p>
          <a:p>
            <a:pPr lvl="1"/>
            <a:r>
              <a:rPr lang="en-US" dirty="0" smtClean="0"/>
              <a:t>underscore.js</a:t>
            </a:r>
          </a:p>
          <a:p>
            <a:pPr lvl="1"/>
            <a:r>
              <a:rPr lang="en-US" dirty="0" smtClean="0"/>
              <a:t>bootstrap.js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OpenCircles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000" dirty="0" smtClean="0"/>
              <a:t>Network Job Discovery</a:t>
            </a: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Martin Cortez – martco@gmail.com</a:t>
            </a:r>
          </a:p>
          <a:p>
            <a:pPr algn="r">
              <a:buNone/>
            </a:pPr>
            <a:r>
              <a:rPr lang="en-US" dirty="0" smtClean="0"/>
              <a:t>Chris </a:t>
            </a:r>
            <a:r>
              <a:rPr lang="en-US" dirty="0" err="1" smtClean="0"/>
              <a:t>McKeever</a:t>
            </a:r>
            <a:r>
              <a:rPr lang="en-US" dirty="0" smtClean="0"/>
              <a:t> – cgmckeever@gmail.com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encirc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opencircles</Template>
  <TotalTime>143</TotalTime>
  <Words>61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opencircles</vt:lpstr>
      <vt:lpstr>OpenCircles</vt:lpstr>
      <vt:lpstr>The American Dream</vt:lpstr>
      <vt:lpstr>Circles of Friends</vt:lpstr>
      <vt:lpstr>Job Discovery</vt:lpstr>
      <vt:lpstr>OpenCircles</vt:lpstr>
      <vt:lpstr>OpenCircles</vt:lpstr>
      <vt:lpstr>OpenCircles</vt:lpstr>
    </vt:vector>
  </TitlesOfParts>
  <Company>NAR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 Circles</dc:title>
  <dc:creator>Xamot</dc:creator>
  <cp:lastModifiedBy>Xamot</cp:lastModifiedBy>
  <cp:revision>39</cp:revision>
  <dcterms:created xsi:type="dcterms:W3CDTF">2012-10-28T15:48:17Z</dcterms:created>
  <dcterms:modified xsi:type="dcterms:W3CDTF">2012-10-28T20:47:06Z</dcterms:modified>
</cp:coreProperties>
</file>