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NBATwitterSentimentAnalysis2-9-2021/Sheet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8AE624D-0CB2-4351-B41C-59281896F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NBA Twitter Sentiment Analysis 2-9-2021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4BAFE69-5B15-4FAB-9D4D-807CF4F8E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2/10/2021 12:46:33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DD8A7512-45FD-4261-A3A8-4FE52FD96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912"/>
            <a:ext cx="12192000" cy="63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NBA Twitter Sentiment Analysis 2-9-2021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Twitter Sentiment Analysis 2-9-2021</dc:title>
  <dc:creator>Herrity, Elizabeth</dc:creator>
  <cp:lastModifiedBy>Herrity, Elizabeth</cp:lastModifiedBy>
  <cp:revision>1</cp:revision>
  <dcterms:created xsi:type="dcterms:W3CDTF">2021-02-10T00:46:33Z</dcterms:created>
  <dcterms:modified xsi:type="dcterms:W3CDTF">2021-02-10T00:49:32Z</dcterms:modified>
</cp:coreProperties>
</file>