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045ef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045ef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3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60" y="0"/>
            <a:ext cx="6937421" cy="519379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77050" y="418750"/>
            <a:ext cx="24552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180">
                <a:solidFill>
                  <a:srgbClr val="00463C"/>
                </a:solidFill>
                <a:latin typeface="Poppins"/>
                <a:ea typeface="Poppins"/>
                <a:cs typeface="Poppins"/>
                <a:sym typeface="Poppins"/>
              </a:rPr>
              <a:t>grove</a:t>
            </a:r>
            <a:endParaRPr b="1" sz="5180">
              <a:solidFill>
                <a:srgbClr val="0046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0150" y="1369250"/>
            <a:ext cx="4494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Cultivate your post-grad community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27362" r="22494" t="37546"/>
          <a:stretch/>
        </p:blipFill>
        <p:spPr>
          <a:xfrm>
            <a:off x="303900" y="338150"/>
            <a:ext cx="831400" cy="10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40150" y="3300900"/>
            <a:ext cx="40884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hangout with new friends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deepen new connections          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receive auto-generated activities          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