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8b3dd588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8b3dd588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8b3dd588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8b3dd58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8b3dd588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8b3dd588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b3dd588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b3dd58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11" Type="http://schemas.openxmlformats.org/officeDocument/2006/relationships/image" Target="../media/image5.png"/><Relationship Id="rId10" Type="http://schemas.openxmlformats.org/officeDocument/2006/relationships/image" Target="../media/image7.png"/><Relationship Id="rId21" Type="http://schemas.openxmlformats.org/officeDocument/2006/relationships/image" Target="../media/image15.png"/><Relationship Id="rId13" Type="http://schemas.openxmlformats.org/officeDocument/2006/relationships/image" Target="../media/image20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5" Type="http://schemas.openxmlformats.org/officeDocument/2006/relationships/image" Target="../media/image2.png"/><Relationship Id="rId14" Type="http://schemas.openxmlformats.org/officeDocument/2006/relationships/image" Target="../media/image11.png"/><Relationship Id="rId17" Type="http://schemas.openxmlformats.org/officeDocument/2006/relationships/image" Target="../media/image3.png"/><Relationship Id="rId16" Type="http://schemas.openxmlformats.org/officeDocument/2006/relationships/image" Target="../media/image9.png"/><Relationship Id="rId5" Type="http://schemas.openxmlformats.org/officeDocument/2006/relationships/image" Target="../media/image4.png"/><Relationship Id="rId19" Type="http://schemas.openxmlformats.org/officeDocument/2006/relationships/image" Target="../media/image10.png"/><Relationship Id="rId6" Type="http://schemas.openxmlformats.org/officeDocument/2006/relationships/image" Target="../media/image16.png"/><Relationship Id="rId18" Type="http://schemas.openxmlformats.org/officeDocument/2006/relationships/image" Target="../media/image19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43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175" y="152400"/>
            <a:ext cx="7810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625" y="185738"/>
            <a:ext cx="5429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2625" y="152400"/>
            <a:ext cx="6096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3363" y="919163"/>
            <a:ext cx="3810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3375" y="914413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138" y="1348875"/>
            <a:ext cx="3714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8125" y="138697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86775" y="914400"/>
            <a:ext cx="381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72000" y="185750"/>
            <a:ext cx="10572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781900" y="185750"/>
            <a:ext cx="11334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068000" y="223850"/>
            <a:ext cx="10572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189275" y="1442775"/>
            <a:ext cx="10572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01000" y="1827525"/>
            <a:ext cx="7143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57163" y="2288175"/>
            <a:ext cx="7048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286775" y="2500050"/>
            <a:ext cx="285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467750" y="2652450"/>
            <a:ext cx="285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648725" y="2652450"/>
            <a:ext cx="571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858275" y="2652450"/>
            <a:ext cx="571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675"/>
            <a:ext cx="8499449" cy="31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2226" cy="32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87201" cy="47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76200"/>
            <a:ext cx="829456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