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000" y="206700"/>
            <a:ext cx="4103400" cy="6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Integrações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37400" y="206700"/>
            <a:ext cx="326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0000" y="3220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Ideias similares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>
            <a:stCxn id="54" idx="3"/>
          </p:cNvCxnSpPr>
          <p:nvPr/>
        </p:nvCxnSpPr>
        <p:spPr>
          <a:xfrm>
            <a:off x="4213400" y="512400"/>
            <a:ext cx="0" cy="24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332175" y="679600"/>
            <a:ext cx="45399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cadastro de perfil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analise de perfil individual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analise de time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analise de turma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relatorio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Avaliação multidirecional (formativa)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resultado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Agregação de dados brutos num data lake com storage baseado em objetos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Chatbot (Auxilio da plataforma)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Chatbot para integrar apps de troca de msg (whatsapp, slack, discord etc.)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Uma arquitetura de plugins para que cada integração seja desacoplada da nossa aplicação</a:t>
            </a:r>
            <a:endParaRPr i="1" sz="13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10000" y="770700"/>
            <a:ext cx="15270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Whatsapp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Discord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Slack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Gitlab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Github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Trello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Jira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Asana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Miro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Mural.co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9450" y="3799325"/>
            <a:ext cx="41034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Desenvolvimento de plugins para </a:t>
            </a:r>
            <a:r>
              <a:rPr lang="en" sz="1300"/>
              <a:t>integração</a:t>
            </a:r>
            <a:r>
              <a:rPr lang="en" sz="1300"/>
              <a:t> com outros </a:t>
            </a:r>
            <a:r>
              <a:rPr lang="en" sz="1300"/>
              <a:t>sistemas (SAP, por exemplo)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Tratar os dados de maneira qualitativa;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798375" y="770700"/>
            <a:ext cx="20517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Stack Google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Dropbox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Wrike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Alexa, Siri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