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b2d19d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b2d19d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b2d19d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b2d19d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b2d19d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b2d19d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0b2d19d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0b2d19d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0b2d19d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0b2d19d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b2d19d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b2d19d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b2d19d5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b2d19d5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 //01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Fevereiro 2021 - Equipe Genesys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da equipe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Colocar os membros e papéis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Falar da mudança de papéis e membros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 projeto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no termo de abertura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Colocar a visão de produto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Como pretendemos resolver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de projeto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(roadmap)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CRUD de usuários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Integração com ferramentas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Visualização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Colocar figuras do site e explicar verbalmente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Colaboração com cliente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estrições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ronograma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estamos?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 é a estrutura atual da aplicação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 marcos </a:t>
            </a:r>
            <a:r>
              <a:rPr lang="en"/>
              <a:t>atingimos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Uma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Aprendizados e próximos passos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