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9bf7c0ed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9bf7c0ed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9b46054c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9b46054c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trello.com/invite/b/fAtA5m0X/1b5bf26c3f0f584f58f078f4096f7ccc/kanban-genesys" TargetMode="External"/><Relationship Id="rId5" Type="http://schemas.openxmlformats.org/officeDocument/2006/relationships/hyperlink" Target="https://trello.com/invite/b/fAtA5m0X/1b5bf26c3f0f584f58f078f4096f7ccc/kanban-genesy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109475" y="630225"/>
            <a:ext cx="69060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820"/>
              <a:t>KANBAN - EQUIPE GENESYS</a:t>
            </a:r>
            <a:endParaRPr sz="382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5" y="3932500"/>
            <a:ext cx="6331500" cy="54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MPES 02.2020 - Gestão de Projetos Intermediário</a:t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2390275" y="1640725"/>
            <a:ext cx="5617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EQUIPE: 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Carlos Galindo Montenegro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Edgar Menezes e Silva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Fabrício Carneiro Costa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Paulo Sergio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Rayssa Glaucia Freitas Neder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Rodrigo Silva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00" y="799600"/>
            <a:ext cx="8839201" cy="168916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117550" y="4064875"/>
            <a:ext cx="901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Link do KANBAN - Equipe Genesys: </a:t>
            </a:r>
            <a:r>
              <a:rPr lang="pt-BR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</a:t>
            </a:r>
            <a:r>
              <a:rPr lang="pt-BR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ttps://trello.com/invite/b/fAtA5m0X/1b5bf26c3f0f584f58f078f4096f7ccc/kanban-genesys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358050" y="401400"/>
            <a:ext cx="84279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O fluxo de trabalho está organizado em sete etapas, sendo elas: </a:t>
            </a:r>
            <a:r>
              <a:rPr i="1" lang="pt-BR" sz="1300">
                <a:latin typeface="Lato"/>
                <a:ea typeface="Lato"/>
                <a:cs typeface="Lato"/>
                <a:sym typeface="Lato"/>
              </a:rPr>
              <a:t>Backlog do produto, Backlog priorizado, A Fazer, Fazendo, Review de código, Teste e Feito.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Durante o fluxo de trabalho é realizada um conjunto de 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práticas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onde pode-se observar a 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cadência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no desenvolvimento das atividades.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Na 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coluna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de </a:t>
            </a:r>
            <a:r>
              <a:rPr i="1" lang="pt-BR" sz="1300">
                <a:latin typeface="Lato"/>
                <a:ea typeface="Lato"/>
                <a:cs typeface="Lato"/>
                <a:sym typeface="Lato"/>
              </a:rPr>
              <a:t>Backlog de produto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, o 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responsável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irá inserir cards com uma 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tarefa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, uma descrição detalhada desta e um conjunto de 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subtarefas marcando os cards com uma etiqueta de (aguardando priorização)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.  Por sua vez, os 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responsáveis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pelas priorizações realizam a 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análise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da tarefa e 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identificam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qual 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nível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de prioridade esta deve ter, marcando com um das 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etiquetas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(prioridade alta, 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média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ou baixa) e, por fim, a tarefa é movida para a coluna de </a:t>
            </a:r>
            <a:r>
              <a:rPr i="1" lang="pt-BR" sz="1300">
                <a:latin typeface="Lato"/>
                <a:ea typeface="Lato"/>
                <a:cs typeface="Lato"/>
                <a:sym typeface="Lato"/>
              </a:rPr>
              <a:t>Backlog priorizado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, sempre verificando o wip da equipe, que, no caso da Genesys, é de 3. Após essa etapa, deve ocorrer a 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cadência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de reabastecimento,  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cerimônia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que acontece semanalmente para que seja verificado pelo time a 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existência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de novas tarefas priorizadas e quais destas devem 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fazer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parte do comprometimento da 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próxima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entrega. Nessa ocasião,  a tarefa deve ser movida para a coluna </a:t>
            </a:r>
            <a:r>
              <a:rPr i="1" lang="pt-BR" sz="1300">
                <a:latin typeface="Lato"/>
                <a:ea typeface="Lato"/>
                <a:cs typeface="Lato"/>
                <a:sym typeface="Lato"/>
              </a:rPr>
              <a:t>A fazer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, pois é nela que o time tem a visualização do seu comprometimento de trabalho.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A partir do momento que o membro do time inicia o trabalho, em uma determinada tarefa, ele deve mover o card para a coluna </a:t>
            </a:r>
            <a:r>
              <a:rPr i="1" lang="pt-BR" sz="1300">
                <a:latin typeface="Lato"/>
                <a:ea typeface="Lato"/>
                <a:cs typeface="Lato"/>
                <a:sym typeface="Lato"/>
              </a:rPr>
              <a:t>Fazendo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e, 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quando o mesmo der por 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concluído,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este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card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é movido para a coluna </a:t>
            </a:r>
            <a:r>
              <a:rPr i="1" lang="pt-BR" sz="1300">
                <a:latin typeface="Lato"/>
                <a:ea typeface="Lato"/>
                <a:cs typeface="Lato"/>
                <a:sym typeface="Lato"/>
              </a:rPr>
              <a:t>Review de </a:t>
            </a:r>
            <a:r>
              <a:rPr i="1" lang="pt-BR" sz="1300">
                <a:latin typeface="Lato"/>
                <a:ea typeface="Lato"/>
                <a:cs typeface="Lato"/>
                <a:sym typeface="Lato"/>
              </a:rPr>
              <a:t>código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para que os 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responsáveis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possam revisar toda a atividade que foi desenvolvida pelo membro e aprovar ou não o envio para a etapa de teste. Sendo 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positiva, o 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card deverá ser movido para a coluna de </a:t>
            </a:r>
            <a:r>
              <a:rPr i="1" lang="pt-BR" sz="1300">
                <a:latin typeface="Lato"/>
                <a:ea typeface="Lato"/>
                <a:cs typeface="Lato"/>
                <a:sym typeface="Lato"/>
              </a:rPr>
              <a:t>Teste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e a equipe deverá realizar o conjunto de 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práticas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para verificar e validar a conclusão de tal tarefa. Caso o teste seja realizado satisfatoriamente, o card é deslocado para a coluna do </a:t>
            </a:r>
            <a:r>
              <a:rPr i="1" lang="pt-BR" sz="1300">
                <a:latin typeface="Lato"/>
                <a:ea typeface="Lato"/>
                <a:cs typeface="Lato"/>
                <a:sym typeface="Lato"/>
              </a:rPr>
              <a:t>Feito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onde acontece a 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cadência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 de </a:t>
            </a:r>
            <a:r>
              <a:rPr lang="pt-BR" sz="1300">
                <a:latin typeface="Lato"/>
                <a:ea typeface="Lato"/>
                <a:cs typeface="Lato"/>
                <a:sym typeface="Lato"/>
              </a:rPr>
              <a:t>retrospectiva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 o propósito promover a melhoria contínua, identificando o que funcionou bem, o que pode ser melhorado no ciclo de trabalho e quais ações serão tomadas para melhoria</a:t>
            </a:r>
            <a:r>
              <a:rPr lang="pt-BR" sz="1200">
                <a:latin typeface="Lato"/>
                <a:ea typeface="Lato"/>
                <a:cs typeface="Lato"/>
                <a:sym typeface="Lato"/>
              </a:rPr>
              <a:t>. 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