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025"/>
            <a:ext cx="8839202" cy="429597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95025" y="2077100"/>
            <a:ext cx="2524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