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15c2e9a2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15c2e9a2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15c2e9a2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15c2e9a2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2625" y="626350"/>
            <a:ext cx="1605600" cy="1605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738150" y="194000"/>
            <a:ext cx="76677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Persona 1</a:t>
            </a:r>
            <a:endParaRPr sz="1600"/>
          </a:p>
        </p:txBody>
      </p:sp>
      <p:sp>
        <p:nvSpPr>
          <p:cNvPr id="56" name="Google Shape;56;p13"/>
          <p:cNvSpPr txBox="1"/>
          <p:nvPr/>
        </p:nvSpPr>
        <p:spPr>
          <a:xfrm>
            <a:off x="5950350" y="2368375"/>
            <a:ext cx="29754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Fábio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Coordenador de Universidade 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738150" y="734425"/>
            <a:ext cx="5148600" cy="42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Empresa</a:t>
            </a:r>
            <a:r>
              <a:rPr lang="en" sz="1100"/>
              <a:t>: Universidade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Idade</a:t>
            </a:r>
            <a:r>
              <a:rPr lang="en" sz="1100"/>
              <a:t>: 45 anos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Genêro</a:t>
            </a:r>
            <a:r>
              <a:rPr lang="en" sz="1100"/>
              <a:t>: Masculino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Educação</a:t>
            </a:r>
            <a:r>
              <a:rPr lang="en" sz="1100"/>
              <a:t>: Mestrado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Mídias</a:t>
            </a:r>
            <a:r>
              <a:rPr lang="en" sz="1100"/>
              <a:t>: whatsapp, google drive, trello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Objetivos</a:t>
            </a:r>
            <a:r>
              <a:rPr lang="en" sz="1100"/>
              <a:t>: Colaborar em um ambiente de trabalho onde possa colocar em pratica meus conhecimentos em favor da instituição na qual viso integrar, focando sempre o beneficio e o crescimento da organização e o crescimento profissional.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Desafios</a:t>
            </a:r>
            <a:r>
              <a:rPr lang="en" sz="1100"/>
              <a:t>: A entrega de um resultado em alta performance.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Como minha empresa pode ajudá-lo</a:t>
            </a:r>
            <a:r>
              <a:rPr lang="en" sz="1100"/>
              <a:t>: Através de uma plataforma colaborativas baseada em learn </a:t>
            </a:r>
            <a:r>
              <a:rPr lang="en" sz="1100"/>
              <a:t>analytics</a:t>
            </a:r>
            <a:r>
              <a:rPr lang="en" sz="1100"/>
              <a:t>, para que o professor possa avaliar o desempenho e direcionar o ensino de acordo com a necessidade do aluno.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738150" y="194000"/>
            <a:ext cx="76677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Persona 2</a:t>
            </a:r>
            <a:endParaRPr sz="1600"/>
          </a:p>
        </p:txBody>
      </p:sp>
      <p:sp>
        <p:nvSpPr>
          <p:cNvPr id="63" name="Google Shape;63;p14"/>
          <p:cNvSpPr txBox="1"/>
          <p:nvPr/>
        </p:nvSpPr>
        <p:spPr>
          <a:xfrm>
            <a:off x="738150" y="734425"/>
            <a:ext cx="5148600" cy="42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Empresa</a:t>
            </a:r>
            <a:r>
              <a:rPr lang="en" sz="1100"/>
              <a:t>: Universidade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Idade</a:t>
            </a:r>
            <a:r>
              <a:rPr lang="en" sz="1100"/>
              <a:t>: 29 anos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Genêro</a:t>
            </a:r>
            <a:r>
              <a:rPr lang="en" sz="1100"/>
              <a:t>: Feminino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Educação</a:t>
            </a:r>
            <a:r>
              <a:rPr lang="en" sz="1100"/>
              <a:t>: </a:t>
            </a:r>
            <a:r>
              <a:rPr lang="en" sz="1100"/>
              <a:t>Ensino superior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Mídias</a:t>
            </a:r>
            <a:r>
              <a:rPr lang="en" sz="1100"/>
              <a:t>: whatsapp, google drive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Objetivos</a:t>
            </a:r>
            <a:r>
              <a:rPr lang="en" sz="1100"/>
              <a:t>: </a:t>
            </a:r>
            <a:r>
              <a:rPr lang="en" sz="1100"/>
              <a:t>Trabalhar com o que gosto tendo renda suficiente para usufruir de bons momentos em família.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Desafios</a:t>
            </a:r>
            <a:r>
              <a:rPr lang="en" sz="1100"/>
              <a:t>: </a:t>
            </a:r>
            <a:r>
              <a:rPr lang="en" sz="1100"/>
              <a:t>O maior desafio pessoal é administrar o tempo para encaixar todas as atividades que idealizo executar. E desafio profissional é subir de cargo.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Como minha empresa pode ajudá-la</a:t>
            </a:r>
            <a:r>
              <a:rPr lang="en" sz="1100"/>
              <a:t>: Através de uma plataforma colaborativas baseada em learn </a:t>
            </a:r>
            <a:r>
              <a:rPr lang="en" sz="1100"/>
              <a:t>analytics</a:t>
            </a:r>
            <a:r>
              <a:rPr lang="en" sz="1100"/>
              <a:t>, para que o professor possa avaliar o desempenho e direcionar o ensino de acordo com a necessidade do aluno.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5950363" y="2460625"/>
            <a:ext cx="29754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Eduarda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Professora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1188" y="658100"/>
            <a:ext cx="1713600" cy="1713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738150" y="194000"/>
            <a:ext cx="76677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Persona 3</a:t>
            </a:r>
            <a:endParaRPr sz="1600"/>
          </a:p>
        </p:txBody>
      </p:sp>
      <p:sp>
        <p:nvSpPr>
          <p:cNvPr id="71" name="Google Shape;71;p15"/>
          <p:cNvSpPr txBox="1"/>
          <p:nvPr/>
        </p:nvSpPr>
        <p:spPr>
          <a:xfrm>
            <a:off x="738150" y="734425"/>
            <a:ext cx="5148600" cy="42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Empresa</a:t>
            </a:r>
            <a:r>
              <a:rPr lang="en" sz="1100"/>
              <a:t>: Universidade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Idade</a:t>
            </a:r>
            <a:r>
              <a:rPr lang="en" sz="1100"/>
              <a:t>: 20 anos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Genêro</a:t>
            </a:r>
            <a:r>
              <a:rPr lang="en" sz="1100"/>
              <a:t>: Masculino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Educação</a:t>
            </a:r>
            <a:r>
              <a:rPr lang="en" sz="1100"/>
              <a:t>: Ensino superior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Mídias</a:t>
            </a:r>
            <a:r>
              <a:rPr lang="en" sz="1100"/>
              <a:t>: whatsapp, google drive, GitHub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Objetivos</a:t>
            </a:r>
            <a:r>
              <a:rPr lang="en" sz="1100"/>
              <a:t>: </a:t>
            </a:r>
            <a:r>
              <a:rPr lang="en" sz="1100"/>
              <a:t>Qualificar-me para conseguir uma melhor colocação no mercado de trabalho.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Desafios</a:t>
            </a:r>
            <a:r>
              <a:rPr lang="en" sz="1100"/>
              <a:t>: </a:t>
            </a:r>
            <a:r>
              <a:rPr lang="en" sz="1100"/>
              <a:t>Primeiramente o tempo para estudar que é pouco, ter oportunidade de crescer na área de tecnologia da informação.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Como minha empresa pode ajudá-lo</a:t>
            </a:r>
            <a:r>
              <a:rPr lang="en" sz="1100"/>
              <a:t>: Através de uma plataforma colaborativas baseada em learn </a:t>
            </a:r>
            <a:r>
              <a:rPr lang="en" sz="1100"/>
              <a:t>analytics</a:t>
            </a:r>
            <a:r>
              <a:rPr lang="en" sz="1100"/>
              <a:t>, para que o professor possa avaliar o desempenho e direcionar o ensino de acordo com a necessidade do aluno.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5886750" y="2412900"/>
            <a:ext cx="31980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Evandro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Estudante de Ciência da computação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1175" y="658100"/>
            <a:ext cx="1713600" cy="1713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