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788" y="152400"/>
            <a:ext cx="698042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915300" y="2243325"/>
            <a:ext cx="1313400" cy="970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Gestão de usuários, integração de ferramentas e data analytics para aprimoramento do desempenho dos alunos.</a:t>
            </a:r>
            <a:endParaRPr sz="900"/>
          </a:p>
        </p:txBody>
      </p:sp>
      <p:sp>
        <p:nvSpPr>
          <p:cNvPr id="56" name="Google Shape;56;p13"/>
          <p:cNvSpPr txBox="1"/>
          <p:nvPr/>
        </p:nvSpPr>
        <p:spPr>
          <a:xfrm>
            <a:off x="1177665" y="843150"/>
            <a:ext cx="25860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 sistema deverá utilizar métodos de inteligência artificial (mineração de dados, aprendizagem adaptativa) visando recuperar os dados gerados pelas interações dos alunos nas plataformas colaborativas para que </a:t>
            </a:r>
            <a:r>
              <a:rPr lang="en" sz="1100">
                <a:solidFill>
                  <a:schemeClr val="dk1"/>
                </a:solidFill>
              </a:rPr>
              <a:t>o professor possa avaliar o desempenho e direcionar o ensino de acordo com a necessidade do aluno.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236250" y="2985050"/>
            <a:ext cx="27984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 principal cliente será o professor, que utilizará a plataforma como uma forma de avaliar a evolução dos alunos nas disciplinas que utilizarem o PBL como metodologia, para que isso aconteça os alunos vão precisar utilizar as ferramentas para demonstrar suas interações com o grupo, além da participação e contribuição nas atividades relacionadas as disciplinas. </a:t>
            </a:r>
            <a:endParaRPr sz="1000"/>
          </a:p>
        </p:txBody>
      </p:sp>
      <p:sp>
        <p:nvSpPr>
          <p:cNvPr id="58" name="Google Shape;58;p13"/>
          <p:cNvSpPr txBox="1"/>
          <p:nvPr/>
        </p:nvSpPr>
        <p:spPr>
          <a:xfrm>
            <a:off x="5517300" y="2891675"/>
            <a:ext cx="2544900" cy="17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plataforma será completamente web onde a implementação se </a:t>
            </a:r>
            <a:r>
              <a:rPr lang="en" sz="1100"/>
              <a:t>dá</a:t>
            </a:r>
            <a:r>
              <a:rPr lang="en" sz="1100"/>
              <a:t> </a:t>
            </a:r>
            <a:r>
              <a:rPr lang="en" sz="1100"/>
              <a:t>após</a:t>
            </a:r>
            <a:r>
              <a:rPr lang="en" sz="1100"/>
              <a:t> a instituição imputar os dados dentro do mesmo. Assim vai ser </a:t>
            </a:r>
            <a:r>
              <a:rPr lang="en" sz="1100"/>
              <a:t>construído</a:t>
            </a:r>
            <a:r>
              <a:rPr lang="en" sz="1100"/>
              <a:t> uma base de dados onde vai ser trabalhado a </a:t>
            </a:r>
            <a:r>
              <a:rPr lang="en" sz="1100"/>
              <a:t>análise</a:t>
            </a:r>
            <a:r>
              <a:rPr lang="en" sz="1100"/>
              <a:t> do mesmo, </a:t>
            </a:r>
            <a:r>
              <a:rPr lang="en" sz="1100"/>
              <a:t>através</a:t>
            </a:r>
            <a:r>
              <a:rPr lang="en" sz="1100"/>
              <a:t> de </a:t>
            </a:r>
            <a:r>
              <a:rPr lang="en" sz="1100"/>
              <a:t>dashboards</a:t>
            </a:r>
            <a:r>
              <a:rPr lang="en" sz="1100"/>
              <a:t>.</a:t>
            </a:r>
            <a:endParaRPr sz="1100"/>
          </a:p>
        </p:txBody>
      </p:sp>
      <p:sp>
        <p:nvSpPr>
          <p:cNvPr id="59" name="Google Shape;59;p13"/>
          <p:cNvSpPr txBox="1"/>
          <p:nvPr/>
        </p:nvSpPr>
        <p:spPr>
          <a:xfrm>
            <a:off x="5113175" y="979150"/>
            <a:ext cx="2949000" cy="17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Porque o</a:t>
            </a:r>
            <a:r>
              <a:rPr lang="en" sz="1000"/>
              <a:t>timiza o tempo professor em relação às 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correções das atividades e avaliações dos 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alunos, permite direcionar o ensino de 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acordo com a necessidade de determinada 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turma ou aluno, além de prevenir e reduzir os custos da instituição de ensino devido à evasão escolar.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