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050" y="152400"/>
            <a:ext cx="581708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455250" y="2779000"/>
            <a:ext cx="1259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1A1A"/>
                </a:solidFill>
                <a:highlight>
                  <a:srgbClr val="F2F2F2"/>
                </a:highlight>
              </a:rPr>
              <a:t>Rafael - Mentor</a:t>
            </a:r>
            <a:endParaRPr sz="1000"/>
          </a:p>
        </p:txBody>
      </p:sp>
      <p:sp>
        <p:nvSpPr>
          <p:cNvPr id="56" name="Google Shape;56;p13"/>
          <p:cNvSpPr txBox="1"/>
          <p:nvPr/>
        </p:nvSpPr>
        <p:spPr>
          <a:xfrm>
            <a:off x="4675900" y="3353600"/>
            <a:ext cx="923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  <a:highlight>
                  <a:srgbClr val="F2F2F2"/>
                </a:highlight>
              </a:rPr>
              <a:t>AiBox Lab</a:t>
            </a:r>
            <a:endParaRPr sz="1100"/>
          </a:p>
        </p:txBody>
      </p:sp>
      <p:sp>
        <p:nvSpPr>
          <p:cNvPr id="57" name="Google Shape;57;p13"/>
          <p:cNvSpPr txBox="1"/>
          <p:nvPr/>
        </p:nvSpPr>
        <p:spPr>
          <a:xfrm>
            <a:off x="5886850" y="2342100"/>
            <a:ext cx="683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  <a:highlight>
                  <a:srgbClr val="F2F2F2"/>
                </a:highlight>
              </a:rPr>
              <a:t>MPES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2586875" y="2257000"/>
            <a:ext cx="1136400" cy="10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  <a:highlight>
                  <a:srgbClr val="F2F2F2"/>
                </a:highlight>
              </a:rPr>
              <a:t>Alunos que participam de disciplina que utilizam o método PBL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5647150" y="1618450"/>
            <a:ext cx="923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  <a:highlight>
                  <a:srgbClr val="F2F2F2"/>
                </a:highlight>
              </a:rPr>
              <a:t>Equipe Horus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4016200" y="3577175"/>
            <a:ext cx="1813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  <a:highlight>
                  <a:srgbClr val="F2F2F2"/>
                </a:highlight>
              </a:rPr>
              <a:t>Professores que utilizam o método PBL dentro do CESAR</a:t>
            </a:r>
            <a:endParaRPr sz="1100"/>
          </a:p>
        </p:txBody>
      </p:sp>
      <p:sp>
        <p:nvSpPr>
          <p:cNvPr id="61" name="Google Shape;61;p13"/>
          <p:cNvSpPr txBox="1"/>
          <p:nvPr/>
        </p:nvSpPr>
        <p:spPr>
          <a:xfrm>
            <a:off x="4346050" y="2256988"/>
            <a:ext cx="1301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  <a:highlight>
                  <a:srgbClr val="F2F2F2"/>
                </a:highlight>
              </a:rPr>
              <a:t>Equipe do projeto</a:t>
            </a:r>
            <a:endParaRPr sz="1100"/>
          </a:p>
        </p:txBody>
      </p:sp>
      <p:sp>
        <p:nvSpPr>
          <p:cNvPr id="62" name="Google Shape;62;p13"/>
          <p:cNvSpPr txBox="1"/>
          <p:nvPr/>
        </p:nvSpPr>
        <p:spPr>
          <a:xfrm>
            <a:off x="4089850" y="4351825"/>
            <a:ext cx="1813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A1A1A"/>
                </a:solidFill>
                <a:highlight>
                  <a:srgbClr val="F2F2F2"/>
                </a:highlight>
              </a:rPr>
              <a:t>Professores que utilizam o método PBL fora do CESAR</a:t>
            </a:r>
            <a:endParaRPr sz="1100"/>
          </a:p>
        </p:txBody>
      </p:sp>
      <p:sp>
        <p:nvSpPr>
          <p:cNvPr id="63" name="Google Shape;63;p13"/>
          <p:cNvSpPr/>
          <p:nvPr/>
        </p:nvSpPr>
        <p:spPr>
          <a:xfrm>
            <a:off x="1186950" y="148375"/>
            <a:ext cx="1953600" cy="49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