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8029"/>
          <a:stretch/>
        </p:blipFill>
        <p:spPr>
          <a:xfrm>
            <a:off x="426800" y="0"/>
            <a:ext cx="8290393" cy="5169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29875" y="4072350"/>
            <a:ext cx="1970400" cy="1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Gestão de usuários, integração de ferramentas e data</a:t>
            </a:r>
            <a:r>
              <a:rPr lang="en"/>
              <a:t> analytics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5625" y="3749800"/>
            <a:ext cx="2121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GitHub, Slack, Stack Google, cadastro de perfil, análise de perfil individual, de time e turma, agregação de dados em data lake e arquitetura de "plugins" (um midleware para guardar os dados de forma organizada)</a:t>
            </a:r>
            <a:endParaRPr sz="1000"/>
          </a:p>
        </p:txBody>
      </p:sp>
      <p:sp>
        <p:nvSpPr>
          <p:cNvPr id="57" name="Google Shape;57;p13"/>
          <p:cNvSpPr txBox="1"/>
          <p:nvPr/>
        </p:nvSpPr>
        <p:spPr>
          <a:xfrm>
            <a:off x="4697700" y="4031925"/>
            <a:ext cx="1848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integrações, chatbot e melhorias no analytics.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26800" y="0"/>
            <a:ext cx="81576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Github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Slack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Trello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Discord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Whatsapp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Agregação de dados brutos num data lake com storage baseado em objetos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Dropbox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Uma arquitetura de plugins para que cada integração seja desacoplada da nossa aplicação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Stack Google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cadastro de perfil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analise de perfil individual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Alexa, Siri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Desenvolvimento de plugins para integração com outros sistemas (SAP, por exemplo)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Miro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analise de time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analise de turma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Avaliação multidirecional (formativa)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resultado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1 - relatorio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2 - Chatbot (Auxilio da plataforma)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6690950" y="3749800"/>
            <a:ext cx="2121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Adicionar cada vez mais integrações com outras ferramentas de colaboração. Adicionar chatbot para auxilio no uso da ferramenta.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Adicionar possibilidade de avaliação multidirecional ao Analytics.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