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3372a2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63372a2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3372a230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3372a230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iro.com/welcomeonboard/JrKCj4j0MePxQEXs5kx2gO2oKwEICPOQeoITVFf3KNpkT3MhJFBkfnVYQ6BpbEZU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109475" y="630225"/>
            <a:ext cx="6594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WBS - EQUIPE GENESYS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932500"/>
            <a:ext cx="63315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MPES 02.2020 - Gestão de Projetos Intermediário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90275" y="1640725"/>
            <a:ext cx="561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EQUIPE: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Carlos Galindo Montenegro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Edgar Menezes e Silva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Fabrício Carneiro Costa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Paulo Sergio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Rayssa Glaucia Freitas Neder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Rodrigo Silva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/>
        </p:nvSpPr>
        <p:spPr>
          <a:xfrm>
            <a:off x="65100" y="4473625"/>
            <a:ext cx="901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Link do WBS - Equipe Genesys: </a:t>
            </a: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https://miro.com/welcomeonboard/JrKCj4j0MePxQEXs5kx2gO2oKwEICPOQeoITVFf3KNpkT3MhJFBkfnVYQ6BpbEZU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325450" y="152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/>
              <a:t>WBS - Genesys</a:t>
            </a:r>
            <a:endParaRPr sz="22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13" y="736200"/>
            <a:ext cx="8966874" cy="34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96850" y="152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/>
              <a:t>WBS - Dicionário</a:t>
            </a:r>
            <a:endParaRPr sz="22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13" y="527875"/>
            <a:ext cx="7679976" cy="42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