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3" r:id="rId4"/>
    <p:sldId id="259" r:id="rId5"/>
    <p:sldId id="268" r:id="rId6"/>
    <p:sldId id="267" r:id="rId7"/>
    <p:sldId id="270" r:id="rId8"/>
    <p:sldId id="269" r:id="rId9"/>
    <p:sldId id="262" r:id="rId10"/>
    <p:sldId id="266" r:id="rId11"/>
    <p:sldId id="265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196" autoAdjust="0"/>
  </p:normalViewPr>
  <p:slideViewPr>
    <p:cSldViewPr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4950" y="1655520"/>
            <a:ext cx="6260905" cy="1527050"/>
          </a:xfrm>
        </p:spPr>
        <p:txBody>
          <a:bodyPr/>
          <a:lstStyle/>
          <a:p>
            <a:pPr algn="ctr"/>
            <a:r>
              <a:rPr lang="es-ES" sz="3600" b="1" dirty="0">
                <a:solidFill>
                  <a:schemeClr val="bg1"/>
                </a:solidFill>
                <a:latin typeface="Arial (Headings)"/>
              </a:rPr>
              <a:t> Diagnosticador</a:t>
            </a:r>
            <a:r>
              <a:rPr lang="en-US" sz="3600" b="1" dirty="0">
                <a:solidFill>
                  <a:schemeClr val="bg1"/>
                </a:solidFill>
                <a:latin typeface="Arial (Headings)"/>
              </a:rPr>
              <a:t> de          </a:t>
            </a:r>
            <a:r>
              <a:rPr lang="es-ES_tradnl" sz="3600" b="1" dirty="0">
                <a:solidFill>
                  <a:schemeClr val="bg1"/>
                </a:solidFill>
                <a:latin typeface="Arial (Headings)"/>
              </a:rPr>
              <a:t>Fallos en Autoclaves</a:t>
            </a:r>
            <a:endParaRPr lang="es-ES_tradnl" altLang="ko-KR" sz="3600" b="1" dirty="0">
              <a:solidFill>
                <a:schemeClr val="bg1"/>
              </a:solidFill>
              <a:latin typeface="Arial (Headings)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3793390"/>
            <a:ext cx="8093365" cy="610820"/>
          </a:xfrm>
        </p:spPr>
        <p:txBody>
          <a:bodyPr>
            <a:normAutofit fontScale="92500" lnSpcReduction="20000"/>
          </a:bodyPr>
          <a:lstStyle/>
          <a:p>
            <a:r>
              <a:rPr lang="en-US" sz="1200" b="1" dirty="0">
                <a:latin typeface="Arial (Headings)"/>
              </a:rPr>
              <a:t>Autor: Christian Guzmán Noda A31</a:t>
            </a:r>
          </a:p>
          <a:p>
            <a:endParaRPr lang="en-US" sz="1200" b="1" dirty="0">
              <a:latin typeface="Arial (Headings)"/>
            </a:endParaRPr>
          </a:p>
          <a:p>
            <a:r>
              <a:rPr lang="en-US" sz="1200" b="1" dirty="0">
                <a:latin typeface="Arial (Headings)"/>
              </a:rPr>
              <a:t>Tutor: Ms. C. Adriana </a:t>
            </a:r>
            <a:r>
              <a:rPr lang="en-US" sz="1200" b="1" dirty="0" err="1">
                <a:latin typeface="Arial (Headings)"/>
              </a:rPr>
              <a:t>Villalón</a:t>
            </a:r>
            <a:r>
              <a:rPr lang="en-US" sz="1200" b="1" dirty="0">
                <a:latin typeface="Arial (Headings)"/>
              </a:rPr>
              <a:t> Falcón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484A2-A814-4733-B317-D3DDE99D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491"/>
            <a:ext cx="9144000" cy="34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6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9C911-E4A5-43E9-98E9-98AE0019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31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E8EBFA1-AFE5-44E8-BF6B-AC5CF4EE2DCC}"/>
              </a:ext>
            </a:extLst>
          </p:cNvPr>
          <p:cNvSpPr txBox="1">
            <a:spLocks/>
          </p:cNvSpPr>
          <p:nvPr/>
        </p:nvSpPr>
        <p:spPr>
          <a:xfrm>
            <a:off x="143555" y="1502815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Arial (Headings)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B85ED3D-0EFB-4DD7-9BA7-E67B5B8B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195" y="2419045"/>
            <a:ext cx="6260905" cy="572644"/>
          </a:xfrm>
        </p:spPr>
        <p:txBody>
          <a:bodyPr>
            <a:no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Arial (Headings)"/>
              </a:rPr>
              <a:t>Conclusiones</a:t>
            </a:r>
            <a:r>
              <a:rPr lang="en-US" dirty="0">
                <a:solidFill>
                  <a:srgbClr val="0070C0"/>
                </a:solidFill>
                <a:latin typeface="Arial (Headings)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356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837959-4083-435B-8E62-B2DA02E3E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311"/>
            <a:ext cx="9144001" cy="5202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8114AE-021B-4C08-98E7-2A9ECDF1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20" y="989336"/>
            <a:ext cx="18290" cy="3682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C55A2-CC59-40DE-83FE-575A223B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736" y="987661"/>
            <a:ext cx="18290" cy="36823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F3BAF5-1CDD-4C72-A345-409F5CA59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25" y="4368714"/>
            <a:ext cx="855145" cy="1527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C4FB31-313D-488F-AF82-EBD68FB4A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619" y="4154164"/>
            <a:ext cx="555290" cy="1527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93AD97-7DA0-4DDA-A1AB-FA315F347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9483" y="3487980"/>
            <a:ext cx="899843" cy="1813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B0A380-C414-4197-B882-369EB991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75" y="989336"/>
            <a:ext cx="18290" cy="36823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50D143-E8E6-4581-BA22-E761758A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42" y="987661"/>
            <a:ext cx="18290" cy="36823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5FA61D-E0B2-4D3B-B657-3738B8C53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5144" y="1808225"/>
            <a:ext cx="884148" cy="1813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F41353-7383-4A8E-9B4A-498F3EA285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8406" y="4001751"/>
            <a:ext cx="868755" cy="1524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5CCFEA0-254E-4681-8D29-5F672785D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100" y="971356"/>
            <a:ext cx="18290" cy="36823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78FE67A-C430-4182-8565-C22B8F3E61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7519" y="4288697"/>
            <a:ext cx="594412" cy="1600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635E58-B4C9-42A3-BD04-49A87EE67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305" y="987661"/>
            <a:ext cx="18290" cy="36823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5E09B61-11BF-4AC9-B31D-2576401397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0506" y="4368714"/>
            <a:ext cx="666347" cy="1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7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76D40-2585-48A0-AA20-05F5FCDF5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05855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DCC9F7-ADEC-454C-BE4F-229C1EC4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589" y="740965"/>
            <a:ext cx="18290" cy="36823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AD991C-0676-425D-BA4F-A1BD46EE7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05" y="739290"/>
            <a:ext cx="18290" cy="3682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60FBE1-9C03-4BC4-A0C2-56285A1E7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01" y="4251928"/>
            <a:ext cx="855145" cy="152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1C13C-38FE-4422-9648-202220731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741" y="3560507"/>
            <a:ext cx="555290" cy="152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2BD69-0E92-41F1-BCD2-8A204EF7E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4954" y="3636859"/>
            <a:ext cx="899843" cy="181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F4BCFD-166C-483B-9ABE-6667321C7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44" y="740965"/>
            <a:ext cx="18290" cy="3682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EED016-C7AB-45C2-BA3A-0809CFA92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011" y="739290"/>
            <a:ext cx="18290" cy="3682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676D7D-27E8-4D99-BDF9-8D38FDC99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2013" y="1559854"/>
            <a:ext cx="884148" cy="181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B42CDF-97E7-4065-98C3-1093B9C5B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5275" y="3753380"/>
            <a:ext cx="868755" cy="152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F4E729-3C12-43F1-99E0-5FD78953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969" y="722985"/>
            <a:ext cx="18290" cy="3682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8D48FB-8FCC-427D-8568-22CBAD671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3170" y="4244599"/>
            <a:ext cx="594412" cy="160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B44767-058D-4330-A84A-889A7B88E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174" y="739290"/>
            <a:ext cx="18290" cy="36823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472A81-B2B1-4910-81AE-E9446CE7BB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7375" y="4120343"/>
            <a:ext cx="666347" cy="1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(Headings)"/>
              </a:rPr>
              <a:t>Base de </a:t>
            </a:r>
            <a:r>
              <a:rPr lang="en-US" dirty="0" err="1">
                <a:latin typeface="Arial (Headings)"/>
              </a:rPr>
              <a:t>Datos</a:t>
            </a:r>
            <a:r>
              <a:rPr lang="en-US" dirty="0">
                <a:latin typeface="Arial (Headings)"/>
              </a:rPr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29" y="1655520"/>
            <a:ext cx="6260905" cy="3358356"/>
          </a:xfrm>
        </p:spPr>
        <p:txBody>
          <a:bodyPr/>
          <a:lstStyle/>
          <a:p>
            <a:r>
              <a:rPr lang="en-US" sz="2400" dirty="0">
                <a:latin typeface="Arial (Headings)"/>
              </a:rPr>
              <a:t>Executions.csv</a:t>
            </a:r>
          </a:p>
          <a:p>
            <a:r>
              <a:rPr lang="en-US" sz="2400" dirty="0">
                <a:latin typeface="Arial (Headings)"/>
              </a:rPr>
              <a:t>Phases.csv</a:t>
            </a:r>
          </a:p>
          <a:p>
            <a:r>
              <a:rPr lang="en-US" sz="2400" dirty="0">
                <a:latin typeface="Arial (Headings)"/>
              </a:rPr>
              <a:t>Samples.csv</a:t>
            </a:r>
          </a:p>
          <a:p>
            <a:r>
              <a:rPr lang="en-US" sz="2400" dirty="0">
                <a:latin typeface="Arial (Headings)"/>
              </a:rPr>
              <a:t>Variables.csv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E1E62-F6CC-4BA5-A6F4-88059EC1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70" y="281175"/>
            <a:ext cx="2061150" cy="180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53B9B5-5796-41BC-8971-1525FE80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360" y="1437559"/>
            <a:ext cx="5843726" cy="3705941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E51C0C33-F77B-45F8-B0D2-8B47EBEC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6" y="2582875"/>
            <a:ext cx="2748690" cy="57264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Arial (Headings)"/>
              </a:rPr>
              <a:t>execution.csv</a:t>
            </a:r>
          </a:p>
        </p:txBody>
      </p:sp>
    </p:spTree>
    <p:extLst>
      <p:ext uri="{BB962C8B-B14F-4D97-AF65-F5344CB8AC3E}">
        <p14:creationId xmlns:p14="http://schemas.microsoft.com/office/powerpoint/2010/main" val="243476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0974C4-AE47-43B0-A117-638DCECA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65" y="1054884"/>
            <a:ext cx="3688400" cy="40988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E76A61A-69DD-417A-8607-697C27E2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1" y="2531640"/>
            <a:ext cx="2443280" cy="57264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Arial (Headings)"/>
              </a:rPr>
              <a:t>phases.csv</a:t>
            </a:r>
          </a:p>
        </p:txBody>
      </p:sp>
    </p:spTree>
    <p:extLst>
      <p:ext uri="{BB962C8B-B14F-4D97-AF65-F5344CB8AC3E}">
        <p14:creationId xmlns:p14="http://schemas.microsoft.com/office/powerpoint/2010/main" val="116011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3ADE28-0EDB-46C2-A84C-C6C08F02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360" y="1020465"/>
            <a:ext cx="4671465" cy="41230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6188A4C-9BBF-4DEC-9B75-57C03CC4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" y="2571750"/>
            <a:ext cx="2525275" cy="57264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Arial (Headings)"/>
              </a:rPr>
              <a:t>samples.csv</a:t>
            </a:r>
          </a:p>
        </p:txBody>
      </p:sp>
    </p:spTree>
    <p:extLst>
      <p:ext uri="{BB962C8B-B14F-4D97-AF65-F5344CB8AC3E}">
        <p14:creationId xmlns:p14="http://schemas.microsoft.com/office/powerpoint/2010/main" val="11976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E8EBFA1-AFE5-44E8-BF6B-AC5CF4EE2DCC}"/>
              </a:ext>
            </a:extLst>
          </p:cNvPr>
          <p:cNvSpPr txBox="1">
            <a:spLocks/>
          </p:cNvSpPr>
          <p:nvPr/>
        </p:nvSpPr>
        <p:spPr>
          <a:xfrm>
            <a:off x="143555" y="1502815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Arial (Headings)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B85ED3D-0EFB-4DD7-9BA7-E67B5B8B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770" y="160212"/>
            <a:ext cx="6260905" cy="5726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Arial (Headings)"/>
              </a:rPr>
              <a:t>Exploración</a:t>
            </a:r>
            <a:r>
              <a:rPr lang="en-US" dirty="0">
                <a:latin typeface="Arial (Headings)"/>
              </a:rPr>
              <a:t> de los </a:t>
            </a:r>
            <a:r>
              <a:rPr lang="en-US" dirty="0" err="1">
                <a:latin typeface="Arial (Headings)"/>
              </a:rPr>
              <a:t>datos</a:t>
            </a:r>
            <a:r>
              <a:rPr lang="en-US" dirty="0">
                <a:latin typeface="Arial (Headings)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5B74F-A5C4-459D-AA09-B98699287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35" y="2075459"/>
            <a:ext cx="3520745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0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A8F253-409D-437C-A360-E5D9035C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815"/>
            <a:ext cx="9144000" cy="3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53</Words>
  <Application>Microsoft Office PowerPoint</Application>
  <PresentationFormat>On-screen Show (16:9)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(Headings)</vt:lpstr>
      <vt:lpstr>Calibri</vt:lpstr>
      <vt:lpstr>Office Theme</vt:lpstr>
      <vt:lpstr> Diagnosticador de          Fallos en Autoclaves</vt:lpstr>
      <vt:lpstr>PowerPoint Presentation</vt:lpstr>
      <vt:lpstr>PowerPoint Presentation</vt:lpstr>
      <vt:lpstr>Base de Datos:</vt:lpstr>
      <vt:lpstr>execution.csv</vt:lpstr>
      <vt:lpstr>phases.csv</vt:lpstr>
      <vt:lpstr>samples.csv</vt:lpstr>
      <vt:lpstr>Exploración de los datos:</vt:lpstr>
      <vt:lpstr>PowerPoint Presentation</vt:lpstr>
      <vt:lpstr>PowerPoint Presentation</vt:lpstr>
      <vt:lpstr>PowerPoint Presentation</vt:lpstr>
      <vt:lpstr>Conclusiones: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CGN_00</cp:lastModifiedBy>
  <cp:revision>153</cp:revision>
  <dcterms:created xsi:type="dcterms:W3CDTF">2013-08-21T19:17:07Z</dcterms:created>
  <dcterms:modified xsi:type="dcterms:W3CDTF">2022-12-21T19:31:29Z</dcterms:modified>
</cp:coreProperties>
</file>