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3" r:id="rId4"/>
    <p:sldId id="262" r:id="rId5"/>
    <p:sldId id="266" r:id="rId6"/>
    <p:sldId id="265" r:id="rId7"/>
    <p:sldId id="264" r:id="rId8"/>
    <p:sldId id="268" r:id="rId9"/>
    <p:sldId id="267" r:id="rId10"/>
    <p:sldId id="257" r:id="rId11"/>
    <p:sldId id="259" r:id="rId12"/>
    <p:sldId id="258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196" autoAdjust="0"/>
  </p:normalViewPr>
  <p:slideViewPr>
    <p:cSldViewPr>
      <p:cViewPr>
        <p:scale>
          <a:sx n="100" d="100"/>
          <a:sy n="100" d="100"/>
        </p:scale>
        <p:origin x="94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4950" y="1655520"/>
            <a:ext cx="6260905" cy="1527050"/>
          </a:xfrm>
        </p:spPr>
        <p:txBody>
          <a:bodyPr/>
          <a:lstStyle/>
          <a:p>
            <a:pPr algn="ctr"/>
            <a:r>
              <a:rPr lang="es-ES" sz="3600" b="1" dirty="0">
                <a:solidFill>
                  <a:schemeClr val="bg1"/>
                </a:solidFill>
                <a:latin typeface="Arial (Headings)"/>
              </a:rPr>
              <a:t> Diagnosticador</a:t>
            </a:r>
            <a:r>
              <a:rPr lang="en-US" sz="3600" b="1" dirty="0">
                <a:solidFill>
                  <a:schemeClr val="bg1"/>
                </a:solidFill>
                <a:latin typeface="Arial (Headings)"/>
              </a:rPr>
              <a:t> de          </a:t>
            </a:r>
            <a:r>
              <a:rPr lang="es-ES_tradnl" sz="3600" b="1" dirty="0">
                <a:solidFill>
                  <a:schemeClr val="bg1"/>
                </a:solidFill>
                <a:latin typeface="Arial (Headings)"/>
              </a:rPr>
              <a:t>Fallos en Autoclaves</a:t>
            </a:r>
            <a:endParaRPr lang="es-ES_tradnl" altLang="ko-KR" sz="3600" b="1" dirty="0">
              <a:solidFill>
                <a:schemeClr val="bg1"/>
              </a:solidFill>
              <a:latin typeface="Arial (Headings)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317" y="3793390"/>
            <a:ext cx="8093365" cy="610820"/>
          </a:xfrm>
        </p:spPr>
        <p:txBody>
          <a:bodyPr>
            <a:normAutofit fontScale="92500" lnSpcReduction="20000"/>
          </a:bodyPr>
          <a:lstStyle/>
          <a:p>
            <a:r>
              <a:rPr lang="en-US" sz="1200" b="1" dirty="0">
                <a:latin typeface="Arial (Headings)"/>
              </a:rPr>
              <a:t>Autor: Christian Guzmán Noda A31</a:t>
            </a:r>
          </a:p>
          <a:p>
            <a:endParaRPr lang="en-US" sz="1200" b="1" dirty="0">
              <a:latin typeface="Arial (Headings)"/>
            </a:endParaRPr>
          </a:p>
          <a:p>
            <a:r>
              <a:rPr lang="en-US" sz="1200" b="1" dirty="0">
                <a:latin typeface="Arial (Headings)"/>
              </a:rPr>
              <a:t>Tutor: Ms. C. Adriana </a:t>
            </a:r>
            <a:r>
              <a:rPr lang="en-US" sz="1200" b="1" dirty="0" err="1">
                <a:latin typeface="Arial (Headings)"/>
              </a:rPr>
              <a:t>Villalon</a:t>
            </a:r>
            <a:r>
              <a:rPr lang="en-US" sz="1200" b="1" dirty="0">
                <a:latin typeface="Arial (Headings)"/>
              </a:rPr>
              <a:t> Falcon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37959-4083-435B-8E62-B2DA02E3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311"/>
            <a:ext cx="9144001" cy="5202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114AE-021B-4C08-98E7-2A9ECDF17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989336"/>
            <a:ext cx="18290" cy="36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C55A2-CC59-40DE-83FE-575A223B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736" y="987661"/>
            <a:ext cx="18290" cy="36823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F3BAF5-1CDD-4C72-A345-409F5CA59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25" y="4368714"/>
            <a:ext cx="855145" cy="1527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C4FB31-313D-488F-AF82-EBD68FB4A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619" y="4154164"/>
            <a:ext cx="555290" cy="152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93AD97-7DA0-4DDA-A1AB-FA315F347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483" y="3487980"/>
            <a:ext cx="899843" cy="1813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B0A380-C414-4197-B882-369EB991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75" y="989336"/>
            <a:ext cx="18290" cy="36823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A50D143-E8E6-4581-BA22-E761758A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42" y="987661"/>
            <a:ext cx="18290" cy="36823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5FA61D-E0B2-4D3B-B657-3738B8C53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144" y="1808225"/>
            <a:ext cx="884148" cy="1813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F41353-7383-4A8E-9B4A-498F3EA28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406" y="4001751"/>
            <a:ext cx="868755" cy="1524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CCFEA0-254E-4681-8D29-5F672785D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00" y="971356"/>
            <a:ext cx="18290" cy="36823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78FE67A-C430-4182-8565-C22B8F3E6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7519" y="4288697"/>
            <a:ext cx="594412" cy="1600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635E58-B4C9-42A3-BD04-49A87EE67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05" y="987661"/>
            <a:ext cx="18290" cy="36823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E09B61-11BF-4AC9-B31D-2576401397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90506" y="4368714"/>
            <a:ext cx="666347" cy="1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7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76D40-2585-48A0-AA20-05F5FCDF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305855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DCC9F7-ADEC-454C-BE4F-229C1EC4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9" y="740965"/>
            <a:ext cx="18290" cy="3682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D991C-0676-425D-BA4F-A1BD46EE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05" y="739290"/>
            <a:ext cx="18290" cy="3682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60FBE1-9C03-4BC4-A0C2-56285A1E7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01" y="4251928"/>
            <a:ext cx="855145" cy="15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C13C-38FE-4422-9648-202220731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741" y="3560507"/>
            <a:ext cx="555290" cy="152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2BD69-0E92-41F1-BCD2-8A204EF7E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954" y="3636859"/>
            <a:ext cx="899843" cy="181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4BCFD-166C-483B-9ABE-6667321C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4" y="740965"/>
            <a:ext cx="18290" cy="36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ED016-C7AB-45C2-BA3A-0809CFA9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011" y="739290"/>
            <a:ext cx="18290" cy="3682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76D7D-27E8-4D99-BDF9-8D38FDC99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013" y="1559854"/>
            <a:ext cx="884148" cy="181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B42CDF-97E7-4065-98C3-1093B9C5B1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5275" y="3753380"/>
            <a:ext cx="868755" cy="152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F4E729-3C12-43F1-99E0-5FD78953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69" y="722985"/>
            <a:ext cx="18290" cy="368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8D48FB-8FCC-427D-8568-22CBAD6712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170" y="4244599"/>
            <a:ext cx="594412" cy="1600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B44767-058D-4330-A84A-889A7B88E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74" y="739290"/>
            <a:ext cx="18290" cy="3682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472A81-B2B1-4910-81AE-E9446CE7BB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7375" y="4120343"/>
            <a:ext cx="666347" cy="1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4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A8F253-409D-437C-A360-E5D9035C0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815"/>
            <a:ext cx="9144000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2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484A2-A814-4733-B317-D3DDE99D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491"/>
            <a:ext cx="9144000" cy="34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7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9C911-E4A5-43E9-98E9-98AE0019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31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8F116-F177-4E1C-AE3C-68EC6813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1664308"/>
            <a:ext cx="2285836" cy="9074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34A74-EBAD-4697-A541-3551F320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0" y="3404735"/>
            <a:ext cx="2137766" cy="1235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D14768-91B4-485F-8D19-3E580EA2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30" y="1502815"/>
            <a:ext cx="2488527" cy="763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C727B-5290-43D5-B54E-595030E4A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50" y="3258921"/>
            <a:ext cx="2538880" cy="763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56DFE-387D-46D6-9A41-F7F47061D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628" y="2734158"/>
            <a:ext cx="1647231" cy="12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76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11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68</Words>
  <Application>Microsoft Office PowerPoint</Application>
  <PresentationFormat>On-screen Show (16:9)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(Headings)</vt:lpstr>
      <vt:lpstr>Calibri</vt:lpstr>
      <vt:lpstr>Office Theme</vt:lpstr>
      <vt:lpstr> Diagnosticador de          Fallos en Autoclaves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CGN_00</cp:lastModifiedBy>
  <cp:revision>143</cp:revision>
  <dcterms:created xsi:type="dcterms:W3CDTF">2013-08-21T19:17:07Z</dcterms:created>
  <dcterms:modified xsi:type="dcterms:W3CDTF">2022-12-19T05:11:07Z</dcterms:modified>
</cp:coreProperties>
</file>