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74" r:id="rId6"/>
    <p:sldId id="265" r:id="rId7"/>
    <p:sldId id="264" r:id="rId8"/>
    <p:sldId id="278" r:id="rId9"/>
    <p:sldId id="259" r:id="rId10"/>
    <p:sldId id="273" r:id="rId11"/>
    <p:sldId id="267" r:id="rId12"/>
    <p:sldId id="270" r:id="rId13"/>
    <p:sldId id="269" r:id="rId14"/>
    <p:sldId id="260" r:id="rId15"/>
    <p:sldId id="271" r:id="rId16"/>
    <p:sldId id="268" r:id="rId17"/>
    <p:sldId id="275" r:id="rId18"/>
    <p:sldId id="277" r:id="rId19"/>
    <p:sldId id="263" r:id="rId20"/>
    <p:sldId id="261" r:id="rId21"/>
    <p:sldId id="279" r:id="rId22"/>
    <p:sldId id="276" r:id="rId23"/>
    <p:sldId id="281" r:id="rId24"/>
    <p:sldId id="272" r:id="rId25"/>
    <p:sldId id="280"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4086"/>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showGuides="1">
      <p:cViewPr varScale="1">
        <p:scale>
          <a:sx n="68" d="100"/>
          <a:sy n="68" d="100"/>
        </p:scale>
        <p:origin x="792" y="66"/>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solidFill>
                <a:srgbClr val="304086"/>
              </a:solidFill>
              <a:ln w="19050">
                <a:noFill/>
              </a:ln>
              <a:effectLst/>
            </c:spPr>
            <c:extLst>
              <c:ext xmlns:c16="http://schemas.microsoft.com/office/drawing/2014/chart" uri="{C3380CC4-5D6E-409C-BE32-E72D297353CC}">
                <c16:uniqueId val="{00000001-9F01-4D07-A697-34F8390F80A1}"/>
              </c:ext>
            </c:extLst>
          </c:dPt>
          <c:dPt>
            <c:idx val="1"/>
            <c:bubble3D val="0"/>
            <c:spPr>
              <a:solidFill>
                <a:srgbClr val="475DBD"/>
              </a:solidFill>
              <a:ln w="19050">
                <a:noFill/>
              </a:ln>
              <a:effectLst/>
            </c:spPr>
            <c:extLst>
              <c:ext xmlns:c16="http://schemas.microsoft.com/office/drawing/2014/chart" uri="{C3380CC4-5D6E-409C-BE32-E72D297353CC}">
                <c16:uniqueId val="{00000003-9F01-4D07-A697-34F8390F80A1}"/>
              </c:ext>
            </c:extLst>
          </c:dPt>
          <c:dPt>
            <c:idx val="2"/>
            <c:bubble3D val="0"/>
            <c:spPr>
              <a:solidFill>
                <a:srgbClr val="131935"/>
              </a:solidFill>
              <a:ln w="19050">
                <a:noFill/>
              </a:ln>
              <a:effectLst/>
            </c:spPr>
            <c:extLst>
              <c:ext xmlns:c16="http://schemas.microsoft.com/office/drawing/2014/chart" uri="{C3380CC4-5D6E-409C-BE32-E72D297353CC}">
                <c16:uniqueId val="{00000005-9F01-4D07-A697-34F8390F80A1}"/>
              </c:ext>
            </c:extLst>
          </c:dPt>
          <c:dPt>
            <c:idx val="3"/>
            <c:bubble3D val="0"/>
            <c:spPr>
              <a:solidFill>
                <a:srgbClr val="8BA2F0"/>
              </a:solidFill>
              <a:ln w="19050">
                <a:noFill/>
              </a:ln>
              <a:effectLst/>
            </c:spPr>
            <c:extLst>
              <c:ext xmlns:c16="http://schemas.microsoft.com/office/drawing/2014/chart" uri="{C3380CC4-5D6E-409C-BE32-E72D297353CC}">
                <c16:uniqueId val="{00000007-9F01-4D07-A697-34F8390F80A1}"/>
              </c:ext>
            </c:extLst>
          </c:dPt>
          <c:dLbls>
            <c:spPr>
              <a:noFill/>
              <a:ln>
                <a:noFill/>
              </a:ln>
              <a:effectLst/>
            </c:spPr>
            <c:txPr>
              <a:bodyPr rot="0" vert="horz"/>
              <a:lstStyle/>
              <a:p>
                <a:pPr>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F01-4D07-A697-34F8390F80A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2021/8/20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t>12</a:t>
            </a:fld>
            <a:endParaRPr lang="zh-CN" altLang="en-US"/>
          </a:p>
        </p:txBody>
      </p:sp>
    </p:spTree>
    <p:extLst>
      <p:ext uri="{BB962C8B-B14F-4D97-AF65-F5344CB8AC3E}">
        <p14:creationId xmlns:p14="http://schemas.microsoft.com/office/powerpoint/2010/main" val="12990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18</a:t>
            </a:fld>
            <a:endParaRPr lang="zh-CN" altLang="en-US"/>
          </a:p>
        </p:txBody>
      </p:sp>
    </p:spTree>
    <p:extLst>
      <p:ext uri="{BB962C8B-B14F-4D97-AF65-F5344CB8AC3E}">
        <p14:creationId xmlns:p14="http://schemas.microsoft.com/office/powerpoint/2010/main" val="425368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5" name="页脚占位符 4">
            <a:extLst>
              <a:ext uri="{FF2B5EF4-FFF2-40B4-BE49-F238E27FC236}">
                <a16:creationId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5" name="页脚占位符 4">
            <a:extLst>
              <a:ext uri="{FF2B5EF4-FFF2-40B4-BE49-F238E27FC236}">
                <a16:creationId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5" name="页脚占位符 4">
            <a:extLst>
              <a:ext uri="{FF2B5EF4-FFF2-40B4-BE49-F238E27FC236}">
                <a16:creationId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5" name="页脚占位符 4">
            <a:extLst>
              <a:ext uri="{FF2B5EF4-FFF2-40B4-BE49-F238E27FC236}">
                <a16:creationId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5" name="页脚占位符 4">
            <a:extLst>
              <a:ext uri="{FF2B5EF4-FFF2-40B4-BE49-F238E27FC236}">
                <a16:creationId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6" name="页脚占位符 5">
            <a:extLst>
              <a:ext uri="{FF2B5EF4-FFF2-40B4-BE49-F238E27FC236}">
                <a16:creationId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8" name="页脚占位符 7">
            <a:extLst>
              <a:ext uri="{FF2B5EF4-FFF2-40B4-BE49-F238E27FC236}">
                <a16:creationId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4" name="页脚占位符 3">
            <a:extLst>
              <a:ext uri="{FF2B5EF4-FFF2-40B4-BE49-F238E27FC236}">
                <a16:creationId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3" name="页脚占位符 2">
            <a:extLst>
              <a:ext uri="{FF2B5EF4-FFF2-40B4-BE49-F238E27FC236}">
                <a16:creationId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6" name="页脚占位符 5">
            <a:extLst>
              <a:ext uri="{FF2B5EF4-FFF2-40B4-BE49-F238E27FC236}">
                <a16:creationId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2021/8/20</a:t>
            </a:fld>
            <a:endParaRPr lang="zh-CN" altLang="en-US"/>
          </a:p>
        </p:txBody>
      </p:sp>
      <p:sp>
        <p:nvSpPr>
          <p:cNvPr id="6" name="页脚占位符 5">
            <a:extLst>
              <a:ext uri="{FF2B5EF4-FFF2-40B4-BE49-F238E27FC236}">
                <a16:creationId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hyperlink" Target="https://www.freeppt7.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26.png"/><Relationship Id="rId2" Type="http://schemas.openxmlformats.org/officeDocument/2006/relationships/image" Target="../media/image15.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4.png"/><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hyperlink" Target="https://www.freeppt7.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1884874"/>
            <a:ext cx="4071949" cy="1323439"/>
          </a:xfrm>
          <a:prstGeom prst="rect">
            <a:avLst/>
          </a:prstGeom>
          <a:noFill/>
        </p:spPr>
        <p:txBody>
          <a:bodyPr wrap="none" rtlCol="0">
            <a:spAutoFit/>
          </a:bodyPr>
          <a:lstStyle/>
          <a:p>
            <a:r>
              <a:rPr lang="en-US" altLang="zh-CN" sz="4000" spc="100" dirty="0">
                <a:solidFill>
                  <a:srgbClr val="304086"/>
                </a:solidFill>
                <a:cs typeface="+mn-ea"/>
                <a:sym typeface="+mn-lt"/>
              </a:rPr>
              <a:t>BUSINESS </a:t>
            </a:r>
          </a:p>
          <a:p>
            <a:r>
              <a:rPr lang="en-US" altLang="zh-CN" sz="4000" spc="100" dirty="0">
                <a:solidFill>
                  <a:srgbClr val="304086"/>
                </a:solidFill>
                <a:cs typeface="+mn-ea"/>
                <a:sym typeface="+mn-lt"/>
              </a:rPr>
              <a:t>REPORT PLAN </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Business Power Point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861774"/>
          </a:xfrm>
          <a:prstGeom prst="rect">
            <a:avLst/>
          </a:prstGeom>
          <a:noFill/>
        </p:spPr>
        <p:txBody>
          <a:bodyPr wrap="square">
            <a:spAutoFit/>
          </a:bodyPr>
          <a:lstStyle/>
          <a:p>
            <a:pPr>
              <a:lnSpc>
                <a:spcPts val="1500"/>
              </a:lnSpc>
            </a:pPr>
            <a:r>
              <a:rPr lang="zh-CN" altLang="en-US" sz="1000" spc="100" dirty="0">
                <a:solidFill>
                  <a:schemeClr val="bg1"/>
                </a:solidFill>
                <a:cs typeface="+mn-ea"/>
                <a:sym typeface="+mn-lt"/>
              </a:rPr>
              <a:t>Work report refers to a comprehensive and systematic general inspection and evaluation of the work that has been done in a certain period of time</a:t>
            </a:r>
          </a:p>
        </p:txBody>
      </p:sp>
      <p:grpSp>
        <p:nvGrpSpPr>
          <p:cNvPr id="5" name="组合 4">
            <a:extLst>
              <a:ext uri="{FF2B5EF4-FFF2-40B4-BE49-F238E27FC236}">
                <a16:creationId xmlns:a16="http://schemas.microsoft.com/office/drawing/2014/main" id="{4CE41A56-E89A-49F5-95C2-0D91D851BCB2}"/>
              </a:ext>
            </a:extLst>
          </p:cNvPr>
          <p:cNvGrpSpPr/>
          <p:nvPr/>
        </p:nvGrpSpPr>
        <p:grpSpPr>
          <a:xfrm>
            <a:off x="9141064" y="5668670"/>
            <a:ext cx="2755514" cy="428246"/>
            <a:chOff x="9289566" y="5840629"/>
            <a:chExt cx="2284359" cy="333067"/>
          </a:xfrm>
        </p:grpSpPr>
        <p:sp>
          <p:nvSpPr>
            <p:cNvPr id="4" name="矩形: 圆角 3">
              <a:extLst>
                <a:ext uri="{FF2B5EF4-FFF2-40B4-BE49-F238E27FC236}">
                  <a16:creationId xmlns:a16="http://schemas.microsoft.com/office/drawing/2014/main" id="{53F05028-16F2-4C50-AC75-F4B5F666641D}"/>
                </a:ext>
              </a:extLst>
            </p:cNvPr>
            <p:cNvSpPr/>
            <p:nvPr/>
          </p:nvSpPr>
          <p:spPr>
            <a:xfrm>
              <a:off x="9289566" y="5840629"/>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a:extLst>
                <a:ext uri="{FF2B5EF4-FFF2-40B4-BE49-F238E27FC236}">
                  <a16:creationId xmlns:a16="http://schemas.microsoft.com/office/drawing/2014/main" id="{69F024D9-6F6B-41F9-9FF8-C9A6CEDBB4DB}"/>
                </a:ext>
              </a:extLst>
            </p:cNvPr>
            <p:cNvSpPr txBox="1"/>
            <p:nvPr/>
          </p:nvSpPr>
          <p:spPr>
            <a:xfrm>
              <a:off x="9342865" y="5865919"/>
              <a:ext cx="2231060" cy="307777"/>
            </a:xfrm>
            <a:prstGeom prst="rect">
              <a:avLst/>
            </a:prstGeom>
            <a:noFill/>
          </p:spPr>
          <p:txBody>
            <a:bodyPr wrap="none" rtlCol="0">
              <a:spAutoFit/>
            </a:bodyPr>
            <a:lstStyle/>
            <a:p>
              <a:r>
                <a:rPr lang="en-US" altLang="zh-CN" sz="1400" spc="100" dirty="0">
                  <a:solidFill>
                    <a:schemeClr val="bg1"/>
                  </a:solidFill>
                  <a:cs typeface="+mn-ea"/>
                  <a:sym typeface="+mn-lt"/>
                </a:rPr>
                <a:t>SPEAKER</a:t>
              </a:r>
              <a:r>
                <a:rPr lang="zh-CN" altLang="en-US" sz="1400" spc="100" dirty="0">
                  <a:solidFill>
                    <a:schemeClr val="bg1"/>
                  </a:solidFill>
                  <a:cs typeface="+mn-ea"/>
                  <a:sym typeface="+mn-lt"/>
                </a:rPr>
                <a:t>：</a:t>
              </a:r>
              <a:r>
                <a:rPr lang="en-US" altLang="zh-CN" sz="1400" spc="100" dirty="0">
                  <a:solidFill>
                    <a:schemeClr val="bg1"/>
                  </a:solidFill>
                  <a:cs typeface="+mn-ea"/>
                  <a:sym typeface="+mn-lt"/>
                </a:rPr>
                <a:t>jpppt.com</a:t>
              </a: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
        <p:nvSpPr>
          <p:cNvPr id="51" name="TextBox 3">
            <a:hlinkClick r:id="rId16"/>
            <a:extLst>
              <a:ext uri="{FF2B5EF4-FFF2-40B4-BE49-F238E27FC236}">
                <a16:creationId xmlns:a16="http://schemas.microsoft.com/office/drawing/2014/main" id="{C2616E96-5D1A-475F-ADE0-D301223ED359}"/>
              </a:ext>
            </a:extLst>
          </p:cNvPr>
          <p:cNvSpPr txBox="1"/>
          <p:nvPr/>
        </p:nvSpPr>
        <p:spPr>
          <a:xfrm>
            <a:off x="660106" y="6493669"/>
            <a:ext cx="5169613" cy="246221"/>
          </a:xfrm>
          <a:prstGeom prst="rect">
            <a:avLst/>
          </a:prstGeom>
          <a:noFill/>
        </p:spPr>
        <p:txBody>
          <a:bodyPr wrap="square" rtlCol="0">
            <a:spAutoFit/>
          </a:bodyPr>
          <a:lstStyle/>
          <a:p>
            <a:r>
              <a:rPr lang="en-US" altLang="zh-CN" sz="1000" dirty="0">
                <a:solidFill>
                  <a:schemeClr val="bg1"/>
                </a:solidFill>
                <a:cs typeface="Arial" pitchFamily="34" charset="0"/>
                <a:hlinkClick r:id="rId16">
                  <a:extLst>
                    <a:ext uri="{A12FA001-AC4F-418D-AE19-62706E023703}">
                      <ahyp:hlinkClr xmlns:ahyp="http://schemas.microsoft.com/office/drawing/2018/hyperlinkcolor" val="tx"/>
                    </a:ext>
                  </a:extLst>
                </a:hlinkClick>
              </a:rPr>
              <a:t>https://www.freeppt7.com</a:t>
            </a:r>
            <a:endParaRPr lang="ko-KR" altLang="en-US" sz="1000" dirty="0">
              <a:solidFill>
                <a:schemeClr val="bg1"/>
              </a:solidFill>
              <a:cs typeface="Arial" pitchFamily="34" charset="0"/>
            </a:endParaRPr>
          </a:p>
        </p:txBody>
      </p:sp>
    </p:spTree>
    <p:extLst>
      <p:ext uri="{BB962C8B-B14F-4D97-AF65-F5344CB8AC3E}">
        <p14:creationId xmlns:p14="http://schemas.microsoft.com/office/powerpoint/2010/main" val="84603589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750"/>
                                  </p:stCondLst>
                                  <p:childTnLst>
                                    <p:set>
                                      <p:cBhvr>
                                        <p:cTn id="79" dur="1" fill="hold">
                                          <p:stCondLst>
                                            <p:cond delay="0"/>
                                          </p:stCondLst>
                                        </p:cTn>
                                        <p:tgtEl>
                                          <p:spTgt spid="5"/>
                                        </p:tgtEl>
                                        <p:attrNameLst>
                                          <p:attrName>style.visibility</p:attrName>
                                        </p:attrNameLst>
                                      </p:cBhvr>
                                      <p:to>
                                        <p:strVal val="visible"/>
                                      </p:to>
                                    </p:set>
                                    <p:anim calcmode="lin" valueType="num">
                                      <p:cBhvr additive="base">
                                        <p:cTn id="80" dur="500" fill="hold"/>
                                        <p:tgtEl>
                                          <p:spTgt spid="5"/>
                                        </p:tgtEl>
                                        <p:attrNameLst>
                                          <p:attrName>ppt_x</p:attrName>
                                        </p:attrNameLst>
                                      </p:cBhvr>
                                      <p:tavLst>
                                        <p:tav tm="0">
                                          <p:val>
                                            <p:strVal val="1+#ppt_w/2"/>
                                          </p:val>
                                        </p:tav>
                                        <p:tav tm="100000">
                                          <p:val>
                                            <p:strVal val="#ppt_x"/>
                                          </p:val>
                                        </p:tav>
                                      </p:tavLst>
                                    </p:anim>
                                    <p:anim calcmode="lin" valueType="num">
                                      <p:cBhvr additive="base">
                                        <p:cTn id="8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直角三角形 26">
            <a:extLst>
              <a:ext uri="{FF2B5EF4-FFF2-40B4-BE49-F238E27FC236}">
                <a16:creationId xmlns:a16="http://schemas.microsoft.com/office/drawing/2014/main" id="{F94C5FDD-A7EA-4C68-BBA2-640B57E5D2C1}"/>
              </a:ext>
            </a:extLst>
          </p:cNvPr>
          <p:cNvSpPr/>
          <p:nvPr/>
        </p:nvSpPr>
        <p:spPr>
          <a:xfrm flipH="1">
            <a:off x="3141232" y="-2226832"/>
            <a:ext cx="9050760" cy="9074510"/>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aphicFrame>
        <p:nvGraphicFramePr>
          <p:cNvPr id="16" name="图表 15">
            <a:extLst>
              <a:ext uri="{FF2B5EF4-FFF2-40B4-BE49-F238E27FC236}">
                <a16:creationId xmlns:a16="http://schemas.microsoft.com/office/drawing/2014/main" id="{43B24CCD-B3E1-4E94-8A15-BE58A25E1436}"/>
              </a:ext>
            </a:extLst>
          </p:cNvPr>
          <p:cNvGraphicFramePr/>
          <p:nvPr>
            <p:extLst>
              <p:ext uri="{D42A27DB-BD31-4B8C-83A1-F6EECF244321}">
                <p14:modId xmlns:p14="http://schemas.microsoft.com/office/powerpoint/2010/main" val="335145220"/>
              </p:ext>
            </p:extLst>
          </p:nvPr>
        </p:nvGraphicFramePr>
        <p:xfrm>
          <a:off x="2733866" y="1554352"/>
          <a:ext cx="6762368" cy="4508245"/>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15D5A373-0CC5-4ADE-815E-2A2F1E99415C}"/>
              </a:ext>
            </a:extLst>
          </p:cNvPr>
          <p:cNvSpPr txBox="1"/>
          <p:nvPr/>
        </p:nvSpPr>
        <p:spPr>
          <a:xfrm>
            <a:off x="5014592" y="3392975"/>
            <a:ext cx="2162815" cy="830997"/>
          </a:xfrm>
          <a:prstGeom prst="rect">
            <a:avLst/>
          </a:prstGeom>
          <a:noFill/>
        </p:spPr>
        <p:txBody>
          <a:bodyPr wrap="square" rtlCol="0">
            <a:spAutoFit/>
          </a:bodyPr>
          <a:lstStyle/>
          <a:p>
            <a:pPr algn="ctr"/>
            <a:r>
              <a:rPr lang="en-US" altLang="zh-CN" sz="2400" dirty="0">
                <a:solidFill>
                  <a:schemeClr val="tx1">
                    <a:lumMod val="75000"/>
                    <a:lumOff val="25000"/>
                  </a:schemeClr>
                </a:solidFill>
                <a:cs typeface="+mn-ea"/>
                <a:sym typeface="+mn-lt"/>
              </a:rPr>
              <a:t>Presentation</a:t>
            </a:r>
          </a:p>
          <a:p>
            <a:pPr algn="ctr"/>
            <a:r>
              <a:rPr lang="en-US" altLang="zh-CN" sz="2400" dirty="0">
                <a:solidFill>
                  <a:schemeClr val="tx1">
                    <a:lumMod val="75000"/>
                    <a:lumOff val="25000"/>
                  </a:schemeClr>
                </a:solidFill>
                <a:cs typeface="+mn-ea"/>
                <a:sym typeface="+mn-lt"/>
              </a:rPr>
              <a:t>funding</a:t>
            </a:r>
            <a:endParaRPr lang="zh-CN" altLang="en-US" sz="2400" dirty="0">
              <a:solidFill>
                <a:schemeClr val="tx1">
                  <a:lumMod val="75000"/>
                  <a:lumOff val="25000"/>
                </a:schemeClr>
              </a:solidFill>
              <a:cs typeface="+mn-ea"/>
              <a:sym typeface="+mn-lt"/>
            </a:endParaRPr>
          </a:p>
        </p:txBody>
      </p:sp>
      <p:sp>
        <p:nvSpPr>
          <p:cNvPr id="18" name="文本框 17">
            <a:extLst>
              <a:ext uri="{FF2B5EF4-FFF2-40B4-BE49-F238E27FC236}">
                <a16:creationId xmlns:a16="http://schemas.microsoft.com/office/drawing/2014/main" id="{7DEB2649-5B2C-4F13-A6DB-A1645AA096E0}"/>
              </a:ext>
            </a:extLst>
          </p:cNvPr>
          <p:cNvSpPr txBox="1"/>
          <p:nvPr/>
        </p:nvSpPr>
        <p:spPr>
          <a:xfrm>
            <a:off x="8367120" y="2101330"/>
            <a:ext cx="2619122" cy="834267"/>
          </a:xfrm>
          <a:prstGeom prst="rect">
            <a:avLst/>
          </a:prstGeom>
          <a:noFill/>
        </p:spPr>
        <p:txBody>
          <a:bodyPr wrap="square" rtlCol="0">
            <a:spAutoFit/>
          </a:bodyPr>
          <a:lstStyle/>
          <a:p>
            <a:pPr algn="just">
              <a:lnSpc>
                <a:spcPts val="2000"/>
              </a:lnSpc>
            </a:pPr>
            <a:r>
              <a:rPr lang="en-US" altLang="zh-CN" sz="1200" dirty="0">
                <a:solidFill>
                  <a:schemeClr val="bg1"/>
                </a:solidFill>
                <a:cs typeface="+mn-ea"/>
                <a:sym typeface="+mn-lt"/>
              </a:rPr>
              <a:t>Please enter the font and title you think is appropriate in the box, and change your color, </a:t>
            </a:r>
            <a:endParaRPr lang="zh-CN" altLang="en-US" sz="1200" dirty="0">
              <a:solidFill>
                <a:schemeClr val="bg1"/>
              </a:solidFill>
              <a:cs typeface="+mn-ea"/>
              <a:sym typeface="+mn-lt"/>
            </a:endParaRPr>
          </a:p>
        </p:txBody>
      </p:sp>
      <p:sp>
        <p:nvSpPr>
          <p:cNvPr id="19" name="文本框 18">
            <a:extLst>
              <a:ext uri="{FF2B5EF4-FFF2-40B4-BE49-F238E27FC236}">
                <a16:creationId xmlns:a16="http://schemas.microsoft.com/office/drawing/2014/main" id="{9D46A240-477B-4DCD-942C-15BC28749B80}"/>
              </a:ext>
            </a:extLst>
          </p:cNvPr>
          <p:cNvSpPr txBox="1"/>
          <p:nvPr/>
        </p:nvSpPr>
        <p:spPr>
          <a:xfrm>
            <a:off x="8372806" y="167686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0" name="文本框 19">
            <a:extLst>
              <a:ext uri="{FF2B5EF4-FFF2-40B4-BE49-F238E27FC236}">
                <a16:creationId xmlns:a16="http://schemas.microsoft.com/office/drawing/2014/main" id="{1328C4EE-889C-4651-88A8-3BD17893591B}"/>
              </a:ext>
            </a:extLst>
          </p:cNvPr>
          <p:cNvSpPr txBox="1"/>
          <p:nvPr/>
        </p:nvSpPr>
        <p:spPr>
          <a:xfrm>
            <a:off x="8367120" y="4648440"/>
            <a:ext cx="2619122" cy="834267"/>
          </a:xfrm>
          <a:prstGeom prst="rect">
            <a:avLst/>
          </a:prstGeom>
          <a:noFill/>
        </p:spPr>
        <p:txBody>
          <a:bodyPr wrap="square" rtlCol="0">
            <a:spAutoFit/>
          </a:bodyPr>
          <a:lstStyle/>
          <a:p>
            <a:pPr algn="just">
              <a:lnSpc>
                <a:spcPts val="2000"/>
              </a:lnSpc>
            </a:pPr>
            <a:r>
              <a:rPr lang="en-US" altLang="zh-CN" sz="1200" dirty="0">
                <a:solidFill>
                  <a:schemeClr val="bg1"/>
                </a:solidFill>
                <a:cs typeface="+mn-ea"/>
                <a:sym typeface="+mn-lt"/>
              </a:rPr>
              <a:t>Please enter the font and title you think is appropriate in the box, and change your color, </a:t>
            </a:r>
            <a:endParaRPr lang="zh-CN" altLang="en-US" sz="1200" dirty="0">
              <a:solidFill>
                <a:schemeClr val="bg1"/>
              </a:solidFill>
              <a:cs typeface="+mn-ea"/>
              <a:sym typeface="+mn-lt"/>
            </a:endParaRPr>
          </a:p>
        </p:txBody>
      </p:sp>
      <p:sp>
        <p:nvSpPr>
          <p:cNvPr id="21" name="文本框 20">
            <a:extLst>
              <a:ext uri="{FF2B5EF4-FFF2-40B4-BE49-F238E27FC236}">
                <a16:creationId xmlns:a16="http://schemas.microsoft.com/office/drawing/2014/main" id="{CE4B2F9E-253E-4D19-BA80-1D5248C2D9F3}"/>
              </a:ext>
            </a:extLst>
          </p:cNvPr>
          <p:cNvSpPr txBox="1"/>
          <p:nvPr/>
        </p:nvSpPr>
        <p:spPr>
          <a:xfrm>
            <a:off x="8372806" y="422397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2" name="文本框 21">
            <a:extLst>
              <a:ext uri="{FF2B5EF4-FFF2-40B4-BE49-F238E27FC236}">
                <a16:creationId xmlns:a16="http://schemas.microsoft.com/office/drawing/2014/main" id="{4DCCEDAD-3B32-4233-903A-767E7ACB473C}"/>
              </a:ext>
            </a:extLst>
          </p:cNvPr>
          <p:cNvSpPr txBox="1"/>
          <p:nvPr/>
        </p:nvSpPr>
        <p:spPr>
          <a:xfrm>
            <a:off x="1443705" y="2101330"/>
            <a:ext cx="2619122" cy="834267"/>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3" name="文本框 22">
            <a:extLst>
              <a:ext uri="{FF2B5EF4-FFF2-40B4-BE49-F238E27FC236}">
                <a16:creationId xmlns:a16="http://schemas.microsoft.com/office/drawing/2014/main" id="{B8E4F3F2-5BA5-4EF5-AECA-C3EAFF25E882}"/>
              </a:ext>
            </a:extLst>
          </p:cNvPr>
          <p:cNvSpPr txBox="1"/>
          <p:nvPr/>
        </p:nvSpPr>
        <p:spPr>
          <a:xfrm>
            <a:off x="1449391" y="1676862"/>
            <a:ext cx="2018155" cy="461665"/>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HEADLINE</a:t>
            </a:r>
            <a:endParaRPr lang="zh-CN" altLang="en-US" sz="2400" dirty="0">
              <a:solidFill>
                <a:schemeClr val="tx1">
                  <a:lumMod val="75000"/>
                  <a:lumOff val="25000"/>
                </a:schemeClr>
              </a:solidFill>
              <a:cs typeface="+mn-ea"/>
              <a:sym typeface="+mn-lt"/>
            </a:endParaRPr>
          </a:p>
        </p:txBody>
      </p:sp>
      <p:sp>
        <p:nvSpPr>
          <p:cNvPr id="24" name="文本框 23">
            <a:extLst>
              <a:ext uri="{FF2B5EF4-FFF2-40B4-BE49-F238E27FC236}">
                <a16:creationId xmlns:a16="http://schemas.microsoft.com/office/drawing/2014/main" id="{BCA39767-5697-471E-ACCB-261E0AC2B7AC}"/>
              </a:ext>
            </a:extLst>
          </p:cNvPr>
          <p:cNvSpPr txBox="1"/>
          <p:nvPr/>
        </p:nvSpPr>
        <p:spPr>
          <a:xfrm>
            <a:off x="1443705" y="4648440"/>
            <a:ext cx="2619122" cy="834267"/>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5" name="文本框 24">
            <a:extLst>
              <a:ext uri="{FF2B5EF4-FFF2-40B4-BE49-F238E27FC236}">
                <a16:creationId xmlns:a16="http://schemas.microsoft.com/office/drawing/2014/main" id="{0B92DA77-5731-4BA6-B8F2-BB86EED25E88}"/>
              </a:ext>
            </a:extLst>
          </p:cNvPr>
          <p:cNvSpPr txBox="1"/>
          <p:nvPr/>
        </p:nvSpPr>
        <p:spPr>
          <a:xfrm>
            <a:off x="1449391" y="4223972"/>
            <a:ext cx="2018155" cy="461665"/>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HEADLINE</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6221852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750" fill="hold"/>
                                        <p:tgtEl>
                                          <p:spTgt spid="18"/>
                                        </p:tgtEl>
                                        <p:attrNameLst>
                                          <p:attrName>ppt_x</p:attrName>
                                        </p:attrNameLst>
                                      </p:cBhvr>
                                      <p:tavLst>
                                        <p:tav tm="0">
                                          <p:val>
                                            <p:strVal val="#ppt_x"/>
                                          </p:val>
                                        </p:tav>
                                        <p:tav tm="100000">
                                          <p:val>
                                            <p:strVal val="#ppt_x"/>
                                          </p:val>
                                        </p:tav>
                                      </p:tavLst>
                                    </p:anim>
                                    <p:anim calcmode="lin" valueType="num">
                                      <p:cBhvr additive="base">
                                        <p:cTn id="27" dur="75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750" fill="hold"/>
                                        <p:tgtEl>
                                          <p:spTgt spid="19"/>
                                        </p:tgtEl>
                                        <p:attrNameLst>
                                          <p:attrName>ppt_x</p:attrName>
                                        </p:attrNameLst>
                                      </p:cBhvr>
                                      <p:tavLst>
                                        <p:tav tm="0">
                                          <p:val>
                                            <p:strVal val="#ppt_x"/>
                                          </p:val>
                                        </p:tav>
                                        <p:tav tm="100000">
                                          <p:val>
                                            <p:strVal val="#ppt_x"/>
                                          </p:val>
                                        </p:tav>
                                      </p:tavLst>
                                    </p:anim>
                                    <p:anim calcmode="lin" valueType="num">
                                      <p:cBhvr additive="base">
                                        <p:cTn id="31" dur="75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ppt_x"/>
                                          </p:val>
                                        </p:tav>
                                        <p:tav tm="100000">
                                          <p:val>
                                            <p:strVal val="#ppt_x"/>
                                          </p:val>
                                        </p:tav>
                                      </p:tavLst>
                                    </p:anim>
                                    <p:anim calcmode="lin" valueType="num">
                                      <p:cBhvr additive="base">
                                        <p:cTn id="35" dur="75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750" fill="hold"/>
                                        <p:tgtEl>
                                          <p:spTgt spid="21"/>
                                        </p:tgtEl>
                                        <p:attrNameLst>
                                          <p:attrName>ppt_x</p:attrName>
                                        </p:attrNameLst>
                                      </p:cBhvr>
                                      <p:tavLst>
                                        <p:tav tm="0">
                                          <p:val>
                                            <p:strVal val="#ppt_x"/>
                                          </p:val>
                                        </p:tav>
                                        <p:tav tm="100000">
                                          <p:val>
                                            <p:strVal val="#ppt_x"/>
                                          </p:val>
                                        </p:tav>
                                      </p:tavLst>
                                    </p:anim>
                                    <p:anim calcmode="lin" valueType="num">
                                      <p:cBhvr additive="base">
                                        <p:cTn id="39" dur="750" fill="hold"/>
                                        <p:tgtEl>
                                          <p:spTgt spid="2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ppt_x"/>
                                          </p:val>
                                        </p:tav>
                                        <p:tav tm="100000">
                                          <p:val>
                                            <p:strVal val="#ppt_x"/>
                                          </p:val>
                                        </p:tav>
                                      </p:tavLst>
                                    </p:anim>
                                    <p:anim calcmode="lin" valueType="num">
                                      <p:cBhvr additive="base">
                                        <p:cTn id="43" dur="75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750" fill="hold"/>
                                        <p:tgtEl>
                                          <p:spTgt spid="23"/>
                                        </p:tgtEl>
                                        <p:attrNameLst>
                                          <p:attrName>ppt_x</p:attrName>
                                        </p:attrNameLst>
                                      </p:cBhvr>
                                      <p:tavLst>
                                        <p:tav tm="0">
                                          <p:val>
                                            <p:strVal val="#ppt_x"/>
                                          </p:val>
                                        </p:tav>
                                        <p:tav tm="100000">
                                          <p:val>
                                            <p:strVal val="#ppt_x"/>
                                          </p:val>
                                        </p:tav>
                                      </p:tavLst>
                                    </p:anim>
                                    <p:anim calcmode="lin" valueType="num">
                                      <p:cBhvr additive="base">
                                        <p:cTn id="47" dur="75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750" fill="hold"/>
                                        <p:tgtEl>
                                          <p:spTgt spid="24"/>
                                        </p:tgtEl>
                                        <p:attrNameLst>
                                          <p:attrName>ppt_x</p:attrName>
                                        </p:attrNameLst>
                                      </p:cBhvr>
                                      <p:tavLst>
                                        <p:tav tm="0">
                                          <p:val>
                                            <p:strVal val="#ppt_x"/>
                                          </p:val>
                                        </p:tav>
                                        <p:tav tm="100000">
                                          <p:val>
                                            <p:strVal val="#ppt_x"/>
                                          </p:val>
                                        </p:tav>
                                      </p:tavLst>
                                    </p:anim>
                                    <p:anim calcmode="lin" valueType="num">
                                      <p:cBhvr additive="base">
                                        <p:cTn id="51" dur="75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750" fill="hold"/>
                                        <p:tgtEl>
                                          <p:spTgt spid="25"/>
                                        </p:tgtEl>
                                        <p:attrNameLst>
                                          <p:attrName>ppt_x</p:attrName>
                                        </p:attrNameLst>
                                      </p:cBhvr>
                                      <p:tavLst>
                                        <p:tav tm="0">
                                          <p:val>
                                            <p:strVal val="#ppt_x"/>
                                          </p:val>
                                        </p:tav>
                                        <p:tav tm="100000">
                                          <p:val>
                                            <p:strVal val="#ppt_x"/>
                                          </p:val>
                                        </p:tav>
                                      </p:tavLst>
                                    </p:anim>
                                    <p:anim calcmode="lin" valueType="num">
                                      <p:cBhvr additive="base">
                                        <p:cTn id="55" dur="750" fill="hold"/>
                                        <p:tgtEl>
                                          <p:spTgt spid="25"/>
                                        </p:tgtEl>
                                        <p:attrNameLst>
                                          <p:attrName>ppt_y</p:attrName>
                                        </p:attrNameLst>
                                      </p:cBhvr>
                                      <p:tavLst>
                                        <p:tav tm="0">
                                          <p:val>
                                            <p:strVal val="1+#ppt_h/2"/>
                                          </p:val>
                                        </p:tav>
                                        <p:tav tm="100000">
                                          <p:val>
                                            <p:strVal val="#ppt_y"/>
                                          </p:val>
                                        </p:tav>
                                      </p:tavLst>
                                    </p:anim>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2" presetClass="entr" presetSubtype="6" fill="hold" grpId="0" nodeType="withEffect">
                                  <p:stCondLst>
                                    <p:cond delay="75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4" grpId="0"/>
      <p:bldP spid="58" grpId="0"/>
      <p:bldP spid="61" grpId="0"/>
      <p:bldGraphic spid="16" grpId="0">
        <p:bldAsOne/>
      </p:bldGraphic>
      <p:bldP spid="17" grpId="0"/>
      <p:bldP spid="18" grpId="0"/>
      <p:bldP spid="19" grpId="0"/>
      <p:bldP spid="20" grpId="0"/>
      <p:bldP spid="21"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4CA9520-8250-4754-BCD6-4E27AB5B0CDA}"/>
              </a:ext>
            </a:extLst>
          </p:cNvPr>
          <p:cNvSpPr/>
          <p:nvPr/>
        </p:nvSpPr>
        <p:spPr>
          <a:xfrm>
            <a:off x="1117092" y="2000761"/>
            <a:ext cx="1912389" cy="369332"/>
          </a:xfrm>
          <a:prstGeom prst="roundRect">
            <a:avLst>
              <a:gd name="adj" fmla="val 50000"/>
            </a:avLst>
          </a:prstGeom>
          <a:solidFill>
            <a:srgbClr val="475DBD"/>
          </a:solid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16" name="组合 15">
            <a:extLst>
              <a:ext uri="{FF2B5EF4-FFF2-40B4-BE49-F238E27FC236}">
                <a16:creationId xmlns:a16="http://schemas.microsoft.com/office/drawing/2014/main" id="{3D2DCBCD-BDC5-455E-9E39-899303CD7CF9}"/>
              </a:ext>
            </a:extLst>
          </p:cNvPr>
          <p:cNvGrpSpPr/>
          <p:nvPr/>
        </p:nvGrpSpPr>
        <p:grpSpPr>
          <a:xfrm>
            <a:off x="983186" y="1796763"/>
            <a:ext cx="2212673" cy="2841654"/>
            <a:chOff x="5002205" y="2410408"/>
            <a:chExt cx="2212673" cy="2841654"/>
          </a:xfrm>
        </p:grpSpPr>
        <p:sp>
          <p:nvSpPr>
            <p:cNvPr id="17" name="矩形: 圆角 16">
              <a:extLst>
                <a:ext uri="{FF2B5EF4-FFF2-40B4-BE49-F238E27FC236}">
                  <a16:creationId xmlns:a16="http://schemas.microsoft.com/office/drawing/2014/main" id="{8F71AAA0-ACAB-45D1-A470-9BD07FF1BF2D}"/>
                </a:ext>
              </a:extLst>
            </p:cNvPr>
            <p:cNvSpPr/>
            <p:nvPr/>
          </p:nvSpPr>
          <p:spPr>
            <a:xfrm>
              <a:off x="5002205" y="2410408"/>
              <a:ext cx="2152061" cy="2841654"/>
            </a:xfrm>
            <a:prstGeom prst="roundRect">
              <a:avLst>
                <a:gd name="adj" fmla="val 6380"/>
              </a:avLst>
            </a:prstGeom>
            <a:no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18" name="组合 17">
              <a:extLst>
                <a:ext uri="{FF2B5EF4-FFF2-40B4-BE49-F238E27FC236}">
                  <a16:creationId xmlns:a16="http://schemas.microsoft.com/office/drawing/2014/main" id="{D1E8FED9-F742-46AE-91AF-C73BC1AB58EC}"/>
                </a:ext>
              </a:extLst>
            </p:cNvPr>
            <p:cNvGrpSpPr/>
            <p:nvPr/>
          </p:nvGrpSpPr>
          <p:grpSpPr>
            <a:xfrm>
              <a:off x="5102844" y="2614406"/>
              <a:ext cx="2112034" cy="2514271"/>
              <a:chOff x="1507532" y="2201635"/>
              <a:chExt cx="2112034" cy="2514271"/>
            </a:xfrm>
          </p:grpSpPr>
          <p:sp>
            <p:nvSpPr>
              <p:cNvPr id="19" name="文本框 18">
                <a:extLst>
                  <a:ext uri="{FF2B5EF4-FFF2-40B4-BE49-F238E27FC236}">
                    <a16:creationId xmlns:a16="http://schemas.microsoft.com/office/drawing/2014/main" id="{A8DEFCF3-C9D7-49A0-93BD-67CA80692BA5}"/>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0" name="文本框 19">
                <a:extLst>
                  <a:ext uri="{FF2B5EF4-FFF2-40B4-BE49-F238E27FC236}">
                    <a16:creationId xmlns:a16="http://schemas.microsoft.com/office/drawing/2014/main" id="{D1395F69-85DB-4F6E-8100-E907815E3517}"/>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50</a:t>
                </a:r>
                <a:endParaRPr lang="zh-CN" altLang="en-US" sz="4400" dirty="0">
                  <a:solidFill>
                    <a:schemeClr val="tx1">
                      <a:lumMod val="75000"/>
                      <a:lumOff val="25000"/>
                    </a:schemeClr>
                  </a:solidFill>
                  <a:cs typeface="+mn-ea"/>
                  <a:sym typeface="+mn-lt"/>
                </a:endParaRPr>
              </a:p>
            </p:txBody>
          </p:sp>
          <p:sp>
            <p:nvSpPr>
              <p:cNvPr id="21" name="文本框 20">
                <a:extLst>
                  <a:ext uri="{FF2B5EF4-FFF2-40B4-BE49-F238E27FC236}">
                    <a16:creationId xmlns:a16="http://schemas.microsoft.com/office/drawing/2014/main" id="{2B6416E0-B2EC-42B2-AD9C-0B6D1F8BF94A}"/>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31" name="矩形: 圆角 30">
            <a:extLst>
              <a:ext uri="{FF2B5EF4-FFF2-40B4-BE49-F238E27FC236}">
                <a16:creationId xmlns:a16="http://schemas.microsoft.com/office/drawing/2014/main" id="{90B77A36-F25D-4F43-AFCC-8EB3ABC4CC26}"/>
              </a:ext>
            </a:extLst>
          </p:cNvPr>
          <p:cNvSpPr/>
          <p:nvPr/>
        </p:nvSpPr>
        <p:spPr>
          <a:xfrm>
            <a:off x="3786868" y="2000761"/>
            <a:ext cx="1912389" cy="369332"/>
          </a:xfrm>
          <a:prstGeom prst="roundRect">
            <a:avLst>
              <a:gd name="adj" fmla="val 50000"/>
            </a:avLst>
          </a:prstGeom>
          <a:solidFill>
            <a:srgbClr val="304086"/>
          </a:solid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组合 31">
            <a:extLst>
              <a:ext uri="{FF2B5EF4-FFF2-40B4-BE49-F238E27FC236}">
                <a16:creationId xmlns:a16="http://schemas.microsoft.com/office/drawing/2014/main" id="{86F13016-9EE9-4994-ABBC-1F34B62F1157}"/>
              </a:ext>
            </a:extLst>
          </p:cNvPr>
          <p:cNvGrpSpPr/>
          <p:nvPr/>
        </p:nvGrpSpPr>
        <p:grpSpPr>
          <a:xfrm>
            <a:off x="3652962" y="1796763"/>
            <a:ext cx="2212673" cy="2841654"/>
            <a:chOff x="5002205" y="2410408"/>
            <a:chExt cx="2212673" cy="2841654"/>
          </a:xfrm>
        </p:grpSpPr>
        <p:sp>
          <p:nvSpPr>
            <p:cNvPr id="33" name="矩形: 圆角 32">
              <a:extLst>
                <a:ext uri="{FF2B5EF4-FFF2-40B4-BE49-F238E27FC236}">
                  <a16:creationId xmlns:a16="http://schemas.microsoft.com/office/drawing/2014/main" id="{EF300227-9F12-4DA0-9558-63863FC1570A}"/>
                </a:ext>
              </a:extLst>
            </p:cNvPr>
            <p:cNvSpPr/>
            <p:nvPr/>
          </p:nvSpPr>
          <p:spPr>
            <a:xfrm>
              <a:off x="5002205" y="2410408"/>
              <a:ext cx="2152061" cy="2841654"/>
            </a:xfrm>
            <a:prstGeom prst="roundRect">
              <a:avLst>
                <a:gd name="adj" fmla="val 6380"/>
              </a:avLst>
            </a:prstGeom>
            <a:no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34" name="组合 33">
              <a:extLst>
                <a:ext uri="{FF2B5EF4-FFF2-40B4-BE49-F238E27FC236}">
                  <a16:creationId xmlns:a16="http://schemas.microsoft.com/office/drawing/2014/main" id="{F1B4D5EC-C59A-4BD7-ADC6-EDA7343B2028}"/>
                </a:ext>
              </a:extLst>
            </p:cNvPr>
            <p:cNvGrpSpPr/>
            <p:nvPr/>
          </p:nvGrpSpPr>
          <p:grpSpPr>
            <a:xfrm>
              <a:off x="5102844" y="2614406"/>
              <a:ext cx="2112034" cy="2514271"/>
              <a:chOff x="1507532" y="2201635"/>
              <a:chExt cx="2112034" cy="2514271"/>
            </a:xfrm>
          </p:grpSpPr>
          <p:sp>
            <p:nvSpPr>
              <p:cNvPr id="35" name="文本框 34">
                <a:extLst>
                  <a:ext uri="{FF2B5EF4-FFF2-40B4-BE49-F238E27FC236}">
                    <a16:creationId xmlns:a16="http://schemas.microsoft.com/office/drawing/2014/main" id="{0D8E4BB0-F5BB-4184-9DDA-E604CF585941}"/>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36" name="文本框 35">
                <a:extLst>
                  <a:ext uri="{FF2B5EF4-FFF2-40B4-BE49-F238E27FC236}">
                    <a16:creationId xmlns:a16="http://schemas.microsoft.com/office/drawing/2014/main" id="{01532F1B-43D6-4AC9-A059-13F0144E7511}"/>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24</a:t>
                </a:r>
                <a:r>
                  <a:rPr lang="en-US" altLang="zh-CN" sz="2800" dirty="0">
                    <a:solidFill>
                      <a:schemeClr val="tx1">
                        <a:lumMod val="75000"/>
                        <a:lumOff val="25000"/>
                      </a:schemeClr>
                    </a:solidFill>
                    <a:cs typeface="+mn-ea"/>
                    <a:sym typeface="+mn-lt"/>
                  </a:rPr>
                  <a:t>%</a:t>
                </a:r>
                <a:endParaRPr lang="zh-CN" altLang="en-US" sz="4400" dirty="0">
                  <a:solidFill>
                    <a:schemeClr val="tx1">
                      <a:lumMod val="75000"/>
                      <a:lumOff val="25000"/>
                    </a:schemeClr>
                  </a:solidFill>
                  <a:cs typeface="+mn-ea"/>
                  <a:sym typeface="+mn-lt"/>
                </a:endParaRPr>
              </a:p>
            </p:txBody>
          </p:sp>
          <p:sp>
            <p:nvSpPr>
              <p:cNvPr id="37" name="文本框 36">
                <a:extLst>
                  <a:ext uri="{FF2B5EF4-FFF2-40B4-BE49-F238E27FC236}">
                    <a16:creationId xmlns:a16="http://schemas.microsoft.com/office/drawing/2014/main" id="{E5F3FB38-1E36-49FF-8C01-D1DA3C150D0E}"/>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38" name="矩形: 圆角 37">
            <a:extLst>
              <a:ext uri="{FF2B5EF4-FFF2-40B4-BE49-F238E27FC236}">
                <a16:creationId xmlns:a16="http://schemas.microsoft.com/office/drawing/2014/main" id="{485F99DB-CE8C-4098-903B-A6793417FF84}"/>
              </a:ext>
            </a:extLst>
          </p:cNvPr>
          <p:cNvSpPr/>
          <p:nvPr/>
        </p:nvSpPr>
        <p:spPr>
          <a:xfrm>
            <a:off x="6527428" y="2000761"/>
            <a:ext cx="1912389" cy="369332"/>
          </a:xfrm>
          <a:prstGeom prst="roundRect">
            <a:avLst>
              <a:gd name="adj" fmla="val 50000"/>
            </a:avLst>
          </a:prstGeom>
          <a:solidFill>
            <a:srgbClr val="475DBD"/>
          </a:solid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9" name="组合 38">
            <a:extLst>
              <a:ext uri="{FF2B5EF4-FFF2-40B4-BE49-F238E27FC236}">
                <a16:creationId xmlns:a16="http://schemas.microsoft.com/office/drawing/2014/main" id="{A6308891-2472-47AB-8B61-AB6A3047A6C8}"/>
              </a:ext>
            </a:extLst>
          </p:cNvPr>
          <p:cNvGrpSpPr/>
          <p:nvPr/>
        </p:nvGrpSpPr>
        <p:grpSpPr>
          <a:xfrm>
            <a:off x="6393522" y="1796763"/>
            <a:ext cx="2212673" cy="2841654"/>
            <a:chOff x="5002205" y="2410408"/>
            <a:chExt cx="2212673" cy="2841654"/>
          </a:xfrm>
        </p:grpSpPr>
        <p:sp>
          <p:nvSpPr>
            <p:cNvPr id="48" name="矩形: 圆角 47">
              <a:extLst>
                <a:ext uri="{FF2B5EF4-FFF2-40B4-BE49-F238E27FC236}">
                  <a16:creationId xmlns:a16="http://schemas.microsoft.com/office/drawing/2014/main" id="{FA644705-5F76-4ECB-8306-34C30B8D79E1}"/>
                </a:ext>
              </a:extLst>
            </p:cNvPr>
            <p:cNvSpPr/>
            <p:nvPr/>
          </p:nvSpPr>
          <p:spPr>
            <a:xfrm>
              <a:off x="5002205" y="2410408"/>
              <a:ext cx="2152061" cy="2841654"/>
            </a:xfrm>
            <a:prstGeom prst="roundRect">
              <a:avLst>
                <a:gd name="adj" fmla="val 6380"/>
              </a:avLst>
            </a:prstGeom>
            <a:no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49" name="组合 48">
              <a:extLst>
                <a:ext uri="{FF2B5EF4-FFF2-40B4-BE49-F238E27FC236}">
                  <a16:creationId xmlns:a16="http://schemas.microsoft.com/office/drawing/2014/main" id="{17CB1B82-5479-48F2-B661-3CB930F0849C}"/>
                </a:ext>
              </a:extLst>
            </p:cNvPr>
            <p:cNvGrpSpPr/>
            <p:nvPr/>
          </p:nvGrpSpPr>
          <p:grpSpPr>
            <a:xfrm>
              <a:off x="5102844" y="2614406"/>
              <a:ext cx="2112034" cy="2514271"/>
              <a:chOff x="1507532" y="2201635"/>
              <a:chExt cx="2112034" cy="2514271"/>
            </a:xfrm>
          </p:grpSpPr>
          <p:sp>
            <p:nvSpPr>
              <p:cNvPr id="51" name="文本框 50">
                <a:extLst>
                  <a:ext uri="{FF2B5EF4-FFF2-40B4-BE49-F238E27FC236}">
                    <a16:creationId xmlns:a16="http://schemas.microsoft.com/office/drawing/2014/main" id="{0A35842A-2B07-408E-B509-E462C251A032}"/>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52" name="文本框 51">
                <a:extLst>
                  <a:ext uri="{FF2B5EF4-FFF2-40B4-BE49-F238E27FC236}">
                    <a16:creationId xmlns:a16="http://schemas.microsoft.com/office/drawing/2014/main" id="{07AB247B-D02C-44C0-A364-DBC2E1F37A13}"/>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89</a:t>
                </a:r>
                <a:endParaRPr lang="zh-CN" altLang="en-US" sz="4400" dirty="0">
                  <a:solidFill>
                    <a:schemeClr val="tx1">
                      <a:lumMod val="75000"/>
                      <a:lumOff val="25000"/>
                    </a:schemeClr>
                  </a:solidFill>
                  <a:cs typeface="+mn-ea"/>
                  <a:sym typeface="+mn-lt"/>
                </a:endParaRPr>
              </a:p>
            </p:txBody>
          </p:sp>
          <p:sp>
            <p:nvSpPr>
              <p:cNvPr id="53" name="文本框 52">
                <a:extLst>
                  <a:ext uri="{FF2B5EF4-FFF2-40B4-BE49-F238E27FC236}">
                    <a16:creationId xmlns:a16="http://schemas.microsoft.com/office/drawing/2014/main" id="{68F3C502-9A12-4BAC-A3CF-7B13C5EBEF1A}"/>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55" name="矩形: 圆角 54">
            <a:extLst>
              <a:ext uri="{FF2B5EF4-FFF2-40B4-BE49-F238E27FC236}">
                <a16:creationId xmlns:a16="http://schemas.microsoft.com/office/drawing/2014/main" id="{9B150963-5EF1-4752-A5C1-6197A25A45D9}"/>
              </a:ext>
            </a:extLst>
          </p:cNvPr>
          <p:cNvSpPr/>
          <p:nvPr/>
        </p:nvSpPr>
        <p:spPr>
          <a:xfrm>
            <a:off x="9260627" y="2000761"/>
            <a:ext cx="1912389" cy="369332"/>
          </a:xfrm>
          <a:prstGeom prst="roundRect">
            <a:avLst>
              <a:gd name="adj" fmla="val 50000"/>
            </a:avLst>
          </a:prstGeom>
          <a:solidFill>
            <a:srgbClr val="304086"/>
          </a:solid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6" name="组合 55">
            <a:extLst>
              <a:ext uri="{FF2B5EF4-FFF2-40B4-BE49-F238E27FC236}">
                <a16:creationId xmlns:a16="http://schemas.microsoft.com/office/drawing/2014/main" id="{B9680F21-9D91-43E6-9F6A-31F182174788}"/>
              </a:ext>
            </a:extLst>
          </p:cNvPr>
          <p:cNvGrpSpPr/>
          <p:nvPr/>
        </p:nvGrpSpPr>
        <p:grpSpPr>
          <a:xfrm>
            <a:off x="9126721" y="1796763"/>
            <a:ext cx="2212673" cy="2841654"/>
            <a:chOff x="5002205" y="2410408"/>
            <a:chExt cx="2212673" cy="2841654"/>
          </a:xfrm>
        </p:grpSpPr>
        <p:sp>
          <p:nvSpPr>
            <p:cNvPr id="59" name="矩形: 圆角 58">
              <a:extLst>
                <a:ext uri="{FF2B5EF4-FFF2-40B4-BE49-F238E27FC236}">
                  <a16:creationId xmlns:a16="http://schemas.microsoft.com/office/drawing/2014/main" id="{7F1D353B-3E3D-47EC-ABC7-F94331796BC7}"/>
                </a:ext>
              </a:extLst>
            </p:cNvPr>
            <p:cNvSpPr/>
            <p:nvPr/>
          </p:nvSpPr>
          <p:spPr>
            <a:xfrm>
              <a:off x="5002205" y="2410408"/>
              <a:ext cx="2152061" cy="2841654"/>
            </a:xfrm>
            <a:prstGeom prst="roundRect">
              <a:avLst>
                <a:gd name="adj" fmla="val 6380"/>
              </a:avLst>
            </a:prstGeom>
            <a:no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60" name="组合 59">
              <a:extLst>
                <a:ext uri="{FF2B5EF4-FFF2-40B4-BE49-F238E27FC236}">
                  <a16:creationId xmlns:a16="http://schemas.microsoft.com/office/drawing/2014/main" id="{33C01226-A7B4-4EF2-9B6E-7C054C2AEC64}"/>
                </a:ext>
              </a:extLst>
            </p:cNvPr>
            <p:cNvGrpSpPr/>
            <p:nvPr/>
          </p:nvGrpSpPr>
          <p:grpSpPr>
            <a:xfrm>
              <a:off x="5102844" y="2610452"/>
              <a:ext cx="2112034" cy="2518225"/>
              <a:chOff x="1507532" y="2197681"/>
              <a:chExt cx="2112034" cy="2518225"/>
            </a:xfrm>
          </p:grpSpPr>
          <p:sp>
            <p:nvSpPr>
              <p:cNvPr id="62" name="文本框 61">
                <a:extLst>
                  <a:ext uri="{FF2B5EF4-FFF2-40B4-BE49-F238E27FC236}">
                    <a16:creationId xmlns:a16="http://schemas.microsoft.com/office/drawing/2014/main" id="{3A74E3B2-D384-4902-9312-084397258F43}"/>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63" name="文本框 62">
                <a:extLst>
                  <a:ext uri="{FF2B5EF4-FFF2-40B4-BE49-F238E27FC236}">
                    <a16:creationId xmlns:a16="http://schemas.microsoft.com/office/drawing/2014/main" id="{EBDDE9A2-4886-4B90-BD5E-C7A25DCDB31E}"/>
                  </a:ext>
                </a:extLst>
              </p:cNvPr>
              <p:cNvSpPr txBox="1"/>
              <p:nvPr/>
            </p:nvSpPr>
            <p:spPr>
              <a:xfrm>
                <a:off x="1601411" y="2574928"/>
                <a:ext cx="2018155" cy="769441"/>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a:t>
                </a:r>
                <a:r>
                  <a:rPr lang="en-US" altLang="zh-CN" sz="4400" dirty="0">
                    <a:solidFill>
                      <a:schemeClr val="tx1">
                        <a:lumMod val="75000"/>
                        <a:lumOff val="25000"/>
                      </a:schemeClr>
                    </a:solidFill>
                    <a:cs typeface="+mn-ea"/>
                    <a:sym typeface="+mn-lt"/>
                  </a:rPr>
                  <a:t>32</a:t>
                </a:r>
                <a:endParaRPr lang="zh-CN" altLang="en-US" sz="4400" dirty="0">
                  <a:solidFill>
                    <a:schemeClr val="tx1">
                      <a:lumMod val="75000"/>
                      <a:lumOff val="25000"/>
                    </a:schemeClr>
                  </a:solidFill>
                  <a:cs typeface="+mn-ea"/>
                  <a:sym typeface="+mn-lt"/>
                </a:endParaRPr>
              </a:p>
            </p:txBody>
          </p:sp>
          <p:sp>
            <p:nvSpPr>
              <p:cNvPr id="64" name="文本框 63">
                <a:extLst>
                  <a:ext uri="{FF2B5EF4-FFF2-40B4-BE49-F238E27FC236}">
                    <a16:creationId xmlns:a16="http://schemas.microsoft.com/office/drawing/2014/main" id="{1347B343-D57D-4F98-84D9-BD6817033F10}"/>
                  </a:ext>
                </a:extLst>
              </p:cNvPr>
              <p:cNvSpPr txBox="1"/>
              <p:nvPr/>
            </p:nvSpPr>
            <p:spPr>
              <a:xfrm>
                <a:off x="1507532" y="2197681"/>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cxnSp>
        <p:nvCxnSpPr>
          <p:cNvPr id="65" name="直接连接符 64">
            <a:extLst>
              <a:ext uri="{FF2B5EF4-FFF2-40B4-BE49-F238E27FC236}">
                <a16:creationId xmlns:a16="http://schemas.microsoft.com/office/drawing/2014/main" id="{91697F7F-DDF2-4491-8DDC-FB35E3685CD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6097B1B0-2D99-416B-9D38-CC1721089917}"/>
              </a:ext>
            </a:extLst>
          </p:cNvPr>
          <p:cNvSpPr txBox="1"/>
          <p:nvPr/>
        </p:nvSpPr>
        <p:spPr>
          <a:xfrm>
            <a:off x="1177704" y="4987145"/>
            <a:ext cx="10251081" cy="847283"/>
          </a:xfrm>
          <a:prstGeom prst="rect">
            <a:avLst/>
          </a:prstGeom>
          <a:noFill/>
        </p:spPr>
        <p:txBody>
          <a:bodyPr wrap="square" rtlCol="0">
            <a:spAutoFit/>
          </a:bodyPr>
          <a:lstStyle/>
          <a:p>
            <a:pPr algn="ct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a:t>
            </a:r>
            <a:endParaRPr lang="zh-CN" altLang="en-US" sz="1100" dirty="0">
              <a:solidFill>
                <a:schemeClr val="tx1">
                  <a:lumMod val="75000"/>
                  <a:lumOff val="25000"/>
                </a:schemeClr>
              </a:solidFill>
              <a:cs typeface="+mn-ea"/>
              <a:sym typeface="+mn-lt"/>
            </a:endParaRPr>
          </a:p>
          <a:p>
            <a:pPr algn="ctr">
              <a:lnSpc>
                <a:spcPts val="1500"/>
              </a:lnSpc>
            </a:pPr>
            <a:endParaRPr lang="zh-CN" altLang="en-US" sz="11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206033846"/>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anim calcmode="lin" valueType="num">
                                      <p:cBhvr>
                                        <p:cTn id="37" dur="1000" fill="hold"/>
                                        <p:tgtEl>
                                          <p:spTgt spid="39"/>
                                        </p:tgtEl>
                                        <p:attrNameLst>
                                          <p:attrName>ppt_x</p:attrName>
                                        </p:attrNameLst>
                                      </p:cBhvr>
                                      <p:tavLst>
                                        <p:tav tm="0">
                                          <p:val>
                                            <p:strVal val="#ppt_x"/>
                                          </p:val>
                                        </p:tav>
                                        <p:tav tm="100000">
                                          <p:val>
                                            <p:strVal val="#ppt_x"/>
                                          </p:val>
                                        </p:tav>
                                      </p:tavLst>
                                    </p:anim>
                                    <p:anim calcmode="lin" valueType="num">
                                      <p:cBhvr>
                                        <p:cTn id="38" dur="1000" fill="hold"/>
                                        <p:tgtEl>
                                          <p:spTgt spid="3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1000"/>
                                        <p:tgtEl>
                                          <p:spTgt spid="56"/>
                                        </p:tgtEl>
                                      </p:cBhvr>
                                    </p:animEffect>
                                    <p:anim calcmode="lin" valueType="num">
                                      <p:cBhvr>
                                        <p:cTn id="42" dur="1000" fill="hold"/>
                                        <p:tgtEl>
                                          <p:spTgt spid="56"/>
                                        </p:tgtEl>
                                        <p:attrNameLst>
                                          <p:attrName>ppt_x</p:attrName>
                                        </p:attrNameLst>
                                      </p:cBhvr>
                                      <p:tavLst>
                                        <p:tav tm="0">
                                          <p:val>
                                            <p:strVal val="#ppt_x"/>
                                          </p:val>
                                        </p:tav>
                                        <p:tav tm="100000">
                                          <p:val>
                                            <p:strVal val="#ppt_x"/>
                                          </p:val>
                                        </p:tav>
                                      </p:tavLst>
                                    </p:anim>
                                    <p:anim calcmode="lin" valueType="num">
                                      <p:cBhvr>
                                        <p:cTn id="43" dur="1000" fill="hold"/>
                                        <p:tgtEl>
                                          <p:spTgt spid="56"/>
                                        </p:tgtEl>
                                        <p:attrNameLst>
                                          <p:attrName>ppt_y</p:attrName>
                                        </p:attrNameLst>
                                      </p:cBhvr>
                                      <p:tavLst>
                                        <p:tav tm="0">
                                          <p:val>
                                            <p:strVal val="#ppt_y+.1"/>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right)">
                                      <p:cBhvr>
                                        <p:cTn id="46" dur="500"/>
                                        <p:tgtEl>
                                          <p:spTgt spid="65"/>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1000"/>
                                        <p:tgtEl>
                                          <p:spTgt spid="55"/>
                                        </p:tgtEl>
                                      </p:cBhvr>
                                    </p:animEffect>
                                    <p:anim calcmode="lin" valueType="num">
                                      <p:cBhvr>
                                        <p:cTn id="65" dur="1000" fill="hold"/>
                                        <p:tgtEl>
                                          <p:spTgt spid="55"/>
                                        </p:tgtEl>
                                        <p:attrNameLst>
                                          <p:attrName>ppt_x</p:attrName>
                                        </p:attrNameLst>
                                      </p:cBhvr>
                                      <p:tavLst>
                                        <p:tav tm="0">
                                          <p:val>
                                            <p:strVal val="#ppt_x"/>
                                          </p:val>
                                        </p:tav>
                                        <p:tav tm="100000">
                                          <p:val>
                                            <p:strVal val="#ppt_x"/>
                                          </p:val>
                                        </p:tav>
                                      </p:tavLst>
                                    </p:anim>
                                    <p:anim calcmode="lin" valueType="num">
                                      <p:cBhvr>
                                        <p:cTn id="66" dur="1000" fill="hold"/>
                                        <p:tgtEl>
                                          <p:spTgt spid="55"/>
                                        </p:tgtEl>
                                        <p:attrNameLst>
                                          <p:attrName>ppt_y</p:attrName>
                                        </p:attrNameLst>
                                      </p:cBhvr>
                                      <p:tavLst>
                                        <p:tav tm="0">
                                          <p:val>
                                            <p:strVal val="#ppt_y+.1"/>
                                          </p:val>
                                        </p:tav>
                                        <p:tav tm="100000">
                                          <p:val>
                                            <p:strVal val="#ppt_y"/>
                                          </p:val>
                                        </p:tav>
                                      </p:tavLst>
                                    </p:anim>
                                  </p:childTnLst>
                                </p:cTn>
                              </p:par>
                              <p:par>
                                <p:cTn id="67" presetID="16" presetClass="entr" presetSubtype="37"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barn(outVertical)">
                                      <p:cBhvr>
                                        <p:cTn id="6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4" grpId="0"/>
      <p:bldP spid="58" grpId="0"/>
      <p:bldP spid="61" grpId="0"/>
      <p:bldP spid="31" grpId="0" animBg="1"/>
      <p:bldP spid="38" grpId="0" animBg="1"/>
      <p:bldP spid="55" grpId="0" animBg="1"/>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16" name="圆角矩形 7">
            <a:extLst>
              <a:ext uri="{FF2B5EF4-FFF2-40B4-BE49-F238E27FC236}">
                <a16:creationId xmlns:a16="http://schemas.microsoft.com/office/drawing/2014/main" id="{8BC60270-0713-4F1E-AC9F-9D9CE65E1B41}"/>
              </a:ext>
            </a:extLst>
          </p:cNvPr>
          <p:cNvSpPr/>
          <p:nvPr/>
        </p:nvSpPr>
        <p:spPr>
          <a:xfrm>
            <a:off x="913359"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7" name="圆角矩形 8">
            <a:extLst>
              <a:ext uri="{FF2B5EF4-FFF2-40B4-BE49-F238E27FC236}">
                <a16:creationId xmlns:a16="http://schemas.microsoft.com/office/drawing/2014/main" id="{3605D5B2-6807-45EF-A03E-5E962B1FF5A2}"/>
              </a:ext>
            </a:extLst>
          </p:cNvPr>
          <p:cNvSpPr/>
          <p:nvPr/>
        </p:nvSpPr>
        <p:spPr>
          <a:xfrm>
            <a:off x="2944200" y="3873461"/>
            <a:ext cx="1873001" cy="14696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8" name="圆角矩形 9">
            <a:extLst>
              <a:ext uri="{FF2B5EF4-FFF2-40B4-BE49-F238E27FC236}">
                <a16:creationId xmlns:a16="http://schemas.microsoft.com/office/drawing/2014/main" id="{643D4133-9FE6-4FD1-81BB-7B678ED7F12A}"/>
              </a:ext>
            </a:extLst>
          </p:cNvPr>
          <p:cNvSpPr/>
          <p:nvPr/>
        </p:nvSpPr>
        <p:spPr>
          <a:xfrm>
            <a:off x="4975043"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9" name="圆角矩形 10">
            <a:extLst>
              <a:ext uri="{FF2B5EF4-FFF2-40B4-BE49-F238E27FC236}">
                <a16:creationId xmlns:a16="http://schemas.microsoft.com/office/drawing/2014/main" id="{6879CBF5-1458-46A0-A7D0-60A8CCEDEB6F}"/>
              </a:ext>
            </a:extLst>
          </p:cNvPr>
          <p:cNvSpPr/>
          <p:nvPr/>
        </p:nvSpPr>
        <p:spPr>
          <a:xfrm>
            <a:off x="7005884"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0" name="圆角矩形 11">
            <a:extLst>
              <a:ext uri="{FF2B5EF4-FFF2-40B4-BE49-F238E27FC236}">
                <a16:creationId xmlns:a16="http://schemas.microsoft.com/office/drawing/2014/main" id="{263EF284-7C4A-42C7-AB01-6C94E75B4219}"/>
              </a:ext>
            </a:extLst>
          </p:cNvPr>
          <p:cNvSpPr/>
          <p:nvPr/>
        </p:nvSpPr>
        <p:spPr>
          <a:xfrm>
            <a:off x="9036727"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1" name="等腰三角形 20">
            <a:extLst>
              <a:ext uri="{FF2B5EF4-FFF2-40B4-BE49-F238E27FC236}">
                <a16:creationId xmlns:a16="http://schemas.microsoft.com/office/drawing/2014/main" id="{1FECBD99-B908-4CCD-B1EB-D30AE7D45C38}"/>
              </a:ext>
            </a:extLst>
          </p:cNvPr>
          <p:cNvSpPr/>
          <p:nvPr/>
        </p:nvSpPr>
        <p:spPr>
          <a:xfrm>
            <a:off x="9787547"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2" name="任意多边形 15">
            <a:extLst>
              <a:ext uri="{FF2B5EF4-FFF2-40B4-BE49-F238E27FC236}">
                <a16:creationId xmlns:a16="http://schemas.microsoft.com/office/drawing/2014/main" id="{E1973A08-B209-4339-B34A-0B81688C9556}"/>
              </a:ext>
            </a:extLst>
          </p:cNvPr>
          <p:cNvSpPr/>
          <p:nvPr/>
        </p:nvSpPr>
        <p:spPr>
          <a:xfrm>
            <a:off x="3695021"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3" name="任意多边形 16">
            <a:extLst>
              <a:ext uri="{FF2B5EF4-FFF2-40B4-BE49-F238E27FC236}">
                <a16:creationId xmlns:a16="http://schemas.microsoft.com/office/drawing/2014/main" id="{EAB862A8-EC53-4473-BD3C-09AA147D31EF}"/>
              </a:ext>
            </a:extLst>
          </p:cNvPr>
          <p:cNvSpPr/>
          <p:nvPr/>
        </p:nvSpPr>
        <p:spPr>
          <a:xfrm>
            <a:off x="7756703"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4" name="等腰三角形 23">
            <a:extLst>
              <a:ext uri="{FF2B5EF4-FFF2-40B4-BE49-F238E27FC236}">
                <a16:creationId xmlns:a16="http://schemas.microsoft.com/office/drawing/2014/main" id="{E0D4AA56-BA7E-4D3A-97FC-F0DC0A7A1346}"/>
              </a:ext>
            </a:extLst>
          </p:cNvPr>
          <p:cNvSpPr/>
          <p:nvPr/>
        </p:nvSpPr>
        <p:spPr>
          <a:xfrm>
            <a:off x="5725863"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5" name="等腰三角形 24">
            <a:extLst>
              <a:ext uri="{FF2B5EF4-FFF2-40B4-BE49-F238E27FC236}">
                <a16:creationId xmlns:a16="http://schemas.microsoft.com/office/drawing/2014/main" id="{3B84DF01-A8B4-4D0A-A70C-32A96A9C0F45}"/>
              </a:ext>
            </a:extLst>
          </p:cNvPr>
          <p:cNvSpPr/>
          <p:nvPr/>
        </p:nvSpPr>
        <p:spPr>
          <a:xfrm>
            <a:off x="1664179"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6" name="文本框 25">
            <a:extLst>
              <a:ext uri="{FF2B5EF4-FFF2-40B4-BE49-F238E27FC236}">
                <a16:creationId xmlns:a16="http://schemas.microsoft.com/office/drawing/2014/main" id="{A730D368-6F64-420E-9811-87E601B841FB}"/>
              </a:ext>
            </a:extLst>
          </p:cNvPr>
          <p:cNvSpPr txBox="1"/>
          <p:nvPr/>
        </p:nvSpPr>
        <p:spPr>
          <a:xfrm>
            <a:off x="929973" y="2448640"/>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7" name="文本框 26">
            <a:extLst>
              <a:ext uri="{FF2B5EF4-FFF2-40B4-BE49-F238E27FC236}">
                <a16:creationId xmlns:a16="http://schemas.microsoft.com/office/drawing/2014/main" id="{CAB9921A-4460-4672-A0E3-31386AA389C9}"/>
              </a:ext>
            </a:extLst>
          </p:cNvPr>
          <p:cNvSpPr txBox="1"/>
          <p:nvPr/>
        </p:nvSpPr>
        <p:spPr>
          <a:xfrm>
            <a:off x="913359" y="2066780"/>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8" name="文本框 27">
            <a:extLst>
              <a:ext uri="{FF2B5EF4-FFF2-40B4-BE49-F238E27FC236}">
                <a16:creationId xmlns:a16="http://schemas.microsoft.com/office/drawing/2014/main" id="{FA014327-C336-435E-89D4-75AA21CAD3F7}"/>
              </a:ext>
            </a:extLst>
          </p:cNvPr>
          <p:cNvSpPr txBox="1"/>
          <p:nvPr/>
        </p:nvSpPr>
        <p:spPr>
          <a:xfrm>
            <a:off x="2960814" y="4751813"/>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0" name="文本框 29">
            <a:extLst>
              <a:ext uri="{FF2B5EF4-FFF2-40B4-BE49-F238E27FC236}">
                <a16:creationId xmlns:a16="http://schemas.microsoft.com/office/drawing/2014/main" id="{5D2B5C8D-335C-49DC-8637-8F8F573D7F14}"/>
              </a:ext>
            </a:extLst>
          </p:cNvPr>
          <p:cNvSpPr txBox="1"/>
          <p:nvPr/>
        </p:nvSpPr>
        <p:spPr>
          <a:xfrm>
            <a:off x="2944200" y="436995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1" name="文本框 30">
            <a:extLst>
              <a:ext uri="{FF2B5EF4-FFF2-40B4-BE49-F238E27FC236}">
                <a16:creationId xmlns:a16="http://schemas.microsoft.com/office/drawing/2014/main" id="{0D976BE2-FF1F-4367-A946-E22E2BDA91FD}"/>
              </a:ext>
            </a:extLst>
          </p:cNvPr>
          <p:cNvSpPr txBox="1"/>
          <p:nvPr/>
        </p:nvSpPr>
        <p:spPr>
          <a:xfrm>
            <a:off x="4991655" y="2445835"/>
            <a:ext cx="2211132" cy="83125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2" name="文本框 31">
            <a:extLst>
              <a:ext uri="{FF2B5EF4-FFF2-40B4-BE49-F238E27FC236}">
                <a16:creationId xmlns:a16="http://schemas.microsoft.com/office/drawing/2014/main" id="{4949B65C-B13F-400D-8A8A-7D83D2705BF2}"/>
              </a:ext>
            </a:extLst>
          </p:cNvPr>
          <p:cNvSpPr txBox="1"/>
          <p:nvPr/>
        </p:nvSpPr>
        <p:spPr>
          <a:xfrm>
            <a:off x="4975041" y="2063975"/>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3" name="文本框 32">
            <a:extLst>
              <a:ext uri="{FF2B5EF4-FFF2-40B4-BE49-F238E27FC236}">
                <a16:creationId xmlns:a16="http://schemas.microsoft.com/office/drawing/2014/main" id="{45C68C50-A960-48A2-AED1-95AB26935224}"/>
              </a:ext>
            </a:extLst>
          </p:cNvPr>
          <p:cNvSpPr txBox="1"/>
          <p:nvPr/>
        </p:nvSpPr>
        <p:spPr>
          <a:xfrm>
            <a:off x="7009810" y="4751813"/>
            <a:ext cx="2211132" cy="83125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4" name="文本框 33">
            <a:extLst>
              <a:ext uri="{FF2B5EF4-FFF2-40B4-BE49-F238E27FC236}">
                <a16:creationId xmlns:a16="http://schemas.microsoft.com/office/drawing/2014/main" id="{5FF1297B-942A-4E30-95D5-E1D851283C03}"/>
              </a:ext>
            </a:extLst>
          </p:cNvPr>
          <p:cNvSpPr txBox="1"/>
          <p:nvPr/>
        </p:nvSpPr>
        <p:spPr>
          <a:xfrm>
            <a:off x="6993196" y="436995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5" name="文本框 34">
            <a:extLst>
              <a:ext uri="{FF2B5EF4-FFF2-40B4-BE49-F238E27FC236}">
                <a16:creationId xmlns:a16="http://schemas.microsoft.com/office/drawing/2014/main" id="{EFAC42E2-1FB1-4C2A-834A-BEA51FE8CF08}"/>
              </a:ext>
            </a:extLst>
          </p:cNvPr>
          <p:cNvSpPr txBox="1"/>
          <p:nvPr/>
        </p:nvSpPr>
        <p:spPr>
          <a:xfrm>
            <a:off x="9027965" y="2443030"/>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6" name="文本框 35">
            <a:extLst>
              <a:ext uri="{FF2B5EF4-FFF2-40B4-BE49-F238E27FC236}">
                <a16:creationId xmlns:a16="http://schemas.microsoft.com/office/drawing/2014/main" id="{6582AE07-9020-4C6C-AAC3-BEBAB7023ABD}"/>
              </a:ext>
            </a:extLst>
          </p:cNvPr>
          <p:cNvSpPr txBox="1"/>
          <p:nvPr/>
        </p:nvSpPr>
        <p:spPr>
          <a:xfrm>
            <a:off x="9011351" y="2061170"/>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cxnSp>
        <p:nvCxnSpPr>
          <p:cNvPr id="37" name="直接连接符 36">
            <a:extLst>
              <a:ext uri="{FF2B5EF4-FFF2-40B4-BE49-F238E27FC236}">
                <a16:creationId xmlns:a16="http://schemas.microsoft.com/office/drawing/2014/main" id="{7702ABAA-0526-4C1F-AB7B-224CE7B954A9}"/>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718341"/>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par>
                                <p:cTn id="49" presetID="22" presetClass="entr" presetSubtype="1" fill="hold" grpId="0" nodeType="withEffect">
                                  <p:stCondLst>
                                    <p:cond delay="100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par>
                                <p:cTn id="52" presetID="22" presetClass="entr" presetSubtype="1" fill="hold" grpId="0" nodeType="withEffect">
                                  <p:stCondLst>
                                    <p:cond delay="100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22" presetClass="entr" presetSubtype="4" fill="hold" grpId="0" nodeType="withEffect">
                                  <p:stCondLst>
                                    <p:cond delay="100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par>
                                <p:cTn id="58" presetID="22" presetClass="entr" presetSubtype="4" fill="hold" grpId="0" nodeType="withEffect">
                                  <p:stCondLst>
                                    <p:cond delay="100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par>
                                <p:cTn id="61" presetID="22" presetClass="entr" presetSubtype="4" fill="hold" grpId="0" nodeType="withEffect">
                                  <p:stCondLst>
                                    <p:cond delay="100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47" presetClass="entr" presetSubtype="0" fill="hold" grpId="0" nodeType="withEffect">
                                  <p:stCondLst>
                                    <p:cond delay="15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150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150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1000"/>
                                        <p:tgtEl>
                                          <p:spTgt spid="32"/>
                                        </p:tgtEl>
                                      </p:cBhvr>
                                    </p:animEffect>
                                    <p:anim calcmode="lin" valueType="num">
                                      <p:cBhvr>
                                        <p:cTn id="77" dur="1000" fill="hold"/>
                                        <p:tgtEl>
                                          <p:spTgt spid="32"/>
                                        </p:tgtEl>
                                        <p:attrNameLst>
                                          <p:attrName>ppt_x</p:attrName>
                                        </p:attrNameLst>
                                      </p:cBhvr>
                                      <p:tavLst>
                                        <p:tav tm="0">
                                          <p:val>
                                            <p:strVal val="#ppt_x"/>
                                          </p:val>
                                        </p:tav>
                                        <p:tav tm="100000">
                                          <p:val>
                                            <p:strVal val="#ppt_x"/>
                                          </p:val>
                                        </p:tav>
                                      </p:tavLst>
                                    </p:anim>
                                    <p:anim calcmode="lin" valueType="num">
                                      <p:cBhvr>
                                        <p:cTn id="78" dur="1000" fill="hold"/>
                                        <p:tgtEl>
                                          <p:spTgt spid="3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150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150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1000"/>
                                        <p:tgtEl>
                                          <p:spTgt spid="36"/>
                                        </p:tgtEl>
                                      </p:cBhvr>
                                    </p:animEffect>
                                    <p:anim calcmode="lin" valueType="num">
                                      <p:cBhvr>
                                        <p:cTn id="87" dur="1000" fill="hold"/>
                                        <p:tgtEl>
                                          <p:spTgt spid="36"/>
                                        </p:tgtEl>
                                        <p:attrNameLst>
                                          <p:attrName>ppt_x</p:attrName>
                                        </p:attrNameLst>
                                      </p:cBhvr>
                                      <p:tavLst>
                                        <p:tav tm="0">
                                          <p:val>
                                            <p:strVal val="#ppt_x"/>
                                          </p:val>
                                        </p:tav>
                                        <p:tav tm="100000">
                                          <p:val>
                                            <p:strVal val="#ppt_x"/>
                                          </p:val>
                                        </p:tav>
                                      </p:tavLst>
                                    </p:anim>
                                    <p:anim calcmode="lin" valueType="num">
                                      <p:cBhvr>
                                        <p:cTn id="88" dur="1000" fill="hold"/>
                                        <p:tgtEl>
                                          <p:spTgt spid="36"/>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150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1000"/>
                                        <p:tgtEl>
                                          <p:spTgt spid="35"/>
                                        </p:tgtEl>
                                      </p:cBhvr>
                                    </p:animEffect>
                                    <p:anim calcmode="lin" valueType="num">
                                      <p:cBhvr>
                                        <p:cTn id="92" dur="1000" fill="hold"/>
                                        <p:tgtEl>
                                          <p:spTgt spid="35"/>
                                        </p:tgtEl>
                                        <p:attrNameLst>
                                          <p:attrName>ppt_x</p:attrName>
                                        </p:attrNameLst>
                                      </p:cBhvr>
                                      <p:tavLst>
                                        <p:tav tm="0">
                                          <p:val>
                                            <p:strVal val="#ppt_x"/>
                                          </p:val>
                                        </p:tav>
                                        <p:tav tm="100000">
                                          <p:val>
                                            <p:strVal val="#ppt_x"/>
                                          </p:val>
                                        </p:tav>
                                      </p:tavLst>
                                    </p:anim>
                                    <p:anim calcmode="lin" valueType="num">
                                      <p:cBhvr>
                                        <p:cTn id="93" dur="1000" fill="hold"/>
                                        <p:tgtEl>
                                          <p:spTgt spid="3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50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anim calcmode="lin" valueType="num">
                                      <p:cBhvr>
                                        <p:cTn id="97" dur="1000" fill="hold"/>
                                        <p:tgtEl>
                                          <p:spTgt spid="34"/>
                                        </p:tgtEl>
                                        <p:attrNameLst>
                                          <p:attrName>ppt_x</p:attrName>
                                        </p:attrNameLst>
                                      </p:cBhvr>
                                      <p:tavLst>
                                        <p:tav tm="0">
                                          <p:val>
                                            <p:strVal val="#ppt_x"/>
                                          </p:val>
                                        </p:tav>
                                        <p:tav tm="100000">
                                          <p:val>
                                            <p:strVal val="#ppt_x"/>
                                          </p:val>
                                        </p:tav>
                                      </p:tavLst>
                                    </p:anim>
                                    <p:anim calcmode="lin" valueType="num">
                                      <p:cBhvr>
                                        <p:cTn id="98" dur="1000" fill="hold"/>
                                        <p:tgtEl>
                                          <p:spTgt spid="3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150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1000"/>
                                        <p:tgtEl>
                                          <p:spTgt spid="33"/>
                                        </p:tgtEl>
                                      </p:cBhvr>
                                    </p:animEffect>
                                    <p:anim calcmode="lin" valueType="num">
                                      <p:cBhvr>
                                        <p:cTn id="102" dur="1000" fill="hold"/>
                                        <p:tgtEl>
                                          <p:spTgt spid="33"/>
                                        </p:tgtEl>
                                        <p:attrNameLst>
                                          <p:attrName>ppt_x</p:attrName>
                                        </p:attrNameLst>
                                      </p:cBhvr>
                                      <p:tavLst>
                                        <p:tav tm="0">
                                          <p:val>
                                            <p:strVal val="#ppt_x"/>
                                          </p:val>
                                        </p:tav>
                                        <p:tav tm="100000">
                                          <p:val>
                                            <p:strVal val="#ppt_x"/>
                                          </p:val>
                                        </p:tav>
                                      </p:tavLst>
                                    </p:anim>
                                    <p:anim calcmode="lin" valueType="num">
                                      <p:cBhvr>
                                        <p:cTn id="103" dur="1000" fill="hold"/>
                                        <p:tgtEl>
                                          <p:spTgt spid="3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150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1000"/>
                                        <p:tgtEl>
                                          <p:spTgt spid="28"/>
                                        </p:tgtEl>
                                      </p:cBhvr>
                                    </p:animEffect>
                                    <p:anim calcmode="lin" valueType="num">
                                      <p:cBhvr>
                                        <p:cTn id="107" dur="1000" fill="hold"/>
                                        <p:tgtEl>
                                          <p:spTgt spid="28"/>
                                        </p:tgtEl>
                                        <p:attrNameLst>
                                          <p:attrName>ppt_x</p:attrName>
                                        </p:attrNameLst>
                                      </p:cBhvr>
                                      <p:tavLst>
                                        <p:tav tm="0">
                                          <p:val>
                                            <p:strVal val="#ppt_x"/>
                                          </p:val>
                                        </p:tav>
                                        <p:tav tm="100000">
                                          <p:val>
                                            <p:strVal val="#ppt_x"/>
                                          </p:val>
                                        </p:tav>
                                      </p:tavLst>
                                    </p:anim>
                                    <p:anim calcmode="lin" valueType="num">
                                      <p:cBhvr>
                                        <p:cTn id="108" dur="1000" fill="hold"/>
                                        <p:tgtEl>
                                          <p:spTgt spid="2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150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1000"/>
                                        <p:tgtEl>
                                          <p:spTgt spid="30"/>
                                        </p:tgtEl>
                                      </p:cBhvr>
                                    </p:animEffect>
                                    <p:anim calcmode="lin" valueType="num">
                                      <p:cBhvr>
                                        <p:cTn id="112" dur="1000" fill="hold"/>
                                        <p:tgtEl>
                                          <p:spTgt spid="30"/>
                                        </p:tgtEl>
                                        <p:attrNameLst>
                                          <p:attrName>ppt_x</p:attrName>
                                        </p:attrNameLst>
                                      </p:cBhvr>
                                      <p:tavLst>
                                        <p:tav tm="0">
                                          <p:val>
                                            <p:strVal val="#ppt_x"/>
                                          </p:val>
                                        </p:tav>
                                        <p:tav tm="100000">
                                          <p:val>
                                            <p:strVal val="#ppt_x"/>
                                          </p:val>
                                        </p:tav>
                                      </p:tavLst>
                                    </p:anim>
                                    <p:anim calcmode="lin" valueType="num">
                                      <p:cBhvr>
                                        <p:cTn id="113" dur="1000" fill="hold"/>
                                        <p:tgtEl>
                                          <p:spTgt spid="30"/>
                                        </p:tgtEl>
                                        <p:attrNameLst>
                                          <p:attrName>ppt_y</p:attrName>
                                        </p:attrNameLst>
                                      </p:cBhvr>
                                      <p:tavLst>
                                        <p:tav tm="0">
                                          <p:val>
                                            <p:strVal val="#ppt_y+.1"/>
                                          </p:val>
                                        </p:tav>
                                        <p:tav tm="100000">
                                          <p:val>
                                            <p:strVal val="#ppt_y"/>
                                          </p:val>
                                        </p:tav>
                                      </p:tavLst>
                                    </p:anim>
                                  </p:childTnLst>
                                </p:cTn>
                              </p:par>
                              <p:par>
                                <p:cTn id="114" presetID="22" presetClass="entr" presetSubtype="2"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wipe(right)">
                                      <p:cBhvr>
                                        <p:cTn id="1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30" grpId="0"/>
      <p:bldP spid="31" grpId="0"/>
      <p:bldP spid="32" grpId="0"/>
      <p:bldP spid="33" grpId="0"/>
      <p:bldP spid="34"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03</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2516217601"/>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3" name="组合 2">
            <a:extLst>
              <a:ext uri="{FF2B5EF4-FFF2-40B4-BE49-F238E27FC236}">
                <a16:creationId xmlns:a16="http://schemas.microsoft.com/office/drawing/2014/main" id="{FA62243C-501C-4D86-B176-0BB7278F2AEB}"/>
              </a:ext>
            </a:extLst>
          </p:cNvPr>
          <p:cNvGrpSpPr/>
          <p:nvPr/>
        </p:nvGrpSpPr>
        <p:grpSpPr>
          <a:xfrm>
            <a:off x="997527" y="1701800"/>
            <a:ext cx="3050598" cy="1638300"/>
            <a:chOff x="988002" y="1587500"/>
            <a:chExt cx="3050598" cy="1638300"/>
          </a:xfrm>
        </p:grpSpPr>
        <p:sp>
          <p:nvSpPr>
            <p:cNvPr id="2" name="矩形: 圆角 1">
              <a:extLst>
                <a:ext uri="{FF2B5EF4-FFF2-40B4-BE49-F238E27FC236}">
                  <a16:creationId xmlns:a16="http://schemas.microsoft.com/office/drawing/2014/main" id="{4278A956-C201-4052-ADFD-C2AA8491A1C6}"/>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Google Shape;1014;p32">
              <a:extLst>
                <a:ext uri="{FF2B5EF4-FFF2-40B4-BE49-F238E27FC236}">
                  <a16:creationId xmlns:a16="http://schemas.microsoft.com/office/drawing/2014/main" id="{D3875D48-22F4-4AEC-8310-B8E753E52A85}"/>
                </a:ext>
              </a:extLst>
            </p:cNvPr>
            <p:cNvGrpSpPr/>
            <p:nvPr/>
          </p:nvGrpSpPr>
          <p:grpSpPr>
            <a:xfrm>
              <a:off x="3534779" y="1766522"/>
              <a:ext cx="281572" cy="282320"/>
              <a:chOff x="-1700225" y="2768875"/>
              <a:chExt cx="291450" cy="292225"/>
            </a:xfrm>
            <a:solidFill>
              <a:schemeClr val="bg1"/>
            </a:solidFill>
          </p:grpSpPr>
          <p:sp>
            <p:nvSpPr>
              <p:cNvPr id="96" name="Google Shape;1015;p32">
                <a:extLst>
                  <a:ext uri="{FF2B5EF4-FFF2-40B4-BE49-F238E27FC236}">
                    <a16:creationId xmlns:a16="http://schemas.microsoft.com/office/drawing/2014/main" id="{D9A02CED-52AA-488C-BD18-65CCA3304F6D}"/>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1016;p32">
                <a:extLst>
                  <a:ext uri="{FF2B5EF4-FFF2-40B4-BE49-F238E27FC236}">
                    <a16:creationId xmlns:a16="http://schemas.microsoft.com/office/drawing/2014/main" id="{42D8C058-852F-48BF-B4E5-DCB8EBB259C1}"/>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1017;p32">
                <a:extLst>
                  <a:ext uri="{FF2B5EF4-FFF2-40B4-BE49-F238E27FC236}">
                    <a16:creationId xmlns:a16="http://schemas.microsoft.com/office/drawing/2014/main" id="{6039786B-B018-423F-A299-05F6F2CA6648}"/>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1018;p32">
                <a:extLst>
                  <a:ext uri="{FF2B5EF4-FFF2-40B4-BE49-F238E27FC236}">
                    <a16:creationId xmlns:a16="http://schemas.microsoft.com/office/drawing/2014/main" id="{B3B7A57A-C6DE-47AC-B996-093A17AB1A45}"/>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1019;p32">
                <a:extLst>
                  <a:ext uri="{FF2B5EF4-FFF2-40B4-BE49-F238E27FC236}">
                    <a16:creationId xmlns:a16="http://schemas.microsoft.com/office/drawing/2014/main" id="{2E253EB2-7CEE-47B8-995C-4561BD0455D8}"/>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1020;p32">
                <a:extLst>
                  <a:ext uri="{FF2B5EF4-FFF2-40B4-BE49-F238E27FC236}">
                    <a16:creationId xmlns:a16="http://schemas.microsoft.com/office/drawing/2014/main" id="{66263EFC-A997-4AE8-8C98-DE7825E851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02" name="文本框 101">
              <a:extLst>
                <a:ext uri="{FF2B5EF4-FFF2-40B4-BE49-F238E27FC236}">
                  <a16:creationId xmlns:a16="http://schemas.microsoft.com/office/drawing/2014/main" id="{81AD17E3-AD4B-4086-8A60-52912357F1D7}"/>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103" name="文本框 102">
              <a:extLst>
                <a:ext uri="{FF2B5EF4-FFF2-40B4-BE49-F238E27FC236}">
                  <a16:creationId xmlns:a16="http://schemas.microsoft.com/office/drawing/2014/main" id="{59FADD73-9E49-49A7-8EE0-66FD3E2033CA}"/>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07" name="组合 206">
            <a:extLst>
              <a:ext uri="{FF2B5EF4-FFF2-40B4-BE49-F238E27FC236}">
                <a16:creationId xmlns:a16="http://schemas.microsoft.com/office/drawing/2014/main" id="{5CB98582-27D4-4D76-A255-A9C5CF08057F}"/>
              </a:ext>
            </a:extLst>
          </p:cNvPr>
          <p:cNvGrpSpPr/>
          <p:nvPr/>
        </p:nvGrpSpPr>
        <p:grpSpPr>
          <a:xfrm>
            <a:off x="4444340" y="1701800"/>
            <a:ext cx="3050598" cy="1638300"/>
            <a:chOff x="988002" y="1587500"/>
            <a:chExt cx="3050598" cy="1638300"/>
          </a:xfrm>
        </p:grpSpPr>
        <p:sp>
          <p:nvSpPr>
            <p:cNvPr id="208" name="矩形: 圆角 207">
              <a:extLst>
                <a:ext uri="{FF2B5EF4-FFF2-40B4-BE49-F238E27FC236}">
                  <a16:creationId xmlns:a16="http://schemas.microsoft.com/office/drawing/2014/main" id="{2B46E300-5DF7-4816-9CCA-2C7D5484C85F}"/>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9" name="Google Shape;1014;p32">
              <a:extLst>
                <a:ext uri="{FF2B5EF4-FFF2-40B4-BE49-F238E27FC236}">
                  <a16:creationId xmlns:a16="http://schemas.microsoft.com/office/drawing/2014/main" id="{38423ECD-DCBD-4F97-B5A0-2A48229E7080}"/>
                </a:ext>
              </a:extLst>
            </p:cNvPr>
            <p:cNvGrpSpPr/>
            <p:nvPr/>
          </p:nvGrpSpPr>
          <p:grpSpPr>
            <a:xfrm>
              <a:off x="3534779" y="1766522"/>
              <a:ext cx="281572" cy="282320"/>
              <a:chOff x="-1700225" y="2768875"/>
              <a:chExt cx="291450" cy="292225"/>
            </a:xfrm>
            <a:solidFill>
              <a:schemeClr val="bg1"/>
            </a:solidFill>
          </p:grpSpPr>
          <p:sp>
            <p:nvSpPr>
              <p:cNvPr id="212" name="Google Shape;1015;p32">
                <a:extLst>
                  <a:ext uri="{FF2B5EF4-FFF2-40B4-BE49-F238E27FC236}">
                    <a16:creationId xmlns:a16="http://schemas.microsoft.com/office/drawing/2014/main" id="{FDB4FE02-E2D6-492D-A568-7A9C414721B6}"/>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3" name="Google Shape;1016;p32">
                <a:extLst>
                  <a:ext uri="{FF2B5EF4-FFF2-40B4-BE49-F238E27FC236}">
                    <a16:creationId xmlns:a16="http://schemas.microsoft.com/office/drawing/2014/main" id="{C0A16253-D028-4656-A2D1-940E83EF450C}"/>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4" name="Google Shape;1017;p32">
                <a:extLst>
                  <a:ext uri="{FF2B5EF4-FFF2-40B4-BE49-F238E27FC236}">
                    <a16:creationId xmlns:a16="http://schemas.microsoft.com/office/drawing/2014/main" id="{4FD25D1C-6AFF-4367-946D-DFD6651E7910}"/>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5" name="Google Shape;1018;p32">
                <a:extLst>
                  <a:ext uri="{FF2B5EF4-FFF2-40B4-BE49-F238E27FC236}">
                    <a16:creationId xmlns:a16="http://schemas.microsoft.com/office/drawing/2014/main" id="{95B33AEB-D75E-41A3-BCA9-5ECC8C00324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6" name="Google Shape;1019;p32">
                <a:extLst>
                  <a:ext uri="{FF2B5EF4-FFF2-40B4-BE49-F238E27FC236}">
                    <a16:creationId xmlns:a16="http://schemas.microsoft.com/office/drawing/2014/main" id="{9510C1EA-3A89-4B52-8EF5-D011EBAC2634}"/>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7" name="Google Shape;1020;p32">
                <a:extLst>
                  <a:ext uri="{FF2B5EF4-FFF2-40B4-BE49-F238E27FC236}">
                    <a16:creationId xmlns:a16="http://schemas.microsoft.com/office/drawing/2014/main" id="{FA3282CE-FEE8-4B11-BF25-6AFBDC24C42C}"/>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10" name="文本框 209">
              <a:extLst>
                <a:ext uri="{FF2B5EF4-FFF2-40B4-BE49-F238E27FC236}">
                  <a16:creationId xmlns:a16="http://schemas.microsoft.com/office/drawing/2014/main" id="{FA77EB1A-DB48-4C13-8F3B-ACFB11B2CABD}"/>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11" name="文本框 210">
              <a:extLst>
                <a:ext uri="{FF2B5EF4-FFF2-40B4-BE49-F238E27FC236}">
                  <a16:creationId xmlns:a16="http://schemas.microsoft.com/office/drawing/2014/main" id="{8125DB8E-E5F6-4425-A91F-589502AF9DC0}"/>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18" name="组合 217">
            <a:extLst>
              <a:ext uri="{FF2B5EF4-FFF2-40B4-BE49-F238E27FC236}">
                <a16:creationId xmlns:a16="http://schemas.microsoft.com/office/drawing/2014/main" id="{B3D5EFCE-835A-42E0-8A75-62D6049C35A1}"/>
              </a:ext>
            </a:extLst>
          </p:cNvPr>
          <p:cNvGrpSpPr/>
          <p:nvPr/>
        </p:nvGrpSpPr>
        <p:grpSpPr>
          <a:xfrm>
            <a:off x="7891153" y="1701800"/>
            <a:ext cx="3050598" cy="1638300"/>
            <a:chOff x="988002" y="1587500"/>
            <a:chExt cx="3050598" cy="1638300"/>
          </a:xfrm>
        </p:grpSpPr>
        <p:sp>
          <p:nvSpPr>
            <p:cNvPr id="219" name="矩形: 圆角 218">
              <a:extLst>
                <a:ext uri="{FF2B5EF4-FFF2-40B4-BE49-F238E27FC236}">
                  <a16:creationId xmlns:a16="http://schemas.microsoft.com/office/drawing/2014/main" id="{E299DB82-B80D-4911-BB4D-8BA38EEEC3C1}"/>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0" name="Google Shape;1014;p32">
              <a:extLst>
                <a:ext uri="{FF2B5EF4-FFF2-40B4-BE49-F238E27FC236}">
                  <a16:creationId xmlns:a16="http://schemas.microsoft.com/office/drawing/2014/main" id="{F2B503A4-99A2-4E90-A195-151B5BC757E4}"/>
                </a:ext>
              </a:extLst>
            </p:cNvPr>
            <p:cNvGrpSpPr/>
            <p:nvPr/>
          </p:nvGrpSpPr>
          <p:grpSpPr>
            <a:xfrm>
              <a:off x="3534779" y="1766522"/>
              <a:ext cx="281572" cy="282320"/>
              <a:chOff x="-1700225" y="2768875"/>
              <a:chExt cx="291450" cy="292225"/>
            </a:xfrm>
            <a:solidFill>
              <a:schemeClr val="bg1"/>
            </a:solidFill>
          </p:grpSpPr>
          <p:sp>
            <p:nvSpPr>
              <p:cNvPr id="223" name="Google Shape;1015;p32">
                <a:extLst>
                  <a:ext uri="{FF2B5EF4-FFF2-40B4-BE49-F238E27FC236}">
                    <a16:creationId xmlns:a16="http://schemas.microsoft.com/office/drawing/2014/main" id="{52F4D464-FEF9-4E3C-B8D6-41E86C110205}"/>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4" name="Google Shape;1016;p32">
                <a:extLst>
                  <a:ext uri="{FF2B5EF4-FFF2-40B4-BE49-F238E27FC236}">
                    <a16:creationId xmlns:a16="http://schemas.microsoft.com/office/drawing/2014/main" id="{3DE5E9CD-0D67-4627-A036-85704D2C00E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5" name="Google Shape;1017;p32">
                <a:extLst>
                  <a:ext uri="{FF2B5EF4-FFF2-40B4-BE49-F238E27FC236}">
                    <a16:creationId xmlns:a16="http://schemas.microsoft.com/office/drawing/2014/main" id="{FB752D88-2802-44F5-B302-D7CCC0965D3B}"/>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6" name="Google Shape;1018;p32">
                <a:extLst>
                  <a:ext uri="{FF2B5EF4-FFF2-40B4-BE49-F238E27FC236}">
                    <a16:creationId xmlns:a16="http://schemas.microsoft.com/office/drawing/2014/main" id="{7F930D90-9A41-42CE-B78B-D08DC2C8F94F}"/>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7" name="Google Shape;1019;p32">
                <a:extLst>
                  <a:ext uri="{FF2B5EF4-FFF2-40B4-BE49-F238E27FC236}">
                    <a16:creationId xmlns:a16="http://schemas.microsoft.com/office/drawing/2014/main" id="{B997DCC7-7C95-42A0-99A7-AA347C09605A}"/>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8" name="Google Shape;1020;p32">
                <a:extLst>
                  <a:ext uri="{FF2B5EF4-FFF2-40B4-BE49-F238E27FC236}">
                    <a16:creationId xmlns:a16="http://schemas.microsoft.com/office/drawing/2014/main" id="{03BB4B80-056B-4A25-856F-E3F113431912}"/>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21" name="文本框 220">
              <a:extLst>
                <a:ext uri="{FF2B5EF4-FFF2-40B4-BE49-F238E27FC236}">
                  <a16:creationId xmlns:a16="http://schemas.microsoft.com/office/drawing/2014/main" id="{D445DA6D-90E7-48BD-B10E-9497997984E3}"/>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22" name="文本框 221">
              <a:extLst>
                <a:ext uri="{FF2B5EF4-FFF2-40B4-BE49-F238E27FC236}">
                  <a16:creationId xmlns:a16="http://schemas.microsoft.com/office/drawing/2014/main" id="{5E01A255-7A67-4D8E-8072-06F1CDB24245}"/>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29" name="组合 228">
            <a:extLst>
              <a:ext uri="{FF2B5EF4-FFF2-40B4-BE49-F238E27FC236}">
                <a16:creationId xmlns:a16="http://schemas.microsoft.com/office/drawing/2014/main" id="{4A4B4996-C530-4AD6-9806-BF501D39BA07}"/>
              </a:ext>
            </a:extLst>
          </p:cNvPr>
          <p:cNvGrpSpPr/>
          <p:nvPr/>
        </p:nvGrpSpPr>
        <p:grpSpPr>
          <a:xfrm>
            <a:off x="997527" y="3658763"/>
            <a:ext cx="3050598" cy="1638300"/>
            <a:chOff x="988002" y="1587500"/>
            <a:chExt cx="3050598" cy="1638300"/>
          </a:xfrm>
        </p:grpSpPr>
        <p:sp>
          <p:nvSpPr>
            <p:cNvPr id="230" name="矩形: 圆角 229">
              <a:extLst>
                <a:ext uri="{FF2B5EF4-FFF2-40B4-BE49-F238E27FC236}">
                  <a16:creationId xmlns:a16="http://schemas.microsoft.com/office/drawing/2014/main" id="{EB7ADA46-56EA-446E-9D0F-1B9F7C23F556}"/>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1" name="Google Shape;1014;p32">
              <a:extLst>
                <a:ext uri="{FF2B5EF4-FFF2-40B4-BE49-F238E27FC236}">
                  <a16:creationId xmlns:a16="http://schemas.microsoft.com/office/drawing/2014/main" id="{DA473BDC-0F18-4B9D-B0C1-702D8860E8A4}"/>
                </a:ext>
              </a:extLst>
            </p:cNvPr>
            <p:cNvGrpSpPr/>
            <p:nvPr/>
          </p:nvGrpSpPr>
          <p:grpSpPr>
            <a:xfrm>
              <a:off x="3534779" y="1766522"/>
              <a:ext cx="281572" cy="282320"/>
              <a:chOff x="-1700225" y="2768875"/>
              <a:chExt cx="291450" cy="292225"/>
            </a:xfrm>
            <a:solidFill>
              <a:schemeClr val="bg1"/>
            </a:solidFill>
          </p:grpSpPr>
          <p:sp>
            <p:nvSpPr>
              <p:cNvPr id="234" name="Google Shape;1015;p32">
                <a:extLst>
                  <a:ext uri="{FF2B5EF4-FFF2-40B4-BE49-F238E27FC236}">
                    <a16:creationId xmlns:a16="http://schemas.microsoft.com/office/drawing/2014/main" id="{B44B2A52-AAC7-4264-8659-01411627E563}"/>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5" name="Google Shape;1016;p32">
                <a:extLst>
                  <a:ext uri="{FF2B5EF4-FFF2-40B4-BE49-F238E27FC236}">
                    <a16:creationId xmlns:a16="http://schemas.microsoft.com/office/drawing/2014/main" id="{4E4154AB-450B-4185-9ADC-D06BC968B79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6" name="Google Shape;1017;p32">
                <a:extLst>
                  <a:ext uri="{FF2B5EF4-FFF2-40B4-BE49-F238E27FC236}">
                    <a16:creationId xmlns:a16="http://schemas.microsoft.com/office/drawing/2014/main" id="{3ECEE068-5E3D-4F86-97CD-E3CB03AFB130}"/>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7" name="Google Shape;1018;p32">
                <a:extLst>
                  <a:ext uri="{FF2B5EF4-FFF2-40B4-BE49-F238E27FC236}">
                    <a16:creationId xmlns:a16="http://schemas.microsoft.com/office/drawing/2014/main" id="{FA46B4AF-CB73-48C9-8D94-24E789726C26}"/>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8" name="Google Shape;1019;p32">
                <a:extLst>
                  <a:ext uri="{FF2B5EF4-FFF2-40B4-BE49-F238E27FC236}">
                    <a16:creationId xmlns:a16="http://schemas.microsoft.com/office/drawing/2014/main" id="{79C5A998-A842-4810-82C7-C721933A652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9" name="Google Shape;1020;p32">
                <a:extLst>
                  <a:ext uri="{FF2B5EF4-FFF2-40B4-BE49-F238E27FC236}">
                    <a16:creationId xmlns:a16="http://schemas.microsoft.com/office/drawing/2014/main" id="{28F269BB-C6E1-4713-BC6F-AC9BC93F8917}"/>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32" name="文本框 231">
              <a:extLst>
                <a:ext uri="{FF2B5EF4-FFF2-40B4-BE49-F238E27FC236}">
                  <a16:creationId xmlns:a16="http://schemas.microsoft.com/office/drawing/2014/main" id="{796F3A56-9B56-430B-A650-6165DC244357}"/>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33" name="文本框 232">
              <a:extLst>
                <a:ext uri="{FF2B5EF4-FFF2-40B4-BE49-F238E27FC236}">
                  <a16:creationId xmlns:a16="http://schemas.microsoft.com/office/drawing/2014/main" id="{73AAB258-141F-4A53-8730-B4D4146B2F13}"/>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40" name="组合 239">
            <a:extLst>
              <a:ext uri="{FF2B5EF4-FFF2-40B4-BE49-F238E27FC236}">
                <a16:creationId xmlns:a16="http://schemas.microsoft.com/office/drawing/2014/main" id="{139189F1-06FE-4495-944C-0664B9B1EA23}"/>
              </a:ext>
            </a:extLst>
          </p:cNvPr>
          <p:cNvGrpSpPr/>
          <p:nvPr/>
        </p:nvGrpSpPr>
        <p:grpSpPr>
          <a:xfrm>
            <a:off x="4444340" y="3658763"/>
            <a:ext cx="3050598" cy="1638300"/>
            <a:chOff x="988002" y="1587500"/>
            <a:chExt cx="3050598" cy="1638300"/>
          </a:xfrm>
        </p:grpSpPr>
        <p:sp>
          <p:nvSpPr>
            <p:cNvPr id="241" name="矩形: 圆角 240">
              <a:extLst>
                <a:ext uri="{FF2B5EF4-FFF2-40B4-BE49-F238E27FC236}">
                  <a16:creationId xmlns:a16="http://schemas.microsoft.com/office/drawing/2014/main" id="{D732EC5B-C520-496D-881D-6C5703EBF77B}"/>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2" name="Google Shape;1014;p32">
              <a:extLst>
                <a:ext uri="{FF2B5EF4-FFF2-40B4-BE49-F238E27FC236}">
                  <a16:creationId xmlns:a16="http://schemas.microsoft.com/office/drawing/2014/main" id="{4D3AFE73-B8AD-449D-84D3-D146A9A51688}"/>
                </a:ext>
              </a:extLst>
            </p:cNvPr>
            <p:cNvGrpSpPr/>
            <p:nvPr/>
          </p:nvGrpSpPr>
          <p:grpSpPr>
            <a:xfrm>
              <a:off x="3534779" y="1766522"/>
              <a:ext cx="281572" cy="282320"/>
              <a:chOff x="-1700225" y="2768875"/>
              <a:chExt cx="291450" cy="292225"/>
            </a:xfrm>
            <a:solidFill>
              <a:schemeClr val="bg1"/>
            </a:solidFill>
          </p:grpSpPr>
          <p:sp>
            <p:nvSpPr>
              <p:cNvPr id="245" name="Google Shape;1015;p32">
                <a:extLst>
                  <a:ext uri="{FF2B5EF4-FFF2-40B4-BE49-F238E27FC236}">
                    <a16:creationId xmlns:a16="http://schemas.microsoft.com/office/drawing/2014/main" id="{48646495-FB38-4333-8239-F0965165A0E1}"/>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6" name="Google Shape;1016;p32">
                <a:extLst>
                  <a:ext uri="{FF2B5EF4-FFF2-40B4-BE49-F238E27FC236}">
                    <a16:creationId xmlns:a16="http://schemas.microsoft.com/office/drawing/2014/main" id="{5B6F0300-D8C1-47A3-A534-980AB0D026A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7" name="Google Shape;1017;p32">
                <a:extLst>
                  <a:ext uri="{FF2B5EF4-FFF2-40B4-BE49-F238E27FC236}">
                    <a16:creationId xmlns:a16="http://schemas.microsoft.com/office/drawing/2014/main" id="{EEBC8518-4855-4F5D-9074-4A2544328647}"/>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8" name="Google Shape;1018;p32">
                <a:extLst>
                  <a:ext uri="{FF2B5EF4-FFF2-40B4-BE49-F238E27FC236}">
                    <a16:creationId xmlns:a16="http://schemas.microsoft.com/office/drawing/2014/main" id="{E87FCF3D-60FA-4061-BF6B-9982622D4ED8}"/>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9" name="Google Shape;1019;p32">
                <a:extLst>
                  <a:ext uri="{FF2B5EF4-FFF2-40B4-BE49-F238E27FC236}">
                    <a16:creationId xmlns:a16="http://schemas.microsoft.com/office/drawing/2014/main" id="{20F6E4C6-DD29-4DDA-81AA-FF21C78A661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0" name="Google Shape;1020;p32">
                <a:extLst>
                  <a:ext uri="{FF2B5EF4-FFF2-40B4-BE49-F238E27FC236}">
                    <a16:creationId xmlns:a16="http://schemas.microsoft.com/office/drawing/2014/main" id="{B77DFE8F-F006-4385-8ED6-F0C26D824358}"/>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43" name="文本框 242">
              <a:extLst>
                <a:ext uri="{FF2B5EF4-FFF2-40B4-BE49-F238E27FC236}">
                  <a16:creationId xmlns:a16="http://schemas.microsoft.com/office/drawing/2014/main" id="{3366C74E-CB5C-4400-81D5-9D9B447162AA}"/>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44" name="文本框 243">
              <a:extLst>
                <a:ext uri="{FF2B5EF4-FFF2-40B4-BE49-F238E27FC236}">
                  <a16:creationId xmlns:a16="http://schemas.microsoft.com/office/drawing/2014/main" id="{6FD17535-D2B5-4A7B-ABF0-FD53460F999B}"/>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51" name="组合 250">
            <a:extLst>
              <a:ext uri="{FF2B5EF4-FFF2-40B4-BE49-F238E27FC236}">
                <a16:creationId xmlns:a16="http://schemas.microsoft.com/office/drawing/2014/main" id="{6B0019AE-8E5B-4646-8B59-93BAB107FC1F}"/>
              </a:ext>
            </a:extLst>
          </p:cNvPr>
          <p:cNvGrpSpPr/>
          <p:nvPr/>
        </p:nvGrpSpPr>
        <p:grpSpPr>
          <a:xfrm>
            <a:off x="7891153" y="3658763"/>
            <a:ext cx="3050598" cy="1638300"/>
            <a:chOff x="988002" y="1587500"/>
            <a:chExt cx="3050598" cy="1638300"/>
          </a:xfrm>
        </p:grpSpPr>
        <p:sp>
          <p:nvSpPr>
            <p:cNvPr id="252" name="矩形: 圆角 251">
              <a:extLst>
                <a:ext uri="{FF2B5EF4-FFF2-40B4-BE49-F238E27FC236}">
                  <a16:creationId xmlns:a16="http://schemas.microsoft.com/office/drawing/2014/main" id="{043D1028-8697-4158-9A82-EF7D4B80A0E8}"/>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3" name="Google Shape;1014;p32">
              <a:extLst>
                <a:ext uri="{FF2B5EF4-FFF2-40B4-BE49-F238E27FC236}">
                  <a16:creationId xmlns:a16="http://schemas.microsoft.com/office/drawing/2014/main" id="{D8948FC6-C3F0-46C0-BBD2-2F2F861EF366}"/>
                </a:ext>
              </a:extLst>
            </p:cNvPr>
            <p:cNvGrpSpPr/>
            <p:nvPr/>
          </p:nvGrpSpPr>
          <p:grpSpPr>
            <a:xfrm>
              <a:off x="3534779" y="1766522"/>
              <a:ext cx="281572" cy="282320"/>
              <a:chOff x="-1700225" y="2768875"/>
              <a:chExt cx="291450" cy="292225"/>
            </a:xfrm>
            <a:solidFill>
              <a:schemeClr val="bg1"/>
            </a:solidFill>
          </p:grpSpPr>
          <p:sp>
            <p:nvSpPr>
              <p:cNvPr id="256" name="Google Shape;1015;p32">
                <a:extLst>
                  <a:ext uri="{FF2B5EF4-FFF2-40B4-BE49-F238E27FC236}">
                    <a16:creationId xmlns:a16="http://schemas.microsoft.com/office/drawing/2014/main" id="{7A484823-3431-4FDA-99B4-AD709FEA69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7" name="Google Shape;1016;p32">
                <a:extLst>
                  <a:ext uri="{FF2B5EF4-FFF2-40B4-BE49-F238E27FC236}">
                    <a16:creationId xmlns:a16="http://schemas.microsoft.com/office/drawing/2014/main" id="{67AE2501-22B0-42A3-87B3-FEE5FCA5316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8" name="Google Shape;1017;p32">
                <a:extLst>
                  <a:ext uri="{FF2B5EF4-FFF2-40B4-BE49-F238E27FC236}">
                    <a16:creationId xmlns:a16="http://schemas.microsoft.com/office/drawing/2014/main" id="{53C64321-8466-4FC8-9AA9-E76676974A9C}"/>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9" name="Google Shape;1018;p32">
                <a:extLst>
                  <a:ext uri="{FF2B5EF4-FFF2-40B4-BE49-F238E27FC236}">
                    <a16:creationId xmlns:a16="http://schemas.microsoft.com/office/drawing/2014/main" id="{44FEA464-F52D-4C7F-80E9-37C5E39349B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0" name="Google Shape;1019;p32">
                <a:extLst>
                  <a:ext uri="{FF2B5EF4-FFF2-40B4-BE49-F238E27FC236}">
                    <a16:creationId xmlns:a16="http://schemas.microsoft.com/office/drawing/2014/main" id="{A11F4788-C27A-4CFA-A07C-8CC751E8A5C8}"/>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1" name="Google Shape;1020;p32">
                <a:extLst>
                  <a:ext uri="{FF2B5EF4-FFF2-40B4-BE49-F238E27FC236}">
                    <a16:creationId xmlns:a16="http://schemas.microsoft.com/office/drawing/2014/main" id="{C05E2506-F783-46AC-824B-B0A52D7B2C27}"/>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54" name="文本框 253">
              <a:extLst>
                <a:ext uri="{FF2B5EF4-FFF2-40B4-BE49-F238E27FC236}">
                  <a16:creationId xmlns:a16="http://schemas.microsoft.com/office/drawing/2014/main" id="{CE86BA2C-7C6D-430E-AD67-01295DEBA6EF}"/>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55" name="文本框 254">
              <a:extLst>
                <a:ext uri="{FF2B5EF4-FFF2-40B4-BE49-F238E27FC236}">
                  <a16:creationId xmlns:a16="http://schemas.microsoft.com/office/drawing/2014/main" id="{011E2F79-E990-4B8D-BFE1-2DD857CCFAF9}"/>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cxnSp>
        <p:nvCxnSpPr>
          <p:cNvPr id="262" name="直接连接符 261">
            <a:extLst>
              <a:ext uri="{FF2B5EF4-FFF2-40B4-BE49-F238E27FC236}">
                <a16:creationId xmlns:a16="http://schemas.microsoft.com/office/drawing/2014/main" id="{1067ED52-834E-4426-8DAB-D119474E76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135614"/>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262"/>
                                        </p:tgtEl>
                                        <p:attrNameLst>
                                          <p:attrName>style.visibility</p:attrName>
                                        </p:attrNameLst>
                                      </p:cBhvr>
                                      <p:to>
                                        <p:strVal val="visible"/>
                                      </p:to>
                                    </p:set>
                                    <p:animEffect transition="in" filter="wipe(right)">
                                      <p:cBhvr>
                                        <p:cTn id="26" dur="500"/>
                                        <p:tgtEl>
                                          <p:spTgt spid="262"/>
                                        </p:tgtEl>
                                      </p:cBhvr>
                                    </p:animEffect>
                                  </p:childTnLst>
                                </p:cTn>
                              </p:par>
                              <p:par>
                                <p:cTn id="27" presetID="2" presetClass="entr" presetSubtype="8"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07"/>
                                        </p:tgtEl>
                                        <p:attrNameLst>
                                          <p:attrName>style.visibility</p:attrName>
                                        </p:attrNameLst>
                                      </p:cBhvr>
                                      <p:to>
                                        <p:strVal val="visible"/>
                                      </p:to>
                                    </p:set>
                                    <p:anim calcmode="lin" valueType="num">
                                      <p:cBhvr additive="base">
                                        <p:cTn id="33" dur="500" fill="hold"/>
                                        <p:tgtEl>
                                          <p:spTgt spid="207"/>
                                        </p:tgtEl>
                                        <p:attrNameLst>
                                          <p:attrName>ppt_x</p:attrName>
                                        </p:attrNameLst>
                                      </p:cBhvr>
                                      <p:tavLst>
                                        <p:tav tm="0">
                                          <p:val>
                                            <p:strVal val="0-#ppt_w/2"/>
                                          </p:val>
                                        </p:tav>
                                        <p:tav tm="100000">
                                          <p:val>
                                            <p:strVal val="#ppt_x"/>
                                          </p:val>
                                        </p:tav>
                                      </p:tavLst>
                                    </p:anim>
                                    <p:anim calcmode="lin" valueType="num">
                                      <p:cBhvr additive="base">
                                        <p:cTn id="34" dur="500" fill="hold"/>
                                        <p:tgtEl>
                                          <p:spTgt spid="207"/>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8"/>
                                        </p:tgtEl>
                                        <p:attrNameLst>
                                          <p:attrName>style.visibility</p:attrName>
                                        </p:attrNameLst>
                                      </p:cBhvr>
                                      <p:to>
                                        <p:strVal val="visible"/>
                                      </p:to>
                                    </p:set>
                                    <p:anim calcmode="lin" valueType="num">
                                      <p:cBhvr additive="base">
                                        <p:cTn id="37" dur="500" fill="hold"/>
                                        <p:tgtEl>
                                          <p:spTgt spid="218"/>
                                        </p:tgtEl>
                                        <p:attrNameLst>
                                          <p:attrName>ppt_x</p:attrName>
                                        </p:attrNameLst>
                                      </p:cBhvr>
                                      <p:tavLst>
                                        <p:tav tm="0">
                                          <p:val>
                                            <p:strVal val="0-#ppt_w/2"/>
                                          </p:val>
                                        </p:tav>
                                        <p:tav tm="100000">
                                          <p:val>
                                            <p:strVal val="#ppt_x"/>
                                          </p:val>
                                        </p:tav>
                                      </p:tavLst>
                                    </p:anim>
                                    <p:anim calcmode="lin" valueType="num">
                                      <p:cBhvr additive="base">
                                        <p:cTn id="38" dur="500" fill="hold"/>
                                        <p:tgtEl>
                                          <p:spTgt spid="21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9"/>
                                        </p:tgtEl>
                                        <p:attrNameLst>
                                          <p:attrName>style.visibility</p:attrName>
                                        </p:attrNameLst>
                                      </p:cBhvr>
                                      <p:to>
                                        <p:strVal val="visible"/>
                                      </p:to>
                                    </p:set>
                                    <p:anim calcmode="lin" valueType="num">
                                      <p:cBhvr additive="base">
                                        <p:cTn id="41" dur="500" fill="hold"/>
                                        <p:tgtEl>
                                          <p:spTgt spid="229"/>
                                        </p:tgtEl>
                                        <p:attrNameLst>
                                          <p:attrName>ppt_x</p:attrName>
                                        </p:attrNameLst>
                                      </p:cBhvr>
                                      <p:tavLst>
                                        <p:tav tm="0">
                                          <p:val>
                                            <p:strVal val="0-#ppt_w/2"/>
                                          </p:val>
                                        </p:tav>
                                        <p:tav tm="100000">
                                          <p:val>
                                            <p:strVal val="#ppt_x"/>
                                          </p:val>
                                        </p:tav>
                                      </p:tavLst>
                                    </p:anim>
                                    <p:anim calcmode="lin" valueType="num">
                                      <p:cBhvr additive="base">
                                        <p:cTn id="42" dur="500" fill="hold"/>
                                        <p:tgtEl>
                                          <p:spTgt spid="229"/>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40"/>
                                        </p:tgtEl>
                                        <p:attrNameLst>
                                          <p:attrName>style.visibility</p:attrName>
                                        </p:attrNameLst>
                                      </p:cBhvr>
                                      <p:to>
                                        <p:strVal val="visible"/>
                                      </p:to>
                                    </p:set>
                                    <p:anim calcmode="lin" valueType="num">
                                      <p:cBhvr additive="base">
                                        <p:cTn id="45" dur="500" fill="hold"/>
                                        <p:tgtEl>
                                          <p:spTgt spid="240"/>
                                        </p:tgtEl>
                                        <p:attrNameLst>
                                          <p:attrName>ppt_x</p:attrName>
                                        </p:attrNameLst>
                                      </p:cBhvr>
                                      <p:tavLst>
                                        <p:tav tm="0">
                                          <p:val>
                                            <p:strVal val="0-#ppt_w/2"/>
                                          </p:val>
                                        </p:tav>
                                        <p:tav tm="100000">
                                          <p:val>
                                            <p:strVal val="#ppt_x"/>
                                          </p:val>
                                        </p:tav>
                                      </p:tavLst>
                                    </p:anim>
                                    <p:anim calcmode="lin" valueType="num">
                                      <p:cBhvr additive="base">
                                        <p:cTn id="46" dur="500" fill="hold"/>
                                        <p:tgtEl>
                                          <p:spTgt spid="240"/>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51"/>
                                        </p:tgtEl>
                                        <p:attrNameLst>
                                          <p:attrName>style.visibility</p:attrName>
                                        </p:attrNameLst>
                                      </p:cBhvr>
                                      <p:to>
                                        <p:strVal val="visible"/>
                                      </p:to>
                                    </p:set>
                                    <p:anim calcmode="lin" valueType="num">
                                      <p:cBhvr additive="base">
                                        <p:cTn id="49" dur="500" fill="hold"/>
                                        <p:tgtEl>
                                          <p:spTgt spid="251"/>
                                        </p:tgtEl>
                                        <p:attrNameLst>
                                          <p:attrName>ppt_x</p:attrName>
                                        </p:attrNameLst>
                                      </p:cBhvr>
                                      <p:tavLst>
                                        <p:tav tm="0">
                                          <p:val>
                                            <p:strVal val="0-#ppt_w/2"/>
                                          </p:val>
                                        </p:tav>
                                        <p:tav tm="100000">
                                          <p:val>
                                            <p:strVal val="#ppt_x"/>
                                          </p:val>
                                        </p:tav>
                                      </p:tavLst>
                                    </p:anim>
                                    <p:anim calcmode="lin" valueType="num">
                                      <p:cBhvr additive="base">
                                        <p:cTn id="50" dur="5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16" name="组合 15">
            <a:extLst>
              <a:ext uri="{FF2B5EF4-FFF2-40B4-BE49-F238E27FC236}">
                <a16:creationId xmlns:a16="http://schemas.microsoft.com/office/drawing/2014/main" id="{FF5542B9-EC5E-4E2D-B530-0E42D3D49754}"/>
              </a:ext>
            </a:extLst>
          </p:cNvPr>
          <p:cNvGrpSpPr/>
          <p:nvPr/>
        </p:nvGrpSpPr>
        <p:grpSpPr>
          <a:xfrm>
            <a:off x="1332233" y="1980342"/>
            <a:ext cx="9634279" cy="2970342"/>
            <a:chOff x="947051" y="2374618"/>
            <a:chExt cx="10297596" cy="3174849"/>
          </a:xfrm>
        </p:grpSpPr>
        <p:grpSp>
          <p:nvGrpSpPr>
            <p:cNvPr id="17" name="Google Shape;1414;p42">
              <a:extLst>
                <a:ext uri="{FF2B5EF4-FFF2-40B4-BE49-F238E27FC236}">
                  <a16:creationId xmlns:a16="http://schemas.microsoft.com/office/drawing/2014/main" id="{9E02F0C9-865F-45FA-8828-5F630D0446CA}"/>
                </a:ext>
              </a:extLst>
            </p:cNvPr>
            <p:cNvGrpSpPr/>
            <p:nvPr/>
          </p:nvGrpSpPr>
          <p:grpSpPr>
            <a:xfrm>
              <a:off x="948997" y="2423381"/>
              <a:ext cx="10295627" cy="3078488"/>
              <a:chOff x="711748" y="1367636"/>
              <a:chExt cx="7721720" cy="2308866"/>
            </a:xfrm>
          </p:grpSpPr>
          <p:cxnSp>
            <p:nvCxnSpPr>
              <p:cNvPr id="59" name="Google Shape;1415;p42">
                <a:extLst>
                  <a:ext uri="{FF2B5EF4-FFF2-40B4-BE49-F238E27FC236}">
                    <a16:creationId xmlns:a16="http://schemas.microsoft.com/office/drawing/2014/main" id="{EE5F47A9-597C-4B86-B5B0-77271027699B}"/>
                  </a:ext>
                </a:extLst>
              </p:cNvPr>
              <p:cNvCxnSpPr/>
              <p:nvPr/>
            </p:nvCxnSpPr>
            <p:spPr>
              <a:xfrm>
                <a:off x="193355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1416;p42">
                <a:extLst>
                  <a:ext uri="{FF2B5EF4-FFF2-40B4-BE49-F238E27FC236}">
                    <a16:creationId xmlns:a16="http://schemas.microsoft.com/office/drawing/2014/main" id="{2F4B0322-D482-488F-A2D2-BB4550AEC123}"/>
                  </a:ext>
                </a:extLst>
              </p:cNvPr>
              <p:cNvCxnSpPr/>
              <p:nvPr/>
            </p:nvCxnSpPr>
            <p:spPr>
              <a:xfrm>
                <a:off x="315417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1417;p42">
                <a:extLst>
                  <a:ext uri="{FF2B5EF4-FFF2-40B4-BE49-F238E27FC236}">
                    <a16:creationId xmlns:a16="http://schemas.microsoft.com/office/drawing/2014/main" id="{34A9F052-FE23-4CD0-930D-D2685E9C6986}"/>
                  </a:ext>
                </a:extLst>
              </p:cNvPr>
              <p:cNvCxnSpPr/>
              <p:nvPr/>
            </p:nvCxnSpPr>
            <p:spPr>
              <a:xfrm>
                <a:off x="437480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1418;p42">
                <a:extLst>
                  <a:ext uri="{FF2B5EF4-FFF2-40B4-BE49-F238E27FC236}">
                    <a16:creationId xmlns:a16="http://schemas.microsoft.com/office/drawing/2014/main" id="{290CE42F-2DE4-4727-B6C6-59CE67B4E451}"/>
                  </a:ext>
                </a:extLst>
              </p:cNvPr>
              <p:cNvCxnSpPr/>
              <p:nvPr/>
            </p:nvCxnSpPr>
            <p:spPr>
              <a:xfrm>
                <a:off x="559542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1419;p42">
                <a:extLst>
                  <a:ext uri="{FF2B5EF4-FFF2-40B4-BE49-F238E27FC236}">
                    <a16:creationId xmlns:a16="http://schemas.microsoft.com/office/drawing/2014/main" id="{7DB6078F-02EE-47D3-A2D4-F5E19226CCC8}"/>
                  </a:ext>
                </a:extLst>
              </p:cNvPr>
              <p:cNvCxnSpPr/>
              <p:nvPr/>
            </p:nvCxnSpPr>
            <p:spPr>
              <a:xfrm>
                <a:off x="6816042"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1420;p42">
                <a:extLst>
                  <a:ext uri="{FF2B5EF4-FFF2-40B4-BE49-F238E27FC236}">
                    <a16:creationId xmlns:a16="http://schemas.microsoft.com/office/drawing/2014/main" id="{B7237E01-E765-40B4-B78B-FF093683E8D3}"/>
                  </a:ext>
                </a:extLst>
              </p:cNvPr>
              <p:cNvCxnSpPr/>
              <p:nvPr/>
            </p:nvCxnSpPr>
            <p:spPr>
              <a:xfrm>
                <a:off x="71293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6" name="Google Shape;1421;p42">
                <a:extLst>
                  <a:ext uri="{FF2B5EF4-FFF2-40B4-BE49-F238E27FC236}">
                    <a16:creationId xmlns:a16="http://schemas.microsoft.com/office/drawing/2014/main" id="{16A59522-6C3D-4696-8317-854C983215D8}"/>
                  </a:ext>
                </a:extLst>
              </p:cNvPr>
              <p:cNvCxnSpPr/>
              <p:nvPr/>
            </p:nvCxnSpPr>
            <p:spPr>
              <a:xfrm>
                <a:off x="803666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1422;p42">
                <a:extLst>
                  <a:ext uri="{FF2B5EF4-FFF2-40B4-BE49-F238E27FC236}">
                    <a16:creationId xmlns:a16="http://schemas.microsoft.com/office/drawing/2014/main" id="{F9C3654F-C182-454D-A67C-EC0C08B05140}"/>
                  </a:ext>
                </a:extLst>
              </p:cNvPr>
              <p:cNvCxnSpPr/>
              <p:nvPr/>
            </p:nvCxnSpPr>
            <p:spPr>
              <a:xfrm>
                <a:off x="711748" y="136763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1423;p42">
                <a:extLst>
                  <a:ext uri="{FF2B5EF4-FFF2-40B4-BE49-F238E27FC236}">
                    <a16:creationId xmlns:a16="http://schemas.microsoft.com/office/drawing/2014/main" id="{C6793D42-234C-4A5B-9E3C-AEC9276B5AF3}"/>
                  </a:ext>
                </a:extLst>
              </p:cNvPr>
              <p:cNvCxnSpPr/>
              <p:nvPr/>
            </p:nvCxnSpPr>
            <p:spPr>
              <a:xfrm>
                <a:off x="711748" y="309928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1424;p42">
                <a:extLst>
                  <a:ext uri="{FF2B5EF4-FFF2-40B4-BE49-F238E27FC236}">
                    <a16:creationId xmlns:a16="http://schemas.microsoft.com/office/drawing/2014/main" id="{70B05835-A373-4582-A2E2-C65F16B7C275}"/>
                  </a:ext>
                </a:extLst>
              </p:cNvPr>
              <p:cNvCxnSpPr/>
              <p:nvPr/>
            </p:nvCxnSpPr>
            <p:spPr>
              <a:xfrm>
                <a:off x="711748" y="2522069"/>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1425;p42">
                <a:extLst>
                  <a:ext uri="{FF2B5EF4-FFF2-40B4-BE49-F238E27FC236}">
                    <a16:creationId xmlns:a16="http://schemas.microsoft.com/office/drawing/2014/main" id="{7F7E8CFC-9454-4B36-B830-54F57C1236BF}"/>
                  </a:ext>
                </a:extLst>
              </p:cNvPr>
              <p:cNvCxnSpPr/>
              <p:nvPr/>
            </p:nvCxnSpPr>
            <p:spPr>
              <a:xfrm>
                <a:off x="711748" y="1944853"/>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1426;p42">
                <a:extLst>
                  <a:ext uri="{FF2B5EF4-FFF2-40B4-BE49-F238E27FC236}">
                    <a16:creationId xmlns:a16="http://schemas.microsoft.com/office/drawing/2014/main" id="{75F19787-F9AC-46A7-B3BD-1DC5F1B16790}"/>
                  </a:ext>
                </a:extLst>
              </p:cNvPr>
              <p:cNvCxnSpPr/>
              <p:nvPr/>
            </p:nvCxnSpPr>
            <p:spPr>
              <a:xfrm>
                <a:off x="711748" y="3387894"/>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1427;p42">
                <a:extLst>
                  <a:ext uri="{FF2B5EF4-FFF2-40B4-BE49-F238E27FC236}">
                    <a16:creationId xmlns:a16="http://schemas.microsoft.com/office/drawing/2014/main" id="{5A25DE25-986D-4A5F-8946-CC3DA10D55F0}"/>
                  </a:ext>
                </a:extLst>
              </p:cNvPr>
              <p:cNvCxnSpPr/>
              <p:nvPr/>
            </p:nvCxnSpPr>
            <p:spPr>
              <a:xfrm>
                <a:off x="711748" y="2810677"/>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1428;p42">
                <a:extLst>
                  <a:ext uri="{FF2B5EF4-FFF2-40B4-BE49-F238E27FC236}">
                    <a16:creationId xmlns:a16="http://schemas.microsoft.com/office/drawing/2014/main" id="{7FA7BEEB-4ED4-47F6-BE95-6966A950F6FA}"/>
                  </a:ext>
                </a:extLst>
              </p:cNvPr>
              <p:cNvCxnSpPr/>
              <p:nvPr/>
            </p:nvCxnSpPr>
            <p:spPr>
              <a:xfrm>
                <a:off x="711748" y="2233461"/>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1429;p42">
                <a:extLst>
                  <a:ext uri="{FF2B5EF4-FFF2-40B4-BE49-F238E27FC236}">
                    <a16:creationId xmlns:a16="http://schemas.microsoft.com/office/drawing/2014/main" id="{762D17A7-9A38-47D8-B9CA-93B769705B61}"/>
                  </a:ext>
                </a:extLst>
              </p:cNvPr>
              <p:cNvCxnSpPr/>
              <p:nvPr/>
            </p:nvCxnSpPr>
            <p:spPr>
              <a:xfrm>
                <a:off x="711748" y="1656245"/>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1430;p42">
                <a:extLst>
                  <a:ext uri="{FF2B5EF4-FFF2-40B4-BE49-F238E27FC236}">
                    <a16:creationId xmlns:a16="http://schemas.microsoft.com/office/drawing/2014/main" id="{AF46E00F-DA61-4660-95C0-0B1C30E3748E}"/>
                  </a:ext>
                </a:extLst>
              </p:cNvPr>
              <p:cNvCxnSpPr/>
              <p:nvPr/>
            </p:nvCxnSpPr>
            <p:spPr>
              <a:xfrm>
                <a:off x="132324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1431;p42">
                <a:extLst>
                  <a:ext uri="{FF2B5EF4-FFF2-40B4-BE49-F238E27FC236}">
                    <a16:creationId xmlns:a16="http://schemas.microsoft.com/office/drawing/2014/main" id="{4EDAD1B3-D86C-46BA-B7B1-0AE8258D0C45}"/>
                  </a:ext>
                </a:extLst>
              </p:cNvPr>
              <p:cNvCxnSpPr/>
              <p:nvPr/>
            </p:nvCxnSpPr>
            <p:spPr>
              <a:xfrm>
                <a:off x="25438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1432;p42">
                <a:extLst>
                  <a:ext uri="{FF2B5EF4-FFF2-40B4-BE49-F238E27FC236}">
                    <a16:creationId xmlns:a16="http://schemas.microsoft.com/office/drawing/2014/main" id="{321BD6C7-9338-4E68-B3DE-5BDBDF116E77}"/>
                  </a:ext>
                </a:extLst>
              </p:cNvPr>
              <p:cNvCxnSpPr/>
              <p:nvPr/>
            </p:nvCxnSpPr>
            <p:spPr>
              <a:xfrm>
                <a:off x="376448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8" name="Google Shape;1433;p42">
                <a:extLst>
                  <a:ext uri="{FF2B5EF4-FFF2-40B4-BE49-F238E27FC236}">
                    <a16:creationId xmlns:a16="http://schemas.microsoft.com/office/drawing/2014/main" id="{C106CF98-BAA8-4ABD-80EB-9B5AB2251F1E}"/>
                  </a:ext>
                </a:extLst>
              </p:cNvPr>
              <p:cNvCxnSpPr/>
              <p:nvPr/>
            </p:nvCxnSpPr>
            <p:spPr>
              <a:xfrm>
                <a:off x="498511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1434;p42">
                <a:extLst>
                  <a:ext uri="{FF2B5EF4-FFF2-40B4-BE49-F238E27FC236}">
                    <a16:creationId xmlns:a16="http://schemas.microsoft.com/office/drawing/2014/main" id="{53AE7419-4DC1-42E8-B9C6-4AF4FC7F6821}"/>
                  </a:ext>
                </a:extLst>
              </p:cNvPr>
              <p:cNvCxnSpPr/>
              <p:nvPr/>
            </p:nvCxnSpPr>
            <p:spPr>
              <a:xfrm>
                <a:off x="620573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1435;p42">
                <a:extLst>
                  <a:ext uri="{FF2B5EF4-FFF2-40B4-BE49-F238E27FC236}">
                    <a16:creationId xmlns:a16="http://schemas.microsoft.com/office/drawing/2014/main" id="{0D7A69FB-7B53-495D-A83C-6BDD88DE633D}"/>
                  </a:ext>
                </a:extLst>
              </p:cNvPr>
              <p:cNvCxnSpPr/>
              <p:nvPr/>
            </p:nvCxnSpPr>
            <p:spPr>
              <a:xfrm>
                <a:off x="742635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1436;p42">
                <a:extLst>
                  <a:ext uri="{FF2B5EF4-FFF2-40B4-BE49-F238E27FC236}">
                    <a16:creationId xmlns:a16="http://schemas.microsoft.com/office/drawing/2014/main" id="{53680F85-D72C-4073-A29B-849567226A4C}"/>
                  </a:ext>
                </a:extLst>
              </p:cNvPr>
              <p:cNvCxnSpPr/>
              <p:nvPr/>
            </p:nvCxnSpPr>
            <p:spPr>
              <a:xfrm>
                <a:off x="84334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1437;p42">
                <a:extLst>
                  <a:ext uri="{FF2B5EF4-FFF2-40B4-BE49-F238E27FC236}">
                    <a16:creationId xmlns:a16="http://schemas.microsoft.com/office/drawing/2014/main" id="{6AEC3F92-5EE5-4667-BFA7-E1845F25DAF4}"/>
                  </a:ext>
                </a:extLst>
              </p:cNvPr>
              <p:cNvCxnSpPr/>
              <p:nvPr/>
            </p:nvCxnSpPr>
            <p:spPr>
              <a:xfrm>
                <a:off x="711748" y="3676502"/>
                <a:ext cx="7721400" cy="0"/>
              </a:xfrm>
              <a:prstGeom prst="straightConnector1">
                <a:avLst/>
              </a:prstGeom>
              <a:noFill/>
              <a:ln w="9525" cap="flat" cmpd="sng">
                <a:solidFill>
                  <a:schemeClr val="dk1"/>
                </a:solidFill>
                <a:prstDash val="solid"/>
                <a:round/>
                <a:headEnd type="none" w="med" len="med"/>
                <a:tailEnd type="none" w="med" len="med"/>
              </a:ln>
            </p:spPr>
          </p:cxnSp>
        </p:grpSp>
        <p:grpSp>
          <p:nvGrpSpPr>
            <p:cNvPr id="18" name="Google Shape;1439;p42">
              <a:extLst>
                <a:ext uri="{FF2B5EF4-FFF2-40B4-BE49-F238E27FC236}">
                  <a16:creationId xmlns:a16="http://schemas.microsoft.com/office/drawing/2014/main" id="{D193E15E-E114-4F52-8BC2-732B843959CA}"/>
                </a:ext>
              </a:extLst>
            </p:cNvPr>
            <p:cNvGrpSpPr/>
            <p:nvPr/>
          </p:nvGrpSpPr>
          <p:grpSpPr>
            <a:xfrm>
              <a:off x="948201" y="2374618"/>
              <a:ext cx="10295433" cy="3133351"/>
              <a:chOff x="711150" y="1559663"/>
              <a:chExt cx="7721575" cy="2350013"/>
            </a:xfrm>
          </p:grpSpPr>
          <p:sp>
            <p:nvSpPr>
              <p:cNvPr id="34" name="Google Shape;1440;p42">
                <a:extLst>
                  <a:ext uri="{FF2B5EF4-FFF2-40B4-BE49-F238E27FC236}">
                    <a16:creationId xmlns:a16="http://schemas.microsoft.com/office/drawing/2014/main" id="{F28AC15F-FC93-4FCA-916B-19AA90CF0B05}"/>
                  </a:ext>
                </a:extLst>
              </p:cNvPr>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5875" cap="flat" cmpd="sng">
                <a:solidFill>
                  <a:srgbClr val="304086"/>
                </a:solidFill>
                <a:prstDash val="solid"/>
                <a:round/>
                <a:headEnd type="none" w="med" len="med"/>
                <a:tailEnd type="none" w="med" len="med"/>
              </a:ln>
            </p:spPr>
            <p:txBody>
              <a:bodyPr/>
              <a:lstStyle/>
              <a:p>
                <a:endParaRPr lang="zh-CN" altLang="en-US">
                  <a:cs typeface="+mn-ea"/>
                  <a:sym typeface="+mn-lt"/>
                </a:endParaRPr>
              </a:p>
            </p:txBody>
          </p:sp>
          <p:sp>
            <p:nvSpPr>
              <p:cNvPr id="35" name="Google Shape;1441;p42">
                <a:extLst>
                  <a:ext uri="{FF2B5EF4-FFF2-40B4-BE49-F238E27FC236}">
                    <a16:creationId xmlns:a16="http://schemas.microsoft.com/office/drawing/2014/main" id="{61D4EF6F-D296-4555-A3D5-27EDF0F6BEB9}"/>
                  </a:ext>
                </a:extLst>
              </p:cNvPr>
              <p:cNvSpPr/>
              <p:nvPr/>
            </p:nvSpPr>
            <p:spPr>
              <a:xfrm>
                <a:off x="1287538" y="24263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442;p42">
                <a:extLst>
                  <a:ext uri="{FF2B5EF4-FFF2-40B4-BE49-F238E27FC236}">
                    <a16:creationId xmlns:a16="http://schemas.microsoft.com/office/drawing/2014/main" id="{B0022D4C-1297-4285-9D12-E668314BE2C7}"/>
                  </a:ext>
                </a:extLst>
              </p:cNvPr>
              <p:cNvSpPr/>
              <p:nvPr/>
            </p:nvSpPr>
            <p:spPr>
              <a:xfrm>
                <a:off x="1897863" y="30035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1443;p42">
                <a:extLst>
                  <a:ext uri="{FF2B5EF4-FFF2-40B4-BE49-F238E27FC236}">
                    <a16:creationId xmlns:a16="http://schemas.microsoft.com/office/drawing/2014/main" id="{3B138D48-FE5A-477E-9BD1-9775560481A2}"/>
                  </a:ext>
                </a:extLst>
              </p:cNvPr>
              <p:cNvSpPr/>
              <p:nvPr/>
            </p:nvSpPr>
            <p:spPr>
              <a:xfrm>
                <a:off x="2508163" y="358078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444;p42">
                <a:extLst>
                  <a:ext uri="{FF2B5EF4-FFF2-40B4-BE49-F238E27FC236}">
                    <a16:creationId xmlns:a16="http://schemas.microsoft.com/office/drawing/2014/main" id="{2EBF3E58-1D7C-41EB-BD74-77A297DAB2D7}"/>
                  </a:ext>
                </a:extLst>
              </p:cNvPr>
              <p:cNvSpPr/>
              <p:nvPr/>
            </p:nvSpPr>
            <p:spPr>
              <a:xfrm>
                <a:off x="3118475" y="21377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445;p42">
                <a:extLst>
                  <a:ext uri="{FF2B5EF4-FFF2-40B4-BE49-F238E27FC236}">
                    <a16:creationId xmlns:a16="http://schemas.microsoft.com/office/drawing/2014/main" id="{8107E477-C9E7-4A9C-AD2E-6941018A8B6E}"/>
                  </a:ext>
                </a:extLst>
              </p:cNvPr>
              <p:cNvSpPr/>
              <p:nvPr/>
            </p:nvSpPr>
            <p:spPr>
              <a:xfrm>
                <a:off x="3728788" y="2714950"/>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446;p42">
                <a:extLst>
                  <a:ext uri="{FF2B5EF4-FFF2-40B4-BE49-F238E27FC236}">
                    <a16:creationId xmlns:a16="http://schemas.microsoft.com/office/drawing/2014/main" id="{C8CC1B48-41E1-476C-8BD0-9E2BC97FE746}"/>
                  </a:ext>
                </a:extLst>
              </p:cNvPr>
              <p:cNvSpPr/>
              <p:nvPr/>
            </p:nvSpPr>
            <p:spPr>
              <a:xfrm>
                <a:off x="4339088" y="15599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1447;p42">
                <a:extLst>
                  <a:ext uri="{FF2B5EF4-FFF2-40B4-BE49-F238E27FC236}">
                    <a16:creationId xmlns:a16="http://schemas.microsoft.com/office/drawing/2014/main" id="{7821D37B-CD1C-49A8-A3D5-AA3BF10AA91F}"/>
                  </a:ext>
                </a:extLst>
              </p:cNvPr>
              <p:cNvSpPr/>
              <p:nvPr/>
            </p:nvSpPr>
            <p:spPr>
              <a:xfrm>
                <a:off x="4949400" y="24263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448;p42">
                <a:extLst>
                  <a:ext uri="{FF2B5EF4-FFF2-40B4-BE49-F238E27FC236}">
                    <a16:creationId xmlns:a16="http://schemas.microsoft.com/office/drawing/2014/main" id="{1FD70272-2857-4292-8CE8-8F00549B6ACC}"/>
                  </a:ext>
                </a:extLst>
              </p:cNvPr>
              <p:cNvSpPr/>
              <p:nvPr/>
            </p:nvSpPr>
            <p:spPr>
              <a:xfrm>
                <a:off x="5559713" y="32921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449;p42">
                <a:extLst>
                  <a:ext uri="{FF2B5EF4-FFF2-40B4-BE49-F238E27FC236}">
                    <a16:creationId xmlns:a16="http://schemas.microsoft.com/office/drawing/2014/main" id="{AC253350-141F-4E32-999E-5731C76453FC}"/>
                  </a:ext>
                </a:extLst>
              </p:cNvPr>
              <p:cNvSpPr/>
              <p:nvPr/>
            </p:nvSpPr>
            <p:spPr>
              <a:xfrm>
                <a:off x="6170025" y="30069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450;p42">
                <a:extLst>
                  <a:ext uri="{FF2B5EF4-FFF2-40B4-BE49-F238E27FC236}">
                    <a16:creationId xmlns:a16="http://schemas.microsoft.com/office/drawing/2014/main" id="{83D8708E-2778-4C6D-8DB7-67E4FD34B8F7}"/>
                  </a:ext>
                </a:extLst>
              </p:cNvPr>
              <p:cNvSpPr/>
              <p:nvPr/>
            </p:nvSpPr>
            <p:spPr>
              <a:xfrm>
                <a:off x="6780338" y="35807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51;p42">
                <a:extLst>
                  <a:ext uri="{FF2B5EF4-FFF2-40B4-BE49-F238E27FC236}">
                    <a16:creationId xmlns:a16="http://schemas.microsoft.com/office/drawing/2014/main" id="{74D29060-5474-4C1C-B8D4-72D717FF1A26}"/>
                  </a:ext>
                </a:extLst>
              </p:cNvPr>
              <p:cNvSpPr/>
              <p:nvPr/>
            </p:nvSpPr>
            <p:spPr>
              <a:xfrm>
                <a:off x="7390650" y="18491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52;p42">
                <a:extLst>
                  <a:ext uri="{FF2B5EF4-FFF2-40B4-BE49-F238E27FC236}">
                    <a16:creationId xmlns:a16="http://schemas.microsoft.com/office/drawing/2014/main" id="{C5AF7B97-9EB3-41BA-8B99-8AA65A18757D}"/>
                  </a:ext>
                </a:extLst>
              </p:cNvPr>
              <p:cNvSpPr/>
              <p:nvPr/>
            </p:nvSpPr>
            <p:spPr>
              <a:xfrm>
                <a:off x="8006675" y="15596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9" name="Google Shape;1453;p42">
              <a:extLst>
                <a:ext uri="{FF2B5EF4-FFF2-40B4-BE49-F238E27FC236}">
                  <a16:creationId xmlns:a16="http://schemas.microsoft.com/office/drawing/2014/main" id="{71CE343B-5081-4069-B33D-5E4A70631574}"/>
                </a:ext>
              </a:extLst>
            </p:cNvPr>
            <p:cNvGrpSpPr/>
            <p:nvPr/>
          </p:nvGrpSpPr>
          <p:grpSpPr>
            <a:xfrm>
              <a:off x="947051" y="3145400"/>
              <a:ext cx="10297596" cy="2404067"/>
              <a:chOff x="710288" y="2137750"/>
              <a:chExt cx="7723197" cy="1803050"/>
            </a:xfrm>
          </p:grpSpPr>
          <p:sp>
            <p:nvSpPr>
              <p:cNvPr id="20" name="Google Shape;1454;p42">
                <a:extLst>
                  <a:ext uri="{FF2B5EF4-FFF2-40B4-BE49-F238E27FC236}">
                    <a16:creationId xmlns:a16="http://schemas.microsoft.com/office/drawing/2014/main" id="{07937998-E578-4D0C-B49F-8676E74F6128}"/>
                  </a:ext>
                </a:extLst>
              </p:cNvPr>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5875" cap="flat" cmpd="sng">
                <a:solidFill>
                  <a:srgbClr val="475DBD"/>
                </a:solidFill>
                <a:prstDash val="solid"/>
                <a:round/>
                <a:headEnd type="none" w="med" len="med"/>
                <a:tailEnd type="none" w="med" len="med"/>
              </a:ln>
            </p:spPr>
            <p:txBody>
              <a:bodyPr/>
              <a:lstStyle/>
              <a:p>
                <a:endParaRPr lang="zh-CN" altLang="en-US">
                  <a:cs typeface="+mn-ea"/>
                  <a:sym typeface="+mn-lt"/>
                </a:endParaRPr>
              </a:p>
            </p:txBody>
          </p:sp>
          <p:sp>
            <p:nvSpPr>
              <p:cNvPr id="21" name="Google Shape;1455;p42">
                <a:extLst>
                  <a:ext uri="{FF2B5EF4-FFF2-40B4-BE49-F238E27FC236}">
                    <a16:creationId xmlns:a16="http://schemas.microsoft.com/office/drawing/2014/main" id="{258CD5F5-6E70-4282-AEAA-2CE622C7F4B9}"/>
                  </a:ext>
                </a:extLst>
              </p:cNvPr>
              <p:cNvSpPr/>
              <p:nvPr/>
            </p:nvSpPr>
            <p:spPr>
              <a:xfrm>
                <a:off x="8000975" y="271858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456;p42">
                <a:extLst>
                  <a:ext uri="{FF2B5EF4-FFF2-40B4-BE49-F238E27FC236}">
                    <a16:creationId xmlns:a16="http://schemas.microsoft.com/office/drawing/2014/main" id="{B2FB75CB-58FE-48D2-B3F0-FA4372C04032}"/>
                  </a:ext>
                </a:extLst>
              </p:cNvPr>
              <p:cNvSpPr/>
              <p:nvPr/>
            </p:nvSpPr>
            <p:spPr>
              <a:xfrm>
                <a:off x="7390663" y="32921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1457;p42">
                <a:extLst>
                  <a:ext uri="{FF2B5EF4-FFF2-40B4-BE49-F238E27FC236}">
                    <a16:creationId xmlns:a16="http://schemas.microsoft.com/office/drawing/2014/main" id="{682E15AE-57AE-4BAC-867F-1A2C771EB489}"/>
                  </a:ext>
                </a:extLst>
              </p:cNvPr>
              <p:cNvSpPr/>
              <p:nvPr/>
            </p:nvSpPr>
            <p:spPr>
              <a:xfrm>
                <a:off x="6780325" y="30035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1458;p42">
                <a:extLst>
                  <a:ext uri="{FF2B5EF4-FFF2-40B4-BE49-F238E27FC236}">
                    <a16:creationId xmlns:a16="http://schemas.microsoft.com/office/drawing/2014/main" id="{EB571CCB-E89E-453F-B560-B5F13551CE8F}"/>
                  </a:ext>
                </a:extLst>
              </p:cNvPr>
              <p:cNvSpPr/>
              <p:nvPr/>
            </p:nvSpPr>
            <p:spPr>
              <a:xfrm>
                <a:off x="6170038" y="2137750"/>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1459;p42">
                <a:extLst>
                  <a:ext uri="{FF2B5EF4-FFF2-40B4-BE49-F238E27FC236}">
                    <a16:creationId xmlns:a16="http://schemas.microsoft.com/office/drawing/2014/main" id="{3E0113D0-F2C9-4E64-AEAC-7A5290D5FE3B}"/>
                  </a:ext>
                </a:extLst>
              </p:cNvPr>
              <p:cNvSpPr/>
              <p:nvPr/>
            </p:nvSpPr>
            <p:spPr>
              <a:xfrm>
                <a:off x="5559700" y="2426363"/>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1460;p42">
                <a:extLst>
                  <a:ext uri="{FF2B5EF4-FFF2-40B4-BE49-F238E27FC236}">
                    <a16:creationId xmlns:a16="http://schemas.microsoft.com/office/drawing/2014/main" id="{CFB4084A-84A7-4A3D-B01E-8847C6FA1FAB}"/>
                  </a:ext>
                </a:extLst>
              </p:cNvPr>
              <p:cNvSpPr/>
              <p:nvPr/>
            </p:nvSpPr>
            <p:spPr>
              <a:xfrm>
                <a:off x="4949413" y="300693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1461;p42">
                <a:extLst>
                  <a:ext uri="{FF2B5EF4-FFF2-40B4-BE49-F238E27FC236}">
                    <a16:creationId xmlns:a16="http://schemas.microsoft.com/office/drawing/2014/main" id="{DAB6F110-E9C3-4D93-80A4-B72695AC3233}"/>
                  </a:ext>
                </a:extLst>
              </p:cNvPr>
              <p:cNvSpPr/>
              <p:nvPr/>
            </p:nvSpPr>
            <p:spPr>
              <a:xfrm>
                <a:off x="4339088" y="32921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1462;p42">
                <a:extLst>
                  <a:ext uri="{FF2B5EF4-FFF2-40B4-BE49-F238E27FC236}">
                    <a16:creationId xmlns:a16="http://schemas.microsoft.com/office/drawing/2014/main" id="{EAABE3CE-6073-4438-8531-226189F56CB2}"/>
                  </a:ext>
                </a:extLst>
              </p:cNvPr>
              <p:cNvSpPr/>
              <p:nvPr/>
            </p:nvSpPr>
            <p:spPr>
              <a:xfrm>
                <a:off x="3728775" y="30035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1463;p42">
                <a:extLst>
                  <a:ext uri="{FF2B5EF4-FFF2-40B4-BE49-F238E27FC236}">
                    <a16:creationId xmlns:a16="http://schemas.microsoft.com/office/drawing/2014/main" id="{8D3BB6E3-863E-4F6C-922D-AB521B979677}"/>
                  </a:ext>
                </a:extLst>
              </p:cNvPr>
              <p:cNvSpPr/>
              <p:nvPr/>
            </p:nvSpPr>
            <p:spPr>
              <a:xfrm>
                <a:off x="3118475" y="3869400"/>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464;p42">
                <a:extLst>
                  <a:ext uri="{FF2B5EF4-FFF2-40B4-BE49-F238E27FC236}">
                    <a16:creationId xmlns:a16="http://schemas.microsoft.com/office/drawing/2014/main" id="{50F8A416-6E23-4F38-878C-FD081CB54026}"/>
                  </a:ext>
                </a:extLst>
              </p:cNvPr>
              <p:cNvSpPr/>
              <p:nvPr/>
            </p:nvSpPr>
            <p:spPr>
              <a:xfrm>
                <a:off x="2508163" y="2426363"/>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465;p42">
                <a:extLst>
                  <a:ext uri="{FF2B5EF4-FFF2-40B4-BE49-F238E27FC236}">
                    <a16:creationId xmlns:a16="http://schemas.microsoft.com/office/drawing/2014/main" id="{3D1037B3-3802-4BCA-8B33-54248A2977DD}"/>
                  </a:ext>
                </a:extLst>
              </p:cNvPr>
              <p:cNvSpPr/>
              <p:nvPr/>
            </p:nvSpPr>
            <p:spPr>
              <a:xfrm>
                <a:off x="1897850" y="35807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466;p42">
                <a:extLst>
                  <a:ext uri="{FF2B5EF4-FFF2-40B4-BE49-F238E27FC236}">
                    <a16:creationId xmlns:a16="http://schemas.microsoft.com/office/drawing/2014/main" id="{2101D653-B331-4584-A5B1-63346A9ACC4B}"/>
                  </a:ext>
                </a:extLst>
              </p:cNvPr>
              <p:cNvSpPr/>
              <p:nvPr/>
            </p:nvSpPr>
            <p:spPr>
              <a:xfrm>
                <a:off x="1287538" y="329218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3" name="Google Shape;1467;p42">
            <a:extLst>
              <a:ext uri="{FF2B5EF4-FFF2-40B4-BE49-F238E27FC236}">
                <a16:creationId xmlns:a16="http://schemas.microsoft.com/office/drawing/2014/main" id="{9C6E6229-0D7D-4523-9C69-9C0A2ADBB1D4}"/>
              </a:ext>
            </a:extLst>
          </p:cNvPr>
          <p:cNvGrpSpPr/>
          <p:nvPr/>
        </p:nvGrpSpPr>
        <p:grpSpPr>
          <a:xfrm>
            <a:off x="1649804" y="1683360"/>
            <a:ext cx="9337566" cy="268000"/>
            <a:chOff x="1046653" y="1090450"/>
            <a:chExt cx="7266500" cy="201000"/>
          </a:xfrm>
        </p:grpSpPr>
        <p:sp>
          <p:nvSpPr>
            <p:cNvPr id="84" name="Google Shape;1468;p42">
              <a:extLst>
                <a:ext uri="{FF2B5EF4-FFF2-40B4-BE49-F238E27FC236}">
                  <a16:creationId xmlns:a16="http://schemas.microsoft.com/office/drawing/2014/main" id="{12D25BC7-7A55-4820-AE25-C7EAA53E2E9A}"/>
                </a:ext>
              </a:extLst>
            </p:cNvPr>
            <p:cNvSpPr txBox="1"/>
            <p:nvPr/>
          </p:nvSpPr>
          <p:spPr>
            <a:xfrm>
              <a:off x="10466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Jan</a:t>
              </a:r>
              <a:endParaRPr sz="1100" kern="0" dirty="0">
                <a:solidFill>
                  <a:srgbClr val="434343"/>
                </a:solidFill>
                <a:cs typeface="+mn-ea"/>
                <a:sym typeface="+mn-lt"/>
              </a:endParaRPr>
            </a:p>
          </p:txBody>
        </p:sp>
        <p:sp>
          <p:nvSpPr>
            <p:cNvPr id="85" name="Google Shape;1469;p42">
              <a:extLst>
                <a:ext uri="{FF2B5EF4-FFF2-40B4-BE49-F238E27FC236}">
                  <a16:creationId xmlns:a16="http://schemas.microsoft.com/office/drawing/2014/main" id="{D12184FA-2566-4A5B-9E90-891C7FB49BF2}"/>
                </a:ext>
              </a:extLst>
            </p:cNvPr>
            <p:cNvSpPr txBox="1"/>
            <p:nvPr/>
          </p:nvSpPr>
          <p:spPr>
            <a:xfrm>
              <a:off x="16569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Feb</a:t>
              </a:r>
              <a:endParaRPr sz="1100" kern="0" dirty="0">
                <a:solidFill>
                  <a:srgbClr val="434343"/>
                </a:solidFill>
                <a:cs typeface="+mn-ea"/>
                <a:sym typeface="+mn-lt"/>
              </a:endParaRPr>
            </a:p>
          </p:txBody>
        </p:sp>
        <p:sp>
          <p:nvSpPr>
            <p:cNvPr id="86" name="Google Shape;1470;p42">
              <a:extLst>
                <a:ext uri="{FF2B5EF4-FFF2-40B4-BE49-F238E27FC236}">
                  <a16:creationId xmlns:a16="http://schemas.microsoft.com/office/drawing/2014/main" id="{575634EF-BC71-4154-9792-89F242D1F199}"/>
                </a:ext>
              </a:extLst>
            </p:cNvPr>
            <p:cNvSpPr txBox="1"/>
            <p:nvPr/>
          </p:nvSpPr>
          <p:spPr>
            <a:xfrm>
              <a:off x="22672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Mar</a:t>
              </a:r>
              <a:endParaRPr sz="1100" kern="0" dirty="0">
                <a:solidFill>
                  <a:srgbClr val="434343"/>
                </a:solidFill>
                <a:cs typeface="+mn-ea"/>
                <a:sym typeface="+mn-lt"/>
              </a:endParaRPr>
            </a:p>
          </p:txBody>
        </p:sp>
        <p:sp>
          <p:nvSpPr>
            <p:cNvPr id="87" name="Google Shape;1471;p42">
              <a:extLst>
                <a:ext uri="{FF2B5EF4-FFF2-40B4-BE49-F238E27FC236}">
                  <a16:creationId xmlns:a16="http://schemas.microsoft.com/office/drawing/2014/main" id="{C3FF698D-F648-4FFA-BECF-92EC2F8A46B0}"/>
                </a:ext>
              </a:extLst>
            </p:cNvPr>
            <p:cNvSpPr txBox="1"/>
            <p:nvPr/>
          </p:nvSpPr>
          <p:spPr>
            <a:xfrm>
              <a:off x="28775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Apr</a:t>
              </a:r>
              <a:endParaRPr sz="1100" kern="0" dirty="0">
                <a:solidFill>
                  <a:srgbClr val="434343"/>
                </a:solidFill>
                <a:cs typeface="+mn-ea"/>
                <a:sym typeface="+mn-lt"/>
              </a:endParaRPr>
            </a:p>
          </p:txBody>
        </p:sp>
        <p:sp>
          <p:nvSpPr>
            <p:cNvPr id="88" name="Google Shape;1472;p42">
              <a:extLst>
                <a:ext uri="{FF2B5EF4-FFF2-40B4-BE49-F238E27FC236}">
                  <a16:creationId xmlns:a16="http://schemas.microsoft.com/office/drawing/2014/main" id="{4C3927E9-62B1-4190-B572-98CE5666C91C}"/>
                </a:ext>
              </a:extLst>
            </p:cNvPr>
            <p:cNvSpPr txBox="1"/>
            <p:nvPr/>
          </p:nvSpPr>
          <p:spPr>
            <a:xfrm>
              <a:off x="34878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May</a:t>
              </a:r>
              <a:endParaRPr sz="1100" kern="0" dirty="0">
                <a:solidFill>
                  <a:srgbClr val="434343"/>
                </a:solidFill>
                <a:cs typeface="+mn-ea"/>
                <a:sym typeface="+mn-lt"/>
              </a:endParaRPr>
            </a:p>
          </p:txBody>
        </p:sp>
        <p:sp>
          <p:nvSpPr>
            <p:cNvPr id="89" name="Google Shape;1473;p42">
              <a:extLst>
                <a:ext uri="{FF2B5EF4-FFF2-40B4-BE49-F238E27FC236}">
                  <a16:creationId xmlns:a16="http://schemas.microsoft.com/office/drawing/2014/main" id="{0A1C6682-E020-4A60-9F80-7EE64B44508E}"/>
                </a:ext>
              </a:extLst>
            </p:cNvPr>
            <p:cNvSpPr txBox="1"/>
            <p:nvPr/>
          </p:nvSpPr>
          <p:spPr>
            <a:xfrm>
              <a:off x="40981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Jun</a:t>
              </a:r>
              <a:endParaRPr sz="1100" kern="0" dirty="0">
                <a:solidFill>
                  <a:srgbClr val="434343"/>
                </a:solidFill>
                <a:cs typeface="+mn-ea"/>
                <a:sym typeface="+mn-lt"/>
              </a:endParaRPr>
            </a:p>
          </p:txBody>
        </p:sp>
        <p:sp>
          <p:nvSpPr>
            <p:cNvPr id="90" name="Google Shape;1474;p42">
              <a:extLst>
                <a:ext uri="{FF2B5EF4-FFF2-40B4-BE49-F238E27FC236}">
                  <a16:creationId xmlns:a16="http://schemas.microsoft.com/office/drawing/2014/main" id="{5579F101-AC34-4640-BA9F-F6CB891B6E1B}"/>
                </a:ext>
              </a:extLst>
            </p:cNvPr>
            <p:cNvSpPr txBox="1"/>
            <p:nvPr/>
          </p:nvSpPr>
          <p:spPr>
            <a:xfrm>
              <a:off x="47084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Jul</a:t>
              </a:r>
              <a:endParaRPr sz="1100" kern="0" dirty="0">
                <a:solidFill>
                  <a:srgbClr val="434343"/>
                </a:solidFill>
                <a:cs typeface="+mn-ea"/>
                <a:sym typeface="+mn-lt"/>
              </a:endParaRPr>
            </a:p>
          </p:txBody>
        </p:sp>
        <p:sp>
          <p:nvSpPr>
            <p:cNvPr id="91" name="Google Shape;1475;p42">
              <a:extLst>
                <a:ext uri="{FF2B5EF4-FFF2-40B4-BE49-F238E27FC236}">
                  <a16:creationId xmlns:a16="http://schemas.microsoft.com/office/drawing/2014/main" id="{471CDCE8-3156-4ACE-B003-9322E4DEC130}"/>
                </a:ext>
              </a:extLst>
            </p:cNvPr>
            <p:cNvSpPr txBox="1"/>
            <p:nvPr/>
          </p:nvSpPr>
          <p:spPr>
            <a:xfrm>
              <a:off x="53187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Aug</a:t>
              </a:r>
              <a:endParaRPr sz="1100" kern="0" dirty="0">
                <a:solidFill>
                  <a:srgbClr val="434343"/>
                </a:solidFill>
                <a:cs typeface="+mn-ea"/>
                <a:sym typeface="+mn-lt"/>
              </a:endParaRPr>
            </a:p>
          </p:txBody>
        </p:sp>
        <p:sp>
          <p:nvSpPr>
            <p:cNvPr id="92" name="Google Shape;1476;p42">
              <a:extLst>
                <a:ext uri="{FF2B5EF4-FFF2-40B4-BE49-F238E27FC236}">
                  <a16:creationId xmlns:a16="http://schemas.microsoft.com/office/drawing/2014/main" id="{1D90A2F8-40CD-4C71-9781-0547F9ACB047}"/>
                </a:ext>
              </a:extLst>
            </p:cNvPr>
            <p:cNvSpPr txBox="1"/>
            <p:nvPr/>
          </p:nvSpPr>
          <p:spPr>
            <a:xfrm>
              <a:off x="59290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Sep</a:t>
              </a:r>
              <a:endParaRPr sz="1100" kern="0" dirty="0">
                <a:solidFill>
                  <a:srgbClr val="434343"/>
                </a:solidFill>
                <a:cs typeface="+mn-ea"/>
                <a:sym typeface="+mn-lt"/>
              </a:endParaRPr>
            </a:p>
          </p:txBody>
        </p:sp>
        <p:sp>
          <p:nvSpPr>
            <p:cNvPr id="93" name="Google Shape;1477;p42">
              <a:extLst>
                <a:ext uri="{FF2B5EF4-FFF2-40B4-BE49-F238E27FC236}">
                  <a16:creationId xmlns:a16="http://schemas.microsoft.com/office/drawing/2014/main" id="{D3B63C20-0EB9-455B-8B7B-9585A999D855}"/>
                </a:ext>
              </a:extLst>
            </p:cNvPr>
            <p:cNvSpPr txBox="1"/>
            <p:nvPr/>
          </p:nvSpPr>
          <p:spPr>
            <a:xfrm>
              <a:off x="65393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Oct</a:t>
              </a:r>
              <a:endParaRPr sz="1100" kern="0" dirty="0">
                <a:solidFill>
                  <a:srgbClr val="434343"/>
                </a:solidFill>
                <a:cs typeface="+mn-ea"/>
                <a:sym typeface="+mn-lt"/>
              </a:endParaRPr>
            </a:p>
          </p:txBody>
        </p:sp>
        <p:sp>
          <p:nvSpPr>
            <p:cNvPr id="94" name="Google Shape;1478;p42">
              <a:extLst>
                <a:ext uri="{FF2B5EF4-FFF2-40B4-BE49-F238E27FC236}">
                  <a16:creationId xmlns:a16="http://schemas.microsoft.com/office/drawing/2014/main" id="{7BB988F3-53EF-4027-8FE8-BFFDE4B0852C}"/>
                </a:ext>
              </a:extLst>
            </p:cNvPr>
            <p:cNvSpPr txBox="1"/>
            <p:nvPr/>
          </p:nvSpPr>
          <p:spPr>
            <a:xfrm>
              <a:off x="71496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Nov</a:t>
              </a:r>
              <a:endParaRPr sz="1100" kern="0" dirty="0">
                <a:solidFill>
                  <a:srgbClr val="434343"/>
                </a:solidFill>
                <a:cs typeface="+mn-ea"/>
                <a:sym typeface="+mn-lt"/>
              </a:endParaRPr>
            </a:p>
          </p:txBody>
        </p:sp>
        <p:sp>
          <p:nvSpPr>
            <p:cNvPr id="95" name="Google Shape;1479;p42">
              <a:extLst>
                <a:ext uri="{FF2B5EF4-FFF2-40B4-BE49-F238E27FC236}">
                  <a16:creationId xmlns:a16="http://schemas.microsoft.com/office/drawing/2014/main" id="{386C5C30-CFB3-4303-879B-475F693DEBA4}"/>
                </a:ext>
              </a:extLst>
            </p:cNvPr>
            <p:cNvSpPr txBox="1"/>
            <p:nvPr/>
          </p:nvSpPr>
          <p:spPr>
            <a:xfrm>
              <a:off x="77599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Dec</a:t>
              </a:r>
              <a:endParaRPr sz="1100" kern="0" dirty="0">
                <a:solidFill>
                  <a:srgbClr val="434343"/>
                </a:solidFill>
                <a:cs typeface="+mn-ea"/>
                <a:sym typeface="+mn-lt"/>
              </a:endParaRPr>
            </a:p>
          </p:txBody>
        </p:sp>
      </p:grpSp>
      <p:grpSp>
        <p:nvGrpSpPr>
          <p:cNvPr id="96" name="Google Shape;1480;p42">
            <a:extLst>
              <a:ext uri="{FF2B5EF4-FFF2-40B4-BE49-F238E27FC236}">
                <a16:creationId xmlns:a16="http://schemas.microsoft.com/office/drawing/2014/main" id="{97E19B90-6E5F-42B6-B54B-4141007194C9}"/>
              </a:ext>
            </a:extLst>
          </p:cNvPr>
          <p:cNvGrpSpPr/>
          <p:nvPr/>
        </p:nvGrpSpPr>
        <p:grpSpPr>
          <a:xfrm>
            <a:off x="1346958" y="1371746"/>
            <a:ext cx="3650491" cy="212580"/>
            <a:chOff x="5052300" y="4301650"/>
            <a:chExt cx="3192449" cy="201000"/>
          </a:xfrm>
        </p:grpSpPr>
        <p:grpSp>
          <p:nvGrpSpPr>
            <p:cNvPr id="97" name="Google Shape;1481;p42">
              <a:extLst>
                <a:ext uri="{FF2B5EF4-FFF2-40B4-BE49-F238E27FC236}">
                  <a16:creationId xmlns:a16="http://schemas.microsoft.com/office/drawing/2014/main" id="{2EB4ECEC-DAAF-44E0-AC2E-77639A4FFDA1}"/>
                </a:ext>
              </a:extLst>
            </p:cNvPr>
            <p:cNvGrpSpPr/>
            <p:nvPr/>
          </p:nvGrpSpPr>
          <p:grpSpPr>
            <a:xfrm>
              <a:off x="5052300" y="4301650"/>
              <a:ext cx="1453500" cy="201000"/>
              <a:chOff x="5052300" y="4301650"/>
              <a:chExt cx="1453500" cy="201000"/>
            </a:xfrm>
          </p:grpSpPr>
          <p:cxnSp>
            <p:nvCxnSpPr>
              <p:cNvPr id="102" name="Google Shape;1482;p42">
                <a:extLst>
                  <a:ext uri="{FF2B5EF4-FFF2-40B4-BE49-F238E27FC236}">
                    <a16:creationId xmlns:a16="http://schemas.microsoft.com/office/drawing/2014/main" id="{232F483F-1951-4F94-850D-995181C80F52}"/>
                  </a:ext>
                </a:extLst>
              </p:cNvPr>
              <p:cNvCxnSpPr/>
              <p:nvPr/>
            </p:nvCxnSpPr>
            <p:spPr>
              <a:xfrm>
                <a:off x="5052300" y="4402147"/>
                <a:ext cx="657000" cy="0"/>
              </a:xfrm>
              <a:prstGeom prst="straightConnector1">
                <a:avLst/>
              </a:prstGeom>
              <a:solidFill>
                <a:srgbClr val="67BBC5"/>
              </a:solidFill>
              <a:ln w="19050" cap="flat" cmpd="sng">
                <a:solidFill>
                  <a:srgbClr val="475DBD"/>
                </a:solidFill>
                <a:prstDash val="solid"/>
                <a:round/>
                <a:headEnd type="none" w="med" len="med"/>
                <a:tailEnd type="none" w="med" len="med"/>
              </a:ln>
            </p:spPr>
          </p:cxnSp>
          <p:sp>
            <p:nvSpPr>
              <p:cNvPr id="103" name="Google Shape;1483;p42">
                <a:extLst>
                  <a:ext uri="{FF2B5EF4-FFF2-40B4-BE49-F238E27FC236}">
                    <a16:creationId xmlns:a16="http://schemas.microsoft.com/office/drawing/2014/main" id="{9A627C54-E56C-43D8-9424-DB872FE75C29}"/>
                  </a:ext>
                </a:extLst>
              </p:cNvPr>
              <p:cNvSpPr txBox="1"/>
              <p:nvPr/>
            </p:nvSpPr>
            <p:spPr>
              <a:xfrm>
                <a:off x="5709300" y="4301650"/>
                <a:ext cx="7965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Product 1</a:t>
                </a:r>
                <a:endParaRPr sz="1100" kern="0" dirty="0">
                  <a:solidFill>
                    <a:srgbClr val="434343"/>
                  </a:solidFill>
                  <a:cs typeface="+mn-ea"/>
                  <a:sym typeface="+mn-lt"/>
                </a:endParaRPr>
              </a:p>
            </p:txBody>
          </p:sp>
          <p:sp>
            <p:nvSpPr>
              <p:cNvPr id="104" name="Google Shape;1484;p42">
                <a:extLst>
                  <a:ext uri="{FF2B5EF4-FFF2-40B4-BE49-F238E27FC236}">
                    <a16:creationId xmlns:a16="http://schemas.microsoft.com/office/drawing/2014/main" id="{FF543188-80A3-4B8F-B112-1F4DE75BB770}"/>
                  </a:ext>
                </a:extLst>
              </p:cNvPr>
              <p:cNvSpPr/>
              <p:nvPr/>
            </p:nvSpPr>
            <p:spPr>
              <a:xfrm>
                <a:off x="5345100" y="4366447"/>
                <a:ext cx="71400" cy="71400"/>
              </a:xfrm>
              <a:prstGeom prst="ellipse">
                <a:avLst/>
              </a:prstGeom>
              <a:solidFill>
                <a:srgbClr val="475DBD"/>
              </a:solidFill>
              <a:ln>
                <a:solidFill>
                  <a:srgbClr val="475DBD"/>
                </a:solidFill>
              </a:ln>
            </p:spPr>
            <p:txBody>
              <a:bodyPr spcFirstLastPara="1" wrap="square" lIns="121900" tIns="121900" rIns="121900" bIns="121900" anchor="ctr" anchorCtr="0">
                <a:noAutofit/>
              </a:bodyPr>
              <a:lstStyle/>
              <a:p>
                <a:pPr defTabSz="1219170">
                  <a:buClr>
                    <a:srgbClr val="000000"/>
                  </a:buClr>
                </a:pPr>
                <a:endParaRPr sz="1400" kern="0">
                  <a:solidFill>
                    <a:srgbClr val="000000"/>
                  </a:solidFill>
                  <a:cs typeface="+mn-ea"/>
                  <a:sym typeface="+mn-lt"/>
                </a:endParaRPr>
              </a:p>
            </p:txBody>
          </p:sp>
        </p:grpSp>
        <p:grpSp>
          <p:nvGrpSpPr>
            <p:cNvPr id="98" name="Google Shape;1485;p42">
              <a:extLst>
                <a:ext uri="{FF2B5EF4-FFF2-40B4-BE49-F238E27FC236}">
                  <a16:creationId xmlns:a16="http://schemas.microsoft.com/office/drawing/2014/main" id="{80E23F62-F973-47FB-BD1F-3CB2489E6125}"/>
                </a:ext>
              </a:extLst>
            </p:cNvPr>
            <p:cNvGrpSpPr/>
            <p:nvPr/>
          </p:nvGrpSpPr>
          <p:grpSpPr>
            <a:xfrm>
              <a:off x="6791250" y="4301650"/>
              <a:ext cx="1453499" cy="201000"/>
              <a:chOff x="6715050" y="4301650"/>
              <a:chExt cx="1453499" cy="201000"/>
            </a:xfrm>
          </p:grpSpPr>
          <p:cxnSp>
            <p:nvCxnSpPr>
              <p:cNvPr id="99" name="Google Shape;1486;p42">
                <a:extLst>
                  <a:ext uri="{FF2B5EF4-FFF2-40B4-BE49-F238E27FC236}">
                    <a16:creationId xmlns:a16="http://schemas.microsoft.com/office/drawing/2014/main" id="{A18FC438-152F-49F4-A75C-8A2EA7AEFDC1}"/>
                  </a:ext>
                </a:extLst>
              </p:cNvPr>
              <p:cNvCxnSpPr/>
              <p:nvPr/>
            </p:nvCxnSpPr>
            <p:spPr>
              <a:xfrm>
                <a:off x="6715050" y="4402147"/>
                <a:ext cx="657000" cy="0"/>
              </a:xfrm>
              <a:prstGeom prst="straightConnector1">
                <a:avLst/>
              </a:prstGeom>
              <a:solidFill>
                <a:srgbClr val="304086"/>
              </a:solidFill>
              <a:ln w="19050" cap="flat" cmpd="sng">
                <a:solidFill>
                  <a:srgbClr val="304086"/>
                </a:solidFill>
                <a:prstDash val="solid"/>
                <a:round/>
                <a:headEnd type="none" w="med" len="med"/>
                <a:tailEnd type="none" w="med" len="med"/>
              </a:ln>
            </p:spPr>
          </p:cxnSp>
          <p:sp>
            <p:nvSpPr>
              <p:cNvPr id="100" name="Google Shape;1487;p42">
                <a:extLst>
                  <a:ext uri="{FF2B5EF4-FFF2-40B4-BE49-F238E27FC236}">
                    <a16:creationId xmlns:a16="http://schemas.microsoft.com/office/drawing/2014/main" id="{5AAD1172-EA76-4D3C-8B36-9BBB5632AB3B}"/>
                  </a:ext>
                </a:extLst>
              </p:cNvPr>
              <p:cNvSpPr txBox="1"/>
              <p:nvPr/>
            </p:nvSpPr>
            <p:spPr>
              <a:xfrm>
                <a:off x="7372050" y="4301650"/>
                <a:ext cx="796499"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Product 2</a:t>
                </a:r>
                <a:endParaRPr sz="1100" kern="0" dirty="0">
                  <a:solidFill>
                    <a:srgbClr val="434343"/>
                  </a:solidFill>
                  <a:cs typeface="+mn-ea"/>
                  <a:sym typeface="+mn-lt"/>
                </a:endParaRPr>
              </a:p>
            </p:txBody>
          </p:sp>
          <p:sp>
            <p:nvSpPr>
              <p:cNvPr id="101" name="Google Shape;1488;p42">
                <a:extLst>
                  <a:ext uri="{FF2B5EF4-FFF2-40B4-BE49-F238E27FC236}">
                    <a16:creationId xmlns:a16="http://schemas.microsoft.com/office/drawing/2014/main" id="{646BFC52-7A48-434A-8900-DBE6773712B8}"/>
                  </a:ext>
                </a:extLst>
              </p:cNvPr>
              <p:cNvSpPr/>
              <p:nvPr/>
            </p:nvSpPr>
            <p:spPr>
              <a:xfrm>
                <a:off x="7007850" y="4366447"/>
                <a:ext cx="71400" cy="71400"/>
              </a:xfrm>
              <a:prstGeom prst="ellipse">
                <a:avLst/>
              </a:pr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400" kern="0">
                  <a:solidFill>
                    <a:srgbClr val="000000"/>
                  </a:solidFill>
                  <a:cs typeface="+mn-ea"/>
                  <a:sym typeface="+mn-lt"/>
                </a:endParaRPr>
              </a:p>
            </p:txBody>
          </p:sp>
        </p:grpSp>
      </p:grpSp>
      <p:sp>
        <p:nvSpPr>
          <p:cNvPr id="105" name="文本框 104">
            <a:extLst>
              <a:ext uri="{FF2B5EF4-FFF2-40B4-BE49-F238E27FC236}">
                <a16:creationId xmlns:a16="http://schemas.microsoft.com/office/drawing/2014/main" id="{8C2B4082-D27F-4AB3-BD82-C1CDAA17553C}"/>
              </a:ext>
            </a:extLst>
          </p:cNvPr>
          <p:cNvSpPr txBox="1"/>
          <p:nvPr/>
        </p:nvSpPr>
        <p:spPr>
          <a:xfrm>
            <a:off x="1698124" y="5613653"/>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5889B4F9-C45F-4023-9346-C4F872E155E5}"/>
              </a:ext>
            </a:extLst>
          </p:cNvPr>
          <p:cNvSpPr txBox="1"/>
          <p:nvPr/>
        </p:nvSpPr>
        <p:spPr>
          <a:xfrm>
            <a:off x="1681510" y="5231793"/>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7EC00C6F-FC27-4952-9067-D1330451CD91}"/>
              </a:ext>
            </a:extLst>
          </p:cNvPr>
          <p:cNvSpPr txBox="1"/>
          <p:nvPr/>
        </p:nvSpPr>
        <p:spPr>
          <a:xfrm>
            <a:off x="6643916" y="5609254"/>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DBB4FEDC-CBF6-4FF1-A581-DEC1EA8E1E10}"/>
              </a:ext>
            </a:extLst>
          </p:cNvPr>
          <p:cNvSpPr txBox="1"/>
          <p:nvPr/>
        </p:nvSpPr>
        <p:spPr>
          <a:xfrm>
            <a:off x="6627302" y="5227394"/>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09" name="直接连接符 108">
            <a:extLst>
              <a:ext uri="{FF2B5EF4-FFF2-40B4-BE49-F238E27FC236}">
                <a16:creationId xmlns:a16="http://schemas.microsoft.com/office/drawing/2014/main" id="{76772DAC-6559-42DC-BBB1-7373717F72A4}"/>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9610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additive="base">
                                        <p:cTn id="26" dur="750" fill="hold"/>
                                        <p:tgtEl>
                                          <p:spTgt spid="106"/>
                                        </p:tgtEl>
                                        <p:attrNameLst>
                                          <p:attrName>ppt_x</p:attrName>
                                        </p:attrNameLst>
                                      </p:cBhvr>
                                      <p:tavLst>
                                        <p:tav tm="0">
                                          <p:val>
                                            <p:strVal val="#ppt_x"/>
                                          </p:val>
                                        </p:tav>
                                        <p:tav tm="100000">
                                          <p:val>
                                            <p:strVal val="#ppt_x"/>
                                          </p:val>
                                        </p:tav>
                                      </p:tavLst>
                                    </p:anim>
                                    <p:anim calcmode="lin" valueType="num">
                                      <p:cBhvr additive="base">
                                        <p:cTn id="27" dur="750" fill="hold"/>
                                        <p:tgtEl>
                                          <p:spTgt spid="10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5"/>
                                        </p:tgtEl>
                                        <p:attrNameLst>
                                          <p:attrName>style.visibility</p:attrName>
                                        </p:attrNameLst>
                                      </p:cBhvr>
                                      <p:to>
                                        <p:strVal val="visible"/>
                                      </p:to>
                                    </p:set>
                                    <p:anim calcmode="lin" valueType="num">
                                      <p:cBhvr additive="base">
                                        <p:cTn id="30" dur="750" fill="hold"/>
                                        <p:tgtEl>
                                          <p:spTgt spid="105"/>
                                        </p:tgtEl>
                                        <p:attrNameLst>
                                          <p:attrName>ppt_x</p:attrName>
                                        </p:attrNameLst>
                                      </p:cBhvr>
                                      <p:tavLst>
                                        <p:tav tm="0">
                                          <p:val>
                                            <p:strVal val="#ppt_x"/>
                                          </p:val>
                                        </p:tav>
                                        <p:tav tm="100000">
                                          <p:val>
                                            <p:strVal val="#ppt_x"/>
                                          </p:val>
                                        </p:tav>
                                      </p:tavLst>
                                    </p:anim>
                                    <p:anim calcmode="lin" valueType="num">
                                      <p:cBhvr additive="base">
                                        <p:cTn id="31" dur="750" fill="hold"/>
                                        <p:tgtEl>
                                          <p:spTgt spid="10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750" fill="hold"/>
                                        <p:tgtEl>
                                          <p:spTgt spid="108"/>
                                        </p:tgtEl>
                                        <p:attrNameLst>
                                          <p:attrName>ppt_x</p:attrName>
                                        </p:attrNameLst>
                                      </p:cBhvr>
                                      <p:tavLst>
                                        <p:tav tm="0">
                                          <p:val>
                                            <p:strVal val="#ppt_x"/>
                                          </p:val>
                                        </p:tav>
                                        <p:tav tm="100000">
                                          <p:val>
                                            <p:strVal val="#ppt_x"/>
                                          </p:val>
                                        </p:tav>
                                      </p:tavLst>
                                    </p:anim>
                                    <p:anim calcmode="lin" valueType="num">
                                      <p:cBhvr additive="base">
                                        <p:cTn id="35" dur="750" fill="hold"/>
                                        <p:tgtEl>
                                          <p:spTgt spid="10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
                                        </p:tgtEl>
                                        <p:attrNameLst>
                                          <p:attrName>style.visibility</p:attrName>
                                        </p:attrNameLst>
                                      </p:cBhvr>
                                      <p:to>
                                        <p:strVal val="visible"/>
                                      </p:to>
                                    </p:set>
                                    <p:anim calcmode="lin" valueType="num">
                                      <p:cBhvr additive="base">
                                        <p:cTn id="38" dur="750" fill="hold"/>
                                        <p:tgtEl>
                                          <p:spTgt spid="107"/>
                                        </p:tgtEl>
                                        <p:attrNameLst>
                                          <p:attrName>ppt_x</p:attrName>
                                        </p:attrNameLst>
                                      </p:cBhvr>
                                      <p:tavLst>
                                        <p:tav tm="0">
                                          <p:val>
                                            <p:strVal val="#ppt_x"/>
                                          </p:val>
                                        </p:tav>
                                        <p:tav tm="100000">
                                          <p:val>
                                            <p:strVal val="#ppt_x"/>
                                          </p:val>
                                        </p:tav>
                                      </p:tavLst>
                                    </p:anim>
                                    <p:anim calcmode="lin" valueType="num">
                                      <p:cBhvr additive="base">
                                        <p:cTn id="39" dur="750" fill="hold"/>
                                        <p:tgtEl>
                                          <p:spTgt spid="107"/>
                                        </p:tgtEl>
                                        <p:attrNameLst>
                                          <p:attrName>ppt_y</p:attrName>
                                        </p:attrNameLst>
                                      </p:cBhvr>
                                      <p:tavLst>
                                        <p:tav tm="0">
                                          <p:val>
                                            <p:strVal val="1+#ppt_h/2"/>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left)">
                                      <p:cBhvr>
                                        <p:cTn id="42" dur="500"/>
                                        <p:tgtEl>
                                          <p:spTgt spid="96"/>
                                        </p:tgtEl>
                                      </p:cBhvr>
                                    </p:animEffect>
                                  </p:childTnLst>
                                </p:cTn>
                              </p:par>
                              <p:par>
                                <p:cTn id="43" presetID="22" presetClass="entr" presetSubtype="8"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par>
                                <p:cTn id="49" presetID="22" presetClass="entr" presetSubtype="2"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wipe(right)">
                                      <p:cBhvr>
                                        <p:cTn id="5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105" grpId="0"/>
      <p:bldP spid="106" grpId="0"/>
      <p:bldP spid="107" grpId="0"/>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78" name="Google Shape;761;p27">
            <a:extLst>
              <a:ext uri="{FF2B5EF4-FFF2-40B4-BE49-F238E27FC236}">
                <a16:creationId xmlns:a16="http://schemas.microsoft.com/office/drawing/2014/main"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a16="http://schemas.microsoft.com/office/drawing/2014/main"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grpSp>
        <p:nvGrpSpPr>
          <p:cNvPr id="4" name="组合 3">
            <a:extLst>
              <a:ext uri="{FF2B5EF4-FFF2-40B4-BE49-F238E27FC236}">
                <a16:creationId xmlns:a16="http://schemas.microsoft.com/office/drawing/2014/main" id="{6365029B-D576-453F-98FB-767938873063}"/>
              </a:ext>
            </a:extLst>
          </p:cNvPr>
          <p:cNvGrpSpPr/>
          <p:nvPr/>
        </p:nvGrpSpPr>
        <p:grpSpPr>
          <a:xfrm>
            <a:off x="4316538" y="3107211"/>
            <a:ext cx="3499488" cy="2603612"/>
            <a:chOff x="3967636" y="2173252"/>
            <a:chExt cx="3979477" cy="2960723"/>
          </a:xfrm>
        </p:grpSpPr>
        <p:grpSp>
          <p:nvGrpSpPr>
            <p:cNvPr id="18" name="Google Shape;715;p27">
              <a:extLst>
                <a:ext uri="{FF2B5EF4-FFF2-40B4-BE49-F238E27FC236}">
                  <a16:creationId xmlns:a16="http://schemas.microsoft.com/office/drawing/2014/main" id="{CE51FE29-49C0-4D8D-9A44-111EC2E93BA0}"/>
                </a:ext>
              </a:extLst>
            </p:cNvPr>
            <p:cNvGrpSpPr/>
            <p:nvPr/>
          </p:nvGrpSpPr>
          <p:grpSpPr>
            <a:xfrm>
              <a:off x="3967636" y="2443593"/>
              <a:ext cx="3979477" cy="2690382"/>
              <a:chOff x="2393881" y="1632168"/>
              <a:chExt cx="4356225" cy="2439998"/>
            </a:xfrm>
          </p:grpSpPr>
          <p:sp>
            <p:nvSpPr>
              <p:cNvPr id="19" name="Google Shape;716;p27">
                <a:extLst>
                  <a:ext uri="{FF2B5EF4-FFF2-40B4-BE49-F238E27FC236}">
                    <a16:creationId xmlns:a16="http://schemas.microsoft.com/office/drawing/2014/main" id="{62047684-D00E-4EEE-B79D-1B0EFC578E44}"/>
                  </a:ext>
                </a:extLst>
              </p:cNvPr>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717;p27">
                <a:extLst>
                  <a:ext uri="{FF2B5EF4-FFF2-40B4-BE49-F238E27FC236}">
                    <a16:creationId xmlns:a16="http://schemas.microsoft.com/office/drawing/2014/main" id="{7CD15168-CB40-47C4-A790-FFBD94F15D57}"/>
                  </a:ext>
                </a:extLst>
              </p:cNvPr>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718;p27">
                <a:extLst>
                  <a:ext uri="{FF2B5EF4-FFF2-40B4-BE49-F238E27FC236}">
                    <a16:creationId xmlns:a16="http://schemas.microsoft.com/office/drawing/2014/main" id="{2B000BDF-0029-458F-9A67-B10BF8CB13D5}"/>
                  </a:ext>
                </a:extLst>
              </p:cNvPr>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719;p27">
                <a:extLst>
                  <a:ext uri="{FF2B5EF4-FFF2-40B4-BE49-F238E27FC236}">
                    <a16:creationId xmlns:a16="http://schemas.microsoft.com/office/drawing/2014/main" id="{EBC1CB0D-F47C-4B68-851E-F522342F4AF8}"/>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720;p27">
                <a:extLst>
                  <a:ext uri="{FF2B5EF4-FFF2-40B4-BE49-F238E27FC236}">
                    <a16:creationId xmlns:a16="http://schemas.microsoft.com/office/drawing/2014/main" id="{BB8E5541-B217-49E6-BA16-903970DEBAB8}"/>
                  </a:ext>
                </a:extLst>
              </p:cNvPr>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721;p27">
                <a:extLst>
                  <a:ext uri="{FF2B5EF4-FFF2-40B4-BE49-F238E27FC236}">
                    <a16:creationId xmlns:a16="http://schemas.microsoft.com/office/drawing/2014/main" id="{51AE6863-1A2E-498C-8629-4A6650D82005}"/>
                  </a:ext>
                </a:extLst>
              </p:cNvPr>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722;p27">
                <a:extLst>
                  <a:ext uri="{FF2B5EF4-FFF2-40B4-BE49-F238E27FC236}">
                    <a16:creationId xmlns:a16="http://schemas.microsoft.com/office/drawing/2014/main" id="{6DFD0375-AC79-4947-94AF-A968700DCA9E}"/>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723;p27">
                <a:extLst>
                  <a:ext uri="{FF2B5EF4-FFF2-40B4-BE49-F238E27FC236}">
                    <a16:creationId xmlns:a16="http://schemas.microsoft.com/office/drawing/2014/main" id="{7D7592A4-BB4E-477F-9E7B-DD146147C274}"/>
                  </a:ext>
                </a:extLst>
              </p:cNvPr>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724;p27">
                <a:extLst>
                  <a:ext uri="{FF2B5EF4-FFF2-40B4-BE49-F238E27FC236}">
                    <a16:creationId xmlns:a16="http://schemas.microsoft.com/office/drawing/2014/main" id="{C0DAA7D8-6DF1-4EA4-8B74-D73F4D57C5A1}"/>
                  </a:ext>
                </a:extLst>
              </p:cNvPr>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725;p27">
                <a:extLst>
                  <a:ext uri="{FF2B5EF4-FFF2-40B4-BE49-F238E27FC236}">
                    <a16:creationId xmlns:a16="http://schemas.microsoft.com/office/drawing/2014/main" id="{8E9694DC-B8B2-4EF9-B8AA-A4D14D1B7700}"/>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726;p27">
                <a:extLst>
                  <a:ext uri="{FF2B5EF4-FFF2-40B4-BE49-F238E27FC236}">
                    <a16:creationId xmlns:a16="http://schemas.microsoft.com/office/drawing/2014/main" id="{1D44DDDA-1022-4539-B6DC-8D21A6D23CA8}"/>
                  </a:ext>
                </a:extLst>
              </p:cNvPr>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727;p27">
                <a:extLst>
                  <a:ext uri="{FF2B5EF4-FFF2-40B4-BE49-F238E27FC236}">
                    <a16:creationId xmlns:a16="http://schemas.microsoft.com/office/drawing/2014/main" id="{1575705B-9728-4BB7-AC4C-310090220850}"/>
                  </a:ext>
                </a:extLst>
              </p:cNvPr>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728;p27">
                <a:extLst>
                  <a:ext uri="{FF2B5EF4-FFF2-40B4-BE49-F238E27FC236}">
                    <a16:creationId xmlns:a16="http://schemas.microsoft.com/office/drawing/2014/main" id="{E22BF8ED-5013-4BF6-9EDB-EBFEA522DC7E}"/>
                  </a:ext>
                </a:extLst>
              </p:cNvPr>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729;p27">
                <a:extLst>
                  <a:ext uri="{FF2B5EF4-FFF2-40B4-BE49-F238E27FC236}">
                    <a16:creationId xmlns:a16="http://schemas.microsoft.com/office/drawing/2014/main" id="{203E8476-E7F3-4EB8-BB79-63F3FE726C0C}"/>
                  </a:ext>
                </a:extLst>
              </p:cNvPr>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730;p27">
                <a:extLst>
                  <a:ext uri="{FF2B5EF4-FFF2-40B4-BE49-F238E27FC236}">
                    <a16:creationId xmlns:a16="http://schemas.microsoft.com/office/drawing/2014/main" id="{26B0F539-90BD-4D9B-AE8F-FEB7744A9B5C}"/>
                  </a:ext>
                </a:extLst>
              </p:cNvPr>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731;p27">
                <a:extLst>
                  <a:ext uri="{FF2B5EF4-FFF2-40B4-BE49-F238E27FC236}">
                    <a16:creationId xmlns:a16="http://schemas.microsoft.com/office/drawing/2014/main" id="{CEED01A2-4099-40D4-A686-8647340A4148}"/>
                  </a:ext>
                </a:extLst>
              </p:cNvPr>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732;p27">
                <a:extLst>
                  <a:ext uri="{FF2B5EF4-FFF2-40B4-BE49-F238E27FC236}">
                    <a16:creationId xmlns:a16="http://schemas.microsoft.com/office/drawing/2014/main" id="{FAA27ECA-145F-45C0-AF88-F996B92A8309}"/>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733;p27">
                <a:extLst>
                  <a:ext uri="{FF2B5EF4-FFF2-40B4-BE49-F238E27FC236}">
                    <a16:creationId xmlns:a16="http://schemas.microsoft.com/office/drawing/2014/main" id="{1ADB07FD-5088-4FDD-85FF-C3DD61E3DE92}"/>
                  </a:ext>
                </a:extLst>
              </p:cNvPr>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734;p27">
                <a:extLst>
                  <a:ext uri="{FF2B5EF4-FFF2-40B4-BE49-F238E27FC236}">
                    <a16:creationId xmlns:a16="http://schemas.microsoft.com/office/drawing/2014/main" id="{8380EA02-165B-4F5D-86DF-8693441A1458}"/>
                  </a:ext>
                </a:extLst>
              </p:cNvPr>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735;p27">
                <a:extLst>
                  <a:ext uri="{FF2B5EF4-FFF2-40B4-BE49-F238E27FC236}">
                    <a16:creationId xmlns:a16="http://schemas.microsoft.com/office/drawing/2014/main" id="{27179117-4FB4-458B-8350-BB48E38B74F5}"/>
                  </a:ext>
                </a:extLst>
              </p:cNvPr>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736;p27">
                <a:extLst>
                  <a:ext uri="{FF2B5EF4-FFF2-40B4-BE49-F238E27FC236}">
                    <a16:creationId xmlns:a16="http://schemas.microsoft.com/office/drawing/2014/main" id="{7DCBA42C-0D99-408F-AF86-B4A3731EF122}"/>
                  </a:ext>
                </a:extLst>
              </p:cNvPr>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737;p27">
                <a:extLst>
                  <a:ext uri="{FF2B5EF4-FFF2-40B4-BE49-F238E27FC236}">
                    <a16:creationId xmlns:a16="http://schemas.microsoft.com/office/drawing/2014/main" id="{9AE43425-4A7B-4F22-8BAE-7D1A1FE727BE}"/>
                  </a:ext>
                </a:extLst>
              </p:cNvPr>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738;p27">
                <a:extLst>
                  <a:ext uri="{FF2B5EF4-FFF2-40B4-BE49-F238E27FC236}">
                    <a16:creationId xmlns:a16="http://schemas.microsoft.com/office/drawing/2014/main" id="{4F6C3744-52CC-40A8-9422-97D9EC65017B}"/>
                  </a:ext>
                </a:extLst>
              </p:cNvPr>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739;p27">
                <a:extLst>
                  <a:ext uri="{FF2B5EF4-FFF2-40B4-BE49-F238E27FC236}">
                    <a16:creationId xmlns:a16="http://schemas.microsoft.com/office/drawing/2014/main" id="{363D403F-47CD-4273-8D73-87B7DB259AB7}"/>
                  </a:ext>
                </a:extLst>
              </p:cNvPr>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740;p27">
                <a:extLst>
                  <a:ext uri="{FF2B5EF4-FFF2-40B4-BE49-F238E27FC236}">
                    <a16:creationId xmlns:a16="http://schemas.microsoft.com/office/drawing/2014/main" id="{05705B33-42E3-40E8-9A1A-A95714F1A2AE}"/>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741;p27">
                <a:extLst>
                  <a:ext uri="{FF2B5EF4-FFF2-40B4-BE49-F238E27FC236}">
                    <a16:creationId xmlns:a16="http://schemas.microsoft.com/office/drawing/2014/main" id="{D049592C-BA82-4DAA-A9A9-D706CE588884}"/>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742;p27">
                <a:extLst>
                  <a:ext uri="{FF2B5EF4-FFF2-40B4-BE49-F238E27FC236}">
                    <a16:creationId xmlns:a16="http://schemas.microsoft.com/office/drawing/2014/main" id="{58D79007-C426-469A-8D68-43A1868833D7}"/>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743;p27">
                <a:extLst>
                  <a:ext uri="{FF2B5EF4-FFF2-40B4-BE49-F238E27FC236}">
                    <a16:creationId xmlns:a16="http://schemas.microsoft.com/office/drawing/2014/main" id="{0C3FB373-63F5-4A9B-8F24-575EAD0546C8}"/>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744;p27">
                <a:extLst>
                  <a:ext uri="{FF2B5EF4-FFF2-40B4-BE49-F238E27FC236}">
                    <a16:creationId xmlns:a16="http://schemas.microsoft.com/office/drawing/2014/main" id="{A58CA399-21CD-4C3D-9FD7-A7266A0FFD01}"/>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745;p27">
                <a:extLst>
                  <a:ext uri="{FF2B5EF4-FFF2-40B4-BE49-F238E27FC236}">
                    <a16:creationId xmlns:a16="http://schemas.microsoft.com/office/drawing/2014/main" id="{3C6A2135-E7F8-491A-AEB2-3A5BA79F1AEB}"/>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pic>
          <p:nvPicPr>
            <p:cNvPr id="83" name="图片 82">
              <a:extLst>
                <a:ext uri="{FF2B5EF4-FFF2-40B4-BE49-F238E27FC236}">
                  <a16:creationId xmlns:a16="http://schemas.microsoft.com/office/drawing/2014/main" id="{E5E742DE-2561-413C-8C2B-818D00C2C1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909498" y="2287825"/>
              <a:ext cx="1163627" cy="2447189"/>
            </a:xfrm>
            <a:prstGeom prst="rect">
              <a:avLst/>
            </a:prstGeom>
          </p:spPr>
        </p:pic>
        <p:pic>
          <p:nvPicPr>
            <p:cNvPr id="84" name="图片 83">
              <a:extLst>
                <a:ext uri="{FF2B5EF4-FFF2-40B4-BE49-F238E27FC236}">
                  <a16:creationId xmlns:a16="http://schemas.microsoft.com/office/drawing/2014/main" id="{A162A9F9-D6F8-4571-A26A-27C918F663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5035510" y="2173252"/>
              <a:ext cx="1213118" cy="2071528"/>
            </a:xfrm>
            <a:prstGeom prst="rect">
              <a:avLst/>
            </a:prstGeom>
          </p:spPr>
        </p:pic>
        <p:pic>
          <p:nvPicPr>
            <p:cNvPr id="85" name="图片 84">
              <a:extLst>
                <a:ext uri="{FF2B5EF4-FFF2-40B4-BE49-F238E27FC236}">
                  <a16:creationId xmlns:a16="http://schemas.microsoft.com/office/drawing/2014/main" id="{B32D89ED-E5E1-469F-9D55-32335750C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775565" y="3904811"/>
              <a:ext cx="377584" cy="495273"/>
            </a:xfrm>
            <a:prstGeom prst="rect">
              <a:avLst/>
            </a:prstGeom>
          </p:spPr>
        </p:pic>
        <p:pic>
          <p:nvPicPr>
            <p:cNvPr id="3" name="图片 2">
              <a:extLst>
                <a:ext uri="{FF2B5EF4-FFF2-40B4-BE49-F238E27FC236}">
                  <a16:creationId xmlns:a16="http://schemas.microsoft.com/office/drawing/2014/main" id="{413AF5B4-91F8-479C-8C83-A99263DDE14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468657" y="3795550"/>
              <a:ext cx="396556" cy="538327"/>
            </a:xfrm>
            <a:prstGeom prst="rect">
              <a:avLst/>
            </a:prstGeom>
          </p:spPr>
        </p:pic>
      </p:grpSp>
      <p:sp>
        <p:nvSpPr>
          <p:cNvPr id="86" name="文本框 85">
            <a:extLst>
              <a:ext uri="{FF2B5EF4-FFF2-40B4-BE49-F238E27FC236}">
                <a16:creationId xmlns:a16="http://schemas.microsoft.com/office/drawing/2014/main" id="{FC86E1C7-4B68-47C9-84F4-90A0122AD59A}"/>
              </a:ext>
            </a:extLst>
          </p:cNvPr>
          <p:cNvSpPr txBox="1"/>
          <p:nvPr/>
        </p:nvSpPr>
        <p:spPr>
          <a:xfrm>
            <a:off x="8020625" y="4662595"/>
            <a:ext cx="2866040" cy="123200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a:p>
            <a:pPr algn="just">
              <a:lnSpc>
                <a:spcPts val="1500"/>
              </a:lnSpc>
            </a:pPr>
            <a:endParaRPr lang="zh-CN" altLang="en-US" sz="1100" dirty="0">
              <a:solidFill>
                <a:schemeClr val="bg1"/>
              </a:solidFill>
              <a:cs typeface="+mn-ea"/>
              <a:sym typeface="+mn-lt"/>
            </a:endParaRPr>
          </a:p>
        </p:txBody>
      </p:sp>
      <p:sp>
        <p:nvSpPr>
          <p:cNvPr id="87" name="文本框 86">
            <a:extLst>
              <a:ext uri="{FF2B5EF4-FFF2-40B4-BE49-F238E27FC236}">
                <a16:creationId xmlns:a16="http://schemas.microsoft.com/office/drawing/2014/main" id="{4D90D570-9260-45E3-9E4C-56320F524DDD}"/>
              </a:ext>
            </a:extLst>
          </p:cNvPr>
          <p:cNvSpPr txBox="1"/>
          <p:nvPr/>
        </p:nvSpPr>
        <p:spPr>
          <a:xfrm>
            <a:off x="8020624" y="420281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88" name="文本框 87">
            <a:extLst>
              <a:ext uri="{FF2B5EF4-FFF2-40B4-BE49-F238E27FC236}">
                <a16:creationId xmlns:a16="http://schemas.microsoft.com/office/drawing/2014/main" id="{CBF32E46-79A9-4520-870C-B8EB19FA5144}"/>
              </a:ext>
            </a:extLst>
          </p:cNvPr>
          <p:cNvSpPr txBox="1"/>
          <p:nvPr/>
        </p:nvSpPr>
        <p:spPr>
          <a:xfrm>
            <a:off x="1057055" y="4662595"/>
            <a:ext cx="2866040" cy="1232004"/>
          </a:xfrm>
          <a:prstGeom prst="rect">
            <a:avLst/>
          </a:prstGeom>
          <a:noFill/>
        </p:spPr>
        <p:txBody>
          <a:bodyPr wrap="square" rtlCol="0">
            <a:spAutoFit/>
          </a:bodyPr>
          <a:lstStyle/>
          <a:p>
            <a:pPr algn="r">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a:p>
            <a:pPr algn="r">
              <a:lnSpc>
                <a:spcPts val="1500"/>
              </a:lnSpc>
            </a:pPr>
            <a:endParaRPr lang="zh-CN" altLang="en-US" sz="1100" dirty="0">
              <a:solidFill>
                <a:schemeClr val="bg1"/>
              </a:solidFill>
              <a:cs typeface="+mn-ea"/>
              <a:sym typeface="+mn-lt"/>
            </a:endParaRPr>
          </a:p>
        </p:txBody>
      </p:sp>
      <p:sp>
        <p:nvSpPr>
          <p:cNvPr id="89" name="文本框 88">
            <a:extLst>
              <a:ext uri="{FF2B5EF4-FFF2-40B4-BE49-F238E27FC236}">
                <a16:creationId xmlns:a16="http://schemas.microsoft.com/office/drawing/2014/main" id="{039ADF85-6A3D-4FC3-8ED2-327CB4D6530A}"/>
              </a:ext>
            </a:extLst>
          </p:cNvPr>
          <p:cNvSpPr txBox="1"/>
          <p:nvPr/>
        </p:nvSpPr>
        <p:spPr>
          <a:xfrm>
            <a:off x="1914230" y="4202812"/>
            <a:ext cx="2018155" cy="461665"/>
          </a:xfrm>
          <a:prstGeom prst="rect">
            <a:avLst/>
          </a:prstGeom>
          <a:noFill/>
        </p:spPr>
        <p:txBody>
          <a:bodyPr wrap="square" rtlCol="0">
            <a:spAutoFit/>
          </a:bodyPr>
          <a:lstStyle/>
          <a:p>
            <a:pPr algn="r"/>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90" name="文本框 89">
            <a:extLst>
              <a:ext uri="{FF2B5EF4-FFF2-40B4-BE49-F238E27FC236}">
                <a16:creationId xmlns:a16="http://schemas.microsoft.com/office/drawing/2014/main" id="{73ACD07E-324D-4FFA-B053-467B36BBC8E1}"/>
              </a:ext>
            </a:extLst>
          </p:cNvPr>
          <p:cNvSpPr txBox="1"/>
          <p:nvPr/>
        </p:nvSpPr>
        <p:spPr>
          <a:xfrm>
            <a:off x="1331471" y="1748044"/>
            <a:ext cx="9686514" cy="123200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92" name="圆角矩形 10">
            <a:extLst>
              <a:ext uri="{FF2B5EF4-FFF2-40B4-BE49-F238E27FC236}">
                <a16:creationId xmlns:a16="http://schemas.microsoft.com/office/drawing/2014/main" id="{32EAE96F-42D8-4D36-AC81-AA8661F8C4B4}"/>
              </a:ext>
            </a:extLst>
          </p:cNvPr>
          <p:cNvSpPr/>
          <p:nvPr/>
        </p:nvSpPr>
        <p:spPr>
          <a:xfrm>
            <a:off x="5561376" y="2798829"/>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93" name="文本框 92">
            <a:extLst>
              <a:ext uri="{FF2B5EF4-FFF2-40B4-BE49-F238E27FC236}">
                <a16:creationId xmlns:a16="http://schemas.microsoft.com/office/drawing/2014/main" id="{973E2DEC-53F5-47B0-9058-CCF52C041422}"/>
              </a:ext>
            </a:extLst>
          </p:cNvPr>
          <p:cNvSpPr txBox="1"/>
          <p:nvPr/>
        </p:nvSpPr>
        <p:spPr>
          <a:xfrm>
            <a:off x="5182970" y="1127397"/>
            <a:ext cx="2018155" cy="461665"/>
          </a:xfrm>
          <a:prstGeom prst="rect">
            <a:avLst/>
          </a:prstGeom>
          <a:noFill/>
        </p:spPr>
        <p:txBody>
          <a:bodyPr wrap="square" rtlCol="0">
            <a:spAutoFit/>
          </a:bodyPr>
          <a:lstStyle/>
          <a:p>
            <a:pPr algn="ctr"/>
            <a:r>
              <a:rPr lang="en-US" altLang="zh-CN" sz="2400" dirty="0">
                <a:solidFill>
                  <a:srgbClr val="304086"/>
                </a:solidFill>
                <a:cs typeface="+mn-ea"/>
                <a:sym typeface="+mn-lt"/>
              </a:rPr>
              <a:t>HEADLINE</a:t>
            </a:r>
            <a:endParaRPr lang="zh-CN" altLang="en-US" sz="2400" dirty="0">
              <a:solidFill>
                <a:srgbClr val="304086"/>
              </a:solidFill>
              <a:cs typeface="+mn-ea"/>
              <a:sym typeface="+mn-lt"/>
            </a:endParaRPr>
          </a:p>
        </p:txBody>
      </p:sp>
      <p:cxnSp>
        <p:nvCxnSpPr>
          <p:cNvPr id="94" name="直接连接符 93">
            <a:extLst>
              <a:ext uri="{FF2B5EF4-FFF2-40B4-BE49-F238E27FC236}">
                <a16:creationId xmlns:a16="http://schemas.microsoft.com/office/drawing/2014/main" id="{18C60190-484B-4307-93EF-DDDED8189188}"/>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4146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 calcmode="lin" valueType="num">
                                      <p:cBhvr additive="base">
                                        <p:cTn id="26" dur="500" fill="hold"/>
                                        <p:tgtEl>
                                          <p:spTgt spid="87"/>
                                        </p:tgtEl>
                                        <p:attrNameLst>
                                          <p:attrName>ppt_x</p:attrName>
                                        </p:attrNameLst>
                                      </p:cBhvr>
                                      <p:tavLst>
                                        <p:tav tm="0">
                                          <p:val>
                                            <p:strVal val="1+#ppt_w/2"/>
                                          </p:val>
                                        </p:tav>
                                        <p:tav tm="100000">
                                          <p:val>
                                            <p:strVal val="#ppt_x"/>
                                          </p:val>
                                        </p:tav>
                                      </p:tavLst>
                                    </p:anim>
                                    <p:anim calcmode="lin" valueType="num">
                                      <p:cBhvr additive="base">
                                        <p:cTn id="27" dur="500" fill="hold"/>
                                        <p:tgtEl>
                                          <p:spTgt spid="8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additive="base">
                                        <p:cTn id="30" dur="500" fill="hold"/>
                                        <p:tgtEl>
                                          <p:spTgt spid="86"/>
                                        </p:tgtEl>
                                        <p:attrNameLst>
                                          <p:attrName>ppt_x</p:attrName>
                                        </p:attrNameLst>
                                      </p:cBhvr>
                                      <p:tavLst>
                                        <p:tav tm="0">
                                          <p:val>
                                            <p:strVal val="1+#ppt_w/2"/>
                                          </p:val>
                                        </p:tav>
                                        <p:tav tm="100000">
                                          <p:val>
                                            <p:strVal val="#ppt_x"/>
                                          </p:val>
                                        </p:tav>
                                      </p:tavLst>
                                    </p:anim>
                                    <p:anim calcmode="lin" valueType="num">
                                      <p:cBhvr additive="base">
                                        <p:cTn id="31" dur="500" fill="hold"/>
                                        <p:tgtEl>
                                          <p:spTgt spid="8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0-#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500" fill="hold"/>
                                        <p:tgtEl>
                                          <p:spTgt spid="88"/>
                                        </p:tgtEl>
                                        <p:attrNameLst>
                                          <p:attrName>ppt_x</p:attrName>
                                        </p:attrNameLst>
                                      </p:cBhvr>
                                      <p:tavLst>
                                        <p:tav tm="0">
                                          <p:val>
                                            <p:strVal val="0-#ppt_w/2"/>
                                          </p:val>
                                        </p:tav>
                                        <p:tav tm="100000">
                                          <p:val>
                                            <p:strVal val="#ppt_x"/>
                                          </p:val>
                                        </p:tav>
                                      </p:tavLst>
                                    </p:anim>
                                    <p:anim calcmode="lin" valueType="num">
                                      <p:cBhvr additive="base">
                                        <p:cTn id="39" dur="500" fill="hold"/>
                                        <p:tgtEl>
                                          <p:spTgt spid="88"/>
                                        </p:tgtEl>
                                        <p:attrNameLst>
                                          <p:attrName>ppt_y</p:attrName>
                                        </p:attrNameLst>
                                      </p:cBhvr>
                                      <p:tavLst>
                                        <p:tav tm="0">
                                          <p:val>
                                            <p:strVal val="#ppt_y"/>
                                          </p:val>
                                        </p:tav>
                                        <p:tav tm="100000">
                                          <p:val>
                                            <p:strVal val="#ppt_y"/>
                                          </p:val>
                                        </p:tav>
                                      </p:tavLst>
                                    </p:anim>
                                  </p:childTnLst>
                                </p:cTn>
                              </p:par>
                              <p:par>
                                <p:cTn id="40" presetID="16" presetClass="entr" presetSubtype="37"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barn(outVertical)">
                                      <p:cBhvr>
                                        <p:cTn id="42" dur="500"/>
                                        <p:tgtEl>
                                          <p:spTgt spid="90"/>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barn(outVertical)">
                                      <p:cBhvr>
                                        <p:cTn id="45" dur="500"/>
                                        <p:tgtEl>
                                          <p:spTgt spid="92"/>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barn(outVertical)">
                                      <p:cBhvr>
                                        <p:cTn id="48" dur="500"/>
                                        <p:tgtEl>
                                          <p:spTgt spid="93"/>
                                        </p:tgtEl>
                                      </p:cBhvr>
                                    </p:animEffect>
                                  </p:childTnLst>
                                </p:cTn>
                              </p:par>
                              <p:par>
                                <p:cTn id="49" presetID="22" presetClass="entr" presetSubtype="2"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right)">
                                      <p:cBhvr>
                                        <p:cTn id="51" dur="500"/>
                                        <p:tgtEl>
                                          <p:spTgt spid="94"/>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p:bldP spid="58" grpId="0"/>
      <p:bldP spid="61" grpId="0"/>
      <p:bldP spid="86" grpId="0"/>
      <p:bldP spid="87" grpId="0"/>
      <p:bldP spid="88" grpId="0"/>
      <p:bldP spid="89" grpId="0"/>
      <p:bldP spid="90" grpId="0"/>
      <p:bldP spid="92" grpId="0" animBg="1"/>
      <p:bldP spid="9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平行四边形 73">
            <a:extLst>
              <a:ext uri="{FF2B5EF4-FFF2-40B4-BE49-F238E27FC236}">
                <a16:creationId xmlns:a16="http://schemas.microsoft.com/office/drawing/2014/main" id="{76697D88-A86F-4D35-A8DF-8FA5F519C1E1}"/>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35" name="Google Shape;355;p19">
            <a:extLst>
              <a:ext uri="{FF2B5EF4-FFF2-40B4-BE49-F238E27FC236}">
                <a16:creationId xmlns:a16="http://schemas.microsoft.com/office/drawing/2014/main" id="{50CA05E3-7E0A-4A09-ABC1-0CD14E681C89}"/>
              </a:ext>
            </a:extLst>
          </p:cNvPr>
          <p:cNvCxnSpPr>
            <a:cxnSpLocks/>
          </p:cNvCxnSpPr>
          <p:nvPr/>
        </p:nvCxnSpPr>
        <p:spPr>
          <a:xfrm flipH="1">
            <a:off x="5557165" y="3238437"/>
            <a:ext cx="1145196"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64" name="Google Shape;368;p19">
            <a:extLst>
              <a:ext uri="{FF2B5EF4-FFF2-40B4-BE49-F238E27FC236}">
                <a16:creationId xmlns:a16="http://schemas.microsoft.com/office/drawing/2014/main" id="{5C3B3122-5DE9-498F-A796-A11B157470EC}"/>
              </a:ext>
            </a:extLst>
          </p:cNvPr>
          <p:cNvCxnSpPr>
            <a:cxnSpLocks/>
          </p:cNvCxnSpPr>
          <p:nvPr/>
        </p:nvCxnSpPr>
        <p:spPr>
          <a:xfrm flipH="1">
            <a:off x="5560069" y="4281362"/>
            <a:ext cx="800954"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a:extLst>
              <a:ext uri="{FF2B5EF4-FFF2-40B4-BE49-F238E27FC236}">
                <a16:creationId xmlns:a16="http://schemas.microsoft.com/office/drawing/2014/main" id="{AABFC0DD-59B0-4DFA-8C01-6EEC4D6BA0A8}"/>
              </a:ext>
            </a:extLst>
          </p:cNvPr>
          <p:cNvCxnSpPr>
            <a:cxnSpLocks/>
          </p:cNvCxnSpPr>
          <p:nvPr/>
        </p:nvCxnSpPr>
        <p:spPr>
          <a:xfrm flipH="1">
            <a:off x="5560311" y="5301495"/>
            <a:ext cx="1706513"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91A33584-F185-4A1E-AF44-A64192F42001}"/>
              </a:ext>
            </a:extLst>
          </p:cNvPr>
          <p:cNvCxnSpPr>
            <a:cxnSpLocks/>
          </p:cNvCxnSpPr>
          <p:nvPr/>
        </p:nvCxnSpPr>
        <p:spPr>
          <a:xfrm flipH="1">
            <a:off x="5557165" y="2417013"/>
            <a:ext cx="3349005" cy="0"/>
          </a:xfrm>
          <a:prstGeom prst="straightConnector1">
            <a:avLst/>
          </a:prstGeom>
          <a:noFill/>
          <a:ln w="9525" cap="flat" cmpd="sng">
            <a:solidFill>
              <a:schemeClr val="bg1">
                <a:lumMod val="75000"/>
              </a:schemeClr>
            </a:solidFill>
            <a:prstDash val="dash"/>
            <a:round/>
            <a:headEnd type="none" w="med" len="med"/>
            <a:tailEnd type="oval" w="med" len="med"/>
          </a:ln>
        </p:spPr>
      </p:cxnSp>
      <p:grpSp>
        <p:nvGrpSpPr>
          <p:cNvPr id="10" name="组合 9">
            <a:extLst>
              <a:ext uri="{FF2B5EF4-FFF2-40B4-BE49-F238E27FC236}">
                <a16:creationId xmlns:a16="http://schemas.microsoft.com/office/drawing/2014/main" id="{E0D9EC9D-A3DA-463B-87FE-E6775F203144}"/>
              </a:ext>
            </a:extLst>
          </p:cNvPr>
          <p:cNvGrpSpPr/>
          <p:nvPr/>
        </p:nvGrpSpPr>
        <p:grpSpPr>
          <a:xfrm>
            <a:off x="6764129" y="2017855"/>
            <a:ext cx="3526554" cy="3473224"/>
            <a:chOff x="7392277" y="2017855"/>
            <a:chExt cx="3526554" cy="3473224"/>
          </a:xfrm>
        </p:grpSpPr>
        <p:sp>
          <p:nvSpPr>
            <p:cNvPr id="23" name="Google Shape;330;p19">
              <a:extLst>
                <a:ext uri="{FF2B5EF4-FFF2-40B4-BE49-F238E27FC236}">
                  <a16:creationId xmlns:a16="http://schemas.microsoft.com/office/drawing/2014/main" id="{D7F7E269-6987-4814-947E-2366DB9F3253}"/>
                </a:ext>
              </a:extLst>
            </p:cNvPr>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331;p19">
              <a:extLst>
                <a:ext uri="{FF2B5EF4-FFF2-40B4-BE49-F238E27FC236}">
                  <a16:creationId xmlns:a16="http://schemas.microsoft.com/office/drawing/2014/main" id="{0C63C2FA-D764-41BD-A55F-51916A50BA67}"/>
                </a:ext>
              </a:extLst>
            </p:cNvPr>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332;p19">
              <a:extLst>
                <a:ext uri="{FF2B5EF4-FFF2-40B4-BE49-F238E27FC236}">
                  <a16:creationId xmlns:a16="http://schemas.microsoft.com/office/drawing/2014/main" id="{0796C946-7FAB-4CEE-95A8-8EEE1C1E1BE1}"/>
                </a:ext>
              </a:extLst>
            </p:cNvPr>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333;p19">
              <a:extLst>
                <a:ext uri="{FF2B5EF4-FFF2-40B4-BE49-F238E27FC236}">
                  <a16:creationId xmlns:a16="http://schemas.microsoft.com/office/drawing/2014/main" id="{20720861-2181-412E-8E36-B5AEDA14D620}"/>
                </a:ext>
              </a:extLst>
            </p:cNvPr>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334;p19">
              <a:extLst>
                <a:ext uri="{FF2B5EF4-FFF2-40B4-BE49-F238E27FC236}">
                  <a16:creationId xmlns:a16="http://schemas.microsoft.com/office/drawing/2014/main" id="{EDA948B1-C22E-4C5C-AD81-E7CE3327716E}"/>
                </a:ext>
              </a:extLst>
            </p:cNvPr>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335;p19">
              <a:extLst>
                <a:ext uri="{FF2B5EF4-FFF2-40B4-BE49-F238E27FC236}">
                  <a16:creationId xmlns:a16="http://schemas.microsoft.com/office/drawing/2014/main" id="{4C5A7EE1-0DEF-4B57-9FC5-6C0B7A64734D}"/>
                </a:ext>
              </a:extLst>
            </p:cNvPr>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336;p19">
              <a:extLst>
                <a:ext uri="{FF2B5EF4-FFF2-40B4-BE49-F238E27FC236}">
                  <a16:creationId xmlns:a16="http://schemas.microsoft.com/office/drawing/2014/main" id="{92FFDAD9-0D68-46D8-A0B0-D9A3560413E3}"/>
                </a:ext>
              </a:extLst>
            </p:cNvPr>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337;p19">
              <a:extLst>
                <a:ext uri="{FF2B5EF4-FFF2-40B4-BE49-F238E27FC236}">
                  <a16:creationId xmlns:a16="http://schemas.microsoft.com/office/drawing/2014/main" id="{A2415287-4A38-4665-8B8F-28607F39C3EE}"/>
                </a:ext>
              </a:extLst>
            </p:cNvPr>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345;p19">
              <a:extLst>
                <a:ext uri="{FF2B5EF4-FFF2-40B4-BE49-F238E27FC236}">
                  <a16:creationId xmlns:a16="http://schemas.microsoft.com/office/drawing/2014/main" id="{CF5ACEC7-8434-4C67-B689-D5A682B132CA}"/>
                </a:ext>
              </a:extLst>
            </p:cNvPr>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46;p19">
              <a:extLst>
                <a:ext uri="{FF2B5EF4-FFF2-40B4-BE49-F238E27FC236}">
                  <a16:creationId xmlns:a16="http://schemas.microsoft.com/office/drawing/2014/main" id="{ED563CC6-4250-44E5-B01E-767474B66D8C}"/>
                </a:ext>
              </a:extLst>
            </p:cNvPr>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47;p19">
              <a:extLst>
                <a:ext uri="{FF2B5EF4-FFF2-40B4-BE49-F238E27FC236}">
                  <a16:creationId xmlns:a16="http://schemas.microsoft.com/office/drawing/2014/main" id="{2FF23BE0-145C-467B-9980-7D266D3002FD}"/>
                </a:ext>
              </a:extLst>
            </p:cNvPr>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48;p19">
              <a:extLst>
                <a:ext uri="{FF2B5EF4-FFF2-40B4-BE49-F238E27FC236}">
                  <a16:creationId xmlns:a16="http://schemas.microsoft.com/office/drawing/2014/main" id="{BD8C6984-00C5-43AB-B2FA-8F46F0508AEC}"/>
                </a:ext>
              </a:extLst>
            </p:cNvPr>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49;p19">
              <a:extLst>
                <a:ext uri="{FF2B5EF4-FFF2-40B4-BE49-F238E27FC236}">
                  <a16:creationId xmlns:a16="http://schemas.microsoft.com/office/drawing/2014/main" id="{000D784C-58E8-4CF3-A8AC-B1532DDF3373}"/>
                </a:ext>
              </a:extLst>
            </p:cNvPr>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50;p19">
              <a:extLst>
                <a:ext uri="{FF2B5EF4-FFF2-40B4-BE49-F238E27FC236}">
                  <a16:creationId xmlns:a16="http://schemas.microsoft.com/office/drawing/2014/main" id="{490191B3-99B9-410F-8841-A59260F63F85}"/>
                </a:ext>
              </a:extLst>
            </p:cNvPr>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51;p19">
              <a:extLst>
                <a:ext uri="{FF2B5EF4-FFF2-40B4-BE49-F238E27FC236}">
                  <a16:creationId xmlns:a16="http://schemas.microsoft.com/office/drawing/2014/main" id="{7DD67603-4802-4F0C-85C4-477E9E38BA50}"/>
                </a:ext>
              </a:extLst>
            </p:cNvPr>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52;p19">
              <a:extLst>
                <a:ext uri="{FF2B5EF4-FFF2-40B4-BE49-F238E27FC236}">
                  <a16:creationId xmlns:a16="http://schemas.microsoft.com/office/drawing/2014/main" id="{D3A49775-7309-420E-A72E-1B68611FB3C6}"/>
                </a:ext>
              </a:extLst>
            </p:cNvPr>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353;p19">
              <a:extLst>
                <a:ext uri="{FF2B5EF4-FFF2-40B4-BE49-F238E27FC236}">
                  <a16:creationId xmlns:a16="http://schemas.microsoft.com/office/drawing/2014/main" id="{9295CD05-0174-4D10-A213-A4D8B84D3B3E}"/>
                </a:ext>
              </a:extLst>
            </p:cNvPr>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361;p19">
              <a:extLst>
                <a:ext uri="{FF2B5EF4-FFF2-40B4-BE49-F238E27FC236}">
                  <a16:creationId xmlns:a16="http://schemas.microsoft.com/office/drawing/2014/main" id="{F91CC9C1-6EA0-4E29-9DDA-360C6C61D63A}"/>
                </a:ext>
              </a:extLst>
            </p:cNvPr>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362;p19">
              <a:extLst>
                <a:ext uri="{FF2B5EF4-FFF2-40B4-BE49-F238E27FC236}">
                  <a16:creationId xmlns:a16="http://schemas.microsoft.com/office/drawing/2014/main" id="{E884D5EB-F91C-49E2-B4DA-358592025031}"/>
                </a:ext>
              </a:extLst>
            </p:cNvPr>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363;p19">
              <a:extLst>
                <a:ext uri="{FF2B5EF4-FFF2-40B4-BE49-F238E27FC236}">
                  <a16:creationId xmlns:a16="http://schemas.microsoft.com/office/drawing/2014/main" id="{E0F2B04B-12C3-484D-AA6E-B9B1176E9538}"/>
                </a:ext>
              </a:extLst>
            </p:cNvPr>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364;p19">
              <a:extLst>
                <a:ext uri="{FF2B5EF4-FFF2-40B4-BE49-F238E27FC236}">
                  <a16:creationId xmlns:a16="http://schemas.microsoft.com/office/drawing/2014/main" id="{7B88CCED-FAC2-42E0-8D3B-118B067B6D66}"/>
                </a:ext>
              </a:extLst>
            </p:cNvPr>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365;p19">
              <a:extLst>
                <a:ext uri="{FF2B5EF4-FFF2-40B4-BE49-F238E27FC236}">
                  <a16:creationId xmlns:a16="http://schemas.microsoft.com/office/drawing/2014/main" id="{096483D8-4DD9-4EEA-9FA6-3DE4FDB03B34}"/>
                </a:ext>
              </a:extLst>
            </p:cNvPr>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366;p19">
              <a:extLst>
                <a:ext uri="{FF2B5EF4-FFF2-40B4-BE49-F238E27FC236}">
                  <a16:creationId xmlns:a16="http://schemas.microsoft.com/office/drawing/2014/main" id="{CEE1E6CD-D36D-43F6-86C4-4E32E8D9DB55}"/>
                </a:ext>
              </a:extLst>
            </p:cNvPr>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374;p19">
              <a:extLst>
                <a:ext uri="{FF2B5EF4-FFF2-40B4-BE49-F238E27FC236}">
                  <a16:creationId xmlns:a16="http://schemas.microsoft.com/office/drawing/2014/main" id="{F03878CA-E361-498F-BC02-6C0E2006C8CD}"/>
                </a:ext>
              </a:extLst>
            </p:cNvPr>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375;p19">
              <a:extLst>
                <a:ext uri="{FF2B5EF4-FFF2-40B4-BE49-F238E27FC236}">
                  <a16:creationId xmlns:a16="http://schemas.microsoft.com/office/drawing/2014/main" id="{7DE000AC-2A3F-4F78-9082-AD1E2509A691}"/>
                </a:ext>
              </a:extLst>
            </p:cNvPr>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376;p19">
              <a:extLst>
                <a:ext uri="{FF2B5EF4-FFF2-40B4-BE49-F238E27FC236}">
                  <a16:creationId xmlns:a16="http://schemas.microsoft.com/office/drawing/2014/main" id="{0CD78AB8-FF62-4E1E-AC9E-3F3B14D321B2}"/>
                </a:ext>
              </a:extLst>
            </p:cNvPr>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377;p19">
              <a:extLst>
                <a:ext uri="{FF2B5EF4-FFF2-40B4-BE49-F238E27FC236}">
                  <a16:creationId xmlns:a16="http://schemas.microsoft.com/office/drawing/2014/main" id="{D502F242-0389-4A7D-8D08-02671F32D734}"/>
                </a:ext>
              </a:extLst>
            </p:cNvPr>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378;p19">
              <a:extLst>
                <a:ext uri="{FF2B5EF4-FFF2-40B4-BE49-F238E27FC236}">
                  <a16:creationId xmlns:a16="http://schemas.microsoft.com/office/drawing/2014/main" id="{0CC57E87-9F70-4D18-8439-EEA6B4D9A69D}"/>
                </a:ext>
              </a:extLst>
            </p:cNvPr>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384;p19">
              <a:extLst>
                <a:ext uri="{FF2B5EF4-FFF2-40B4-BE49-F238E27FC236}">
                  <a16:creationId xmlns:a16="http://schemas.microsoft.com/office/drawing/2014/main" id="{EB97B2A4-6CB9-4904-B33B-CD89ED7A6A10}"/>
                </a:ext>
              </a:extLst>
            </p:cNvPr>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385;p19">
              <a:extLst>
                <a:ext uri="{FF2B5EF4-FFF2-40B4-BE49-F238E27FC236}">
                  <a16:creationId xmlns:a16="http://schemas.microsoft.com/office/drawing/2014/main" id="{F23D4743-3B8A-44DD-BC3D-7FF39BC2CD11}"/>
                </a:ext>
              </a:extLst>
            </p:cNvPr>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386;p19">
              <a:extLst>
                <a:ext uri="{FF2B5EF4-FFF2-40B4-BE49-F238E27FC236}">
                  <a16:creationId xmlns:a16="http://schemas.microsoft.com/office/drawing/2014/main" id="{31DE633D-6B32-4D2D-8FCC-552FA30F63B5}"/>
                </a:ext>
              </a:extLst>
            </p:cNvPr>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389;p19">
              <a:extLst>
                <a:ext uri="{FF2B5EF4-FFF2-40B4-BE49-F238E27FC236}">
                  <a16:creationId xmlns:a16="http://schemas.microsoft.com/office/drawing/2014/main" id="{F74E2DF3-18CF-4392-8C83-D0AD5A88A34A}"/>
                </a:ext>
              </a:extLst>
            </p:cNvPr>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390;p19">
              <a:extLst>
                <a:ext uri="{FF2B5EF4-FFF2-40B4-BE49-F238E27FC236}">
                  <a16:creationId xmlns:a16="http://schemas.microsoft.com/office/drawing/2014/main" id="{C7BB10E6-C2B4-4605-8C5C-B741A94E3C66}"/>
                </a:ext>
              </a:extLst>
            </p:cNvPr>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391;p19">
              <a:extLst>
                <a:ext uri="{FF2B5EF4-FFF2-40B4-BE49-F238E27FC236}">
                  <a16:creationId xmlns:a16="http://schemas.microsoft.com/office/drawing/2014/main" id="{5D26F761-9938-45CF-A1DA-A045F294F0F8}"/>
                </a:ext>
              </a:extLst>
            </p:cNvPr>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392;p19">
              <a:extLst>
                <a:ext uri="{FF2B5EF4-FFF2-40B4-BE49-F238E27FC236}">
                  <a16:creationId xmlns:a16="http://schemas.microsoft.com/office/drawing/2014/main" id="{D58B8D88-32F2-4ACD-8774-DD55E2F3BB3E}"/>
                </a:ext>
              </a:extLst>
            </p:cNvPr>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393;p19">
              <a:extLst>
                <a:ext uri="{FF2B5EF4-FFF2-40B4-BE49-F238E27FC236}">
                  <a16:creationId xmlns:a16="http://schemas.microsoft.com/office/drawing/2014/main" id="{6F901802-15F1-48C9-8C19-C28F07BC9C6F}"/>
                </a:ext>
              </a:extLst>
            </p:cNvPr>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8" name="Google Shape;401;p19">
              <a:extLst>
                <a:ext uri="{FF2B5EF4-FFF2-40B4-BE49-F238E27FC236}">
                  <a16:creationId xmlns:a16="http://schemas.microsoft.com/office/drawing/2014/main" id="{E08F012D-C4FD-465D-82FC-5F5134BBD6D4}"/>
                </a:ext>
              </a:extLst>
            </p:cNvPr>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9" name="Google Shape;402;p19">
              <a:extLst>
                <a:ext uri="{FF2B5EF4-FFF2-40B4-BE49-F238E27FC236}">
                  <a16:creationId xmlns:a16="http://schemas.microsoft.com/office/drawing/2014/main" id="{421766AA-12F2-41A1-8538-73924403CD16}"/>
                </a:ext>
              </a:extLst>
            </p:cNvPr>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403;p19">
              <a:extLst>
                <a:ext uri="{FF2B5EF4-FFF2-40B4-BE49-F238E27FC236}">
                  <a16:creationId xmlns:a16="http://schemas.microsoft.com/office/drawing/2014/main" id="{CF9963EB-CB86-417E-81C4-EB0469747BE5}"/>
                </a:ext>
              </a:extLst>
            </p:cNvPr>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404;p19">
              <a:extLst>
                <a:ext uri="{FF2B5EF4-FFF2-40B4-BE49-F238E27FC236}">
                  <a16:creationId xmlns:a16="http://schemas.microsoft.com/office/drawing/2014/main" id="{82F41999-F1AE-46EC-BD96-36EF635D9C48}"/>
                </a:ext>
              </a:extLst>
            </p:cNvPr>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2" name="Google Shape;405;p19">
              <a:extLst>
                <a:ext uri="{FF2B5EF4-FFF2-40B4-BE49-F238E27FC236}">
                  <a16:creationId xmlns:a16="http://schemas.microsoft.com/office/drawing/2014/main" id="{C23BC8E1-B983-4811-8191-98A2A84B95A7}"/>
                </a:ext>
              </a:extLst>
            </p:cNvPr>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3" name="Google Shape;406;p19">
              <a:extLst>
                <a:ext uri="{FF2B5EF4-FFF2-40B4-BE49-F238E27FC236}">
                  <a16:creationId xmlns:a16="http://schemas.microsoft.com/office/drawing/2014/main" id="{6FC3CEFE-0F76-4FB7-BCB6-1803C90CDE30}"/>
                </a:ext>
              </a:extLst>
            </p:cNvPr>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4" name="Google Shape;407;p19">
              <a:extLst>
                <a:ext uri="{FF2B5EF4-FFF2-40B4-BE49-F238E27FC236}">
                  <a16:creationId xmlns:a16="http://schemas.microsoft.com/office/drawing/2014/main" id="{7310FADF-A2D8-415C-AFF4-76AD4E94414C}"/>
                </a:ext>
              </a:extLst>
            </p:cNvPr>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5" name="Google Shape;408;p19">
              <a:extLst>
                <a:ext uri="{FF2B5EF4-FFF2-40B4-BE49-F238E27FC236}">
                  <a16:creationId xmlns:a16="http://schemas.microsoft.com/office/drawing/2014/main" id="{2592F81A-7334-441B-A5CC-63484DD59DF5}"/>
                </a:ext>
              </a:extLst>
            </p:cNvPr>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7" name="文本框 116">
            <a:extLst>
              <a:ext uri="{FF2B5EF4-FFF2-40B4-BE49-F238E27FC236}">
                <a16:creationId xmlns:a16="http://schemas.microsoft.com/office/drawing/2014/main" id="{FAB2D068-27D8-4E1E-ADBE-B15C039DA1DE}"/>
              </a:ext>
            </a:extLst>
          </p:cNvPr>
          <p:cNvSpPr txBox="1"/>
          <p:nvPr/>
        </p:nvSpPr>
        <p:spPr>
          <a:xfrm>
            <a:off x="1273515" y="2219477"/>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8" name="文本框 117">
            <a:extLst>
              <a:ext uri="{FF2B5EF4-FFF2-40B4-BE49-F238E27FC236}">
                <a16:creationId xmlns:a16="http://schemas.microsoft.com/office/drawing/2014/main" id="{847B3E51-B6B3-4C46-B992-43B37645BA80}"/>
              </a:ext>
            </a:extLst>
          </p:cNvPr>
          <p:cNvSpPr txBox="1"/>
          <p:nvPr/>
        </p:nvSpPr>
        <p:spPr>
          <a:xfrm>
            <a:off x="1273514" y="186565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9" name="文本框 118">
            <a:extLst>
              <a:ext uri="{FF2B5EF4-FFF2-40B4-BE49-F238E27FC236}">
                <a16:creationId xmlns:a16="http://schemas.microsoft.com/office/drawing/2014/main" id="{21B746E4-2327-425F-8640-B35D0D6BB21D}"/>
              </a:ext>
            </a:extLst>
          </p:cNvPr>
          <p:cNvSpPr txBox="1"/>
          <p:nvPr/>
        </p:nvSpPr>
        <p:spPr>
          <a:xfrm>
            <a:off x="1273515" y="3163882"/>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0" name="文本框 119">
            <a:extLst>
              <a:ext uri="{FF2B5EF4-FFF2-40B4-BE49-F238E27FC236}">
                <a16:creationId xmlns:a16="http://schemas.microsoft.com/office/drawing/2014/main" id="{E5490745-004C-47DA-BC6E-BDEECE52F462}"/>
              </a:ext>
            </a:extLst>
          </p:cNvPr>
          <p:cNvSpPr txBox="1"/>
          <p:nvPr/>
        </p:nvSpPr>
        <p:spPr>
          <a:xfrm>
            <a:off x="1273514" y="281006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21" name="文本框 120">
            <a:extLst>
              <a:ext uri="{FF2B5EF4-FFF2-40B4-BE49-F238E27FC236}">
                <a16:creationId xmlns:a16="http://schemas.microsoft.com/office/drawing/2014/main" id="{F36AC849-F421-464C-AFF9-457EB0A298D2}"/>
              </a:ext>
            </a:extLst>
          </p:cNvPr>
          <p:cNvSpPr txBox="1"/>
          <p:nvPr/>
        </p:nvSpPr>
        <p:spPr>
          <a:xfrm>
            <a:off x="1273515" y="4108287"/>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2" name="文本框 121">
            <a:extLst>
              <a:ext uri="{FF2B5EF4-FFF2-40B4-BE49-F238E27FC236}">
                <a16:creationId xmlns:a16="http://schemas.microsoft.com/office/drawing/2014/main" id="{A2703789-AA48-4494-8A96-8D086EF2D1D2}"/>
              </a:ext>
            </a:extLst>
          </p:cNvPr>
          <p:cNvSpPr txBox="1"/>
          <p:nvPr/>
        </p:nvSpPr>
        <p:spPr>
          <a:xfrm>
            <a:off x="1273514" y="375446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23" name="文本框 122">
            <a:extLst>
              <a:ext uri="{FF2B5EF4-FFF2-40B4-BE49-F238E27FC236}">
                <a16:creationId xmlns:a16="http://schemas.microsoft.com/office/drawing/2014/main" id="{9460F38B-1B49-4A02-9CAA-E4C82DE3E89F}"/>
              </a:ext>
            </a:extLst>
          </p:cNvPr>
          <p:cNvSpPr txBox="1"/>
          <p:nvPr/>
        </p:nvSpPr>
        <p:spPr>
          <a:xfrm>
            <a:off x="1273515" y="5052692"/>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4" name="文本框 123">
            <a:extLst>
              <a:ext uri="{FF2B5EF4-FFF2-40B4-BE49-F238E27FC236}">
                <a16:creationId xmlns:a16="http://schemas.microsoft.com/office/drawing/2014/main" id="{D1BFBFCA-7804-4EA6-B9F9-16A05C83C622}"/>
              </a:ext>
            </a:extLst>
          </p:cNvPr>
          <p:cNvSpPr txBox="1"/>
          <p:nvPr/>
        </p:nvSpPr>
        <p:spPr>
          <a:xfrm>
            <a:off x="1273514" y="469887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25" name="直接连接符 124">
            <a:extLst>
              <a:ext uri="{FF2B5EF4-FFF2-40B4-BE49-F238E27FC236}">
                <a16:creationId xmlns:a16="http://schemas.microsoft.com/office/drawing/2014/main" id="{1E29BD64-652E-4FC9-88DD-EF20EFD33ACE}"/>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264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750" fill="hold"/>
                                        <p:tgtEl>
                                          <p:spTgt spid="118"/>
                                        </p:tgtEl>
                                        <p:attrNameLst>
                                          <p:attrName>ppt_x</p:attrName>
                                        </p:attrNameLst>
                                      </p:cBhvr>
                                      <p:tavLst>
                                        <p:tav tm="0">
                                          <p:val>
                                            <p:strVal val="0-#ppt_w/2"/>
                                          </p:val>
                                        </p:tav>
                                        <p:tav tm="100000">
                                          <p:val>
                                            <p:strVal val="#ppt_x"/>
                                          </p:val>
                                        </p:tav>
                                      </p:tavLst>
                                    </p:anim>
                                    <p:anim calcmode="lin" valueType="num">
                                      <p:cBhvr additive="base">
                                        <p:cTn id="27" dur="750" fill="hold"/>
                                        <p:tgtEl>
                                          <p:spTgt spid="1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117"/>
                                        </p:tgtEl>
                                        <p:attrNameLst>
                                          <p:attrName>style.visibility</p:attrName>
                                        </p:attrNameLst>
                                      </p:cBhvr>
                                      <p:to>
                                        <p:strVal val="visible"/>
                                      </p:to>
                                    </p:set>
                                    <p:anim calcmode="lin" valueType="num">
                                      <p:cBhvr additive="base">
                                        <p:cTn id="30" dur="750" fill="hold"/>
                                        <p:tgtEl>
                                          <p:spTgt spid="117"/>
                                        </p:tgtEl>
                                        <p:attrNameLst>
                                          <p:attrName>ppt_x</p:attrName>
                                        </p:attrNameLst>
                                      </p:cBhvr>
                                      <p:tavLst>
                                        <p:tav tm="0">
                                          <p:val>
                                            <p:strVal val="0-#ppt_w/2"/>
                                          </p:val>
                                        </p:tav>
                                        <p:tav tm="100000">
                                          <p:val>
                                            <p:strVal val="#ppt_x"/>
                                          </p:val>
                                        </p:tav>
                                      </p:tavLst>
                                    </p:anim>
                                    <p:anim calcmode="lin" valueType="num">
                                      <p:cBhvr additive="base">
                                        <p:cTn id="31" dur="750" fill="hold"/>
                                        <p:tgtEl>
                                          <p:spTgt spid="117"/>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120"/>
                                        </p:tgtEl>
                                        <p:attrNameLst>
                                          <p:attrName>style.visibility</p:attrName>
                                        </p:attrNameLst>
                                      </p:cBhvr>
                                      <p:to>
                                        <p:strVal val="visible"/>
                                      </p:to>
                                    </p:set>
                                    <p:anim calcmode="lin" valueType="num">
                                      <p:cBhvr additive="base">
                                        <p:cTn id="34" dur="750" fill="hold"/>
                                        <p:tgtEl>
                                          <p:spTgt spid="120"/>
                                        </p:tgtEl>
                                        <p:attrNameLst>
                                          <p:attrName>ppt_x</p:attrName>
                                        </p:attrNameLst>
                                      </p:cBhvr>
                                      <p:tavLst>
                                        <p:tav tm="0">
                                          <p:val>
                                            <p:strVal val="0-#ppt_w/2"/>
                                          </p:val>
                                        </p:tav>
                                        <p:tav tm="100000">
                                          <p:val>
                                            <p:strVal val="#ppt_x"/>
                                          </p:val>
                                        </p:tav>
                                      </p:tavLst>
                                    </p:anim>
                                    <p:anim calcmode="lin" valueType="num">
                                      <p:cBhvr additive="base">
                                        <p:cTn id="35" dur="750" fill="hold"/>
                                        <p:tgtEl>
                                          <p:spTgt spid="120"/>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19"/>
                                        </p:tgtEl>
                                        <p:attrNameLst>
                                          <p:attrName>style.visibility</p:attrName>
                                        </p:attrNameLst>
                                      </p:cBhvr>
                                      <p:to>
                                        <p:strVal val="visible"/>
                                      </p:to>
                                    </p:set>
                                    <p:anim calcmode="lin" valueType="num">
                                      <p:cBhvr additive="base">
                                        <p:cTn id="38" dur="750" fill="hold"/>
                                        <p:tgtEl>
                                          <p:spTgt spid="119"/>
                                        </p:tgtEl>
                                        <p:attrNameLst>
                                          <p:attrName>ppt_x</p:attrName>
                                        </p:attrNameLst>
                                      </p:cBhvr>
                                      <p:tavLst>
                                        <p:tav tm="0">
                                          <p:val>
                                            <p:strVal val="0-#ppt_w/2"/>
                                          </p:val>
                                        </p:tav>
                                        <p:tav tm="100000">
                                          <p:val>
                                            <p:strVal val="#ppt_x"/>
                                          </p:val>
                                        </p:tav>
                                      </p:tavLst>
                                    </p:anim>
                                    <p:anim calcmode="lin" valueType="num">
                                      <p:cBhvr additive="base">
                                        <p:cTn id="39" dur="750" fill="hold"/>
                                        <p:tgtEl>
                                          <p:spTgt spid="1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75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750" fill="hold"/>
                                        <p:tgtEl>
                                          <p:spTgt spid="122"/>
                                        </p:tgtEl>
                                        <p:attrNameLst>
                                          <p:attrName>ppt_x</p:attrName>
                                        </p:attrNameLst>
                                      </p:cBhvr>
                                      <p:tavLst>
                                        <p:tav tm="0">
                                          <p:val>
                                            <p:strVal val="0-#ppt_w/2"/>
                                          </p:val>
                                        </p:tav>
                                        <p:tav tm="100000">
                                          <p:val>
                                            <p:strVal val="#ppt_x"/>
                                          </p:val>
                                        </p:tav>
                                      </p:tavLst>
                                    </p:anim>
                                    <p:anim calcmode="lin" valueType="num">
                                      <p:cBhvr additive="base">
                                        <p:cTn id="43" dur="750" fill="hold"/>
                                        <p:tgtEl>
                                          <p:spTgt spid="12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750"/>
                                  </p:stCondLst>
                                  <p:childTnLst>
                                    <p:set>
                                      <p:cBhvr>
                                        <p:cTn id="45" dur="1" fill="hold">
                                          <p:stCondLst>
                                            <p:cond delay="0"/>
                                          </p:stCondLst>
                                        </p:cTn>
                                        <p:tgtEl>
                                          <p:spTgt spid="121"/>
                                        </p:tgtEl>
                                        <p:attrNameLst>
                                          <p:attrName>style.visibility</p:attrName>
                                        </p:attrNameLst>
                                      </p:cBhvr>
                                      <p:to>
                                        <p:strVal val="visible"/>
                                      </p:to>
                                    </p:set>
                                    <p:anim calcmode="lin" valueType="num">
                                      <p:cBhvr additive="base">
                                        <p:cTn id="46" dur="750" fill="hold"/>
                                        <p:tgtEl>
                                          <p:spTgt spid="121"/>
                                        </p:tgtEl>
                                        <p:attrNameLst>
                                          <p:attrName>ppt_x</p:attrName>
                                        </p:attrNameLst>
                                      </p:cBhvr>
                                      <p:tavLst>
                                        <p:tav tm="0">
                                          <p:val>
                                            <p:strVal val="0-#ppt_w/2"/>
                                          </p:val>
                                        </p:tav>
                                        <p:tav tm="100000">
                                          <p:val>
                                            <p:strVal val="#ppt_x"/>
                                          </p:val>
                                        </p:tav>
                                      </p:tavLst>
                                    </p:anim>
                                    <p:anim calcmode="lin" valueType="num">
                                      <p:cBhvr additive="base">
                                        <p:cTn id="47" dur="750" fill="hold"/>
                                        <p:tgtEl>
                                          <p:spTgt spid="12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124"/>
                                        </p:tgtEl>
                                        <p:attrNameLst>
                                          <p:attrName>style.visibility</p:attrName>
                                        </p:attrNameLst>
                                      </p:cBhvr>
                                      <p:to>
                                        <p:strVal val="visible"/>
                                      </p:to>
                                    </p:set>
                                    <p:anim calcmode="lin" valueType="num">
                                      <p:cBhvr additive="base">
                                        <p:cTn id="50" dur="750" fill="hold"/>
                                        <p:tgtEl>
                                          <p:spTgt spid="124"/>
                                        </p:tgtEl>
                                        <p:attrNameLst>
                                          <p:attrName>ppt_x</p:attrName>
                                        </p:attrNameLst>
                                      </p:cBhvr>
                                      <p:tavLst>
                                        <p:tav tm="0">
                                          <p:val>
                                            <p:strVal val="0-#ppt_w/2"/>
                                          </p:val>
                                        </p:tav>
                                        <p:tav tm="100000">
                                          <p:val>
                                            <p:strVal val="#ppt_x"/>
                                          </p:val>
                                        </p:tav>
                                      </p:tavLst>
                                    </p:anim>
                                    <p:anim calcmode="lin" valueType="num">
                                      <p:cBhvr additive="base">
                                        <p:cTn id="51" dur="750" fill="hold"/>
                                        <p:tgtEl>
                                          <p:spTgt spid="12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750"/>
                                  </p:stCondLst>
                                  <p:childTnLst>
                                    <p:set>
                                      <p:cBhvr>
                                        <p:cTn id="53" dur="1" fill="hold">
                                          <p:stCondLst>
                                            <p:cond delay="0"/>
                                          </p:stCondLst>
                                        </p:cTn>
                                        <p:tgtEl>
                                          <p:spTgt spid="123"/>
                                        </p:tgtEl>
                                        <p:attrNameLst>
                                          <p:attrName>style.visibility</p:attrName>
                                        </p:attrNameLst>
                                      </p:cBhvr>
                                      <p:to>
                                        <p:strVal val="visible"/>
                                      </p:to>
                                    </p:set>
                                    <p:anim calcmode="lin" valueType="num">
                                      <p:cBhvr additive="base">
                                        <p:cTn id="54" dur="750" fill="hold"/>
                                        <p:tgtEl>
                                          <p:spTgt spid="123"/>
                                        </p:tgtEl>
                                        <p:attrNameLst>
                                          <p:attrName>ppt_x</p:attrName>
                                        </p:attrNameLst>
                                      </p:cBhvr>
                                      <p:tavLst>
                                        <p:tav tm="0">
                                          <p:val>
                                            <p:strVal val="0-#ppt_w/2"/>
                                          </p:val>
                                        </p:tav>
                                        <p:tav tm="100000">
                                          <p:val>
                                            <p:strVal val="#ppt_x"/>
                                          </p:val>
                                        </p:tav>
                                      </p:tavLst>
                                    </p:anim>
                                    <p:anim calcmode="lin" valueType="num">
                                      <p:cBhvr additive="base">
                                        <p:cTn id="55" dur="750" fill="hold"/>
                                        <p:tgtEl>
                                          <p:spTgt spid="123"/>
                                        </p:tgtEl>
                                        <p:attrNameLst>
                                          <p:attrName>ppt_y</p:attrName>
                                        </p:attrNameLst>
                                      </p:cBhvr>
                                      <p:tavLst>
                                        <p:tav tm="0">
                                          <p:val>
                                            <p:strVal val="#ppt_y"/>
                                          </p:val>
                                        </p:tav>
                                        <p:tav tm="100000">
                                          <p:val>
                                            <p:strVal val="#ppt_y"/>
                                          </p:val>
                                        </p:tav>
                                      </p:tavLst>
                                    </p:anim>
                                  </p:childTnLst>
                                </p:cTn>
                              </p:par>
                              <p:par>
                                <p:cTn id="56" presetID="22" presetClass="entr" presetSubtype="2" fill="hold" nodeType="with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wipe(right)">
                                      <p:cBhvr>
                                        <p:cTn id="58" dur="500"/>
                                        <p:tgtEl>
                                          <p:spTgt spid="125"/>
                                        </p:tgtEl>
                                      </p:cBhvr>
                                    </p:animEffect>
                                  </p:childTnLst>
                                </p:cTn>
                              </p:par>
                              <p:par>
                                <p:cTn id="59" presetID="22" presetClass="entr" presetSubtype="2" fill="hold"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right)">
                                      <p:cBhvr>
                                        <p:cTn id="61" dur="500"/>
                                        <p:tgtEl>
                                          <p:spTgt spid="116"/>
                                        </p:tgtEl>
                                      </p:cBhvr>
                                    </p:animEffect>
                                  </p:childTnLst>
                                </p:cTn>
                              </p:par>
                              <p:par>
                                <p:cTn id="62" presetID="22" presetClass="entr" presetSubtype="2"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right)">
                                      <p:cBhvr>
                                        <p:cTn id="64" dur="500"/>
                                        <p:tgtEl>
                                          <p:spTgt spid="35"/>
                                        </p:tgtEl>
                                      </p:cBhvr>
                                    </p:animEffect>
                                  </p:childTnLst>
                                </p:cTn>
                              </p:par>
                              <p:par>
                                <p:cTn id="65" presetID="22" presetClass="entr" presetSubtype="2"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par>
                                <p:cTn id="68" presetID="22" presetClass="entr" presetSubtype="2" fill="hold"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wipe(right)">
                                      <p:cBhvr>
                                        <p:cTn id="70" dur="500"/>
                                        <p:tgtEl>
                                          <p:spTgt spid="77"/>
                                        </p:tgtEl>
                                      </p:cBhvr>
                                    </p:animEffect>
                                  </p:childTnLst>
                                </p:cTn>
                              </p:par>
                              <p:par>
                                <p:cTn id="71" presetID="42"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0-#ppt_w/2"/>
                                          </p:val>
                                        </p:tav>
                                        <p:tav tm="100000">
                                          <p:val>
                                            <p:strVal val="#ppt_x"/>
                                          </p:val>
                                        </p:tav>
                                      </p:tavLst>
                                    </p:anim>
                                    <p:anim calcmode="lin" valueType="num">
                                      <p:cBhvr additive="base">
                                        <p:cTn id="79"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18" grpId="0"/>
      <p:bldP spid="119" grpId="0"/>
      <p:bldP spid="120" grpId="0"/>
      <p:bldP spid="121" grpId="0"/>
      <p:bldP spid="122" grpId="0"/>
      <p:bldP spid="123" grpId="0"/>
      <p:bldP spid="1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FB1BA7-66A0-477B-B955-010620F5E492}"/>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155D22E9-930C-40EB-A11F-649EB4C33ED9}"/>
              </a:ext>
            </a:extLst>
          </p:cNvPr>
          <p:cNvSpPr/>
          <p:nvPr/>
        </p:nvSpPr>
        <p:spPr>
          <a:xfrm>
            <a:off x="3445871" y="2094370"/>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4" name="椭圆 123">
            <a:extLst>
              <a:ext uri="{FF2B5EF4-FFF2-40B4-BE49-F238E27FC236}">
                <a16:creationId xmlns:a16="http://schemas.microsoft.com/office/drawing/2014/main" id="{A608EA5C-EA2F-4285-8BE5-9152B57ED755}"/>
              </a:ext>
            </a:extLst>
          </p:cNvPr>
          <p:cNvSpPr/>
          <p:nvPr/>
        </p:nvSpPr>
        <p:spPr>
          <a:xfrm>
            <a:off x="3461068" y="338514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5" name="椭圆 124">
            <a:extLst>
              <a:ext uri="{FF2B5EF4-FFF2-40B4-BE49-F238E27FC236}">
                <a16:creationId xmlns:a16="http://schemas.microsoft.com/office/drawing/2014/main" id="{F177EFD0-B5ED-4C21-8491-169703BBFAFF}"/>
              </a:ext>
            </a:extLst>
          </p:cNvPr>
          <p:cNvSpPr/>
          <p:nvPr/>
        </p:nvSpPr>
        <p:spPr>
          <a:xfrm>
            <a:off x="3476265" y="467592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AD099542-1D5C-43F6-8DCF-065BD652117C}"/>
              </a:ext>
            </a:extLst>
          </p:cNvPr>
          <p:cNvSpPr/>
          <p:nvPr/>
        </p:nvSpPr>
        <p:spPr>
          <a:xfrm>
            <a:off x="7953272" y="207936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D9F2963B-4FDC-452F-A1B3-EFDC768E362B}"/>
              </a:ext>
            </a:extLst>
          </p:cNvPr>
          <p:cNvSpPr/>
          <p:nvPr/>
        </p:nvSpPr>
        <p:spPr>
          <a:xfrm>
            <a:off x="7953272" y="338180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CE916309-8126-4319-84DB-4404DCDC42BF}"/>
              </a:ext>
            </a:extLst>
          </p:cNvPr>
          <p:cNvSpPr/>
          <p:nvPr/>
        </p:nvSpPr>
        <p:spPr>
          <a:xfrm>
            <a:off x="7953272" y="4647555"/>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8F7C6880-0AB8-4F7E-A876-2D5DEA5D5781}"/>
              </a:ext>
            </a:extLst>
          </p:cNvPr>
          <p:cNvGrpSpPr/>
          <p:nvPr/>
        </p:nvGrpSpPr>
        <p:grpSpPr>
          <a:xfrm>
            <a:off x="6988021" y="4351115"/>
            <a:ext cx="1145903" cy="532188"/>
            <a:chOff x="4169011" y="3000296"/>
            <a:chExt cx="1415787" cy="657529"/>
          </a:xfrm>
        </p:grpSpPr>
        <p:cxnSp>
          <p:nvCxnSpPr>
            <p:cNvPr id="20" name="直接连接符 19">
              <a:extLst>
                <a:ext uri="{FF2B5EF4-FFF2-40B4-BE49-F238E27FC236}">
                  <a16:creationId xmlns:a16="http://schemas.microsoft.com/office/drawing/2014/main" id="{8955C1FD-FD77-48B2-8C7C-C495418A358E}"/>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D4A7C4-4369-43EF-9E98-5D26DBE64F1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2BDA117-4C46-4DBB-B767-9FF1531F3EA0}"/>
              </a:ext>
            </a:extLst>
          </p:cNvPr>
          <p:cNvGrpSpPr/>
          <p:nvPr/>
        </p:nvGrpSpPr>
        <p:grpSpPr>
          <a:xfrm flipH="1">
            <a:off x="4077606" y="4331985"/>
            <a:ext cx="1145903" cy="532188"/>
            <a:chOff x="4169011" y="3000296"/>
            <a:chExt cx="1415787" cy="657529"/>
          </a:xfrm>
        </p:grpSpPr>
        <p:cxnSp>
          <p:nvCxnSpPr>
            <p:cNvPr id="23" name="直接连接符 22">
              <a:extLst>
                <a:ext uri="{FF2B5EF4-FFF2-40B4-BE49-F238E27FC236}">
                  <a16:creationId xmlns:a16="http://schemas.microsoft.com/office/drawing/2014/main" id="{B2812367-823C-46C3-89C4-CCA910A4372F}"/>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68D3CBB-C880-4B6E-AEE4-6D4125E0018E}"/>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8DE8CC81-90F6-4E39-AB0E-105608E7ED04}"/>
              </a:ext>
            </a:extLst>
          </p:cNvPr>
          <p:cNvGrpSpPr/>
          <p:nvPr/>
        </p:nvGrpSpPr>
        <p:grpSpPr>
          <a:xfrm flipV="1">
            <a:off x="7001385" y="2620721"/>
            <a:ext cx="1145903" cy="532188"/>
            <a:chOff x="4169011" y="3000296"/>
            <a:chExt cx="1415787" cy="657529"/>
          </a:xfrm>
        </p:grpSpPr>
        <p:cxnSp>
          <p:nvCxnSpPr>
            <p:cNvPr id="26" name="直接连接符 25">
              <a:extLst>
                <a:ext uri="{FF2B5EF4-FFF2-40B4-BE49-F238E27FC236}">
                  <a16:creationId xmlns:a16="http://schemas.microsoft.com/office/drawing/2014/main" id="{453D1B15-24CB-4273-8FD6-DCB0D5923A88}"/>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C87F6E-CC76-46A0-8616-FD0EC6A9B290}"/>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14D4C334-95BD-416A-AFAB-F26AD44105C6}"/>
              </a:ext>
            </a:extLst>
          </p:cNvPr>
          <p:cNvGrpSpPr/>
          <p:nvPr/>
        </p:nvGrpSpPr>
        <p:grpSpPr>
          <a:xfrm flipH="1" flipV="1">
            <a:off x="4090971" y="2601591"/>
            <a:ext cx="1145903" cy="532188"/>
            <a:chOff x="4169011" y="3000296"/>
            <a:chExt cx="1415787" cy="657529"/>
          </a:xfrm>
        </p:grpSpPr>
        <p:cxnSp>
          <p:nvCxnSpPr>
            <p:cNvPr id="30" name="直接连接符 29">
              <a:extLst>
                <a:ext uri="{FF2B5EF4-FFF2-40B4-BE49-F238E27FC236}">
                  <a16:creationId xmlns:a16="http://schemas.microsoft.com/office/drawing/2014/main" id="{597A2957-FEBE-434D-BF12-2659BD3307F6}"/>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B99AB63-CC93-429F-A5AA-3277BF613C3A}"/>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F20BDC17-A69B-4AE2-A0BA-F3BBD21E9CD1}"/>
              </a:ext>
            </a:extLst>
          </p:cNvPr>
          <p:cNvCxnSpPr>
            <a:cxnSpLocks/>
          </p:cNvCxnSpPr>
          <p:nvPr/>
        </p:nvCxnSpPr>
        <p:spPr>
          <a:xfrm flipH="1">
            <a:off x="7272494" y="372163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8072549-E167-4089-9CB9-3C3E937D1D57}"/>
              </a:ext>
            </a:extLst>
          </p:cNvPr>
          <p:cNvCxnSpPr>
            <a:cxnSpLocks/>
          </p:cNvCxnSpPr>
          <p:nvPr/>
        </p:nvCxnSpPr>
        <p:spPr>
          <a:xfrm>
            <a:off x="4139124" y="370250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181371AF-7AFF-4EA9-9D5D-8C3A78871669}"/>
              </a:ext>
            </a:extLst>
          </p:cNvPr>
          <p:cNvGrpSpPr/>
          <p:nvPr/>
        </p:nvGrpSpPr>
        <p:grpSpPr>
          <a:xfrm>
            <a:off x="3519831" y="2157030"/>
            <a:ext cx="576083" cy="576083"/>
            <a:chOff x="31503" y="2501191"/>
            <a:chExt cx="841204" cy="841204"/>
          </a:xfrm>
        </p:grpSpPr>
        <p:sp>
          <p:nvSpPr>
            <p:cNvPr id="51" name="椭圆 50">
              <a:extLst>
                <a:ext uri="{FF2B5EF4-FFF2-40B4-BE49-F238E27FC236}">
                  <a16:creationId xmlns:a16="http://schemas.microsoft.com/office/drawing/2014/main" id="{9B967397-C2EB-4D3D-8522-598825D8DFCC}"/>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F69C25EE-601C-4D45-B400-B2D961B8C08B}"/>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3DFB3CE3-20F3-4EDD-AE4A-E36182919631}"/>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1B6D43E4-7574-4BB1-843E-802E50F30253}"/>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6EABD0FD-1710-441D-8F6A-D2ABED623F11}"/>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59" name="组合 58">
            <a:extLst>
              <a:ext uri="{FF2B5EF4-FFF2-40B4-BE49-F238E27FC236}">
                <a16:creationId xmlns:a16="http://schemas.microsoft.com/office/drawing/2014/main" id="{3754AACB-AE09-44DE-AF4F-A8627322ABF9}"/>
              </a:ext>
            </a:extLst>
          </p:cNvPr>
          <p:cNvGrpSpPr/>
          <p:nvPr/>
        </p:nvGrpSpPr>
        <p:grpSpPr>
          <a:xfrm>
            <a:off x="3519831" y="3454405"/>
            <a:ext cx="576083" cy="576083"/>
            <a:chOff x="3143350" y="2501190"/>
            <a:chExt cx="841204" cy="841204"/>
          </a:xfrm>
        </p:grpSpPr>
        <p:sp>
          <p:nvSpPr>
            <p:cNvPr id="60" name="椭圆 59">
              <a:extLst>
                <a:ext uri="{FF2B5EF4-FFF2-40B4-BE49-F238E27FC236}">
                  <a16:creationId xmlns:a16="http://schemas.microsoft.com/office/drawing/2014/main" id="{E7D8EE92-DE9F-40E8-A878-BCE394F95509}"/>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Google Shape;973;p32">
              <a:extLst>
                <a:ext uri="{FF2B5EF4-FFF2-40B4-BE49-F238E27FC236}">
                  <a16:creationId xmlns:a16="http://schemas.microsoft.com/office/drawing/2014/main" id="{C0F2B1FC-1515-4CD7-9E32-F351BA5A4BA8}"/>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3" name="组合 62">
            <a:extLst>
              <a:ext uri="{FF2B5EF4-FFF2-40B4-BE49-F238E27FC236}">
                <a16:creationId xmlns:a16="http://schemas.microsoft.com/office/drawing/2014/main" id="{CA1C4BCD-201F-4F0A-AA5B-816C8C84E9B1}"/>
              </a:ext>
            </a:extLst>
          </p:cNvPr>
          <p:cNvGrpSpPr/>
          <p:nvPr/>
        </p:nvGrpSpPr>
        <p:grpSpPr>
          <a:xfrm>
            <a:off x="8023611" y="3438536"/>
            <a:ext cx="576083" cy="576083"/>
            <a:chOff x="1579165" y="875675"/>
            <a:chExt cx="841204" cy="841204"/>
          </a:xfrm>
        </p:grpSpPr>
        <p:sp>
          <p:nvSpPr>
            <p:cNvPr id="64" name="椭圆 63">
              <a:extLst>
                <a:ext uri="{FF2B5EF4-FFF2-40B4-BE49-F238E27FC236}">
                  <a16:creationId xmlns:a16="http://schemas.microsoft.com/office/drawing/2014/main" id="{E18B61E7-BA66-4401-A545-9A07F4B0BB3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7B3411C0-0C91-4F35-8183-7839F239339E}"/>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3A389A36-F850-4B9F-A908-C410708A5DD4}"/>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4;p32">
                <a:extLst>
                  <a:ext uri="{FF2B5EF4-FFF2-40B4-BE49-F238E27FC236}">
                    <a16:creationId xmlns:a16="http://schemas.microsoft.com/office/drawing/2014/main" id="{95595EA7-1C72-4FC2-808F-1E5490056EA0}"/>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5;p32">
                <a:extLst>
                  <a:ext uri="{FF2B5EF4-FFF2-40B4-BE49-F238E27FC236}">
                    <a16:creationId xmlns:a16="http://schemas.microsoft.com/office/drawing/2014/main" id="{8AA1F7BE-3A18-4CA5-A9AA-72487E875EDF}"/>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6;p32">
                <a:extLst>
                  <a:ext uri="{FF2B5EF4-FFF2-40B4-BE49-F238E27FC236}">
                    <a16:creationId xmlns:a16="http://schemas.microsoft.com/office/drawing/2014/main" id="{DB876C8F-219E-42A7-AB66-D2886321865E}"/>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7;p32">
                <a:extLst>
                  <a:ext uri="{FF2B5EF4-FFF2-40B4-BE49-F238E27FC236}">
                    <a16:creationId xmlns:a16="http://schemas.microsoft.com/office/drawing/2014/main" id="{738828E2-458F-4B12-8C34-40145B2EB5F0}"/>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8;p32">
                <a:extLst>
                  <a:ext uri="{FF2B5EF4-FFF2-40B4-BE49-F238E27FC236}">
                    <a16:creationId xmlns:a16="http://schemas.microsoft.com/office/drawing/2014/main" id="{A9250963-1FCC-4A14-B4E9-E2FC3A954FC1}"/>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9;p32">
                <a:extLst>
                  <a:ext uri="{FF2B5EF4-FFF2-40B4-BE49-F238E27FC236}">
                    <a16:creationId xmlns:a16="http://schemas.microsoft.com/office/drawing/2014/main" id="{84DC633C-7B98-4DF4-9E8C-E19FE18FB4F2}"/>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0;p32">
                <a:extLst>
                  <a:ext uri="{FF2B5EF4-FFF2-40B4-BE49-F238E27FC236}">
                    <a16:creationId xmlns:a16="http://schemas.microsoft.com/office/drawing/2014/main" id="{9FD07AA6-6DF9-4019-9EBB-4A7C17B23342}"/>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1;p32">
                <a:extLst>
                  <a:ext uri="{FF2B5EF4-FFF2-40B4-BE49-F238E27FC236}">
                    <a16:creationId xmlns:a16="http://schemas.microsoft.com/office/drawing/2014/main" id="{AE55AD43-4EE0-4A04-AF6A-4F609D11D537}"/>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92;p32">
                <a:extLst>
                  <a:ext uri="{FF2B5EF4-FFF2-40B4-BE49-F238E27FC236}">
                    <a16:creationId xmlns:a16="http://schemas.microsoft.com/office/drawing/2014/main" id="{DB6F08B9-46A8-4393-9B9D-37CB502A3CCA}"/>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3;p32">
                <a:extLst>
                  <a:ext uri="{FF2B5EF4-FFF2-40B4-BE49-F238E27FC236}">
                    <a16:creationId xmlns:a16="http://schemas.microsoft.com/office/drawing/2014/main" id="{11D5CD0B-C836-46C5-B3B7-75730FE60409}"/>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E10D331F-F835-4142-805D-A896FDD1ABC9}"/>
              </a:ext>
            </a:extLst>
          </p:cNvPr>
          <p:cNvGrpSpPr/>
          <p:nvPr/>
        </p:nvGrpSpPr>
        <p:grpSpPr>
          <a:xfrm>
            <a:off x="8023611" y="4721427"/>
            <a:ext cx="576083" cy="576083"/>
            <a:chOff x="4715935" y="1087867"/>
            <a:chExt cx="841204" cy="841204"/>
          </a:xfrm>
        </p:grpSpPr>
        <p:sp>
          <p:nvSpPr>
            <p:cNvPr id="78" name="椭圆 77">
              <a:extLst>
                <a:ext uri="{FF2B5EF4-FFF2-40B4-BE49-F238E27FC236}">
                  <a16:creationId xmlns:a16="http://schemas.microsoft.com/office/drawing/2014/main" id="{72BCF38C-B31A-4731-9555-13FBB78C402B}"/>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E132D915-E3AC-4D76-B982-AFBB9894CDB0}"/>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46F6BA02-53C4-4735-A1B4-C2FC9D7A99EA}"/>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7F66D6F2-161F-477A-8884-11A449663238}"/>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A6F98F33-1748-4493-9AE3-B3683261FC3A}"/>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A867FFCD-E1F0-4658-8F44-4D1B914F7BD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B49D9B53-2DB9-4F6E-9768-1F1493740DA3}"/>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42AD1235-5542-439F-8CE8-D76E4BB53ABB}"/>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FA6FFC29-33B3-4200-BFCA-8E0272511C88}"/>
              </a:ext>
            </a:extLst>
          </p:cNvPr>
          <p:cNvGrpSpPr/>
          <p:nvPr/>
        </p:nvGrpSpPr>
        <p:grpSpPr>
          <a:xfrm>
            <a:off x="8023611" y="2155645"/>
            <a:ext cx="576083" cy="576083"/>
            <a:chOff x="3143350" y="2501190"/>
            <a:chExt cx="841204" cy="841204"/>
          </a:xfrm>
        </p:grpSpPr>
        <p:sp>
          <p:nvSpPr>
            <p:cNvPr id="87" name="椭圆 86">
              <a:extLst>
                <a:ext uri="{FF2B5EF4-FFF2-40B4-BE49-F238E27FC236}">
                  <a16:creationId xmlns:a16="http://schemas.microsoft.com/office/drawing/2014/main" id="{3BA40C2A-CD42-4FB7-A80F-0A2CDAE4D645}"/>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2D1E02F2-E3AC-42A7-8DCA-AA3F6E00203D}"/>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89" name="组合 88">
            <a:extLst>
              <a:ext uri="{FF2B5EF4-FFF2-40B4-BE49-F238E27FC236}">
                <a16:creationId xmlns:a16="http://schemas.microsoft.com/office/drawing/2014/main" id="{2CF06730-B456-457B-A8F2-5BBDAF5C2A17}"/>
              </a:ext>
            </a:extLst>
          </p:cNvPr>
          <p:cNvGrpSpPr/>
          <p:nvPr/>
        </p:nvGrpSpPr>
        <p:grpSpPr>
          <a:xfrm>
            <a:off x="3519831" y="4751781"/>
            <a:ext cx="576083" cy="576083"/>
            <a:chOff x="1579165" y="875675"/>
            <a:chExt cx="841204" cy="841204"/>
          </a:xfrm>
        </p:grpSpPr>
        <p:sp>
          <p:nvSpPr>
            <p:cNvPr id="90" name="椭圆 89">
              <a:extLst>
                <a:ext uri="{FF2B5EF4-FFF2-40B4-BE49-F238E27FC236}">
                  <a16:creationId xmlns:a16="http://schemas.microsoft.com/office/drawing/2014/main" id="{2069FCF8-75DB-4D84-A746-3252B6BCCD7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1" name="Google Shape;982;p32">
              <a:extLst>
                <a:ext uri="{FF2B5EF4-FFF2-40B4-BE49-F238E27FC236}">
                  <a16:creationId xmlns:a16="http://schemas.microsoft.com/office/drawing/2014/main" id="{93C39F08-2745-45F5-ACF6-C9D92E5C4721}"/>
                </a:ext>
              </a:extLst>
            </p:cNvPr>
            <p:cNvGrpSpPr/>
            <p:nvPr/>
          </p:nvGrpSpPr>
          <p:grpSpPr>
            <a:xfrm>
              <a:off x="1867927" y="1130206"/>
              <a:ext cx="316947" cy="314385"/>
              <a:chOff x="-31166825" y="1939525"/>
              <a:chExt cx="293800" cy="291425"/>
            </a:xfrm>
            <a:solidFill>
              <a:schemeClr val="bg1"/>
            </a:solidFill>
          </p:grpSpPr>
          <p:sp>
            <p:nvSpPr>
              <p:cNvPr id="92" name="Google Shape;983;p32">
                <a:extLst>
                  <a:ext uri="{FF2B5EF4-FFF2-40B4-BE49-F238E27FC236}">
                    <a16:creationId xmlns:a16="http://schemas.microsoft.com/office/drawing/2014/main" id="{0FA9243E-0896-4832-8E95-8344B3AD2EF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4;p32">
                <a:extLst>
                  <a:ext uri="{FF2B5EF4-FFF2-40B4-BE49-F238E27FC236}">
                    <a16:creationId xmlns:a16="http://schemas.microsoft.com/office/drawing/2014/main" id="{87618176-1C43-43A9-8E6D-ADA1C84B519A}"/>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5;p32">
                <a:extLst>
                  <a:ext uri="{FF2B5EF4-FFF2-40B4-BE49-F238E27FC236}">
                    <a16:creationId xmlns:a16="http://schemas.microsoft.com/office/drawing/2014/main" id="{5E84E49E-4C81-4CED-A704-C43B5B79F6F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6;p32">
                <a:extLst>
                  <a:ext uri="{FF2B5EF4-FFF2-40B4-BE49-F238E27FC236}">
                    <a16:creationId xmlns:a16="http://schemas.microsoft.com/office/drawing/2014/main" id="{D86B4D67-7B4A-48E0-A50D-953E5E865C28}"/>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7;p32">
                <a:extLst>
                  <a:ext uri="{FF2B5EF4-FFF2-40B4-BE49-F238E27FC236}">
                    <a16:creationId xmlns:a16="http://schemas.microsoft.com/office/drawing/2014/main" id="{A3D7EF0E-F026-44C8-A91B-3B9F54730EE3}"/>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8;p32">
                <a:extLst>
                  <a:ext uri="{FF2B5EF4-FFF2-40B4-BE49-F238E27FC236}">
                    <a16:creationId xmlns:a16="http://schemas.microsoft.com/office/drawing/2014/main" id="{09EF0760-CD43-4077-A72E-E52654832BC4}"/>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89;p32">
                <a:extLst>
                  <a:ext uri="{FF2B5EF4-FFF2-40B4-BE49-F238E27FC236}">
                    <a16:creationId xmlns:a16="http://schemas.microsoft.com/office/drawing/2014/main" id="{F6B73FBC-C14B-4A2D-BD4E-B70800D46B13}"/>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0;p32">
                <a:extLst>
                  <a:ext uri="{FF2B5EF4-FFF2-40B4-BE49-F238E27FC236}">
                    <a16:creationId xmlns:a16="http://schemas.microsoft.com/office/drawing/2014/main" id="{CB7974FD-336D-4564-BF37-F8A82C0D1A70}"/>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1;p32">
                <a:extLst>
                  <a:ext uri="{FF2B5EF4-FFF2-40B4-BE49-F238E27FC236}">
                    <a16:creationId xmlns:a16="http://schemas.microsoft.com/office/drawing/2014/main" id="{13FBBC94-60D6-43DB-8EB3-86B167023E1D}"/>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2;p32">
                <a:extLst>
                  <a:ext uri="{FF2B5EF4-FFF2-40B4-BE49-F238E27FC236}">
                    <a16:creationId xmlns:a16="http://schemas.microsoft.com/office/drawing/2014/main" id="{D9A539C0-9541-4278-ACF8-7551987E1F3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993;p32">
                <a:extLst>
                  <a:ext uri="{FF2B5EF4-FFF2-40B4-BE49-F238E27FC236}">
                    <a16:creationId xmlns:a16="http://schemas.microsoft.com/office/drawing/2014/main" id="{B30A57C6-B0AA-43E3-8AB4-3B8F4CBB7A42}"/>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3" name="文本框 102">
            <a:extLst>
              <a:ext uri="{FF2B5EF4-FFF2-40B4-BE49-F238E27FC236}">
                <a16:creationId xmlns:a16="http://schemas.microsoft.com/office/drawing/2014/main" id="{A930E38E-7DCE-4044-A550-39759EA713D3}"/>
              </a:ext>
            </a:extLst>
          </p:cNvPr>
          <p:cNvSpPr txBox="1"/>
          <p:nvPr/>
        </p:nvSpPr>
        <p:spPr>
          <a:xfrm>
            <a:off x="8853776" y="2023088"/>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015CC8AF-5E00-4724-912D-4D626E0D6E1A}"/>
              </a:ext>
            </a:extLst>
          </p:cNvPr>
          <p:cNvSpPr txBox="1"/>
          <p:nvPr/>
        </p:nvSpPr>
        <p:spPr>
          <a:xfrm>
            <a:off x="9229397" y="16412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F98D29A3-9CD3-40C8-9D12-D8BA093500FC}"/>
              </a:ext>
            </a:extLst>
          </p:cNvPr>
          <p:cNvSpPr txBox="1"/>
          <p:nvPr/>
        </p:nvSpPr>
        <p:spPr>
          <a:xfrm>
            <a:off x="8847588" y="3654230"/>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941BB992-D80D-4008-A667-EACFA5BDC537}"/>
              </a:ext>
            </a:extLst>
          </p:cNvPr>
          <p:cNvSpPr txBox="1"/>
          <p:nvPr/>
        </p:nvSpPr>
        <p:spPr>
          <a:xfrm>
            <a:off x="9223209" y="327237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AC387370-33E1-444D-8EF1-94209DE3AF93}"/>
              </a:ext>
            </a:extLst>
          </p:cNvPr>
          <p:cNvSpPr txBox="1"/>
          <p:nvPr/>
        </p:nvSpPr>
        <p:spPr>
          <a:xfrm>
            <a:off x="8841400" y="5285372"/>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6BB17CCE-046C-45F3-9A72-6EF68E575562}"/>
              </a:ext>
            </a:extLst>
          </p:cNvPr>
          <p:cNvSpPr txBox="1"/>
          <p:nvPr/>
        </p:nvSpPr>
        <p:spPr>
          <a:xfrm>
            <a:off x="9217021" y="4903512"/>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9" name="文本框 108">
            <a:extLst>
              <a:ext uri="{FF2B5EF4-FFF2-40B4-BE49-F238E27FC236}">
                <a16:creationId xmlns:a16="http://schemas.microsoft.com/office/drawing/2014/main" id="{2101BFCE-047C-49C2-9552-691B9CEB8CE8}"/>
              </a:ext>
            </a:extLst>
          </p:cNvPr>
          <p:cNvSpPr txBox="1"/>
          <p:nvPr/>
        </p:nvSpPr>
        <p:spPr>
          <a:xfrm>
            <a:off x="998899" y="2023088"/>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0" name="文本框 109">
            <a:extLst>
              <a:ext uri="{FF2B5EF4-FFF2-40B4-BE49-F238E27FC236}">
                <a16:creationId xmlns:a16="http://schemas.microsoft.com/office/drawing/2014/main" id="{35D09115-75D6-43D0-928D-1BCD9DE0F81C}"/>
              </a:ext>
            </a:extLst>
          </p:cNvPr>
          <p:cNvSpPr txBox="1"/>
          <p:nvPr/>
        </p:nvSpPr>
        <p:spPr>
          <a:xfrm>
            <a:off x="1024287" y="1641228"/>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1" name="文本框 110">
            <a:extLst>
              <a:ext uri="{FF2B5EF4-FFF2-40B4-BE49-F238E27FC236}">
                <a16:creationId xmlns:a16="http://schemas.microsoft.com/office/drawing/2014/main" id="{B1211D2B-330C-49B7-B835-915C87476386}"/>
              </a:ext>
            </a:extLst>
          </p:cNvPr>
          <p:cNvSpPr txBox="1"/>
          <p:nvPr/>
        </p:nvSpPr>
        <p:spPr>
          <a:xfrm>
            <a:off x="992711" y="3654230"/>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2" name="文本框 111">
            <a:extLst>
              <a:ext uri="{FF2B5EF4-FFF2-40B4-BE49-F238E27FC236}">
                <a16:creationId xmlns:a16="http://schemas.microsoft.com/office/drawing/2014/main" id="{9EDB0C49-2C1A-4240-BF70-04AE713B9D52}"/>
              </a:ext>
            </a:extLst>
          </p:cNvPr>
          <p:cNvSpPr txBox="1"/>
          <p:nvPr/>
        </p:nvSpPr>
        <p:spPr>
          <a:xfrm>
            <a:off x="1018099" y="3272370"/>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3" name="文本框 112">
            <a:extLst>
              <a:ext uri="{FF2B5EF4-FFF2-40B4-BE49-F238E27FC236}">
                <a16:creationId xmlns:a16="http://schemas.microsoft.com/office/drawing/2014/main" id="{E2FC3E8E-A99F-4843-9B40-29EC47F10756}"/>
              </a:ext>
            </a:extLst>
          </p:cNvPr>
          <p:cNvSpPr txBox="1"/>
          <p:nvPr/>
        </p:nvSpPr>
        <p:spPr>
          <a:xfrm>
            <a:off x="986523" y="5285372"/>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4" name="文本框 113">
            <a:extLst>
              <a:ext uri="{FF2B5EF4-FFF2-40B4-BE49-F238E27FC236}">
                <a16:creationId xmlns:a16="http://schemas.microsoft.com/office/drawing/2014/main" id="{5607EC26-78C2-4DD6-B60C-B238B1B42969}"/>
              </a:ext>
            </a:extLst>
          </p:cNvPr>
          <p:cNvSpPr txBox="1"/>
          <p:nvPr/>
        </p:nvSpPr>
        <p:spPr>
          <a:xfrm>
            <a:off x="1011911" y="490351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grpSp>
        <p:nvGrpSpPr>
          <p:cNvPr id="2" name="组合 1">
            <a:extLst>
              <a:ext uri="{FF2B5EF4-FFF2-40B4-BE49-F238E27FC236}">
                <a16:creationId xmlns:a16="http://schemas.microsoft.com/office/drawing/2014/main" id="{79A282D4-53CC-4811-AF02-B821D1D3B4E2}"/>
              </a:ext>
            </a:extLst>
          </p:cNvPr>
          <p:cNvGrpSpPr/>
          <p:nvPr/>
        </p:nvGrpSpPr>
        <p:grpSpPr>
          <a:xfrm>
            <a:off x="4918927" y="1555606"/>
            <a:ext cx="2738483" cy="4316946"/>
            <a:chOff x="5335946" y="2393873"/>
            <a:chExt cx="1699128" cy="2678506"/>
          </a:xfrm>
        </p:grpSpPr>
        <p:pic>
          <p:nvPicPr>
            <p:cNvPr id="117" name="图片 116">
              <a:extLst>
                <a:ext uri="{FF2B5EF4-FFF2-40B4-BE49-F238E27FC236}">
                  <a16:creationId xmlns:a16="http://schemas.microsoft.com/office/drawing/2014/main" id="{7E0B1C65-156F-4E05-A1C9-C06AB250EC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52067DA9-CC3E-42D4-9C1B-5EFEBCB7D1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BBBD8FB7-5B53-404F-A293-5068A00815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6F82E555-5432-4082-B90E-D10DEBC401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spTree>
    <p:extLst>
      <p:ext uri="{BB962C8B-B14F-4D97-AF65-F5344CB8AC3E}">
        <p14:creationId xmlns:p14="http://schemas.microsoft.com/office/powerpoint/2010/main" val="258657323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3" presetClass="entr" presetSubtype="16" fill="hold"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5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par>
                                <p:cTn id="36" presetID="53" presetClass="entr" presetSubtype="16" fill="hold" nodeType="withEffect">
                                  <p:stCondLst>
                                    <p:cond delay="500"/>
                                  </p:stCondLst>
                                  <p:childTnLst>
                                    <p:set>
                                      <p:cBhvr>
                                        <p:cTn id="37" dur="1" fill="hold">
                                          <p:stCondLst>
                                            <p:cond delay="0"/>
                                          </p:stCondLst>
                                        </p:cTn>
                                        <p:tgtEl>
                                          <p:spTgt spid="89"/>
                                        </p:tgtEl>
                                        <p:attrNameLst>
                                          <p:attrName>style.visibility</p:attrName>
                                        </p:attrNameLst>
                                      </p:cBhvr>
                                      <p:to>
                                        <p:strVal val="visible"/>
                                      </p:to>
                                    </p:set>
                                    <p:anim calcmode="lin" valueType="num">
                                      <p:cBhvr>
                                        <p:cTn id="38" dur="500" fill="hold"/>
                                        <p:tgtEl>
                                          <p:spTgt spid="89"/>
                                        </p:tgtEl>
                                        <p:attrNameLst>
                                          <p:attrName>ppt_w</p:attrName>
                                        </p:attrNameLst>
                                      </p:cBhvr>
                                      <p:tavLst>
                                        <p:tav tm="0">
                                          <p:val>
                                            <p:fltVal val="0"/>
                                          </p:val>
                                        </p:tav>
                                        <p:tav tm="100000">
                                          <p:val>
                                            <p:strVal val="#ppt_w"/>
                                          </p:val>
                                        </p:tav>
                                      </p:tavLst>
                                    </p:anim>
                                    <p:anim calcmode="lin" valueType="num">
                                      <p:cBhvr>
                                        <p:cTn id="39" dur="500" fill="hold"/>
                                        <p:tgtEl>
                                          <p:spTgt spid="89"/>
                                        </p:tgtEl>
                                        <p:attrNameLst>
                                          <p:attrName>ppt_h</p:attrName>
                                        </p:attrNameLst>
                                      </p:cBhvr>
                                      <p:tavLst>
                                        <p:tav tm="0">
                                          <p:val>
                                            <p:fltVal val="0"/>
                                          </p:val>
                                        </p:tav>
                                        <p:tav tm="100000">
                                          <p:val>
                                            <p:strVal val="#ppt_h"/>
                                          </p:val>
                                        </p:tav>
                                      </p:tavLst>
                                    </p:anim>
                                    <p:animEffect transition="in" filter="fade">
                                      <p:cBhvr>
                                        <p:cTn id="40" dur="500"/>
                                        <p:tgtEl>
                                          <p:spTgt spid="89"/>
                                        </p:tgtEl>
                                      </p:cBhvr>
                                    </p:animEffect>
                                  </p:childTnLst>
                                </p:cTn>
                              </p:par>
                              <p:par>
                                <p:cTn id="41" presetID="53" presetClass="entr" presetSubtype="16" fill="hold" nodeType="withEffect">
                                  <p:stCondLst>
                                    <p:cond delay="5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fltVal val="0"/>
                                          </p:val>
                                        </p:tav>
                                        <p:tav tm="100000">
                                          <p:val>
                                            <p:strVal val="#ppt_w"/>
                                          </p:val>
                                        </p:tav>
                                      </p:tavLst>
                                    </p:anim>
                                    <p:anim calcmode="lin" valueType="num">
                                      <p:cBhvr>
                                        <p:cTn id="44" dur="500" fill="hold"/>
                                        <p:tgtEl>
                                          <p:spTgt spid="77"/>
                                        </p:tgtEl>
                                        <p:attrNameLst>
                                          <p:attrName>ppt_h</p:attrName>
                                        </p:attrNameLst>
                                      </p:cBhvr>
                                      <p:tavLst>
                                        <p:tav tm="0">
                                          <p:val>
                                            <p:fltVal val="0"/>
                                          </p:val>
                                        </p:tav>
                                        <p:tav tm="100000">
                                          <p:val>
                                            <p:strVal val="#ppt_h"/>
                                          </p:val>
                                        </p:tav>
                                      </p:tavLst>
                                    </p:anim>
                                    <p:animEffect transition="in" filter="fade">
                                      <p:cBhvr>
                                        <p:cTn id="45" dur="500"/>
                                        <p:tgtEl>
                                          <p:spTgt spid="77"/>
                                        </p:tgtEl>
                                      </p:cBhvr>
                                    </p:animEffect>
                                  </p:childTnLst>
                                </p:cTn>
                              </p:par>
                              <p:par>
                                <p:cTn id="46" presetID="53" presetClass="entr" presetSubtype="16" fill="hold" nodeType="withEffect">
                                  <p:stCondLst>
                                    <p:cond delay="500"/>
                                  </p:stCondLst>
                                  <p:childTnLst>
                                    <p:set>
                                      <p:cBhvr>
                                        <p:cTn id="47" dur="1" fill="hold">
                                          <p:stCondLst>
                                            <p:cond delay="0"/>
                                          </p:stCondLst>
                                        </p:cTn>
                                        <p:tgtEl>
                                          <p:spTgt spid="63"/>
                                        </p:tgtEl>
                                        <p:attrNameLst>
                                          <p:attrName>style.visibility</p:attrName>
                                        </p:attrNameLst>
                                      </p:cBhvr>
                                      <p:to>
                                        <p:strVal val="visible"/>
                                      </p:to>
                                    </p:set>
                                    <p:anim calcmode="lin" valueType="num">
                                      <p:cBhvr>
                                        <p:cTn id="48" dur="500" fill="hold"/>
                                        <p:tgtEl>
                                          <p:spTgt spid="63"/>
                                        </p:tgtEl>
                                        <p:attrNameLst>
                                          <p:attrName>ppt_w</p:attrName>
                                        </p:attrNameLst>
                                      </p:cBhvr>
                                      <p:tavLst>
                                        <p:tav tm="0">
                                          <p:val>
                                            <p:fltVal val="0"/>
                                          </p:val>
                                        </p:tav>
                                        <p:tav tm="100000">
                                          <p:val>
                                            <p:strVal val="#ppt_w"/>
                                          </p:val>
                                        </p:tav>
                                      </p:tavLst>
                                    </p:anim>
                                    <p:anim calcmode="lin" valueType="num">
                                      <p:cBhvr>
                                        <p:cTn id="49" dur="500" fill="hold"/>
                                        <p:tgtEl>
                                          <p:spTgt spid="63"/>
                                        </p:tgtEl>
                                        <p:attrNameLst>
                                          <p:attrName>ppt_h</p:attrName>
                                        </p:attrNameLst>
                                      </p:cBhvr>
                                      <p:tavLst>
                                        <p:tav tm="0">
                                          <p:val>
                                            <p:fltVal val="0"/>
                                          </p:val>
                                        </p:tav>
                                        <p:tav tm="100000">
                                          <p:val>
                                            <p:strVal val="#ppt_h"/>
                                          </p:val>
                                        </p:tav>
                                      </p:tavLst>
                                    </p:anim>
                                    <p:animEffect transition="in" filter="fade">
                                      <p:cBhvr>
                                        <p:cTn id="50" dur="500"/>
                                        <p:tgtEl>
                                          <p:spTgt spid="63"/>
                                        </p:tgtEl>
                                      </p:cBhvr>
                                    </p:animEffect>
                                  </p:childTnLst>
                                </p:cTn>
                              </p:par>
                              <p:par>
                                <p:cTn id="51" presetID="53" presetClass="entr" presetSubtype="16" fill="hold" nodeType="withEffect">
                                  <p:stCondLst>
                                    <p:cond delay="500"/>
                                  </p:stCondLst>
                                  <p:childTnLst>
                                    <p:set>
                                      <p:cBhvr>
                                        <p:cTn id="52" dur="1" fill="hold">
                                          <p:stCondLst>
                                            <p:cond delay="0"/>
                                          </p:stCondLst>
                                        </p:cTn>
                                        <p:tgtEl>
                                          <p:spTgt spid="86"/>
                                        </p:tgtEl>
                                        <p:attrNameLst>
                                          <p:attrName>style.visibility</p:attrName>
                                        </p:attrNameLst>
                                      </p:cBhvr>
                                      <p:to>
                                        <p:strVal val="visible"/>
                                      </p:to>
                                    </p:set>
                                    <p:anim calcmode="lin" valueType="num">
                                      <p:cBhvr>
                                        <p:cTn id="53" dur="500" fill="hold"/>
                                        <p:tgtEl>
                                          <p:spTgt spid="86"/>
                                        </p:tgtEl>
                                        <p:attrNameLst>
                                          <p:attrName>ppt_w</p:attrName>
                                        </p:attrNameLst>
                                      </p:cBhvr>
                                      <p:tavLst>
                                        <p:tav tm="0">
                                          <p:val>
                                            <p:fltVal val="0"/>
                                          </p:val>
                                        </p:tav>
                                        <p:tav tm="100000">
                                          <p:val>
                                            <p:strVal val="#ppt_w"/>
                                          </p:val>
                                        </p:tav>
                                      </p:tavLst>
                                    </p:anim>
                                    <p:anim calcmode="lin" valueType="num">
                                      <p:cBhvr>
                                        <p:cTn id="54" dur="500" fill="hold"/>
                                        <p:tgtEl>
                                          <p:spTgt spid="86"/>
                                        </p:tgtEl>
                                        <p:attrNameLst>
                                          <p:attrName>ppt_h</p:attrName>
                                        </p:attrNameLst>
                                      </p:cBhvr>
                                      <p:tavLst>
                                        <p:tav tm="0">
                                          <p:val>
                                            <p:fltVal val="0"/>
                                          </p:val>
                                        </p:tav>
                                        <p:tav tm="100000">
                                          <p:val>
                                            <p:strVal val="#ppt_h"/>
                                          </p:val>
                                        </p:tav>
                                      </p:tavLst>
                                    </p:anim>
                                    <p:animEffect transition="in" filter="fade">
                                      <p:cBhvr>
                                        <p:cTn id="55" dur="500"/>
                                        <p:tgtEl>
                                          <p:spTgt spid="86"/>
                                        </p:tgtEl>
                                      </p:cBhvr>
                                    </p:animEffect>
                                  </p:childTnLst>
                                </p:cTn>
                              </p:par>
                              <p:par>
                                <p:cTn id="56" presetID="2" presetClass="entr" presetSubtype="4" fill="hold" grpId="0" nodeType="withEffect">
                                  <p:stCondLst>
                                    <p:cond delay="75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750" fill="hold"/>
                                        <p:tgtEl>
                                          <p:spTgt spid="104"/>
                                        </p:tgtEl>
                                        <p:attrNameLst>
                                          <p:attrName>ppt_x</p:attrName>
                                        </p:attrNameLst>
                                      </p:cBhvr>
                                      <p:tavLst>
                                        <p:tav tm="0">
                                          <p:val>
                                            <p:strVal val="#ppt_x"/>
                                          </p:val>
                                        </p:tav>
                                        <p:tav tm="100000">
                                          <p:val>
                                            <p:strVal val="#ppt_x"/>
                                          </p:val>
                                        </p:tav>
                                      </p:tavLst>
                                    </p:anim>
                                    <p:anim calcmode="lin" valueType="num">
                                      <p:cBhvr additive="base">
                                        <p:cTn id="59" dur="750" fill="hold"/>
                                        <p:tgtEl>
                                          <p:spTgt spid="10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750" fill="hold"/>
                                        <p:tgtEl>
                                          <p:spTgt spid="103"/>
                                        </p:tgtEl>
                                        <p:attrNameLst>
                                          <p:attrName>ppt_x</p:attrName>
                                        </p:attrNameLst>
                                      </p:cBhvr>
                                      <p:tavLst>
                                        <p:tav tm="0">
                                          <p:val>
                                            <p:strVal val="#ppt_x"/>
                                          </p:val>
                                        </p:tav>
                                        <p:tav tm="100000">
                                          <p:val>
                                            <p:strVal val="#ppt_x"/>
                                          </p:val>
                                        </p:tav>
                                      </p:tavLst>
                                    </p:anim>
                                    <p:anim calcmode="lin" valueType="num">
                                      <p:cBhvr additive="base">
                                        <p:cTn id="63" dur="750" fill="hold"/>
                                        <p:tgtEl>
                                          <p:spTgt spid="10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106"/>
                                        </p:tgtEl>
                                        <p:attrNameLst>
                                          <p:attrName>style.visibility</p:attrName>
                                        </p:attrNameLst>
                                      </p:cBhvr>
                                      <p:to>
                                        <p:strVal val="visible"/>
                                      </p:to>
                                    </p:set>
                                    <p:anim calcmode="lin" valueType="num">
                                      <p:cBhvr additive="base">
                                        <p:cTn id="66" dur="750" fill="hold"/>
                                        <p:tgtEl>
                                          <p:spTgt spid="106"/>
                                        </p:tgtEl>
                                        <p:attrNameLst>
                                          <p:attrName>ppt_x</p:attrName>
                                        </p:attrNameLst>
                                      </p:cBhvr>
                                      <p:tavLst>
                                        <p:tav tm="0">
                                          <p:val>
                                            <p:strVal val="#ppt_x"/>
                                          </p:val>
                                        </p:tav>
                                        <p:tav tm="100000">
                                          <p:val>
                                            <p:strVal val="#ppt_x"/>
                                          </p:val>
                                        </p:tav>
                                      </p:tavLst>
                                    </p:anim>
                                    <p:anim calcmode="lin" valueType="num">
                                      <p:cBhvr additive="base">
                                        <p:cTn id="67" dur="750" fill="hold"/>
                                        <p:tgtEl>
                                          <p:spTgt spid="10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750"/>
                                  </p:stCondLst>
                                  <p:childTnLst>
                                    <p:set>
                                      <p:cBhvr>
                                        <p:cTn id="69" dur="1" fill="hold">
                                          <p:stCondLst>
                                            <p:cond delay="0"/>
                                          </p:stCondLst>
                                        </p:cTn>
                                        <p:tgtEl>
                                          <p:spTgt spid="105"/>
                                        </p:tgtEl>
                                        <p:attrNameLst>
                                          <p:attrName>style.visibility</p:attrName>
                                        </p:attrNameLst>
                                      </p:cBhvr>
                                      <p:to>
                                        <p:strVal val="visible"/>
                                      </p:to>
                                    </p:set>
                                    <p:anim calcmode="lin" valueType="num">
                                      <p:cBhvr additive="base">
                                        <p:cTn id="70" dur="750" fill="hold"/>
                                        <p:tgtEl>
                                          <p:spTgt spid="105"/>
                                        </p:tgtEl>
                                        <p:attrNameLst>
                                          <p:attrName>ppt_x</p:attrName>
                                        </p:attrNameLst>
                                      </p:cBhvr>
                                      <p:tavLst>
                                        <p:tav tm="0">
                                          <p:val>
                                            <p:strVal val="#ppt_x"/>
                                          </p:val>
                                        </p:tav>
                                        <p:tav tm="100000">
                                          <p:val>
                                            <p:strVal val="#ppt_x"/>
                                          </p:val>
                                        </p:tav>
                                      </p:tavLst>
                                    </p:anim>
                                    <p:anim calcmode="lin" valueType="num">
                                      <p:cBhvr additive="base">
                                        <p:cTn id="71" dur="750" fill="hold"/>
                                        <p:tgtEl>
                                          <p:spTgt spid="10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750"/>
                                  </p:stCondLst>
                                  <p:childTnLst>
                                    <p:set>
                                      <p:cBhvr>
                                        <p:cTn id="73" dur="1" fill="hold">
                                          <p:stCondLst>
                                            <p:cond delay="0"/>
                                          </p:stCondLst>
                                        </p:cTn>
                                        <p:tgtEl>
                                          <p:spTgt spid="108"/>
                                        </p:tgtEl>
                                        <p:attrNameLst>
                                          <p:attrName>style.visibility</p:attrName>
                                        </p:attrNameLst>
                                      </p:cBhvr>
                                      <p:to>
                                        <p:strVal val="visible"/>
                                      </p:to>
                                    </p:set>
                                    <p:anim calcmode="lin" valueType="num">
                                      <p:cBhvr additive="base">
                                        <p:cTn id="74" dur="750" fill="hold"/>
                                        <p:tgtEl>
                                          <p:spTgt spid="108"/>
                                        </p:tgtEl>
                                        <p:attrNameLst>
                                          <p:attrName>ppt_x</p:attrName>
                                        </p:attrNameLst>
                                      </p:cBhvr>
                                      <p:tavLst>
                                        <p:tav tm="0">
                                          <p:val>
                                            <p:strVal val="#ppt_x"/>
                                          </p:val>
                                        </p:tav>
                                        <p:tav tm="100000">
                                          <p:val>
                                            <p:strVal val="#ppt_x"/>
                                          </p:val>
                                        </p:tav>
                                      </p:tavLst>
                                    </p:anim>
                                    <p:anim calcmode="lin" valueType="num">
                                      <p:cBhvr additive="base">
                                        <p:cTn id="75" dur="750" fill="hold"/>
                                        <p:tgtEl>
                                          <p:spTgt spid="10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75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750" fill="hold"/>
                                        <p:tgtEl>
                                          <p:spTgt spid="107"/>
                                        </p:tgtEl>
                                        <p:attrNameLst>
                                          <p:attrName>ppt_x</p:attrName>
                                        </p:attrNameLst>
                                      </p:cBhvr>
                                      <p:tavLst>
                                        <p:tav tm="0">
                                          <p:val>
                                            <p:strVal val="#ppt_x"/>
                                          </p:val>
                                        </p:tav>
                                        <p:tav tm="100000">
                                          <p:val>
                                            <p:strVal val="#ppt_x"/>
                                          </p:val>
                                        </p:tav>
                                      </p:tavLst>
                                    </p:anim>
                                    <p:anim calcmode="lin" valueType="num">
                                      <p:cBhvr additive="base">
                                        <p:cTn id="79" dur="750" fill="hold"/>
                                        <p:tgtEl>
                                          <p:spTgt spid="10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750"/>
                                  </p:stCondLst>
                                  <p:childTnLst>
                                    <p:set>
                                      <p:cBhvr>
                                        <p:cTn id="81" dur="1" fill="hold">
                                          <p:stCondLst>
                                            <p:cond delay="0"/>
                                          </p:stCondLst>
                                        </p:cTn>
                                        <p:tgtEl>
                                          <p:spTgt spid="110"/>
                                        </p:tgtEl>
                                        <p:attrNameLst>
                                          <p:attrName>style.visibility</p:attrName>
                                        </p:attrNameLst>
                                      </p:cBhvr>
                                      <p:to>
                                        <p:strVal val="visible"/>
                                      </p:to>
                                    </p:set>
                                    <p:anim calcmode="lin" valueType="num">
                                      <p:cBhvr additive="base">
                                        <p:cTn id="82" dur="750" fill="hold"/>
                                        <p:tgtEl>
                                          <p:spTgt spid="110"/>
                                        </p:tgtEl>
                                        <p:attrNameLst>
                                          <p:attrName>ppt_x</p:attrName>
                                        </p:attrNameLst>
                                      </p:cBhvr>
                                      <p:tavLst>
                                        <p:tav tm="0">
                                          <p:val>
                                            <p:strVal val="#ppt_x"/>
                                          </p:val>
                                        </p:tav>
                                        <p:tav tm="100000">
                                          <p:val>
                                            <p:strVal val="#ppt_x"/>
                                          </p:val>
                                        </p:tav>
                                      </p:tavLst>
                                    </p:anim>
                                    <p:anim calcmode="lin" valueType="num">
                                      <p:cBhvr additive="base">
                                        <p:cTn id="83" dur="750" fill="hold"/>
                                        <p:tgtEl>
                                          <p:spTgt spid="11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750"/>
                                  </p:stCondLst>
                                  <p:childTnLst>
                                    <p:set>
                                      <p:cBhvr>
                                        <p:cTn id="85" dur="1" fill="hold">
                                          <p:stCondLst>
                                            <p:cond delay="0"/>
                                          </p:stCondLst>
                                        </p:cTn>
                                        <p:tgtEl>
                                          <p:spTgt spid="109"/>
                                        </p:tgtEl>
                                        <p:attrNameLst>
                                          <p:attrName>style.visibility</p:attrName>
                                        </p:attrNameLst>
                                      </p:cBhvr>
                                      <p:to>
                                        <p:strVal val="visible"/>
                                      </p:to>
                                    </p:set>
                                    <p:anim calcmode="lin" valueType="num">
                                      <p:cBhvr additive="base">
                                        <p:cTn id="86" dur="750" fill="hold"/>
                                        <p:tgtEl>
                                          <p:spTgt spid="109"/>
                                        </p:tgtEl>
                                        <p:attrNameLst>
                                          <p:attrName>ppt_x</p:attrName>
                                        </p:attrNameLst>
                                      </p:cBhvr>
                                      <p:tavLst>
                                        <p:tav tm="0">
                                          <p:val>
                                            <p:strVal val="#ppt_x"/>
                                          </p:val>
                                        </p:tav>
                                        <p:tav tm="100000">
                                          <p:val>
                                            <p:strVal val="#ppt_x"/>
                                          </p:val>
                                        </p:tav>
                                      </p:tavLst>
                                    </p:anim>
                                    <p:anim calcmode="lin" valueType="num">
                                      <p:cBhvr additive="base">
                                        <p:cTn id="87" dur="750" fill="hold"/>
                                        <p:tgtEl>
                                          <p:spTgt spid="10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750"/>
                                  </p:stCondLst>
                                  <p:childTnLst>
                                    <p:set>
                                      <p:cBhvr>
                                        <p:cTn id="89" dur="1" fill="hold">
                                          <p:stCondLst>
                                            <p:cond delay="0"/>
                                          </p:stCondLst>
                                        </p:cTn>
                                        <p:tgtEl>
                                          <p:spTgt spid="112"/>
                                        </p:tgtEl>
                                        <p:attrNameLst>
                                          <p:attrName>style.visibility</p:attrName>
                                        </p:attrNameLst>
                                      </p:cBhvr>
                                      <p:to>
                                        <p:strVal val="visible"/>
                                      </p:to>
                                    </p:set>
                                    <p:anim calcmode="lin" valueType="num">
                                      <p:cBhvr additive="base">
                                        <p:cTn id="90" dur="750" fill="hold"/>
                                        <p:tgtEl>
                                          <p:spTgt spid="112"/>
                                        </p:tgtEl>
                                        <p:attrNameLst>
                                          <p:attrName>ppt_x</p:attrName>
                                        </p:attrNameLst>
                                      </p:cBhvr>
                                      <p:tavLst>
                                        <p:tav tm="0">
                                          <p:val>
                                            <p:strVal val="#ppt_x"/>
                                          </p:val>
                                        </p:tav>
                                        <p:tav tm="100000">
                                          <p:val>
                                            <p:strVal val="#ppt_x"/>
                                          </p:val>
                                        </p:tav>
                                      </p:tavLst>
                                    </p:anim>
                                    <p:anim calcmode="lin" valueType="num">
                                      <p:cBhvr additive="base">
                                        <p:cTn id="91" dur="750" fill="hold"/>
                                        <p:tgtEl>
                                          <p:spTgt spid="11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750"/>
                                  </p:stCondLst>
                                  <p:childTnLst>
                                    <p:set>
                                      <p:cBhvr>
                                        <p:cTn id="93" dur="1" fill="hold">
                                          <p:stCondLst>
                                            <p:cond delay="0"/>
                                          </p:stCondLst>
                                        </p:cTn>
                                        <p:tgtEl>
                                          <p:spTgt spid="111"/>
                                        </p:tgtEl>
                                        <p:attrNameLst>
                                          <p:attrName>style.visibility</p:attrName>
                                        </p:attrNameLst>
                                      </p:cBhvr>
                                      <p:to>
                                        <p:strVal val="visible"/>
                                      </p:to>
                                    </p:set>
                                    <p:anim calcmode="lin" valueType="num">
                                      <p:cBhvr additive="base">
                                        <p:cTn id="94" dur="750" fill="hold"/>
                                        <p:tgtEl>
                                          <p:spTgt spid="111"/>
                                        </p:tgtEl>
                                        <p:attrNameLst>
                                          <p:attrName>ppt_x</p:attrName>
                                        </p:attrNameLst>
                                      </p:cBhvr>
                                      <p:tavLst>
                                        <p:tav tm="0">
                                          <p:val>
                                            <p:strVal val="#ppt_x"/>
                                          </p:val>
                                        </p:tav>
                                        <p:tav tm="100000">
                                          <p:val>
                                            <p:strVal val="#ppt_x"/>
                                          </p:val>
                                        </p:tav>
                                      </p:tavLst>
                                    </p:anim>
                                    <p:anim calcmode="lin" valueType="num">
                                      <p:cBhvr additive="base">
                                        <p:cTn id="95" dur="750" fill="hold"/>
                                        <p:tgtEl>
                                          <p:spTgt spid="11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750"/>
                                  </p:stCondLst>
                                  <p:childTnLst>
                                    <p:set>
                                      <p:cBhvr>
                                        <p:cTn id="97" dur="1" fill="hold">
                                          <p:stCondLst>
                                            <p:cond delay="0"/>
                                          </p:stCondLst>
                                        </p:cTn>
                                        <p:tgtEl>
                                          <p:spTgt spid="114"/>
                                        </p:tgtEl>
                                        <p:attrNameLst>
                                          <p:attrName>style.visibility</p:attrName>
                                        </p:attrNameLst>
                                      </p:cBhvr>
                                      <p:to>
                                        <p:strVal val="visible"/>
                                      </p:to>
                                    </p:set>
                                    <p:anim calcmode="lin" valueType="num">
                                      <p:cBhvr additive="base">
                                        <p:cTn id="98" dur="750" fill="hold"/>
                                        <p:tgtEl>
                                          <p:spTgt spid="114"/>
                                        </p:tgtEl>
                                        <p:attrNameLst>
                                          <p:attrName>ppt_x</p:attrName>
                                        </p:attrNameLst>
                                      </p:cBhvr>
                                      <p:tavLst>
                                        <p:tav tm="0">
                                          <p:val>
                                            <p:strVal val="#ppt_x"/>
                                          </p:val>
                                        </p:tav>
                                        <p:tav tm="100000">
                                          <p:val>
                                            <p:strVal val="#ppt_x"/>
                                          </p:val>
                                        </p:tav>
                                      </p:tavLst>
                                    </p:anim>
                                    <p:anim calcmode="lin" valueType="num">
                                      <p:cBhvr additive="base">
                                        <p:cTn id="99" dur="750" fill="hold"/>
                                        <p:tgtEl>
                                          <p:spTgt spid="11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750"/>
                                  </p:stCondLst>
                                  <p:childTnLst>
                                    <p:set>
                                      <p:cBhvr>
                                        <p:cTn id="101" dur="1" fill="hold">
                                          <p:stCondLst>
                                            <p:cond delay="0"/>
                                          </p:stCondLst>
                                        </p:cTn>
                                        <p:tgtEl>
                                          <p:spTgt spid="113"/>
                                        </p:tgtEl>
                                        <p:attrNameLst>
                                          <p:attrName>style.visibility</p:attrName>
                                        </p:attrNameLst>
                                      </p:cBhvr>
                                      <p:to>
                                        <p:strVal val="visible"/>
                                      </p:to>
                                    </p:set>
                                    <p:anim calcmode="lin" valueType="num">
                                      <p:cBhvr additive="base">
                                        <p:cTn id="102" dur="750" fill="hold"/>
                                        <p:tgtEl>
                                          <p:spTgt spid="113"/>
                                        </p:tgtEl>
                                        <p:attrNameLst>
                                          <p:attrName>ppt_x</p:attrName>
                                        </p:attrNameLst>
                                      </p:cBhvr>
                                      <p:tavLst>
                                        <p:tav tm="0">
                                          <p:val>
                                            <p:strVal val="#ppt_x"/>
                                          </p:val>
                                        </p:tav>
                                        <p:tav tm="100000">
                                          <p:val>
                                            <p:strVal val="#ppt_x"/>
                                          </p:val>
                                        </p:tav>
                                      </p:tavLst>
                                    </p:anim>
                                    <p:anim calcmode="lin" valueType="num">
                                      <p:cBhvr additive="base">
                                        <p:cTn id="103" dur="750" fill="hold"/>
                                        <p:tgtEl>
                                          <p:spTgt spid="113"/>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75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750" fill="hold"/>
                                        <p:tgtEl>
                                          <p:spTgt spid="3"/>
                                        </p:tgtEl>
                                        <p:attrNameLst>
                                          <p:attrName>ppt_x</p:attrName>
                                        </p:attrNameLst>
                                      </p:cBhvr>
                                      <p:tavLst>
                                        <p:tav tm="0">
                                          <p:val>
                                            <p:strVal val="#ppt_x"/>
                                          </p:val>
                                        </p:tav>
                                        <p:tav tm="100000">
                                          <p:val>
                                            <p:strVal val="#ppt_x"/>
                                          </p:val>
                                        </p:tav>
                                      </p:tavLst>
                                    </p:anim>
                                    <p:anim calcmode="lin" valueType="num">
                                      <p:cBhvr additive="base">
                                        <p:cTn id="107" dur="750" fill="hold"/>
                                        <p:tgtEl>
                                          <p:spTgt spid="3"/>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75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1000"/>
                                        <p:tgtEl>
                                          <p:spTgt spid="2"/>
                                        </p:tgtEl>
                                      </p:cBhvr>
                                    </p:animEffect>
                                    <p:anim calcmode="lin" valueType="num">
                                      <p:cBhvr>
                                        <p:cTn id="111" dur="1000" fill="hold"/>
                                        <p:tgtEl>
                                          <p:spTgt spid="2"/>
                                        </p:tgtEl>
                                        <p:attrNameLst>
                                          <p:attrName>ppt_x</p:attrName>
                                        </p:attrNameLst>
                                      </p:cBhvr>
                                      <p:tavLst>
                                        <p:tav tm="0">
                                          <p:val>
                                            <p:strVal val="#ppt_x"/>
                                          </p:val>
                                        </p:tav>
                                        <p:tav tm="100000">
                                          <p:val>
                                            <p:strVal val="#ppt_x"/>
                                          </p:val>
                                        </p:tav>
                                      </p:tavLst>
                                    </p:anim>
                                    <p:anim calcmode="lin" valueType="num">
                                      <p:cBhvr>
                                        <p:cTn id="1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3" grpId="0"/>
      <p:bldP spid="104" grpId="0"/>
      <p:bldP spid="105" grpId="0"/>
      <p:bldP spid="106" grpId="0"/>
      <p:bldP spid="107" grpId="0"/>
      <p:bldP spid="108" grpId="0"/>
      <p:bldP spid="109" grpId="0"/>
      <p:bldP spid="110" grpId="0"/>
      <p:bldP spid="111" grpId="0"/>
      <p:bldP spid="112" grpId="0"/>
      <p:bldP spid="113" grpId="0"/>
      <p:bldP spid="1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04</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414577928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D058ED7E-67D1-4435-901F-4CC2394916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881774" y="3243925"/>
            <a:ext cx="617535" cy="1800056"/>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5C2224EC-2397-40A3-A04D-285227AA5B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308845" y="2820567"/>
            <a:ext cx="1163627" cy="2447189"/>
          </a:xfrm>
          <a:prstGeom prst="rect">
            <a:avLst/>
          </a:prstGeom>
        </p:spPr>
      </p:pic>
      <p:pic>
        <p:nvPicPr>
          <p:cNvPr id="6" name="图片 5">
            <a:extLst>
              <a:ext uri="{FF2B5EF4-FFF2-40B4-BE49-F238E27FC236}">
                <a16:creationId xmlns:a16="http://schemas.microsoft.com/office/drawing/2014/main" id="{5E6D9D0F-25E9-401D-A3D5-6BEA8222ED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471723" y="4639089"/>
            <a:ext cx="509182" cy="1484217"/>
          </a:xfrm>
          <a:prstGeom prst="rect">
            <a:avLst/>
          </a:prstGeom>
        </p:spPr>
      </p:pic>
      <p:pic>
        <p:nvPicPr>
          <p:cNvPr id="48" name="图片 47">
            <a:extLst>
              <a:ext uri="{FF2B5EF4-FFF2-40B4-BE49-F238E27FC236}">
                <a16:creationId xmlns:a16="http://schemas.microsoft.com/office/drawing/2014/main" id="{08D4E167-61E1-4043-A25E-6E6CB4B898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7358508" y="2713204"/>
            <a:ext cx="1054139" cy="1800055"/>
          </a:xfrm>
          <a:prstGeom prst="rect">
            <a:avLst/>
          </a:prstGeom>
        </p:spPr>
      </p:pic>
      <p:pic>
        <p:nvPicPr>
          <p:cNvPr id="51" name="图片 50">
            <a:extLst>
              <a:ext uri="{FF2B5EF4-FFF2-40B4-BE49-F238E27FC236}">
                <a16:creationId xmlns:a16="http://schemas.microsoft.com/office/drawing/2014/main" id="{CB062646-CAA5-45AC-8B72-760AC1505C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923453" y="2352143"/>
            <a:ext cx="950829" cy="1623641"/>
          </a:xfrm>
          <a:prstGeom prst="rect">
            <a:avLst/>
          </a:prstGeom>
        </p:spPr>
      </p:pic>
      <p:pic>
        <p:nvPicPr>
          <p:cNvPr id="53" name="图片 52">
            <a:extLst>
              <a:ext uri="{FF2B5EF4-FFF2-40B4-BE49-F238E27FC236}">
                <a16:creationId xmlns:a16="http://schemas.microsoft.com/office/drawing/2014/main" id="{02B8959B-284E-4C40-B40D-AF6F3E8FB8A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9658120" y="3654830"/>
            <a:ext cx="470974" cy="1372844"/>
          </a:xfrm>
          <a:prstGeom prst="rect">
            <a:avLst/>
          </a:prstGeom>
        </p:spPr>
      </p:pic>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007104" y="3739062"/>
            <a:ext cx="1054139" cy="1800055"/>
          </a:xfrm>
          <a:prstGeom prst="rect">
            <a:avLst/>
          </a:prstGeom>
        </p:spPr>
      </p:pic>
      <p:pic>
        <p:nvPicPr>
          <p:cNvPr id="7" name="图片 6">
            <a:extLst>
              <a:ext uri="{FF2B5EF4-FFF2-40B4-BE49-F238E27FC236}">
                <a16:creationId xmlns:a16="http://schemas.microsoft.com/office/drawing/2014/main" id="{FA434732-7BA1-436A-8DEE-A94F4A23B9D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584575" y="4194267"/>
            <a:ext cx="357300" cy="468667"/>
          </a:xfrm>
          <a:prstGeom prst="rect">
            <a:avLst/>
          </a:prstGeom>
        </p:spPr>
      </p:pic>
      <p:pic>
        <p:nvPicPr>
          <p:cNvPr id="55" name="图片 54">
            <a:extLst>
              <a:ext uri="{FF2B5EF4-FFF2-40B4-BE49-F238E27FC236}">
                <a16:creationId xmlns:a16="http://schemas.microsoft.com/office/drawing/2014/main" id="{EAFCAE81-0B6E-4AA5-ACF1-41AD4DD577A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8041626" y="4679378"/>
            <a:ext cx="899387" cy="1179717"/>
          </a:xfrm>
          <a:prstGeom prst="rect">
            <a:avLst/>
          </a:prstGeom>
        </p:spPr>
      </p:pic>
      <p:pic>
        <p:nvPicPr>
          <p:cNvPr id="56" name="图片 55">
            <a:extLst>
              <a:ext uri="{FF2B5EF4-FFF2-40B4-BE49-F238E27FC236}">
                <a16:creationId xmlns:a16="http://schemas.microsoft.com/office/drawing/2014/main" id="{845999CF-AA7A-40BE-9220-B3CB2E816BFF}"/>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808385" y="2256338"/>
            <a:ext cx="1547791" cy="3255113"/>
          </a:xfrm>
          <a:prstGeom prst="rect">
            <a:avLst/>
          </a:prstGeom>
        </p:spPr>
      </p:pic>
      <p:pic>
        <p:nvPicPr>
          <p:cNvPr id="12" name="图片 11">
            <a:extLst>
              <a:ext uri="{FF2B5EF4-FFF2-40B4-BE49-F238E27FC236}">
                <a16:creationId xmlns:a16="http://schemas.microsoft.com/office/drawing/2014/main" id="{14945B73-807C-423B-86A0-B46977EBD20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884608" y="2250702"/>
            <a:ext cx="1066800" cy="1066800"/>
          </a:xfrm>
          <a:prstGeom prst="rect">
            <a:avLst/>
          </a:prstGeom>
        </p:spPr>
      </p:pic>
      <p:pic>
        <p:nvPicPr>
          <p:cNvPr id="13" name="图片 12">
            <a:extLst>
              <a:ext uri="{FF2B5EF4-FFF2-40B4-BE49-F238E27FC236}">
                <a16:creationId xmlns:a16="http://schemas.microsoft.com/office/drawing/2014/main" id="{8D1C0381-F2D9-4BBB-AC23-0F5F8052482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205569" y="2128822"/>
            <a:ext cx="1588557" cy="983391"/>
          </a:xfrm>
          <a:prstGeom prst="rect">
            <a:avLst/>
          </a:prstGeom>
        </p:spPr>
      </p:pic>
      <p:pic>
        <p:nvPicPr>
          <p:cNvPr id="59" name="图片 58">
            <a:extLst>
              <a:ext uri="{FF2B5EF4-FFF2-40B4-BE49-F238E27FC236}">
                <a16:creationId xmlns:a16="http://schemas.microsoft.com/office/drawing/2014/main" id="{B3A564B7-1205-469A-8851-FE576A00F350}"/>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7885578" y="2073305"/>
            <a:ext cx="685461" cy="424332"/>
          </a:xfrm>
          <a:prstGeom prst="rect">
            <a:avLst/>
          </a:prstGeom>
        </p:spPr>
      </p:pic>
      <p:pic>
        <p:nvPicPr>
          <p:cNvPr id="60" name="图片 59">
            <a:extLst>
              <a:ext uri="{FF2B5EF4-FFF2-40B4-BE49-F238E27FC236}">
                <a16:creationId xmlns:a16="http://schemas.microsoft.com/office/drawing/2014/main" id="{95E66A95-12C8-45D4-AF3E-DFE0E8B5B79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9313295" y="1532908"/>
            <a:ext cx="1588557" cy="983391"/>
          </a:xfrm>
          <a:prstGeom prst="rect">
            <a:avLst/>
          </a:prstGeom>
        </p:spPr>
      </p:pic>
      <p:pic>
        <p:nvPicPr>
          <p:cNvPr id="15" name="图片 14">
            <a:extLst>
              <a:ext uri="{FF2B5EF4-FFF2-40B4-BE49-F238E27FC236}">
                <a16:creationId xmlns:a16="http://schemas.microsoft.com/office/drawing/2014/main" id="{3F8D12DA-0097-4A95-BFE1-F9CAF2DF8163}"/>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7299086" y="4829053"/>
            <a:ext cx="973649" cy="1464311"/>
          </a:xfrm>
          <a:prstGeom prst="rect">
            <a:avLst/>
          </a:prstGeom>
        </p:spPr>
      </p:pic>
      <p:sp>
        <p:nvSpPr>
          <p:cNvPr id="62" name="文本框 61">
            <a:extLst>
              <a:ext uri="{FF2B5EF4-FFF2-40B4-BE49-F238E27FC236}">
                <a16:creationId xmlns:a16="http://schemas.microsoft.com/office/drawing/2014/main" id="{B9C7344A-FF23-43E8-A218-373FA3159078}"/>
              </a:ext>
            </a:extLst>
          </p:cNvPr>
          <p:cNvSpPr txBox="1"/>
          <p:nvPr/>
        </p:nvSpPr>
        <p:spPr>
          <a:xfrm>
            <a:off x="721524" y="2620518"/>
            <a:ext cx="681597" cy="584775"/>
          </a:xfrm>
          <a:prstGeom prst="rect">
            <a:avLst/>
          </a:prstGeom>
          <a:noFill/>
        </p:spPr>
        <p:txBody>
          <a:bodyPr wrap="square" rtlCol="0">
            <a:spAutoFit/>
          </a:bodyPr>
          <a:lstStyle/>
          <a:p>
            <a:pPr algn="dist"/>
            <a:r>
              <a:rPr lang="en-US" altLang="zh-CN" sz="3200" dirty="0">
                <a:solidFill>
                  <a:srgbClr val="304086"/>
                </a:solidFill>
                <a:cs typeface="+mn-ea"/>
                <a:sym typeface="+mn-lt"/>
              </a:rPr>
              <a:t>01</a:t>
            </a:r>
            <a:endParaRPr lang="zh-CN" altLang="en-US" sz="3200" dirty="0">
              <a:solidFill>
                <a:srgbClr val="304086"/>
              </a:solidFill>
              <a:cs typeface="+mn-ea"/>
              <a:sym typeface="+mn-lt"/>
            </a:endParaRPr>
          </a:p>
        </p:txBody>
      </p:sp>
      <p:sp>
        <p:nvSpPr>
          <p:cNvPr id="63" name="文本框 62">
            <a:extLst>
              <a:ext uri="{FF2B5EF4-FFF2-40B4-BE49-F238E27FC236}">
                <a16:creationId xmlns:a16="http://schemas.microsoft.com/office/drawing/2014/main" id="{BE25D712-1F3C-4E27-AB31-BA619E3B5E80}"/>
              </a:ext>
            </a:extLst>
          </p:cNvPr>
          <p:cNvSpPr txBox="1"/>
          <p:nvPr/>
        </p:nvSpPr>
        <p:spPr>
          <a:xfrm>
            <a:off x="1507943" y="2625970"/>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64" name="文本框 63">
            <a:extLst>
              <a:ext uri="{FF2B5EF4-FFF2-40B4-BE49-F238E27FC236}">
                <a16:creationId xmlns:a16="http://schemas.microsoft.com/office/drawing/2014/main" id="{ECE39F65-ED47-4F2F-B89E-D0AD27F0E927}"/>
              </a:ext>
            </a:extLst>
          </p:cNvPr>
          <p:cNvSpPr txBox="1"/>
          <p:nvPr/>
        </p:nvSpPr>
        <p:spPr>
          <a:xfrm>
            <a:off x="1507943" y="2964524"/>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65" name="文本框 64">
            <a:extLst>
              <a:ext uri="{FF2B5EF4-FFF2-40B4-BE49-F238E27FC236}">
                <a16:creationId xmlns:a16="http://schemas.microsoft.com/office/drawing/2014/main" id="{5645FA8E-0A06-4C64-9F9F-062E67B171DF}"/>
              </a:ext>
            </a:extLst>
          </p:cNvPr>
          <p:cNvSpPr txBox="1"/>
          <p:nvPr/>
        </p:nvSpPr>
        <p:spPr>
          <a:xfrm>
            <a:off x="660106" y="1672145"/>
            <a:ext cx="2423102" cy="523220"/>
          </a:xfrm>
          <a:prstGeom prst="rect">
            <a:avLst/>
          </a:prstGeom>
          <a:noFill/>
        </p:spPr>
        <p:txBody>
          <a:bodyPr wrap="square" rtlCol="0">
            <a:spAutoFit/>
          </a:bodyPr>
          <a:lstStyle/>
          <a:p>
            <a:pPr algn="dist"/>
            <a:r>
              <a:rPr lang="en-US" altLang="zh-CN" sz="2800" dirty="0">
                <a:solidFill>
                  <a:srgbClr val="304086"/>
                </a:solidFill>
                <a:cs typeface="+mn-ea"/>
                <a:sym typeface="+mn-lt"/>
              </a:rPr>
              <a:t>CONTENTS</a:t>
            </a:r>
            <a:endParaRPr lang="zh-CN" altLang="en-US" sz="3600" dirty="0">
              <a:solidFill>
                <a:srgbClr val="304086"/>
              </a:solidFill>
              <a:cs typeface="+mn-ea"/>
              <a:sym typeface="+mn-lt"/>
            </a:endParaRPr>
          </a:p>
        </p:txBody>
      </p:sp>
      <p:sp>
        <p:nvSpPr>
          <p:cNvPr id="66" name="文本框 65">
            <a:extLst>
              <a:ext uri="{FF2B5EF4-FFF2-40B4-BE49-F238E27FC236}">
                <a16:creationId xmlns:a16="http://schemas.microsoft.com/office/drawing/2014/main" id="{CEBDCA50-A1F2-4F08-8D73-1FF98DDE20A7}"/>
              </a:ext>
            </a:extLst>
          </p:cNvPr>
          <p:cNvSpPr txBox="1"/>
          <p:nvPr/>
        </p:nvSpPr>
        <p:spPr>
          <a:xfrm>
            <a:off x="731944" y="3505171"/>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02</a:t>
            </a:r>
            <a:endParaRPr lang="zh-CN" altLang="en-US" sz="3200" dirty="0">
              <a:solidFill>
                <a:srgbClr val="304086"/>
              </a:solidFill>
              <a:cs typeface="+mn-ea"/>
              <a:sym typeface="+mn-lt"/>
            </a:endParaRPr>
          </a:p>
        </p:txBody>
      </p:sp>
      <p:sp>
        <p:nvSpPr>
          <p:cNvPr id="67" name="文本框 66">
            <a:extLst>
              <a:ext uri="{FF2B5EF4-FFF2-40B4-BE49-F238E27FC236}">
                <a16:creationId xmlns:a16="http://schemas.microsoft.com/office/drawing/2014/main" id="{1DE9BFDC-1159-4B40-A855-517FF79AF9BE}"/>
              </a:ext>
            </a:extLst>
          </p:cNvPr>
          <p:cNvSpPr txBox="1"/>
          <p:nvPr/>
        </p:nvSpPr>
        <p:spPr>
          <a:xfrm>
            <a:off x="1507943" y="3510623"/>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68" name="文本框 67">
            <a:extLst>
              <a:ext uri="{FF2B5EF4-FFF2-40B4-BE49-F238E27FC236}">
                <a16:creationId xmlns:a16="http://schemas.microsoft.com/office/drawing/2014/main" id="{936FDC71-494B-4DA3-A484-C660DD2A8945}"/>
              </a:ext>
            </a:extLst>
          </p:cNvPr>
          <p:cNvSpPr txBox="1"/>
          <p:nvPr/>
        </p:nvSpPr>
        <p:spPr>
          <a:xfrm>
            <a:off x="1507943" y="3849177"/>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69" name="文本框 68">
            <a:extLst>
              <a:ext uri="{FF2B5EF4-FFF2-40B4-BE49-F238E27FC236}">
                <a16:creationId xmlns:a16="http://schemas.microsoft.com/office/drawing/2014/main" id="{3FD2A020-CBD7-45D8-94FB-8384146F0110}"/>
              </a:ext>
            </a:extLst>
          </p:cNvPr>
          <p:cNvSpPr txBox="1"/>
          <p:nvPr/>
        </p:nvSpPr>
        <p:spPr>
          <a:xfrm>
            <a:off x="729539" y="4389824"/>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03</a:t>
            </a:r>
            <a:endParaRPr lang="zh-CN" altLang="en-US" sz="3200" dirty="0">
              <a:solidFill>
                <a:srgbClr val="304086"/>
              </a:solidFill>
              <a:cs typeface="+mn-ea"/>
              <a:sym typeface="+mn-lt"/>
            </a:endParaRPr>
          </a:p>
        </p:txBody>
      </p:sp>
      <p:sp>
        <p:nvSpPr>
          <p:cNvPr id="70" name="文本框 69">
            <a:extLst>
              <a:ext uri="{FF2B5EF4-FFF2-40B4-BE49-F238E27FC236}">
                <a16:creationId xmlns:a16="http://schemas.microsoft.com/office/drawing/2014/main" id="{116D4731-BE03-4A34-96C2-F0FBC2E64053}"/>
              </a:ext>
            </a:extLst>
          </p:cNvPr>
          <p:cNvSpPr txBox="1"/>
          <p:nvPr/>
        </p:nvSpPr>
        <p:spPr>
          <a:xfrm>
            <a:off x="1507943" y="4395276"/>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71" name="文本框 70">
            <a:extLst>
              <a:ext uri="{FF2B5EF4-FFF2-40B4-BE49-F238E27FC236}">
                <a16:creationId xmlns:a16="http://schemas.microsoft.com/office/drawing/2014/main" id="{6808BF39-5F2A-45E7-B23B-5BCBAB54E46A}"/>
              </a:ext>
            </a:extLst>
          </p:cNvPr>
          <p:cNvSpPr txBox="1"/>
          <p:nvPr/>
        </p:nvSpPr>
        <p:spPr>
          <a:xfrm>
            <a:off x="1507943" y="4733830"/>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72" name="文本框 71">
            <a:extLst>
              <a:ext uri="{FF2B5EF4-FFF2-40B4-BE49-F238E27FC236}">
                <a16:creationId xmlns:a16="http://schemas.microsoft.com/office/drawing/2014/main" id="{719D2138-E8B3-454A-B3C1-86DD8A09BDDC}"/>
              </a:ext>
            </a:extLst>
          </p:cNvPr>
          <p:cNvSpPr txBox="1"/>
          <p:nvPr/>
        </p:nvSpPr>
        <p:spPr>
          <a:xfrm>
            <a:off x="732745" y="5266832"/>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04</a:t>
            </a:r>
            <a:endParaRPr lang="zh-CN" altLang="en-US" sz="3200" dirty="0">
              <a:solidFill>
                <a:srgbClr val="304086"/>
              </a:solidFill>
              <a:cs typeface="+mn-ea"/>
              <a:sym typeface="+mn-lt"/>
            </a:endParaRPr>
          </a:p>
        </p:txBody>
      </p:sp>
      <p:sp>
        <p:nvSpPr>
          <p:cNvPr id="73" name="文本框 72">
            <a:extLst>
              <a:ext uri="{FF2B5EF4-FFF2-40B4-BE49-F238E27FC236}">
                <a16:creationId xmlns:a16="http://schemas.microsoft.com/office/drawing/2014/main" id="{06088389-5DB6-4C67-A921-E01049B9B3E7}"/>
              </a:ext>
            </a:extLst>
          </p:cNvPr>
          <p:cNvSpPr txBox="1"/>
          <p:nvPr/>
        </p:nvSpPr>
        <p:spPr>
          <a:xfrm>
            <a:off x="1507943" y="5272284"/>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74" name="文本框 73">
            <a:extLst>
              <a:ext uri="{FF2B5EF4-FFF2-40B4-BE49-F238E27FC236}">
                <a16:creationId xmlns:a16="http://schemas.microsoft.com/office/drawing/2014/main" id="{E7D460D3-E673-4A58-9838-F29A165728D4}"/>
              </a:ext>
            </a:extLst>
          </p:cNvPr>
          <p:cNvSpPr txBox="1"/>
          <p:nvPr/>
        </p:nvSpPr>
        <p:spPr>
          <a:xfrm>
            <a:off x="1507943" y="5610838"/>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pic>
        <p:nvPicPr>
          <p:cNvPr id="75" name="图片 74">
            <a:extLst>
              <a:ext uri="{FF2B5EF4-FFF2-40B4-BE49-F238E27FC236}">
                <a16:creationId xmlns:a16="http://schemas.microsoft.com/office/drawing/2014/main" id="{A27A90B9-9B1C-48B1-A5DB-2AED4021DBE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8917313" y="3280291"/>
            <a:ext cx="179581" cy="235555"/>
          </a:xfrm>
          <a:prstGeom prst="rect">
            <a:avLst/>
          </a:prstGeom>
        </p:spPr>
      </p:pic>
      <p:pic>
        <p:nvPicPr>
          <p:cNvPr id="76" name="图片 75">
            <a:extLst>
              <a:ext uri="{FF2B5EF4-FFF2-40B4-BE49-F238E27FC236}">
                <a16:creationId xmlns:a16="http://schemas.microsoft.com/office/drawing/2014/main" id="{AB3086C0-372C-47BA-B70E-264A3BB5C510}"/>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8167807" y="3873360"/>
            <a:ext cx="267721" cy="351168"/>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9EBF16BE-5B4A-4FA1-A91B-B10757A1307A}"/>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2" name="图片 1">
            <a:extLst>
              <a:ext uri="{FF2B5EF4-FFF2-40B4-BE49-F238E27FC236}">
                <a16:creationId xmlns:a16="http://schemas.microsoft.com/office/drawing/2014/main" id="{AB41FF9B-4CCF-494A-A99D-ECAA6CA8F015}"/>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a:off x="7961715" y="4107067"/>
            <a:ext cx="517023" cy="701862"/>
          </a:xfrm>
          <a:prstGeom prst="rect">
            <a:avLst/>
          </a:prstGeom>
        </p:spPr>
      </p:pic>
    </p:spTree>
    <p:extLst>
      <p:ext uri="{BB962C8B-B14F-4D97-AF65-F5344CB8AC3E}">
        <p14:creationId xmlns:p14="http://schemas.microsoft.com/office/powerpoint/2010/main" val="32305573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childTnLst>
                                </p:cTn>
                              </p:par>
                              <p:par>
                                <p:cTn id="63" presetID="10"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childTnLst>
                                </p:cTn>
                              </p:par>
                              <p:par>
                                <p:cTn id="69" presetID="10"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1000"/>
                                        <p:tgtEl>
                                          <p:spTgt spid="75"/>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1000"/>
                                        <p:tgtEl>
                                          <p:spTgt spid="7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childTnLst>
                                </p:cTn>
                              </p:par>
                              <p:par>
                                <p:cTn id="78" presetID="2" presetClass="entr" presetSubtype="4" fill="hold" grpId="0" nodeType="withEffect">
                                  <p:stCondLst>
                                    <p:cond delay="50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50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ppt_x"/>
                                          </p:val>
                                        </p:tav>
                                        <p:tav tm="100000">
                                          <p:val>
                                            <p:strVal val="#ppt_x"/>
                                          </p:val>
                                        </p:tav>
                                      </p:tavLst>
                                    </p:anim>
                                    <p:anim calcmode="lin" valueType="num">
                                      <p:cBhvr additive="base">
                                        <p:cTn id="85" dur="500" fill="hold"/>
                                        <p:tgtEl>
                                          <p:spTgt spid="6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 calcmode="lin" valueType="num">
                                      <p:cBhvr additive="base">
                                        <p:cTn id="88" dur="500" fill="hold"/>
                                        <p:tgtEl>
                                          <p:spTgt spid="64"/>
                                        </p:tgtEl>
                                        <p:attrNameLst>
                                          <p:attrName>ppt_x</p:attrName>
                                        </p:attrNameLst>
                                      </p:cBhvr>
                                      <p:tavLst>
                                        <p:tav tm="0">
                                          <p:val>
                                            <p:strVal val="#ppt_x"/>
                                          </p:val>
                                        </p:tav>
                                        <p:tav tm="100000">
                                          <p:val>
                                            <p:strVal val="#ppt_x"/>
                                          </p:val>
                                        </p:tav>
                                      </p:tavLst>
                                    </p:anim>
                                    <p:anim calcmode="lin" valueType="num">
                                      <p:cBhvr additive="base">
                                        <p:cTn id="89" dur="500" fill="hold"/>
                                        <p:tgtEl>
                                          <p:spTgt spid="6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50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500" fill="hold"/>
                                        <p:tgtEl>
                                          <p:spTgt spid="65"/>
                                        </p:tgtEl>
                                        <p:attrNameLst>
                                          <p:attrName>ppt_x</p:attrName>
                                        </p:attrNameLst>
                                      </p:cBhvr>
                                      <p:tavLst>
                                        <p:tav tm="0">
                                          <p:val>
                                            <p:strVal val="#ppt_x"/>
                                          </p:val>
                                        </p:tav>
                                        <p:tav tm="100000">
                                          <p:val>
                                            <p:strVal val="#ppt_x"/>
                                          </p:val>
                                        </p:tav>
                                      </p:tavLst>
                                    </p:anim>
                                    <p:anim calcmode="lin" valueType="num">
                                      <p:cBhvr additive="base">
                                        <p:cTn id="93" dur="500" fill="hold"/>
                                        <p:tgtEl>
                                          <p:spTgt spid="6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50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500" fill="hold"/>
                                        <p:tgtEl>
                                          <p:spTgt spid="66"/>
                                        </p:tgtEl>
                                        <p:attrNameLst>
                                          <p:attrName>ppt_x</p:attrName>
                                        </p:attrNameLst>
                                      </p:cBhvr>
                                      <p:tavLst>
                                        <p:tav tm="0">
                                          <p:val>
                                            <p:strVal val="#ppt_x"/>
                                          </p:val>
                                        </p:tav>
                                        <p:tav tm="100000">
                                          <p:val>
                                            <p:strVal val="#ppt_x"/>
                                          </p:val>
                                        </p:tav>
                                      </p:tavLst>
                                    </p:anim>
                                    <p:anim calcmode="lin" valueType="num">
                                      <p:cBhvr additive="base">
                                        <p:cTn id="97" dur="500" fill="hold"/>
                                        <p:tgtEl>
                                          <p:spTgt spid="6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50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500" fill="hold"/>
                                        <p:tgtEl>
                                          <p:spTgt spid="67"/>
                                        </p:tgtEl>
                                        <p:attrNameLst>
                                          <p:attrName>ppt_x</p:attrName>
                                        </p:attrNameLst>
                                      </p:cBhvr>
                                      <p:tavLst>
                                        <p:tav tm="0">
                                          <p:val>
                                            <p:strVal val="#ppt_x"/>
                                          </p:val>
                                        </p:tav>
                                        <p:tav tm="100000">
                                          <p:val>
                                            <p:strVal val="#ppt_x"/>
                                          </p:val>
                                        </p:tav>
                                      </p:tavLst>
                                    </p:anim>
                                    <p:anim calcmode="lin" valueType="num">
                                      <p:cBhvr additive="base">
                                        <p:cTn id="101" dur="500" fill="hold"/>
                                        <p:tgtEl>
                                          <p:spTgt spid="6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50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500" fill="hold"/>
                                        <p:tgtEl>
                                          <p:spTgt spid="68"/>
                                        </p:tgtEl>
                                        <p:attrNameLst>
                                          <p:attrName>ppt_x</p:attrName>
                                        </p:attrNameLst>
                                      </p:cBhvr>
                                      <p:tavLst>
                                        <p:tav tm="0">
                                          <p:val>
                                            <p:strVal val="#ppt_x"/>
                                          </p:val>
                                        </p:tav>
                                        <p:tav tm="100000">
                                          <p:val>
                                            <p:strVal val="#ppt_x"/>
                                          </p:val>
                                        </p:tav>
                                      </p:tavLst>
                                    </p:anim>
                                    <p:anim calcmode="lin" valueType="num">
                                      <p:cBhvr additive="base">
                                        <p:cTn id="105" dur="500" fill="hold"/>
                                        <p:tgtEl>
                                          <p:spTgt spid="6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50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500" fill="hold"/>
                                        <p:tgtEl>
                                          <p:spTgt spid="69"/>
                                        </p:tgtEl>
                                        <p:attrNameLst>
                                          <p:attrName>ppt_x</p:attrName>
                                        </p:attrNameLst>
                                      </p:cBhvr>
                                      <p:tavLst>
                                        <p:tav tm="0">
                                          <p:val>
                                            <p:strVal val="#ppt_x"/>
                                          </p:val>
                                        </p:tav>
                                        <p:tav tm="100000">
                                          <p:val>
                                            <p:strVal val="#ppt_x"/>
                                          </p:val>
                                        </p:tav>
                                      </p:tavLst>
                                    </p:anim>
                                    <p:anim calcmode="lin" valueType="num">
                                      <p:cBhvr additive="base">
                                        <p:cTn id="109" dur="500" fill="hold"/>
                                        <p:tgtEl>
                                          <p:spTgt spid="69"/>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50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500" fill="hold"/>
                                        <p:tgtEl>
                                          <p:spTgt spid="70"/>
                                        </p:tgtEl>
                                        <p:attrNameLst>
                                          <p:attrName>ppt_x</p:attrName>
                                        </p:attrNameLst>
                                      </p:cBhvr>
                                      <p:tavLst>
                                        <p:tav tm="0">
                                          <p:val>
                                            <p:strVal val="#ppt_x"/>
                                          </p:val>
                                        </p:tav>
                                        <p:tav tm="100000">
                                          <p:val>
                                            <p:strVal val="#ppt_x"/>
                                          </p:val>
                                        </p:tav>
                                      </p:tavLst>
                                    </p:anim>
                                    <p:anim calcmode="lin" valueType="num">
                                      <p:cBhvr additive="base">
                                        <p:cTn id="113" dur="500" fill="hold"/>
                                        <p:tgtEl>
                                          <p:spTgt spid="7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500"/>
                                  </p:stCondLst>
                                  <p:childTnLst>
                                    <p:set>
                                      <p:cBhvr>
                                        <p:cTn id="115" dur="1" fill="hold">
                                          <p:stCondLst>
                                            <p:cond delay="0"/>
                                          </p:stCondLst>
                                        </p:cTn>
                                        <p:tgtEl>
                                          <p:spTgt spid="71"/>
                                        </p:tgtEl>
                                        <p:attrNameLst>
                                          <p:attrName>style.visibility</p:attrName>
                                        </p:attrNameLst>
                                      </p:cBhvr>
                                      <p:to>
                                        <p:strVal val="visible"/>
                                      </p:to>
                                    </p:set>
                                    <p:anim calcmode="lin" valueType="num">
                                      <p:cBhvr additive="base">
                                        <p:cTn id="116" dur="500" fill="hold"/>
                                        <p:tgtEl>
                                          <p:spTgt spid="71"/>
                                        </p:tgtEl>
                                        <p:attrNameLst>
                                          <p:attrName>ppt_x</p:attrName>
                                        </p:attrNameLst>
                                      </p:cBhvr>
                                      <p:tavLst>
                                        <p:tav tm="0">
                                          <p:val>
                                            <p:strVal val="#ppt_x"/>
                                          </p:val>
                                        </p:tav>
                                        <p:tav tm="100000">
                                          <p:val>
                                            <p:strVal val="#ppt_x"/>
                                          </p:val>
                                        </p:tav>
                                      </p:tavLst>
                                    </p:anim>
                                    <p:anim calcmode="lin" valueType="num">
                                      <p:cBhvr additive="base">
                                        <p:cTn id="117" dur="500" fill="hold"/>
                                        <p:tgtEl>
                                          <p:spTgt spid="71"/>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500"/>
                                  </p:stCondLst>
                                  <p:childTnLst>
                                    <p:set>
                                      <p:cBhvr>
                                        <p:cTn id="119" dur="1" fill="hold">
                                          <p:stCondLst>
                                            <p:cond delay="0"/>
                                          </p:stCondLst>
                                        </p:cTn>
                                        <p:tgtEl>
                                          <p:spTgt spid="72"/>
                                        </p:tgtEl>
                                        <p:attrNameLst>
                                          <p:attrName>style.visibility</p:attrName>
                                        </p:attrNameLst>
                                      </p:cBhvr>
                                      <p:to>
                                        <p:strVal val="visible"/>
                                      </p:to>
                                    </p:set>
                                    <p:anim calcmode="lin" valueType="num">
                                      <p:cBhvr additive="base">
                                        <p:cTn id="120" dur="500" fill="hold"/>
                                        <p:tgtEl>
                                          <p:spTgt spid="72"/>
                                        </p:tgtEl>
                                        <p:attrNameLst>
                                          <p:attrName>ppt_x</p:attrName>
                                        </p:attrNameLst>
                                      </p:cBhvr>
                                      <p:tavLst>
                                        <p:tav tm="0">
                                          <p:val>
                                            <p:strVal val="#ppt_x"/>
                                          </p:val>
                                        </p:tav>
                                        <p:tav tm="100000">
                                          <p:val>
                                            <p:strVal val="#ppt_x"/>
                                          </p:val>
                                        </p:tav>
                                      </p:tavLst>
                                    </p:anim>
                                    <p:anim calcmode="lin" valueType="num">
                                      <p:cBhvr additive="base">
                                        <p:cTn id="121" dur="500" fill="hold"/>
                                        <p:tgtEl>
                                          <p:spTgt spid="72"/>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500"/>
                                  </p:stCondLst>
                                  <p:childTnLst>
                                    <p:set>
                                      <p:cBhvr>
                                        <p:cTn id="123" dur="1" fill="hold">
                                          <p:stCondLst>
                                            <p:cond delay="0"/>
                                          </p:stCondLst>
                                        </p:cTn>
                                        <p:tgtEl>
                                          <p:spTgt spid="73"/>
                                        </p:tgtEl>
                                        <p:attrNameLst>
                                          <p:attrName>style.visibility</p:attrName>
                                        </p:attrNameLst>
                                      </p:cBhvr>
                                      <p:to>
                                        <p:strVal val="visible"/>
                                      </p:to>
                                    </p:set>
                                    <p:anim calcmode="lin" valueType="num">
                                      <p:cBhvr additive="base">
                                        <p:cTn id="124" dur="500" fill="hold"/>
                                        <p:tgtEl>
                                          <p:spTgt spid="73"/>
                                        </p:tgtEl>
                                        <p:attrNameLst>
                                          <p:attrName>ppt_x</p:attrName>
                                        </p:attrNameLst>
                                      </p:cBhvr>
                                      <p:tavLst>
                                        <p:tav tm="0">
                                          <p:val>
                                            <p:strVal val="#ppt_x"/>
                                          </p:val>
                                        </p:tav>
                                        <p:tav tm="100000">
                                          <p:val>
                                            <p:strVal val="#ppt_x"/>
                                          </p:val>
                                        </p:tav>
                                      </p:tavLst>
                                    </p:anim>
                                    <p:anim calcmode="lin" valueType="num">
                                      <p:cBhvr additive="base">
                                        <p:cTn id="125" dur="500" fill="hold"/>
                                        <p:tgtEl>
                                          <p:spTgt spid="73"/>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500"/>
                                  </p:stCondLst>
                                  <p:childTnLst>
                                    <p:set>
                                      <p:cBhvr>
                                        <p:cTn id="127" dur="1" fill="hold">
                                          <p:stCondLst>
                                            <p:cond delay="0"/>
                                          </p:stCondLst>
                                        </p:cTn>
                                        <p:tgtEl>
                                          <p:spTgt spid="74"/>
                                        </p:tgtEl>
                                        <p:attrNameLst>
                                          <p:attrName>style.visibility</p:attrName>
                                        </p:attrNameLst>
                                      </p:cBhvr>
                                      <p:to>
                                        <p:strVal val="visible"/>
                                      </p:to>
                                    </p:set>
                                    <p:anim calcmode="lin" valueType="num">
                                      <p:cBhvr additive="base">
                                        <p:cTn id="128" dur="500" fill="hold"/>
                                        <p:tgtEl>
                                          <p:spTgt spid="74"/>
                                        </p:tgtEl>
                                        <p:attrNameLst>
                                          <p:attrName>ppt_x</p:attrName>
                                        </p:attrNameLst>
                                      </p:cBhvr>
                                      <p:tavLst>
                                        <p:tav tm="0">
                                          <p:val>
                                            <p:strVal val="#ppt_x"/>
                                          </p:val>
                                        </p:tav>
                                        <p:tav tm="100000">
                                          <p:val>
                                            <p:strVal val="#ppt_x"/>
                                          </p:val>
                                        </p:tav>
                                      </p:tavLst>
                                    </p:anim>
                                    <p:anim calcmode="lin" valueType="num">
                                      <p:cBhvr additive="base">
                                        <p:cTn id="12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72" grpId="0"/>
      <p:bldP spid="73" grpId="0"/>
      <p:bldP spid="74" grpId="0"/>
      <p:bldP spid="54" grpId="0"/>
      <p:bldP spid="58" grpId="0"/>
      <p:bldP spid="6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1E16970D-FF14-4553-911A-CBDCE3F2202B}"/>
              </a:ext>
            </a:extLst>
          </p:cNvPr>
          <p:cNvSpPr/>
          <p:nvPr/>
        </p:nvSpPr>
        <p:spPr>
          <a:xfrm>
            <a:off x="-3229511"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B7432210-36EF-40BB-A9C6-89D27B55666E}"/>
              </a:ext>
            </a:extLst>
          </p:cNvPr>
          <p:cNvGrpSpPr/>
          <p:nvPr/>
        </p:nvGrpSpPr>
        <p:grpSpPr>
          <a:xfrm>
            <a:off x="1588665" y="3414186"/>
            <a:ext cx="3443130" cy="2264883"/>
            <a:chOff x="583393" y="3453301"/>
            <a:chExt cx="4183268" cy="2751744"/>
          </a:xfrm>
        </p:grpSpPr>
        <p:sp>
          <p:nvSpPr>
            <p:cNvPr id="21" name="Google Shape;994;p28">
              <a:extLst>
                <a:ext uri="{FF2B5EF4-FFF2-40B4-BE49-F238E27FC236}">
                  <a16:creationId xmlns:a16="http://schemas.microsoft.com/office/drawing/2014/main" id="{92A644DF-EE54-4761-A67B-2BA1F957DA63}"/>
                </a:ext>
              </a:extLst>
            </p:cNvPr>
            <p:cNvSpPr/>
            <p:nvPr/>
          </p:nvSpPr>
          <p:spPr>
            <a:xfrm>
              <a:off x="583393" y="3638098"/>
              <a:ext cx="4183268" cy="2566947"/>
            </a:xfrm>
            <a:custGeom>
              <a:avLst/>
              <a:gdLst/>
              <a:ahLst/>
              <a:cxnLst/>
              <a:rect l="l" t="t" r="r" b="b"/>
              <a:pathLst>
                <a:path w="67302" h="41298" extrusionOk="0">
                  <a:moveTo>
                    <a:pt x="33651" y="5098"/>
                  </a:moveTo>
                  <a:cubicBezTo>
                    <a:pt x="48659" y="5098"/>
                    <a:pt x="60836" y="12366"/>
                    <a:pt x="60836" y="21286"/>
                  </a:cubicBezTo>
                  <a:cubicBezTo>
                    <a:pt x="60836" y="30206"/>
                    <a:pt x="48659" y="35728"/>
                    <a:pt x="33651" y="35728"/>
                  </a:cubicBezTo>
                  <a:lnTo>
                    <a:pt x="33651" y="35775"/>
                  </a:lnTo>
                  <a:cubicBezTo>
                    <a:pt x="18643" y="35775"/>
                    <a:pt x="6466" y="30206"/>
                    <a:pt x="6466" y="21286"/>
                  </a:cubicBezTo>
                  <a:cubicBezTo>
                    <a:pt x="6466" y="12319"/>
                    <a:pt x="18643" y="5098"/>
                    <a:pt x="33651" y="5098"/>
                  </a:cubicBezTo>
                  <a:close/>
                  <a:moveTo>
                    <a:pt x="33651" y="1"/>
                  </a:moveTo>
                  <a:cubicBezTo>
                    <a:pt x="14348" y="1"/>
                    <a:pt x="5287" y="12225"/>
                    <a:pt x="1228" y="15906"/>
                  </a:cubicBezTo>
                  <a:cubicBezTo>
                    <a:pt x="425" y="17558"/>
                    <a:pt x="1" y="19398"/>
                    <a:pt x="1" y="21286"/>
                  </a:cubicBezTo>
                  <a:cubicBezTo>
                    <a:pt x="1" y="32330"/>
                    <a:pt x="15056" y="41297"/>
                    <a:pt x="33651" y="41297"/>
                  </a:cubicBezTo>
                  <a:cubicBezTo>
                    <a:pt x="52246" y="41297"/>
                    <a:pt x="67302" y="32330"/>
                    <a:pt x="67302" y="21286"/>
                  </a:cubicBezTo>
                  <a:cubicBezTo>
                    <a:pt x="67302" y="19398"/>
                    <a:pt x="66877" y="17558"/>
                    <a:pt x="66075" y="15906"/>
                  </a:cubicBezTo>
                  <a:cubicBezTo>
                    <a:pt x="62016" y="12225"/>
                    <a:pt x="52954" y="1"/>
                    <a:pt x="33651"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995;p28">
              <a:extLst>
                <a:ext uri="{FF2B5EF4-FFF2-40B4-BE49-F238E27FC236}">
                  <a16:creationId xmlns:a16="http://schemas.microsoft.com/office/drawing/2014/main" id="{3EF75C06-8427-49AF-931A-037D2BA77A9E}"/>
                </a:ext>
              </a:extLst>
            </p:cNvPr>
            <p:cNvSpPr/>
            <p:nvPr/>
          </p:nvSpPr>
          <p:spPr>
            <a:xfrm>
              <a:off x="583393" y="3453301"/>
              <a:ext cx="4183268" cy="2487696"/>
            </a:xfrm>
            <a:custGeom>
              <a:avLst/>
              <a:gdLst/>
              <a:ahLst/>
              <a:cxnLst/>
              <a:rect l="l" t="t" r="r" b="b"/>
              <a:pathLst>
                <a:path w="67302" h="40023" extrusionOk="0">
                  <a:moveTo>
                    <a:pt x="33651" y="3823"/>
                  </a:moveTo>
                  <a:cubicBezTo>
                    <a:pt x="48659" y="3823"/>
                    <a:pt x="60836" y="11091"/>
                    <a:pt x="60836" y="20011"/>
                  </a:cubicBezTo>
                  <a:cubicBezTo>
                    <a:pt x="60836" y="28932"/>
                    <a:pt x="48659" y="36200"/>
                    <a:pt x="33651" y="36200"/>
                  </a:cubicBezTo>
                  <a:cubicBezTo>
                    <a:pt x="18643" y="36200"/>
                    <a:pt x="6466" y="28979"/>
                    <a:pt x="6466" y="20011"/>
                  </a:cubicBezTo>
                  <a:cubicBezTo>
                    <a:pt x="6466" y="11091"/>
                    <a:pt x="18643" y="3823"/>
                    <a:pt x="33651" y="3823"/>
                  </a:cubicBezTo>
                  <a:close/>
                  <a:moveTo>
                    <a:pt x="33651" y="0"/>
                  </a:moveTo>
                  <a:cubicBezTo>
                    <a:pt x="15056" y="0"/>
                    <a:pt x="1" y="8968"/>
                    <a:pt x="1" y="20011"/>
                  </a:cubicBezTo>
                  <a:cubicBezTo>
                    <a:pt x="1" y="31055"/>
                    <a:pt x="15056" y="40023"/>
                    <a:pt x="33651" y="40023"/>
                  </a:cubicBezTo>
                  <a:cubicBezTo>
                    <a:pt x="52246" y="40023"/>
                    <a:pt x="67302" y="31055"/>
                    <a:pt x="67302" y="20011"/>
                  </a:cubicBezTo>
                  <a:cubicBezTo>
                    <a:pt x="67302" y="8968"/>
                    <a:pt x="52246" y="0"/>
                    <a:pt x="33651"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 name="组合 2">
            <a:extLst>
              <a:ext uri="{FF2B5EF4-FFF2-40B4-BE49-F238E27FC236}">
                <a16:creationId xmlns:a16="http://schemas.microsoft.com/office/drawing/2014/main" id="{6B949EDD-C525-4917-A321-0A1612CCCC6B}"/>
              </a:ext>
            </a:extLst>
          </p:cNvPr>
          <p:cNvGrpSpPr/>
          <p:nvPr/>
        </p:nvGrpSpPr>
        <p:grpSpPr>
          <a:xfrm>
            <a:off x="1917067" y="3020770"/>
            <a:ext cx="2783941" cy="1871312"/>
            <a:chOff x="982388" y="2975316"/>
            <a:chExt cx="3382379" cy="2273571"/>
          </a:xfrm>
        </p:grpSpPr>
        <p:sp>
          <p:nvSpPr>
            <p:cNvPr id="28" name="Google Shape;1001;p28">
              <a:extLst>
                <a:ext uri="{FF2B5EF4-FFF2-40B4-BE49-F238E27FC236}">
                  <a16:creationId xmlns:a16="http://schemas.microsoft.com/office/drawing/2014/main" id="{61DFF161-4C98-49EC-A89A-0588279BC107}"/>
                </a:ext>
              </a:extLst>
            </p:cNvPr>
            <p:cNvSpPr/>
            <p:nvPr/>
          </p:nvSpPr>
          <p:spPr>
            <a:xfrm>
              <a:off x="982388" y="3080924"/>
              <a:ext cx="3382379" cy="2167963"/>
            </a:xfrm>
            <a:custGeom>
              <a:avLst/>
              <a:gdLst/>
              <a:ahLst/>
              <a:cxnLst/>
              <a:rect l="l" t="t" r="r" b="b"/>
              <a:pathLst>
                <a:path w="54417" h="34879" extrusionOk="0">
                  <a:moveTo>
                    <a:pt x="27232" y="6419"/>
                  </a:moveTo>
                  <a:cubicBezTo>
                    <a:pt x="38701" y="6419"/>
                    <a:pt x="47951" y="11941"/>
                    <a:pt x="47951" y="18737"/>
                  </a:cubicBezTo>
                  <a:cubicBezTo>
                    <a:pt x="47951" y="25580"/>
                    <a:pt x="38701" y="29356"/>
                    <a:pt x="27232" y="29356"/>
                  </a:cubicBezTo>
                  <a:cubicBezTo>
                    <a:pt x="15764" y="29356"/>
                    <a:pt x="6513" y="25533"/>
                    <a:pt x="6513" y="18737"/>
                  </a:cubicBezTo>
                  <a:cubicBezTo>
                    <a:pt x="6513" y="11941"/>
                    <a:pt x="15764" y="6419"/>
                    <a:pt x="27232" y="6419"/>
                  </a:cubicBezTo>
                  <a:close/>
                  <a:moveTo>
                    <a:pt x="27232" y="0"/>
                  </a:moveTo>
                  <a:cubicBezTo>
                    <a:pt x="10242" y="0"/>
                    <a:pt x="5758" y="9770"/>
                    <a:pt x="1794" y="12979"/>
                  </a:cubicBezTo>
                  <a:cubicBezTo>
                    <a:pt x="661" y="14678"/>
                    <a:pt x="47" y="16660"/>
                    <a:pt x="0" y="18690"/>
                  </a:cubicBezTo>
                  <a:cubicBezTo>
                    <a:pt x="0" y="27657"/>
                    <a:pt x="12177" y="34878"/>
                    <a:pt x="27232" y="34878"/>
                  </a:cubicBezTo>
                  <a:cubicBezTo>
                    <a:pt x="42240" y="34878"/>
                    <a:pt x="54417" y="27657"/>
                    <a:pt x="54417" y="18690"/>
                  </a:cubicBezTo>
                  <a:cubicBezTo>
                    <a:pt x="54417" y="16660"/>
                    <a:pt x="53803" y="14678"/>
                    <a:pt x="52671" y="12979"/>
                  </a:cubicBezTo>
                  <a:cubicBezTo>
                    <a:pt x="48706" y="9770"/>
                    <a:pt x="44223" y="0"/>
                    <a:pt x="27232" y="0"/>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1002;p28">
              <a:extLst>
                <a:ext uri="{FF2B5EF4-FFF2-40B4-BE49-F238E27FC236}">
                  <a16:creationId xmlns:a16="http://schemas.microsoft.com/office/drawing/2014/main" id="{3A773118-2C7C-42B8-8E35-3DF588396CDA}"/>
                </a:ext>
              </a:extLst>
            </p:cNvPr>
            <p:cNvSpPr/>
            <p:nvPr/>
          </p:nvSpPr>
          <p:spPr>
            <a:xfrm>
              <a:off x="985309" y="2975316"/>
              <a:ext cx="3379457" cy="2012447"/>
            </a:xfrm>
            <a:custGeom>
              <a:avLst/>
              <a:gdLst/>
              <a:ahLst/>
              <a:cxnLst/>
              <a:rect l="l" t="t" r="r" b="b"/>
              <a:pathLst>
                <a:path w="54370" h="32377" extrusionOk="0">
                  <a:moveTo>
                    <a:pt x="27185" y="3870"/>
                  </a:moveTo>
                  <a:cubicBezTo>
                    <a:pt x="38654" y="3870"/>
                    <a:pt x="47904" y="9392"/>
                    <a:pt x="47904" y="16188"/>
                  </a:cubicBezTo>
                  <a:cubicBezTo>
                    <a:pt x="47904" y="22985"/>
                    <a:pt x="38654" y="28507"/>
                    <a:pt x="27185" y="28507"/>
                  </a:cubicBezTo>
                  <a:cubicBezTo>
                    <a:pt x="15717" y="28507"/>
                    <a:pt x="6466" y="22985"/>
                    <a:pt x="6466" y="16188"/>
                  </a:cubicBezTo>
                  <a:cubicBezTo>
                    <a:pt x="6466" y="9392"/>
                    <a:pt x="15717" y="3870"/>
                    <a:pt x="27185" y="3870"/>
                  </a:cubicBezTo>
                  <a:close/>
                  <a:moveTo>
                    <a:pt x="27185" y="0"/>
                  </a:moveTo>
                  <a:cubicBezTo>
                    <a:pt x="12177" y="0"/>
                    <a:pt x="0" y="7268"/>
                    <a:pt x="0" y="16188"/>
                  </a:cubicBezTo>
                  <a:cubicBezTo>
                    <a:pt x="0" y="25156"/>
                    <a:pt x="12177" y="32377"/>
                    <a:pt x="27185" y="32377"/>
                  </a:cubicBezTo>
                  <a:cubicBezTo>
                    <a:pt x="42193" y="32377"/>
                    <a:pt x="54370" y="25108"/>
                    <a:pt x="54370" y="16188"/>
                  </a:cubicBezTo>
                  <a:cubicBezTo>
                    <a:pt x="54370" y="7268"/>
                    <a:pt x="42193" y="0"/>
                    <a:pt x="27185"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 name="组合 3">
            <a:extLst>
              <a:ext uri="{FF2B5EF4-FFF2-40B4-BE49-F238E27FC236}">
                <a16:creationId xmlns:a16="http://schemas.microsoft.com/office/drawing/2014/main" id="{EFC14A56-3412-4342-BAF3-12C313B703E8}"/>
              </a:ext>
            </a:extLst>
          </p:cNvPr>
          <p:cNvGrpSpPr/>
          <p:nvPr/>
        </p:nvGrpSpPr>
        <p:grpSpPr>
          <a:xfrm>
            <a:off x="2250278" y="2640211"/>
            <a:ext cx="2119995" cy="1477742"/>
            <a:chOff x="1387227" y="2512952"/>
            <a:chExt cx="2575711" cy="1795399"/>
          </a:xfrm>
        </p:grpSpPr>
        <p:sp>
          <p:nvSpPr>
            <p:cNvPr id="36" name="Google Shape;1008;p28">
              <a:extLst>
                <a:ext uri="{FF2B5EF4-FFF2-40B4-BE49-F238E27FC236}">
                  <a16:creationId xmlns:a16="http://schemas.microsoft.com/office/drawing/2014/main" id="{CF85380F-1A0F-48C7-9134-6E5F884F39DB}"/>
                </a:ext>
              </a:extLst>
            </p:cNvPr>
            <p:cNvSpPr/>
            <p:nvPr/>
          </p:nvSpPr>
          <p:spPr>
            <a:xfrm>
              <a:off x="1387227" y="2624403"/>
              <a:ext cx="2575711" cy="1683948"/>
            </a:xfrm>
            <a:custGeom>
              <a:avLst/>
              <a:gdLst/>
              <a:ahLst/>
              <a:cxnLst/>
              <a:rect l="l" t="t" r="r" b="b"/>
              <a:pathLst>
                <a:path w="41439" h="27092" extrusionOk="0">
                  <a:moveTo>
                    <a:pt x="20719" y="6231"/>
                  </a:moveTo>
                  <a:cubicBezTo>
                    <a:pt x="28601" y="6231"/>
                    <a:pt x="35020" y="10053"/>
                    <a:pt x="35020" y="14726"/>
                  </a:cubicBezTo>
                  <a:cubicBezTo>
                    <a:pt x="35020" y="19445"/>
                    <a:pt x="28601" y="21994"/>
                    <a:pt x="20719" y="21994"/>
                  </a:cubicBezTo>
                  <a:cubicBezTo>
                    <a:pt x="12838" y="21994"/>
                    <a:pt x="6419" y="19445"/>
                    <a:pt x="6419" y="14726"/>
                  </a:cubicBezTo>
                  <a:cubicBezTo>
                    <a:pt x="6419" y="10053"/>
                    <a:pt x="12838" y="6231"/>
                    <a:pt x="20719" y="6231"/>
                  </a:cubicBezTo>
                  <a:close/>
                  <a:moveTo>
                    <a:pt x="20719" y="1"/>
                  </a:moveTo>
                  <a:cubicBezTo>
                    <a:pt x="7221" y="1"/>
                    <a:pt x="0" y="10525"/>
                    <a:pt x="0" y="10525"/>
                  </a:cubicBezTo>
                  <a:lnTo>
                    <a:pt x="0" y="14726"/>
                  </a:lnTo>
                  <a:cubicBezTo>
                    <a:pt x="0" y="21569"/>
                    <a:pt x="9251" y="27091"/>
                    <a:pt x="20719" y="27091"/>
                  </a:cubicBezTo>
                  <a:cubicBezTo>
                    <a:pt x="32188" y="27091"/>
                    <a:pt x="41438" y="21569"/>
                    <a:pt x="41438" y="14726"/>
                  </a:cubicBezTo>
                  <a:lnTo>
                    <a:pt x="41438" y="10525"/>
                  </a:lnTo>
                  <a:cubicBezTo>
                    <a:pt x="41438" y="10525"/>
                    <a:pt x="34217" y="1"/>
                    <a:pt x="20719"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1009;p28">
              <a:extLst>
                <a:ext uri="{FF2B5EF4-FFF2-40B4-BE49-F238E27FC236}">
                  <a16:creationId xmlns:a16="http://schemas.microsoft.com/office/drawing/2014/main" id="{CED9D2E4-D423-4466-A71D-2120CEE7935E}"/>
                </a:ext>
              </a:extLst>
            </p:cNvPr>
            <p:cNvSpPr/>
            <p:nvPr/>
          </p:nvSpPr>
          <p:spPr>
            <a:xfrm>
              <a:off x="1387227" y="2512952"/>
              <a:ext cx="2575711" cy="1531353"/>
            </a:xfrm>
            <a:custGeom>
              <a:avLst/>
              <a:gdLst/>
              <a:ahLst/>
              <a:cxnLst/>
              <a:rect l="l" t="t" r="r" b="b"/>
              <a:pathLst>
                <a:path w="41439" h="24637" extrusionOk="0">
                  <a:moveTo>
                    <a:pt x="20719" y="3823"/>
                  </a:moveTo>
                  <a:cubicBezTo>
                    <a:pt x="28601" y="3823"/>
                    <a:pt x="35020" y="7646"/>
                    <a:pt x="35020" y="12318"/>
                  </a:cubicBezTo>
                  <a:cubicBezTo>
                    <a:pt x="35020" y="16991"/>
                    <a:pt x="28601" y="20814"/>
                    <a:pt x="20719" y="20814"/>
                  </a:cubicBezTo>
                  <a:cubicBezTo>
                    <a:pt x="12838" y="20814"/>
                    <a:pt x="6419" y="17038"/>
                    <a:pt x="6419" y="12318"/>
                  </a:cubicBezTo>
                  <a:cubicBezTo>
                    <a:pt x="6419" y="7599"/>
                    <a:pt x="12838" y="3823"/>
                    <a:pt x="20719" y="3823"/>
                  </a:cubicBezTo>
                  <a:close/>
                  <a:moveTo>
                    <a:pt x="20719" y="0"/>
                  </a:moveTo>
                  <a:cubicBezTo>
                    <a:pt x="9251" y="0"/>
                    <a:pt x="0" y="5522"/>
                    <a:pt x="0" y="12318"/>
                  </a:cubicBezTo>
                  <a:cubicBezTo>
                    <a:pt x="0" y="19115"/>
                    <a:pt x="9251" y="24636"/>
                    <a:pt x="20719" y="24636"/>
                  </a:cubicBezTo>
                  <a:cubicBezTo>
                    <a:pt x="32188" y="24636"/>
                    <a:pt x="41438" y="19115"/>
                    <a:pt x="41438" y="12318"/>
                  </a:cubicBezTo>
                  <a:cubicBezTo>
                    <a:pt x="41438" y="5522"/>
                    <a:pt x="32188" y="0"/>
                    <a:pt x="20719"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 name="组合 4">
            <a:extLst>
              <a:ext uri="{FF2B5EF4-FFF2-40B4-BE49-F238E27FC236}">
                <a16:creationId xmlns:a16="http://schemas.microsoft.com/office/drawing/2014/main" id="{A3C935DE-7443-40EA-8E9F-D273C25D8339}"/>
              </a:ext>
            </a:extLst>
          </p:cNvPr>
          <p:cNvGrpSpPr/>
          <p:nvPr/>
        </p:nvGrpSpPr>
        <p:grpSpPr>
          <a:xfrm>
            <a:off x="2578629" y="2236342"/>
            <a:ext cx="1463261" cy="1084135"/>
            <a:chOff x="1786160" y="2022267"/>
            <a:chExt cx="1777805" cy="1317181"/>
          </a:xfrm>
        </p:grpSpPr>
        <p:sp>
          <p:nvSpPr>
            <p:cNvPr id="38" name="Google Shape;1014;p28">
              <a:extLst>
                <a:ext uri="{FF2B5EF4-FFF2-40B4-BE49-F238E27FC236}">
                  <a16:creationId xmlns:a16="http://schemas.microsoft.com/office/drawing/2014/main" id="{2B968065-F392-47A6-8607-1679F0D3973B}"/>
                </a:ext>
              </a:extLst>
            </p:cNvPr>
            <p:cNvSpPr/>
            <p:nvPr/>
          </p:nvSpPr>
          <p:spPr>
            <a:xfrm>
              <a:off x="2188093" y="2253332"/>
              <a:ext cx="973943" cy="429029"/>
            </a:xfrm>
            <a:custGeom>
              <a:avLst/>
              <a:gdLst/>
              <a:ahLst/>
              <a:cxnLst/>
              <a:rect l="l" t="t" r="r" b="b"/>
              <a:pathLst>
                <a:path w="15670" h="6385" extrusionOk="0">
                  <a:moveTo>
                    <a:pt x="7812" y="1"/>
                  </a:moveTo>
                  <a:cubicBezTo>
                    <a:pt x="6349" y="1"/>
                    <a:pt x="4885" y="131"/>
                    <a:pt x="3446" y="390"/>
                  </a:cubicBezTo>
                  <a:lnTo>
                    <a:pt x="3493" y="390"/>
                  </a:lnTo>
                  <a:cubicBezTo>
                    <a:pt x="1417" y="1240"/>
                    <a:pt x="1" y="2656"/>
                    <a:pt x="1" y="4260"/>
                  </a:cubicBezTo>
                  <a:cubicBezTo>
                    <a:pt x="1" y="4402"/>
                    <a:pt x="48" y="4543"/>
                    <a:pt x="48" y="4685"/>
                  </a:cubicBezTo>
                  <a:lnTo>
                    <a:pt x="48" y="4779"/>
                  </a:lnTo>
                  <a:cubicBezTo>
                    <a:pt x="48" y="4921"/>
                    <a:pt x="95" y="5015"/>
                    <a:pt x="142" y="5157"/>
                  </a:cubicBezTo>
                  <a:lnTo>
                    <a:pt x="189" y="5299"/>
                  </a:lnTo>
                  <a:cubicBezTo>
                    <a:pt x="237" y="5346"/>
                    <a:pt x="284" y="5440"/>
                    <a:pt x="284" y="5535"/>
                  </a:cubicBezTo>
                  <a:cubicBezTo>
                    <a:pt x="331" y="5629"/>
                    <a:pt x="378" y="5723"/>
                    <a:pt x="425" y="5771"/>
                  </a:cubicBezTo>
                  <a:lnTo>
                    <a:pt x="520" y="5912"/>
                  </a:lnTo>
                  <a:cubicBezTo>
                    <a:pt x="614" y="6101"/>
                    <a:pt x="756" y="6243"/>
                    <a:pt x="850" y="6384"/>
                  </a:cubicBezTo>
                  <a:cubicBezTo>
                    <a:pt x="2172" y="4874"/>
                    <a:pt x="4767" y="3836"/>
                    <a:pt x="7835" y="3836"/>
                  </a:cubicBezTo>
                  <a:cubicBezTo>
                    <a:pt x="10856" y="3836"/>
                    <a:pt x="13499" y="4874"/>
                    <a:pt x="14820" y="6384"/>
                  </a:cubicBezTo>
                  <a:cubicBezTo>
                    <a:pt x="14915" y="6243"/>
                    <a:pt x="15009" y="6101"/>
                    <a:pt x="15151" y="5912"/>
                  </a:cubicBezTo>
                  <a:lnTo>
                    <a:pt x="15198" y="5771"/>
                  </a:lnTo>
                  <a:cubicBezTo>
                    <a:pt x="15245" y="5723"/>
                    <a:pt x="15292" y="5629"/>
                    <a:pt x="15339" y="5535"/>
                  </a:cubicBezTo>
                  <a:cubicBezTo>
                    <a:pt x="15387" y="5440"/>
                    <a:pt x="15434" y="5346"/>
                    <a:pt x="15481" y="5299"/>
                  </a:cubicBezTo>
                  <a:lnTo>
                    <a:pt x="15528" y="5157"/>
                  </a:lnTo>
                  <a:cubicBezTo>
                    <a:pt x="15575" y="5015"/>
                    <a:pt x="15575" y="4874"/>
                    <a:pt x="15623" y="4779"/>
                  </a:cubicBezTo>
                  <a:lnTo>
                    <a:pt x="15623" y="4685"/>
                  </a:lnTo>
                  <a:cubicBezTo>
                    <a:pt x="15623" y="4543"/>
                    <a:pt x="15623" y="4402"/>
                    <a:pt x="15670" y="4260"/>
                  </a:cubicBezTo>
                  <a:cubicBezTo>
                    <a:pt x="15670" y="2656"/>
                    <a:pt x="14254" y="1240"/>
                    <a:pt x="12177" y="390"/>
                  </a:cubicBezTo>
                  <a:cubicBezTo>
                    <a:pt x="10738" y="131"/>
                    <a:pt x="9275" y="1"/>
                    <a:pt x="7812"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017;p28">
              <a:extLst>
                <a:ext uri="{FF2B5EF4-FFF2-40B4-BE49-F238E27FC236}">
                  <a16:creationId xmlns:a16="http://schemas.microsoft.com/office/drawing/2014/main" id="{10D94A40-3F1B-485F-A20D-8CBA15EC413B}"/>
                </a:ext>
              </a:extLst>
            </p:cNvPr>
            <p:cNvSpPr/>
            <p:nvPr/>
          </p:nvSpPr>
          <p:spPr>
            <a:xfrm>
              <a:off x="1786160" y="2550307"/>
              <a:ext cx="1777805" cy="789141"/>
            </a:xfrm>
            <a:custGeom>
              <a:avLst/>
              <a:gdLst/>
              <a:ahLst/>
              <a:cxnLst/>
              <a:rect l="l" t="t" r="r" b="b"/>
              <a:pathLst>
                <a:path w="28602" h="12696" extrusionOk="0">
                  <a:moveTo>
                    <a:pt x="1" y="0"/>
                  </a:moveTo>
                  <a:lnTo>
                    <a:pt x="1" y="4201"/>
                  </a:lnTo>
                  <a:cubicBezTo>
                    <a:pt x="1" y="8920"/>
                    <a:pt x="6420" y="12696"/>
                    <a:pt x="14301" y="12696"/>
                  </a:cubicBezTo>
                  <a:cubicBezTo>
                    <a:pt x="22183" y="12696"/>
                    <a:pt x="28602" y="8920"/>
                    <a:pt x="28602" y="4201"/>
                  </a:cubicBezTo>
                  <a:lnTo>
                    <a:pt x="28602" y="0"/>
                  </a:lnTo>
                  <a:cubicBezTo>
                    <a:pt x="28602" y="4673"/>
                    <a:pt x="22183" y="8496"/>
                    <a:pt x="14301" y="8496"/>
                  </a:cubicBezTo>
                  <a:cubicBezTo>
                    <a:pt x="6420" y="8496"/>
                    <a:pt x="1" y="4720"/>
                    <a:pt x="1" y="0"/>
                  </a:cubicBezTo>
                  <a:close/>
                </a:path>
              </a:pathLst>
            </a:custGeom>
            <a:solidFill>
              <a:srgbClr val="7888CE"/>
            </a:solidFill>
            <a:ln w="9525" cap="flat" cmpd="sng">
              <a:solidFill>
                <a:srgbClr val="7888CE"/>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18;p28">
              <a:extLst>
                <a:ext uri="{FF2B5EF4-FFF2-40B4-BE49-F238E27FC236}">
                  <a16:creationId xmlns:a16="http://schemas.microsoft.com/office/drawing/2014/main" id="{78AB259F-8306-49B1-806D-8D11AEF16C2D}"/>
                </a:ext>
              </a:extLst>
            </p:cNvPr>
            <p:cNvSpPr/>
            <p:nvPr/>
          </p:nvSpPr>
          <p:spPr>
            <a:xfrm>
              <a:off x="1786160" y="2022267"/>
              <a:ext cx="1777805" cy="1056104"/>
            </a:xfrm>
            <a:custGeom>
              <a:avLst/>
              <a:gdLst/>
              <a:ahLst/>
              <a:cxnLst/>
              <a:rect l="l" t="t" r="r" b="b"/>
              <a:pathLst>
                <a:path w="28602" h="16991" extrusionOk="0">
                  <a:moveTo>
                    <a:pt x="14301" y="3823"/>
                  </a:moveTo>
                  <a:cubicBezTo>
                    <a:pt x="18643" y="3823"/>
                    <a:pt x="22136" y="5899"/>
                    <a:pt x="22136" y="8495"/>
                  </a:cubicBezTo>
                  <a:cubicBezTo>
                    <a:pt x="22136" y="11044"/>
                    <a:pt x="18643" y="13168"/>
                    <a:pt x="14301" y="13168"/>
                  </a:cubicBezTo>
                  <a:cubicBezTo>
                    <a:pt x="9959" y="13168"/>
                    <a:pt x="6467" y="11044"/>
                    <a:pt x="6467" y="8495"/>
                  </a:cubicBezTo>
                  <a:cubicBezTo>
                    <a:pt x="6467" y="5899"/>
                    <a:pt x="10006" y="3823"/>
                    <a:pt x="14301" y="3823"/>
                  </a:cubicBezTo>
                  <a:close/>
                  <a:moveTo>
                    <a:pt x="14301" y="0"/>
                  </a:moveTo>
                  <a:cubicBezTo>
                    <a:pt x="6420" y="0"/>
                    <a:pt x="1" y="3823"/>
                    <a:pt x="1" y="8495"/>
                  </a:cubicBezTo>
                  <a:cubicBezTo>
                    <a:pt x="1" y="13168"/>
                    <a:pt x="6420" y="16991"/>
                    <a:pt x="14301" y="16991"/>
                  </a:cubicBezTo>
                  <a:cubicBezTo>
                    <a:pt x="22183" y="16991"/>
                    <a:pt x="28602" y="13215"/>
                    <a:pt x="28602" y="8495"/>
                  </a:cubicBezTo>
                  <a:cubicBezTo>
                    <a:pt x="28602" y="3776"/>
                    <a:pt x="22183" y="0"/>
                    <a:pt x="14301"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56" name="文本框 55">
            <a:extLst>
              <a:ext uri="{FF2B5EF4-FFF2-40B4-BE49-F238E27FC236}">
                <a16:creationId xmlns:a16="http://schemas.microsoft.com/office/drawing/2014/main" id="{BC257775-6701-4088-AF5F-A0EF1C3BBF3B}"/>
              </a:ext>
            </a:extLst>
          </p:cNvPr>
          <p:cNvSpPr txBox="1"/>
          <p:nvPr/>
        </p:nvSpPr>
        <p:spPr>
          <a:xfrm>
            <a:off x="8559045" y="2143077"/>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9" name="组合 68">
            <a:extLst>
              <a:ext uri="{FF2B5EF4-FFF2-40B4-BE49-F238E27FC236}">
                <a16:creationId xmlns:a16="http://schemas.microsoft.com/office/drawing/2014/main" id="{791F1895-0B37-4D18-965D-DA48DB4F71EE}"/>
              </a:ext>
            </a:extLst>
          </p:cNvPr>
          <p:cNvGrpSpPr/>
          <p:nvPr/>
        </p:nvGrpSpPr>
        <p:grpSpPr>
          <a:xfrm>
            <a:off x="3608845" y="2219834"/>
            <a:ext cx="4814050" cy="370017"/>
            <a:chOff x="3345975" y="2219834"/>
            <a:chExt cx="4814050" cy="370017"/>
          </a:xfrm>
        </p:grpSpPr>
        <p:cxnSp>
          <p:nvCxnSpPr>
            <p:cNvPr id="49" name="Google Shape;1019;p28">
              <a:extLst>
                <a:ext uri="{FF2B5EF4-FFF2-40B4-BE49-F238E27FC236}">
                  <a16:creationId xmlns:a16="http://schemas.microsoft.com/office/drawing/2014/main" id="{06BD7A19-2773-4AE5-A9F5-5F22810E06C7}"/>
                </a:ext>
              </a:extLst>
            </p:cNvPr>
            <p:cNvCxnSpPr>
              <a:cxnSpLocks/>
            </p:cNvCxnSpPr>
            <p:nvPr/>
          </p:nvCxnSpPr>
          <p:spPr>
            <a:xfrm rot="10800000">
              <a:off x="3345975" y="2440567"/>
              <a:ext cx="31688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51" name="Google Shape;1020;p28">
              <a:extLst>
                <a:ext uri="{FF2B5EF4-FFF2-40B4-BE49-F238E27FC236}">
                  <a16:creationId xmlns:a16="http://schemas.microsoft.com/office/drawing/2014/main" id="{B2555978-ED57-452D-BC21-83E2190998E6}"/>
                </a:ext>
              </a:extLst>
            </p:cNvPr>
            <p:cNvSpPr/>
            <p:nvPr/>
          </p:nvSpPr>
          <p:spPr>
            <a:xfrm>
              <a:off x="6479225" y="228207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59" name="文本框 58">
              <a:extLst>
                <a:ext uri="{FF2B5EF4-FFF2-40B4-BE49-F238E27FC236}">
                  <a16:creationId xmlns:a16="http://schemas.microsoft.com/office/drawing/2014/main" id="{5854012D-1D38-4174-952D-16F7119CBFF2}"/>
                </a:ext>
              </a:extLst>
            </p:cNvPr>
            <p:cNvSpPr txBox="1"/>
            <p:nvPr/>
          </p:nvSpPr>
          <p:spPr>
            <a:xfrm>
              <a:off x="6550325" y="2219834"/>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0" name="文本框 59">
            <a:extLst>
              <a:ext uri="{FF2B5EF4-FFF2-40B4-BE49-F238E27FC236}">
                <a16:creationId xmlns:a16="http://schemas.microsoft.com/office/drawing/2014/main" id="{1631A693-C98B-4FB8-825C-6FFA49C5713C}"/>
              </a:ext>
            </a:extLst>
          </p:cNvPr>
          <p:cNvSpPr txBox="1"/>
          <p:nvPr/>
        </p:nvSpPr>
        <p:spPr>
          <a:xfrm>
            <a:off x="8559045" y="3020084"/>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8" name="组合 67">
            <a:extLst>
              <a:ext uri="{FF2B5EF4-FFF2-40B4-BE49-F238E27FC236}">
                <a16:creationId xmlns:a16="http://schemas.microsoft.com/office/drawing/2014/main" id="{F2D28BBC-5E6E-4829-9456-9E1024E28BA6}"/>
              </a:ext>
            </a:extLst>
          </p:cNvPr>
          <p:cNvGrpSpPr/>
          <p:nvPr/>
        </p:nvGrpSpPr>
        <p:grpSpPr>
          <a:xfrm>
            <a:off x="3989646" y="3096841"/>
            <a:ext cx="4433250" cy="369332"/>
            <a:chOff x="3726776" y="3096841"/>
            <a:chExt cx="4433250" cy="369332"/>
          </a:xfrm>
        </p:grpSpPr>
        <p:cxnSp>
          <p:nvCxnSpPr>
            <p:cNvPr id="33" name="Google Shape;1010;p28">
              <a:extLst>
                <a:ext uri="{FF2B5EF4-FFF2-40B4-BE49-F238E27FC236}">
                  <a16:creationId xmlns:a16="http://schemas.microsoft.com/office/drawing/2014/main" id="{B7D567C1-84D5-44DC-81AA-97CD9DA49B57}"/>
                </a:ext>
              </a:extLst>
            </p:cNvPr>
            <p:cNvCxnSpPr>
              <a:cxnSpLocks/>
            </p:cNvCxnSpPr>
            <p:nvPr/>
          </p:nvCxnSpPr>
          <p:spPr>
            <a:xfrm rot="10800000">
              <a:off x="3726776" y="3315951"/>
              <a:ext cx="27880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34" name="Google Shape;1011;p28">
              <a:extLst>
                <a:ext uri="{FF2B5EF4-FFF2-40B4-BE49-F238E27FC236}">
                  <a16:creationId xmlns:a16="http://schemas.microsoft.com/office/drawing/2014/main" id="{1EC8E626-14AA-471F-97C3-09422F5C7877}"/>
                </a:ext>
              </a:extLst>
            </p:cNvPr>
            <p:cNvSpPr/>
            <p:nvPr/>
          </p:nvSpPr>
          <p:spPr>
            <a:xfrm>
              <a:off x="6479226" y="3157458"/>
              <a:ext cx="1680800" cy="307777"/>
            </a:xfrm>
            <a:prstGeom prst="roundRect">
              <a:avLst>
                <a:gd name="adj" fmla="val 50000"/>
              </a:avLst>
            </a:prstGeom>
            <a:solidFill>
              <a:srgbClr val="304086"/>
            </a:solidFill>
            <a:ln>
              <a:solidFill>
                <a:schemeClr val="bg1">
                  <a:lumMod val="75000"/>
                </a:schemeClr>
              </a:solid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2" name="文本框 61">
              <a:extLst>
                <a:ext uri="{FF2B5EF4-FFF2-40B4-BE49-F238E27FC236}">
                  <a16:creationId xmlns:a16="http://schemas.microsoft.com/office/drawing/2014/main" id="{50725CB6-A9A1-4B5A-9462-1600E7F1A9DD}"/>
                </a:ext>
              </a:extLst>
            </p:cNvPr>
            <p:cNvSpPr txBox="1"/>
            <p:nvPr/>
          </p:nvSpPr>
          <p:spPr>
            <a:xfrm>
              <a:off x="6550325" y="3096841"/>
              <a:ext cx="1538600" cy="369332"/>
            </a:xfrm>
            <a:prstGeom prst="rect">
              <a:avLst/>
            </a:prstGeom>
            <a:noFill/>
            <a:ln>
              <a:noFill/>
            </a:ln>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3" name="文本框 62">
            <a:extLst>
              <a:ext uri="{FF2B5EF4-FFF2-40B4-BE49-F238E27FC236}">
                <a16:creationId xmlns:a16="http://schemas.microsoft.com/office/drawing/2014/main" id="{1E0FEE84-93E7-41BE-B6A1-0F638BF53E8C}"/>
              </a:ext>
            </a:extLst>
          </p:cNvPr>
          <p:cNvSpPr txBox="1"/>
          <p:nvPr/>
        </p:nvSpPr>
        <p:spPr>
          <a:xfrm>
            <a:off x="8559045" y="3897091"/>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7" name="组合 66">
            <a:extLst>
              <a:ext uri="{FF2B5EF4-FFF2-40B4-BE49-F238E27FC236}">
                <a16:creationId xmlns:a16="http://schemas.microsoft.com/office/drawing/2014/main" id="{8E8C7232-69B5-4E60-8654-31D54E80BA1C}"/>
              </a:ext>
            </a:extLst>
          </p:cNvPr>
          <p:cNvGrpSpPr/>
          <p:nvPr/>
        </p:nvGrpSpPr>
        <p:grpSpPr>
          <a:xfrm>
            <a:off x="4396045" y="3973848"/>
            <a:ext cx="4026850" cy="369332"/>
            <a:chOff x="4133175" y="3973848"/>
            <a:chExt cx="4026850" cy="369332"/>
          </a:xfrm>
        </p:grpSpPr>
        <p:cxnSp>
          <p:nvCxnSpPr>
            <p:cNvPr id="25" name="Google Shape;1003;p28">
              <a:extLst>
                <a:ext uri="{FF2B5EF4-FFF2-40B4-BE49-F238E27FC236}">
                  <a16:creationId xmlns:a16="http://schemas.microsoft.com/office/drawing/2014/main" id="{FD59CC75-D706-4BD5-8692-747C3D77A608}"/>
                </a:ext>
              </a:extLst>
            </p:cNvPr>
            <p:cNvCxnSpPr>
              <a:cxnSpLocks/>
            </p:cNvCxnSpPr>
            <p:nvPr/>
          </p:nvCxnSpPr>
          <p:spPr>
            <a:xfrm rot="10800000">
              <a:off x="4133175" y="4191334"/>
              <a:ext cx="23816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26" name="Google Shape;1004;p28">
              <a:extLst>
                <a:ext uri="{FF2B5EF4-FFF2-40B4-BE49-F238E27FC236}">
                  <a16:creationId xmlns:a16="http://schemas.microsoft.com/office/drawing/2014/main" id="{092437E0-FA6D-4B2C-9FF3-A425F3E28121}"/>
                </a:ext>
              </a:extLst>
            </p:cNvPr>
            <p:cNvSpPr/>
            <p:nvPr/>
          </p:nvSpPr>
          <p:spPr>
            <a:xfrm>
              <a:off x="6479225" y="4032841"/>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4" name="文本框 63">
              <a:extLst>
                <a:ext uri="{FF2B5EF4-FFF2-40B4-BE49-F238E27FC236}">
                  <a16:creationId xmlns:a16="http://schemas.microsoft.com/office/drawing/2014/main" id="{6D49C9C6-D687-4E76-A436-9A9EBE6A737D}"/>
                </a:ext>
              </a:extLst>
            </p:cNvPr>
            <p:cNvSpPr txBox="1"/>
            <p:nvPr/>
          </p:nvSpPr>
          <p:spPr>
            <a:xfrm>
              <a:off x="6550325" y="3973848"/>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5" name="文本框 64">
            <a:extLst>
              <a:ext uri="{FF2B5EF4-FFF2-40B4-BE49-F238E27FC236}">
                <a16:creationId xmlns:a16="http://schemas.microsoft.com/office/drawing/2014/main" id="{0AC2E608-231B-4EE8-9270-7E640E3C2D76}"/>
              </a:ext>
            </a:extLst>
          </p:cNvPr>
          <p:cNvSpPr txBox="1"/>
          <p:nvPr/>
        </p:nvSpPr>
        <p:spPr>
          <a:xfrm>
            <a:off x="8559045" y="4774098"/>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05C97631-B06E-4A69-92A7-717CC32652B2}"/>
              </a:ext>
            </a:extLst>
          </p:cNvPr>
          <p:cNvGrpSpPr/>
          <p:nvPr/>
        </p:nvGrpSpPr>
        <p:grpSpPr>
          <a:xfrm>
            <a:off x="4726446" y="4850855"/>
            <a:ext cx="3696450" cy="369332"/>
            <a:chOff x="4463576" y="4850855"/>
            <a:chExt cx="3696450" cy="369332"/>
          </a:xfrm>
        </p:grpSpPr>
        <p:cxnSp>
          <p:nvCxnSpPr>
            <p:cNvPr id="18" name="Google Shape;996;p28">
              <a:extLst>
                <a:ext uri="{FF2B5EF4-FFF2-40B4-BE49-F238E27FC236}">
                  <a16:creationId xmlns:a16="http://schemas.microsoft.com/office/drawing/2014/main" id="{4A38556F-AF7A-4083-ADF8-ADBC7348850D}"/>
                </a:ext>
              </a:extLst>
            </p:cNvPr>
            <p:cNvCxnSpPr>
              <a:cxnSpLocks/>
            </p:cNvCxnSpPr>
            <p:nvPr/>
          </p:nvCxnSpPr>
          <p:spPr>
            <a:xfrm rot="10800000">
              <a:off x="4463576" y="5066717"/>
              <a:ext cx="2051200" cy="0"/>
            </a:xfrm>
            <a:prstGeom prst="straightConnector1">
              <a:avLst/>
            </a:prstGeom>
            <a:noFill/>
            <a:ln w="6350" cap="flat" cmpd="sng">
              <a:solidFill>
                <a:schemeClr val="bg1">
                  <a:lumMod val="85000"/>
                </a:schemeClr>
              </a:solidFill>
              <a:prstDash val="dash"/>
              <a:round/>
              <a:headEnd type="none" w="med" len="med"/>
              <a:tailEnd type="oval" w="med" len="med"/>
            </a:ln>
          </p:spPr>
        </p:cxnSp>
        <p:sp>
          <p:nvSpPr>
            <p:cNvPr id="19" name="Google Shape;997;p28">
              <a:extLst>
                <a:ext uri="{FF2B5EF4-FFF2-40B4-BE49-F238E27FC236}">
                  <a16:creationId xmlns:a16="http://schemas.microsoft.com/office/drawing/2014/main" id="{49015572-1CBB-46A4-BBD5-17F08FA2381E}"/>
                </a:ext>
              </a:extLst>
            </p:cNvPr>
            <p:cNvSpPr/>
            <p:nvPr/>
          </p:nvSpPr>
          <p:spPr>
            <a:xfrm>
              <a:off x="6479226" y="490822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6" name="文本框 65">
              <a:extLst>
                <a:ext uri="{FF2B5EF4-FFF2-40B4-BE49-F238E27FC236}">
                  <a16:creationId xmlns:a16="http://schemas.microsoft.com/office/drawing/2014/main" id="{B15B39DB-6E4C-4FBA-BBEA-0AFE41E64A7D}"/>
                </a:ext>
              </a:extLst>
            </p:cNvPr>
            <p:cNvSpPr txBox="1"/>
            <p:nvPr/>
          </p:nvSpPr>
          <p:spPr>
            <a:xfrm>
              <a:off x="6550325" y="4850855"/>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cxnSp>
        <p:nvCxnSpPr>
          <p:cNvPr id="70" name="直接连接符 69">
            <a:extLst>
              <a:ext uri="{FF2B5EF4-FFF2-40B4-BE49-F238E27FC236}">
                <a16:creationId xmlns:a16="http://schemas.microsoft.com/office/drawing/2014/main" id="{7D6DF5DB-9E0A-4C04-80AC-9717605AD7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06926"/>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1+#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1+#ppt_w/2"/>
                                          </p:val>
                                        </p:tav>
                                        <p:tav tm="100000">
                                          <p:val>
                                            <p:strVal val="#ppt_x"/>
                                          </p:val>
                                        </p:tav>
                                      </p:tavLst>
                                    </p:anim>
                                    <p:anim calcmode="lin" valueType="num">
                                      <p:cBhvr additive="base">
                                        <p:cTn id="31" dur="500" fill="hold"/>
                                        <p:tgtEl>
                                          <p:spTgt spid="6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1+#ppt_w/2"/>
                                          </p:val>
                                        </p:tav>
                                        <p:tav tm="100000">
                                          <p:val>
                                            <p:strVal val="#ppt_x"/>
                                          </p:val>
                                        </p:tav>
                                      </p:tavLst>
                                    </p:anim>
                                    <p:anim calcmode="lin" valueType="num">
                                      <p:cBhvr additive="base">
                                        <p:cTn id="35" dur="500" fill="hold"/>
                                        <p:tgtEl>
                                          <p:spTgt spid="6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1+#ppt_w/2"/>
                                          </p:val>
                                        </p:tav>
                                        <p:tav tm="100000">
                                          <p:val>
                                            <p:strVal val="#ppt_x"/>
                                          </p:val>
                                        </p:tav>
                                      </p:tavLst>
                                    </p:anim>
                                    <p:anim calcmode="lin" valueType="num">
                                      <p:cBhvr additive="base">
                                        <p:cTn id="39" dur="500" fill="hold"/>
                                        <p:tgtEl>
                                          <p:spTgt spid="65"/>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right)">
                                      <p:cBhvr>
                                        <p:cTn id="42" dur="500"/>
                                        <p:tgtEl>
                                          <p:spTgt spid="70"/>
                                        </p:tgtEl>
                                      </p:cBhvr>
                                    </p:animEffect>
                                  </p:childTnLst>
                                </p:cTn>
                              </p:par>
                              <p:par>
                                <p:cTn id="43" presetID="2" presetClass="entr" presetSubtype="4"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2" presetClass="entr" presetSubtype="8"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22" presetClass="entr" presetSubtype="8"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par>
                                <p:cTn id="65" presetID="22" presetClass="entr" presetSubtype="8"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left)">
                                      <p:cBhvr>
                                        <p:cTn id="67" dur="500"/>
                                        <p:tgtEl>
                                          <p:spTgt spid="67"/>
                                        </p:tgtEl>
                                      </p:cBhvr>
                                    </p:animEffect>
                                  </p:childTnLst>
                                </p:cTn>
                              </p:par>
                              <p:par>
                                <p:cTn id="68" presetID="22" presetClass="entr" presetSubtype="8"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0-#ppt_w/2"/>
                                          </p:val>
                                        </p:tav>
                                        <p:tav tm="100000">
                                          <p:val>
                                            <p:strVal val="#ppt_x"/>
                                          </p:val>
                                        </p:tav>
                                      </p:tavLst>
                                    </p:anim>
                                    <p:anim calcmode="lin" valueType="num">
                                      <p:cBhvr additive="base">
                                        <p:cTn id="74"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58" grpId="0"/>
      <p:bldP spid="61" grpId="0"/>
      <p:bldP spid="56" grpId="0"/>
      <p:bldP spid="60" grpId="0"/>
      <p:bldP spid="63" grpId="0"/>
      <p:bldP spid="6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id="{E3D91B2C-7860-4396-BE6E-6A85F35F248E}"/>
              </a:ext>
            </a:extLst>
          </p:cNvPr>
          <p:cNvSpPr/>
          <p:nvPr/>
        </p:nvSpPr>
        <p:spPr>
          <a:xfrm flipH="1">
            <a:off x="0" y="0"/>
            <a:ext cx="12191992" cy="6847676"/>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Google Shape;126;p16">
            <a:extLst>
              <a:ext uri="{FF2B5EF4-FFF2-40B4-BE49-F238E27FC236}">
                <a16:creationId xmlns:a16="http://schemas.microsoft.com/office/drawing/2014/main" id="{86AF01F1-EA31-4F5B-8432-F0A0B03163C5}"/>
              </a:ext>
            </a:extLst>
          </p:cNvPr>
          <p:cNvGrpSpPr/>
          <p:nvPr/>
        </p:nvGrpSpPr>
        <p:grpSpPr>
          <a:xfrm>
            <a:off x="3878941" y="2380416"/>
            <a:ext cx="4774931" cy="2890968"/>
            <a:chOff x="2560000" y="1874379"/>
            <a:chExt cx="4330823" cy="2622084"/>
          </a:xfrm>
        </p:grpSpPr>
        <p:sp>
          <p:nvSpPr>
            <p:cNvPr id="17" name="Google Shape;127;p16">
              <a:extLst>
                <a:ext uri="{FF2B5EF4-FFF2-40B4-BE49-F238E27FC236}">
                  <a16:creationId xmlns:a16="http://schemas.microsoft.com/office/drawing/2014/main" id="{D3F1B5B1-84BE-419C-993B-5EC4B32177AF}"/>
                </a:ext>
              </a:extLst>
            </p:cNvPr>
            <p:cNvSpPr/>
            <p:nvPr/>
          </p:nvSpPr>
          <p:spPr>
            <a:xfrm>
              <a:off x="5445574" y="2410922"/>
              <a:ext cx="212" cy="130074"/>
            </a:xfrm>
            <a:custGeom>
              <a:avLst/>
              <a:gdLst/>
              <a:ahLst/>
              <a:cxnLst/>
              <a:rect l="l" t="t" r="r" b="b"/>
              <a:pathLst>
                <a:path w="14" h="8573" extrusionOk="0">
                  <a:moveTo>
                    <a:pt x="13" y="1"/>
                  </a:moveTo>
                  <a:lnTo>
                    <a:pt x="0" y="8169"/>
                  </a:lnTo>
                  <a:lnTo>
                    <a:pt x="0" y="8573"/>
                  </a:lnTo>
                  <a:lnTo>
                    <a:pt x="13" y="404"/>
                  </a:lnTo>
                  <a:lnTo>
                    <a:pt x="13"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128;p16">
              <a:extLst>
                <a:ext uri="{FF2B5EF4-FFF2-40B4-BE49-F238E27FC236}">
                  <a16:creationId xmlns:a16="http://schemas.microsoft.com/office/drawing/2014/main" id="{59AE2AA3-81F7-46CA-952A-04848564BF70}"/>
                </a:ext>
              </a:extLst>
            </p:cNvPr>
            <p:cNvSpPr/>
            <p:nvPr/>
          </p:nvSpPr>
          <p:spPr>
            <a:xfrm>
              <a:off x="5293232" y="2399854"/>
              <a:ext cx="1596633" cy="588541"/>
            </a:xfrm>
            <a:custGeom>
              <a:avLst/>
              <a:gdLst/>
              <a:ahLst/>
              <a:cxnLst/>
              <a:rect l="l" t="t" r="r" b="b"/>
              <a:pathLst>
                <a:path w="105232" h="38790" extrusionOk="0">
                  <a:moveTo>
                    <a:pt x="105232" y="144"/>
                  </a:moveTo>
                  <a:lnTo>
                    <a:pt x="105232" y="237"/>
                  </a:lnTo>
                  <a:lnTo>
                    <a:pt x="105232" y="237"/>
                  </a:lnTo>
                  <a:cubicBezTo>
                    <a:pt x="105232" y="206"/>
                    <a:pt x="105232" y="175"/>
                    <a:pt x="105232" y="144"/>
                  </a:cubicBezTo>
                  <a:close/>
                  <a:moveTo>
                    <a:pt x="27" y="1"/>
                  </a:moveTo>
                  <a:lnTo>
                    <a:pt x="14" y="8169"/>
                  </a:lnTo>
                  <a:cubicBezTo>
                    <a:pt x="1" y="11655"/>
                    <a:pt x="1015" y="15128"/>
                    <a:pt x="3044" y="18445"/>
                  </a:cubicBezTo>
                  <a:cubicBezTo>
                    <a:pt x="5594" y="22621"/>
                    <a:pt x="9769" y="26536"/>
                    <a:pt x="15532" y="29866"/>
                  </a:cubicBezTo>
                  <a:cubicBezTo>
                    <a:pt x="16156" y="30230"/>
                    <a:pt x="16793" y="30568"/>
                    <a:pt x="17431" y="30907"/>
                  </a:cubicBezTo>
                  <a:cubicBezTo>
                    <a:pt x="17652" y="31024"/>
                    <a:pt x="17873" y="31128"/>
                    <a:pt x="18081" y="31232"/>
                  </a:cubicBezTo>
                  <a:cubicBezTo>
                    <a:pt x="18523" y="31453"/>
                    <a:pt x="18953" y="31674"/>
                    <a:pt x="19395" y="31882"/>
                  </a:cubicBezTo>
                  <a:cubicBezTo>
                    <a:pt x="19655" y="32012"/>
                    <a:pt x="19928" y="32129"/>
                    <a:pt x="20201" y="32246"/>
                  </a:cubicBezTo>
                  <a:cubicBezTo>
                    <a:pt x="20605" y="32442"/>
                    <a:pt x="21008" y="32624"/>
                    <a:pt x="21424" y="32806"/>
                  </a:cubicBezTo>
                  <a:cubicBezTo>
                    <a:pt x="21710" y="32923"/>
                    <a:pt x="22009" y="33040"/>
                    <a:pt x="22296" y="33157"/>
                  </a:cubicBezTo>
                  <a:cubicBezTo>
                    <a:pt x="22595" y="33287"/>
                    <a:pt x="22881" y="33404"/>
                    <a:pt x="23167" y="33521"/>
                  </a:cubicBezTo>
                  <a:cubicBezTo>
                    <a:pt x="23245" y="33560"/>
                    <a:pt x="23336" y="33586"/>
                    <a:pt x="23427" y="33612"/>
                  </a:cubicBezTo>
                  <a:cubicBezTo>
                    <a:pt x="24325" y="33963"/>
                    <a:pt x="25248" y="34302"/>
                    <a:pt x="26185" y="34627"/>
                  </a:cubicBezTo>
                  <a:cubicBezTo>
                    <a:pt x="26354" y="34679"/>
                    <a:pt x="26497" y="34731"/>
                    <a:pt x="26653" y="34783"/>
                  </a:cubicBezTo>
                  <a:cubicBezTo>
                    <a:pt x="27460" y="35043"/>
                    <a:pt x="28279" y="35290"/>
                    <a:pt x="29099" y="35537"/>
                  </a:cubicBezTo>
                  <a:cubicBezTo>
                    <a:pt x="29242" y="35576"/>
                    <a:pt x="29372" y="35628"/>
                    <a:pt x="29515" y="35667"/>
                  </a:cubicBezTo>
                  <a:cubicBezTo>
                    <a:pt x="29658" y="35706"/>
                    <a:pt x="29840" y="35745"/>
                    <a:pt x="29996" y="35797"/>
                  </a:cubicBezTo>
                  <a:cubicBezTo>
                    <a:pt x="30529" y="35941"/>
                    <a:pt x="31063" y="36084"/>
                    <a:pt x="31609" y="36214"/>
                  </a:cubicBezTo>
                  <a:cubicBezTo>
                    <a:pt x="31934" y="36305"/>
                    <a:pt x="32259" y="36383"/>
                    <a:pt x="32572" y="36461"/>
                  </a:cubicBezTo>
                  <a:cubicBezTo>
                    <a:pt x="33183" y="36604"/>
                    <a:pt x="33781" y="36734"/>
                    <a:pt x="34393" y="36877"/>
                  </a:cubicBezTo>
                  <a:cubicBezTo>
                    <a:pt x="34614" y="36916"/>
                    <a:pt x="34822" y="36968"/>
                    <a:pt x="35030" y="37020"/>
                  </a:cubicBezTo>
                  <a:lnTo>
                    <a:pt x="35199" y="37046"/>
                  </a:lnTo>
                  <a:cubicBezTo>
                    <a:pt x="35745" y="37163"/>
                    <a:pt x="36292" y="37254"/>
                    <a:pt x="36851" y="37358"/>
                  </a:cubicBezTo>
                  <a:cubicBezTo>
                    <a:pt x="37137" y="37410"/>
                    <a:pt x="37423" y="37475"/>
                    <a:pt x="37710" y="37527"/>
                  </a:cubicBezTo>
                  <a:cubicBezTo>
                    <a:pt x="38464" y="37658"/>
                    <a:pt x="39218" y="37775"/>
                    <a:pt x="39986" y="37879"/>
                  </a:cubicBezTo>
                  <a:lnTo>
                    <a:pt x="40246" y="37918"/>
                  </a:lnTo>
                  <a:lnTo>
                    <a:pt x="40259" y="37918"/>
                  </a:lnTo>
                  <a:cubicBezTo>
                    <a:pt x="41092" y="38035"/>
                    <a:pt x="41924" y="38152"/>
                    <a:pt x="42770" y="38243"/>
                  </a:cubicBezTo>
                  <a:cubicBezTo>
                    <a:pt x="42991" y="38269"/>
                    <a:pt x="43225" y="38295"/>
                    <a:pt x="43446" y="38308"/>
                  </a:cubicBezTo>
                  <a:cubicBezTo>
                    <a:pt x="44070" y="38373"/>
                    <a:pt x="44682" y="38438"/>
                    <a:pt x="45293" y="38490"/>
                  </a:cubicBezTo>
                  <a:lnTo>
                    <a:pt x="45345" y="38490"/>
                  </a:lnTo>
                  <a:cubicBezTo>
                    <a:pt x="45644" y="38516"/>
                    <a:pt x="45956" y="38529"/>
                    <a:pt x="46256" y="38555"/>
                  </a:cubicBezTo>
                  <a:cubicBezTo>
                    <a:pt x="46789" y="38594"/>
                    <a:pt x="47309" y="38633"/>
                    <a:pt x="47829" y="38659"/>
                  </a:cubicBezTo>
                  <a:cubicBezTo>
                    <a:pt x="48181" y="38685"/>
                    <a:pt x="48545" y="38685"/>
                    <a:pt x="48896" y="38698"/>
                  </a:cubicBezTo>
                  <a:cubicBezTo>
                    <a:pt x="49377" y="38724"/>
                    <a:pt x="49885" y="38750"/>
                    <a:pt x="50379" y="38763"/>
                  </a:cubicBezTo>
                  <a:lnTo>
                    <a:pt x="50496" y="38763"/>
                  </a:lnTo>
                  <a:cubicBezTo>
                    <a:pt x="51250" y="38776"/>
                    <a:pt x="52018" y="38789"/>
                    <a:pt x="52785" y="38789"/>
                  </a:cubicBezTo>
                  <a:cubicBezTo>
                    <a:pt x="53735" y="38789"/>
                    <a:pt x="54697" y="38776"/>
                    <a:pt x="55647" y="38750"/>
                  </a:cubicBezTo>
                  <a:lnTo>
                    <a:pt x="55907" y="38750"/>
                  </a:lnTo>
                  <a:cubicBezTo>
                    <a:pt x="56141" y="38737"/>
                    <a:pt x="56388" y="38724"/>
                    <a:pt x="56623" y="38711"/>
                  </a:cubicBezTo>
                  <a:cubicBezTo>
                    <a:pt x="57208" y="38685"/>
                    <a:pt x="57793" y="38659"/>
                    <a:pt x="58379" y="38620"/>
                  </a:cubicBezTo>
                  <a:cubicBezTo>
                    <a:pt x="58730" y="38594"/>
                    <a:pt x="59094" y="38568"/>
                    <a:pt x="59445" y="38542"/>
                  </a:cubicBezTo>
                  <a:cubicBezTo>
                    <a:pt x="60005" y="38503"/>
                    <a:pt x="60564" y="38464"/>
                    <a:pt x="61123" y="38412"/>
                  </a:cubicBezTo>
                  <a:cubicBezTo>
                    <a:pt x="61318" y="38386"/>
                    <a:pt x="61513" y="38373"/>
                    <a:pt x="61709" y="38360"/>
                  </a:cubicBezTo>
                  <a:cubicBezTo>
                    <a:pt x="61852" y="38347"/>
                    <a:pt x="61995" y="38321"/>
                    <a:pt x="62138" y="38308"/>
                  </a:cubicBezTo>
                  <a:cubicBezTo>
                    <a:pt x="62996" y="38217"/>
                    <a:pt x="63868" y="38113"/>
                    <a:pt x="64739" y="37996"/>
                  </a:cubicBezTo>
                  <a:cubicBezTo>
                    <a:pt x="64882" y="37983"/>
                    <a:pt x="65038" y="37957"/>
                    <a:pt x="65182" y="37944"/>
                  </a:cubicBezTo>
                  <a:cubicBezTo>
                    <a:pt x="66183" y="37801"/>
                    <a:pt x="67172" y="37645"/>
                    <a:pt x="68160" y="37462"/>
                  </a:cubicBezTo>
                  <a:cubicBezTo>
                    <a:pt x="68251" y="37449"/>
                    <a:pt x="68342" y="37436"/>
                    <a:pt x="68433" y="37423"/>
                  </a:cubicBezTo>
                  <a:cubicBezTo>
                    <a:pt x="68707" y="37371"/>
                    <a:pt x="68980" y="37319"/>
                    <a:pt x="69253" y="37254"/>
                  </a:cubicBezTo>
                  <a:cubicBezTo>
                    <a:pt x="69682" y="37176"/>
                    <a:pt x="70124" y="37098"/>
                    <a:pt x="70554" y="37007"/>
                  </a:cubicBezTo>
                  <a:cubicBezTo>
                    <a:pt x="70944" y="36929"/>
                    <a:pt x="71321" y="36838"/>
                    <a:pt x="71698" y="36747"/>
                  </a:cubicBezTo>
                  <a:cubicBezTo>
                    <a:pt x="72128" y="36656"/>
                    <a:pt x="72557" y="36565"/>
                    <a:pt x="72973" y="36461"/>
                  </a:cubicBezTo>
                  <a:cubicBezTo>
                    <a:pt x="73363" y="36370"/>
                    <a:pt x="73727" y="36266"/>
                    <a:pt x="74105" y="36175"/>
                  </a:cubicBezTo>
                  <a:cubicBezTo>
                    <a:pt x="74534" y="36071"/>
                    <a:pt x="74950" y="35954"/>
                    <a:pt x="75366" y="35849"/>
                  </a:cubicBezTo>
                  <a:cubicBezTo>
                    <a:pt x="75744" y="35745"/>
                    <a:pt x="76108" y="35641"/>
                    <a:pt x="76472" y="35524"/>
                  </a:cubicBezTo>
                  <a:cubicBezTo>
                    <a:pt x="76888" y="35407"/>
                    <a:pt x="77305" y="35277"/>
                    <a:pt x="77708" y="35147"/>
                  </a:cubicBezTo>
                  <a:cubicBezTo>
                    <a:pt x="77877" y="35108"/>
                    <a:pt x="78020" y="35056"/>
                    <a:pt x="78176" y="35017"/>
                  </a:cubicBezTo>
                  <a:cubicBezTo>
                    <a:pt x="78332" y="34965"/>
                    <a:pt x="78462" y="34913"/>
                    <a:pt x="78618" y="34861"/>
                  </a:cubicBezTo>
                  <a:cubicBezTo>
                    <a:pt x="79373" y="34614"/>
                    <a:pt x="80114" y="34354"/>
                    <a:pt x="80843" y="34080"/>
                  </a:cubicBezTo>
                  <a:cubicBezTo>
                    <a:pt x="81051" y="34015"/>
                    <a:pt x="81246" y="33937"/>
                    <a:pt x="81454" y="33859"/>
                  </a:cubicBezTo>
                  <a:cubicBezTo>
                    <a:pt x="82352" y="33521"/>
                    <a:pt x="83236" y="33157"/>
                    <a:pt x="84108" y="32780"/>
                  </a:cubicBezTo>
                  <a:cubicBezTo>
                    <a:pt x="84316" y="32702"/>
                    <a:pt x="84511" y="32611"/>
                    <a:pt x="84706" y="32520"/>
                  </a:cubicBezTo>
                  <a:cubicBezTo>
                    <a:pt x="85408" y="32207"/>
                    <a:pt x="86085" y="31882"/>
                    <a:pt x="86761" y="31557"/>
                  </a:cubicBezTo>
                  <a:cubicBezTo>
                    <a:pt x="86995" y="31440"/>
                    <a:pt x="87229" y="31323"/>
                    <a:pt x="87463" y="31206"/>
                  </a:cubicBezTo>
                  <a:cubicBezTo>
                    <a:pt x="88309" y="30777"/>
                    <a:pt x="89128" y="30334"/>
                    <a:pt x="89922" y="29866"/>
                  </a:cubicBezTo>
                  <a:cubicBezTo>
                    <a:pt x="90169" y="29723"/>
                    <a:pt x="90403" y="29580"/>
                    <a:pt x="90650" y="29437"/>
                  </a:cubicBezTo>
                  <a:cubicBezTo>
                    <a:pt x="90832" y="29333"/>
                    <a:pt x="91015" y="29203"/>
                    <a:pt x="91197" y="29086"/>
                  </a:cubicBezTo>
                  <a:cubicBezTo>
                    <a:pt x="91522" y="28890"/>
                    <a:pt x="91834" y="28695"/>
                    <a:pt x="92133" y="28500"/>
                  </a:cubicBezTo>
                  <a:cubicBezTo>
                    <a:pt x="92432" y="28305"/>
                    <a:pt x="92706" y="28110"/>
                    <a:pt x="92992" y="27915"/>
                  </a:cubicBezTo>
                  <a:cubicBezTo>
                    <a:pt x="93265" y="27720"/>
                    <a:pt x="93577" y="27512"/>
                    <a:pt x="93863" y="27304"/>
                  </a:cubicBezTo>
                  <a:cubicBezTo>
                    <a:pt x="94149" y="27095"/>
                    <a:pt x="94397" y="26900"/>
                    <a:pt x="94657" y="26705"/>
                  </a:cubicBezTo>
                  <a:cubicBezTo>
                    <a:pt x="94917" y="26497"/>
                    <a:pt x="95203" y="26289"/>
                    <a:pt x="95476" y="26068"/>
                  </a:cubicBezTo>
                  <a:cubicBezTo>
                    <a:pt x="95736" y="25860"/>
                    <a:pt x="95970" y="25665"/>
                    <a:pt x="96205" y="25456"/>
                  </a:cubicBezTo>
                  <a:cubicBezTo>
                    <a:pt x="96452" y="25248"/>
                    <a:pt x="96712" y="25027"/>
                    <a:pt x="96959" y="24806"/>
                  </a:cubicBezTo>
                  <a:cubicBezTo>
                    <a:pt x="97050" y="24715"/>
                    <a:pt x="97167" y="24624"/>
                    <a:pt x="97258" y="24533"/>
                  </a:cubicBezTo>
                  <a:cubicBezTo>
                    <a:pt x="97362" y="24442"/>
                    <a:pt x="97440" y="24351"/>
                    <a:pt x="97531" y="24260"/>
                  </a:cubicBezTo>
                  <a:cubicBezTo>
                    <a:pt x="97935" y="23883"/>
                    <a:pt x="98325" y="23492"/>
                    <a:pt x="98702" y="23089"/>
                  </a:cubicBezTo>
                  <a:cubicBezTo>
                    <a:pt x="98845" y="22959"/>
                    <a:pt x="98975" y="22816"/>
                    <a:pt x="99105" y="22673"/>
                  </a:cubicBezTo>
                  <a:cubicBezTo>
                    <a:pt x="99600" y="22153"/>
                    <a:pt x="100055" y="21619"/>
                    <a:pt x="100471" y="21073"/>
                  </a:cubicBezTo>
                  <a:lnTo>
                    <a:pt x="100523" y="21021"/>
                  </a:lnTo>
                  <a:cubicBezTo>
                    <a:pt x="100614" y="20904"/>
                    <a:pt x="100692" y="20787"/>
                    <a:pt x="100783" y="20657"/>
                  </a:cubicBezTo>
                  <a:cubicBezTo>
                    <a:pt x="101043" y="20318"/>
                    <a:pt x="101304" y="19967"/>
                    <a:pt x="101551" y="19616"/>
                  </a:cubicBezTo>
                  <a:cubicBezTo>
                    <a:pt x="101668" y="19434"/>
                    <a:pt x="101785" y="19239"/>
                    <a:pt x="101902" y="19057"/>
                  </a:cubicBezTo>
                  <a:cubicBezTo>
                    <a:pt x="102110" y="18745"/>
                    <a:pt x="102305" y="18432"/>
                    <a:pt x="102487" y="18120"/>
                  </a:cubicBezTo>
                  <a:cubicBezTo>
                    <a:pt x="102526" y="18042"/>
                    <a:pt x="102578" y="17977"/>
                    <a:pt x="102617" y="17899"/>
                  </a:cubicBezTo>
                  <a:cubicBezTo>
                    <a:pt x="102708" y="17756"/>
                    <a:pt x="102760" y="17613"/>
                    <a:pt x="102838" y="17470"/>
                  </a:cubicBezTo>
                  <a:cubicBezTo>
                    <a:pt x="102981" y="17210"/>
                    <a:pt x="103125" y="16950"/>
                    <a:pt x="103242" y="16689"/>
                  </a:cubicBezTo>
                  <a:cubicBezTo>
                    <a:pt x="103359" y="16468"/>
                    <a:pt x="103450" y="16234"/>
                    <a:pt x="103554" y="16013"/>
                  </a:cubicBezTo>
                  <a:cubicBezTo>
                    <a:pt x="103671" y="15753"/>
                    <a:pt x="103788" y="15493"/>
                    <a:pt x="103879" y="15220"/>
                  </a:cubicBezTo>
                  <a:cubicBezTo>
                    <a:pt x="103918" y="15115"/>
                    <a:pt x="103970" y="15011"/>
                    <a:pt x="104009" y="14907"/>
                  </a:cubicBezTo>
                  <a:cubicBezTo>
                    <a:pt x="104061" y="14803"/>
                    <a:pt x="104100" y="14660"/>
                    <a:pt x="104139" y="14530"/>
                  </a:cubicBezTo>
                  <a:cubicBezTo>
                    <a:pt x="104230" y="14283"/>
                    <a:pt x="104308" y="14036"/>
                    <a:pt x="104386" y="13776"/>
                  </a:cubicBezTo>
                  <a:cubicBezTo>
                    <a:pt x="104464" y="13529"/>
                    <a:pt x="104529" y="13294"/>
                    <a:pt x="104594" y="13073"/>
                  </a:cubicBezTo>
                  <a:cubicBezTo>
                    <a:pt x="104659" y="12813"/>
                    <a:pt x="104725" y="12566"/>
                    <a:pt x="104777" y="12319"/>
                  </a:cubicBezTo>
                  <a:cubicBezTo>
                    <a:pt x="104803" y="12189"/>
                    <a:pt x="104842" y="12072"/>
                    <a:pt x="104868" y="11955"/>
                  </a:cubicBezTo>
                  <a:cubicBezTo>
                    <a:pt x="104881" y="11838"/>
                    <a:pt x="104894" y="11720"/>
                    <a:pt x="104920" y="11603"/>
                  </a:cubicBezTo>
                  <a:cubicBezTo>
                    <a:pt x="104959" y="11343"/>
                    <a:pt x="104998" y="11096"/>
                    <a:pt x="105037" y="10836"/>
                  </a:cubicBezTo>
                  <a:cubicBezTo>
                    <a:pt x="105076" y="10576"/>
                    <a:pt x="105102" y="10355"/>
                    <a:pt x="105128" y="10121"/>
                  </a:cubicBezTo>
                  <a:cubicBezTo>
                    <a:pt x="105141" y="9886"/>
                    <a:pt x="105167" y="9613"/>
                    <a:pt x="105180" y="9353"/>
                  </a:cubicBezTo>
                  <a:cubicBezTo>
                    <a:pt x="105180" y="9210"/>
                    <a:pt x="105206" y="9080"/>
                    <a:pt x="105206" y="8950"/>
                  </a:cubicBezTo>
                  <a:cubicBezTo>
                    <a:pt x="105219" y="8742"/>
                    <a:pt x="105219" y="8534"/>
                    <a:pt x="105206" y="8326"/>
                  </a:cubicBezTo>
                  <a:lnTo>
                    <a:pt x="105232" y="237"/>
                  </a:lnTo>
                  <a:lnTo>
                    <a:pt x="105232" y="237"/>
                  </a:lnTo>
                  <a:cubicBezTo>
                    <a:pt x="105229" y="557"/>
                    <a:pt x="105218" y="876"/>
                    <a:pt x="105206" y="1184"/>
                  </a:cubicBezTo>
                  <a:cubicBezTo>
                    <a:pt x="105193" y="1445"/>
                    <a:pt x="105167" y="1705"/>
                    <a:pt x="105141" y="1965"/>
                  </a:cubicBezTo>
                  <a:cubicBezTo>
                    <a:pt x="105115" y="2212"/>
                    <a:pt x="105089" y="2433"/>
                    <a:pt x="105063" y="2667"/>
                  </a:cubicBezTo>
                  <a:cubicBezTo>
                    <a:pt x="105037" y="2901"/>
                    <a:pt x="104985" y="3188"/>
                    <a:pt x="104946" y="3435"/>
                  </a:cubicBezTo>
                  <a:cubicBezTo>
                    <a:pt x="104894" y="3695"/>
                    <a:pt x="104855" y="3916"/>
                    <a:pt x="104803" y="4150"/>
                  </a:cubicBezTo>
                  <a:cubicBezTo>
                    <a:pt x="104751" y="4384"/>
                    <a:pt x="104685" y="4657"/>
                    <a:pt x="104607" y="4905"/>
                  </a:cubicBezTo>
                  <a:cubicBezTo>
                    <a:pt x="104542" y="5165"/>
                    <a:pt x="104477" y="5373"/>
                    <a:pt x="104412" y="5620"/>
                  </a:cubicBezTo>
                  <a:cubicBezTo>
                    <a:pt x="104334" y="5854"/>
                    <a:pt x="104243" y="6114"/>
                    <a:pt x="104165" y="6374"/>
                  </a:cubicBezTo>
                  <a:cubicBezTo>
                    <a:pt x="104074" y="6622"/>
                    <a:pt x="103996" y="6830"/>
                    <a:pt x="103905" y="7064"/>
                  </a:cubicBezTo>
                  <a:cubicBezTo>
                    <a:pt x="103801" y="7324"/>
                    <a:pt x="103684" y="7584"/>
                    <a:pt x="103580" y="7844"/>
                  </a:cubicBezTo>
                  <a:cubicBezTo>
                    <a:pt x="103476" y="8078"/>
                    <a:pt x="103372" y="8299"/>
                    <a:pt x="103268" y="8521"/>
                  </a:cubicBezTo>
                  <a:cubicBezTo>
                    <a:pt x="103138" y="8794"/>
                    <a:pt x="103008" y="9054"/>
                    <a:pt x="102864" y="9314"/>
                  </a:cubicBezTo>
                  <a:cubicBezTo>
                    <a:pt x="102747" y="9522"/>
                    <a:pt x="102630" y="9743"/>
                    <a:pt x="102500" y="9964"/>
                  </a:cubicBezTo>
                  <a:cubicBezTo>
                    <a:pt x="102331" y="10277"/>
                    <a:pt x="102123" y="10589"/>
                    <a:pt x="101928" y="10888"/>
                  </a:cubicBezTo>
                  <a:cubicBezTo>
                    <a:pt x="101811" y="11083"/>
                    <a:pt x="101694" y="11265"/>
                    <a:pt x="101564" y="11460"/>
                  </a:cubicBezTo>
                  <a:cubicBezTo>
                    <a:pt x="101330" y="11799"/>
                    <a:pt x="101082" y="12150"/>
                    <a:pt x="100809" y="12488"/>
                  </a:cubicBezTo>
                  <a:cubicBezTo>
                    <a:pt x="100705" y="12631"/>
                    <a:pt x="100601" y="12774"/>
                    <a:pt x="100497" y="12917"/>
                  </a:cubicBezTo>
                  <a:cubicBezTo>
                    <a:pt x="100068" y="13450"/>
                    <a:pt x="99613" y="13984"/>
                    <a:pt x="99131" y="14504"/>
                  </a:cubicBezTo>
                  <a:cubicBezTo>
                    <a:pt x="99001" y="14647"/>
                    <a:pt x="98858" y="14790"/>
                    <a:pt x="98728" y="14933"/>
                  </a:cubicBezTo>
                  <a:cubicBezTo>
                    <a:pt x="98351" y="15324"/>
                    <a:pt x="97961" y="15714"/>
                    <a:pt x="97557" y="16104"/>
                  </a:cubicBezTo>
                  <a:cubicBezTo>
                    <a:pt x="97362" y="16286"/>
                    <a:pt x="97167" y="16468"/>
                    <a:pt x="96972" y="16637"/>
                  </a:cubicBezTo>
                  <a:cubicBezTo>
                    <a:pt x="96738" y="16858"/>
                    <a:pt x="96491" y="17080"/>
                    <a:pt x="96231" y="17288"/>
                  </a:cubicBezTo>
                  <a:cubicBezTo>
                    <a:pt x="95983" y="17509"/>
                    <a:pt x="95749" y="17704"/>
                    <a:pt x="95489" y="17912"/>
                  </a:cubicBezTo>
                  <a:cubicBezTo>
                    <a:pt x="95242" y="18120"/>
                    <a:pt x="94956" y="18328"/>
                    <a:pt x="94683" y="18536"/>
                  </a:cubicBezTo>
                  <a:cubicBezTo>
                    <a:pt x="94397" y="18758"/>
                    <a:pt x="94149" y="18940"/>
                    <a:pt x="93876" y="19135"/>
                  </a:cubicBezTo>
                  <a:cubicBezTo>
                    <a:pt x="93616" y="19343"/>
                    <a:pt x="93304" y="19551"/>
                    <a:pt x="93018" y="19759"/>
                  </a:cubicBezTo>
                  <a:cubicBezTo>
                    <a:pt x="92719" y="19954"/>
                    <a:pt x="92445" y="20149"/>
                    <a:pt x="92159" y="20331"/>
                  </a:cubicBezTo>
                  <a:cubicBezTo>
                    <a:pt x="91860" y="20527"/>
                    <a:pt x="91535" y="20735"/>
                    <a:pt x="91223" y="20930"/>
                  </a:cubicBezTo>
                  <a:cubicBezTo>
                    <a:pt x="90806" y="21190"/>
                    <a:pt x="90390" y="21450"/>
                    <a:pt x="89948" y="21710"/>
                  </a:cubicBezTo>
                  <a:cubicBezTo>
                    <a:pt x="89154" y="22166"/>
                    <a:pt x="88322" y="22608"/>
                    <a:pt x="87489" y="23037"/>
                  </a:cubicBezTo>
                  <a:cubicBezTo>
                    <a:pt x="87255" y="23154"/>
                    <a:pt x="87021" y="23271"/>
                    <a:pt x="86787" y="23388"/>
                  </a:cubicBezTo>
                  <a:cubicBezTo>
                    <a:pt x="86111" y="23726"/>
                    <a:pt x="85421" y="24039"/>
                    <a:pt x="84732" y="24351"/>
                  </a:cubicBezTo>
                  <a:cubicBezTo>
                    <a:pt x="84537" y="24442"/>
                    <a:pt x="84342" y="24533"/>
                    <a:pt x="84134" y="24624"/>
                  </a:cubicBezTo>
                  <a:cubicBezTo>
                    <a:pt x="83262" y="25001"/>
                    <a:pt x="82378" y="25352"/>
                    <a:pt x="81480" y="25704"/>
                  </a:cubicBezTo>
                  <a:cubicBezTo>
                    <a:pt x="81272" y="25769"/>
                    <a:pt x="81077" y="25847"/>
                    <a:pt x="80869" y="25912"/>
                  </a:cubicBezTo>
                  <a:cubicBezTo>
                    <a:pt x="80140" y="26185"/>
                    <a:pt x="79386" y="26445"/>
                    <a:pt x="78644" y="26692"/>
                  </a:cubicBezTo>
                  <a:cubicBezTo>
                    <a:pt x="78332" y="26796"/>
                    <a:pt x="78033" y="26887"/>
                    <a:pt x="77734" y="26991"/>
                  </a:cubicBezTo>
                  <a:cubicBezTo>
                    <a:pt x="77331" y="27108"/>
                    <a:pt x="76914" y="27238"/>
                    <a:pt x="76498" y="27356"/>
                  </a:cubicBezTo>
                  <a:cubicBezTo>
                    <a:pt x="76134" y="27460"/>
                    <a:pt x="75757" y="27577"/>
                    <a:pt x="75392" y="27681"/>
                  </a:cubicBezTo>
                  <a:cubicBezTo>
                    <a:pt x="74976" y="27798"/>
                    <a:pt x="74547" y="27902"/>
                    <a:pt x="74131" y="28006"/>
                  </a:cubicBezTo>
                  <a:cubicBezTo>
                    <a:pt x="73754" y="28097"/>
                    <a:pt x="73376" y="28201"/>
                    <a:pt x="72999" y="28292"/>
                  </a:cubicBezTo>
                  <a:cubicBezTo>
                    <a:pt x="72583" y="28396"/>
                    <a:pt x="72141" y="28487"/>
                    <a:pt x="71711" y="28591"/>
                  </a:cubicBezTo>
                  <a:cubicBezTo>
                    <a:pt x="71334" y="28669"/>
                    <a:pt x="70957" y="28747"/>
                    <a:pt x="70580" y="28838"/>
                  </a:cubicBezTo>
                  <a:cubicBezTo>
                    <a:pt x="70150" y="28929"/>
                    <a:pt x="69708" y="29008"/>
                    <a:pt x="69279" y="29099"/>
                  </a:cubicBezTo>
                  <a:cubicBezTo>
                    <a:pt x="68915" y="29164"/>
                    <a:pt x="68550" y="29229"/>
                    <a:pt x="68186" y="29294"/>
                  </a:cubicBezTo>
                  <a:cubicBezTo>
                    <a:pt x="67198" y="29476"/>
                    <a:pt x="66209" y="29632"/>
                    <a:pt x="65208" y="29775"/>
                  </a:cubicBezTo>
                  <a:cubicBezTo>
                    <a:pt x="65051" y="29788"/>
                    <a:pt x="64908" y="29814"/>
                    <a:pt x="64752" y="29827"/>
                  </a:cubicBezTo>
                  <a:cubicBezTo>
                    <a:pt x="63894" y="29944"/>
                    <a:pt x="63022" y="30048"/>
                    <a:pt x="62151" y="30139"/>
                  </a:cubicBezTo>
                  <a:cubicBezTo>
                    <a:pt x="61826" y="30178"/>
                    <a:pt x="61487" y="30204"/>
                    <a:pt x="61149" y="30243"/>
                  </a:cubicBezTo>
                  <a:cubicBezTo>
                    <a:pt x="60590" y="30295"/>
                    <a:pt x="60031" y="30334"/>
                    <a:pt x="59471" y="30373"/>
                  </a:cubicBezTo>
                  <a:cubicBezTo>
                    <a:pt x="59120" y="30399"/>
                    <a:pt x="58756" y="30425"/>
                    <a:pt x="58405" y="30451"/>
                  </a:cubicBezTo>
                  <a:cubicBezTo>
                    <a:pt x="57819" y="30490"/>
                    <a:pt x="57234" y="30516"/>
                    <a:pt x="56649" y="30542"/>
                  </a:cubicBezTo>
                  <a:cubicBezTo>
                    <a:pt x="56323" y="30555"/>
                    <a:pt x="55998" y="30568"/>
                    <a:pt x="55673" y="30581"/>
                  </a:cubicBezTo>
                  <a:cubicBezTo>
                    <a:pt x="54723" y="30607"/>
                    <a:pt x="53774" y="30633"/>
                    <a:pt x="52811" y="30633"/>
                  </a:cubicBezTo>
                  <a:cubicBezTo>
                    <a:pt x="52018" y="30633"/>
                    <a:pt x="51211" y="30620"/>
                    <a:pt x="50405" y="30594"/>
                  </a:cubicBezTo>
                  <a:cubicBezTo>
                    <a:pt x="49924" y="30581"/>
                    <a:pt x="49429" y="30555"/>
                    <a:pt x="48961" y="30542"/>
                  </a:cubicBezTo>
                  <a:cubicBezTo>
                    <a:pt x="48597" y="30529"/>
                    <a:pt x="48233" y="30516"/>
                    <a:pt x="47868" y="30490"/>
                  </a:cubicBezTo>
                  <a:cubicBezTo>
                    <a:pt x="47348" y="30464"/>
                    <a:pt x="46828" y="30425"/>
                    <a:pt x="46308" y="30386"/>
                  </a:cubicBezTo>
                  <a:cubicBezTo>
                    <a:pt x="45982" y="30360"/>
                    <a:pt x="45657" y="30347"/>
                    <a:pt x="45332" y="30321"/>
                  </a:cubicBezTo>
                  <a:cubicBezTo>
                    <a:pt x="44708" y="30269"/>
                    <a:pt x="44096" y="30204"/>
                    <a:pt x="43485" y="30139"/>
                  </a:cubicBezTo>
                  <a:cubicBezTo>
                    <a:pt x="43251" y="30113"/>
                    <a:pt x="43030" y="30100"/>
                    <a:pt x="42796" y="30074"/>
                  </a:cubicBezTo>
                  <a:cubicBezTo>
                    <a:pt x="41950" y="29983"/>
                    <a:pt x="41118" y="29866"/>
                    <a:pt x="40285" y="29749"/>
                  </a:cubicBezTo>
                  <a:lnTo>
                    <a:pt x="40012" y="29710"/>
                  </a:lnTo>
                  <a:cubicBezTo>
                    <a:pt x="39244" y="29593"/>
                    <a:pt x="38490" y="29476"/>
                    <a:pt x="37749" y="29346"/>
                  </a:cubicBezTo>
                  <a:cubicBezTo>
                    <a:pt x="37449" y="29294"/>
                    <a:pt x="37163" y="29242"/>
                    <a:pt x="36877" y="29190"/>
                  </a:cubicBezTo>
                  <a:cubicBezTo>
                    <a:pt x="36331" y="29086"/>
                    <a:pt x="35784" y="28982"/>
                    <a:pt x="35238" y="28877"/>
                  </a:cubicBezTo>
                  <a:cubicBezTo>
                    <a:pt x="34965" y="28812"/>
                    <a:pt x="34705" y="28760"/>
                    <a:pt x="34432" y="28695"/>
                  </a:cubicBezTo>
                  <a:cubicBezTo>
                    <a:pt x="33820" y="28565"/>
                    <a:pt x="33209" y="28435"/>
                    <a:pt x="32611" y="28292"/>
                  </a:cubicBezTo>
                  <a:cubicBezTo>
                    <a:pt x="32285" y="28214"/>
                    <a:pt x="31973" y="28123"/>
                    <a:pt x="31648" y="28045"/>
                  </a:cubicBezTo>
                  <a:cubicBezTo>
                    <a:pt x="31102" y="27902"/>
                    <a:pt x="30568" y="27759"/>
                    <a:pt x="30022" y="27616"/>
                  </a:cubicBezTo>
                  <a:cubicBezTo>
                    <a:pt x="29723" y="27538"/>
                    <a:pt x="29424" y="27460"/>
                    <a:pt x="29125" y="27356"/>
                  </a:cubicBezTo>
                  <a:cubicBezTo>
                    <a:pt x="28305" y="27121"/>
                    <a:pt x="27486" y="26874"/>
                    <a:pt x="26679" y="26601"/>
                  </a:cubicBezTo>
                  <a:cubicBezTo>
                    <a:pt x="26523" y="26549"/>
                    <a:pt x="26367" y="26497"/>
                    <a:pt x="26211" y="26445"/>
                  </a:cubicBezTo>
                  <a:cubicBezTo>
                    <a:pt x="25274" y="26133"/>
                    <a:pt x="24351" y="25795"/>
                    <a:pt x="23453" y="25443"/>
                  </a:cubicBezTo>
                  <a:cubicBezTo>
                    <a:pt x="23076" y="25287"/>
                    <a:pt x="22699" y="25144"/>
                    <a:pt x="22335" y="24988"/>
                  </a:cubicBezTo>
                  <a:cubicBezTo>
                    <a:pt x="22035" y="24871"/>
                    <a:pt x="21736" y="24754"/>
                    <a:pt x="21450" y="24624"/>
                  </a:cubicBezTo>
                  <a:cubicBezTo>
                    <a:pt x="21034" y="24455"/>
                    <a:pt x="20644" y="24260"/>
                    <a:pt x="20227" y="24078"/>
                  </a:cubicBezTo>
                  <a:cubicBezTo>
                    <a:pt x="19967" y="23961"/>
                    <a:pt x="19694" y="23844"/>
                    <a:pt x="19421" y="23713"/>
                  </a:cubicBezTo>
                  <a:cubicBezTo>
                    <a:pt x="18979" y="23505"/>
                    <a:pt x="18536" y="23284"/>
                    <a:pt x="18107" y="23063"/>
                  </a:cubicBezTo>
                  <a:cubicBezTo>
                    <a:pt x="17886" y="22946"/>
                    <a:pt x="17665" y="22842"/>
                    <a:pt x="17457" y="22738"/>
                  </a:cubicBezTo>
                  <a:cubicBezTo>
                    <a:pt x="16806" y="22400"/>
                    <a:pt x="16182" y="22048"/>
                    <a:pt x="15558" y="21697"/>
                  </a:cubicBezTo>
                  <a:cubicBezTo>
                    <a:pt x="9795" y="18367"/>
                    <a:pt x="5620" y="14452"/>
                    <a:pt x="3070" y="10277"/>
                  </a:cubicBezTo>
                  <a:cubicBezTo>
                    <a:pt x="1848" y="8313"/>
                    <a:pt x="963" y="6166"/>
                    <a:pt x="456" y="3903"/>
                  </a:cubicBezTo>
                  <a:cubicBezTo>
                    <a:pt x="170" y="2628"/>
                    <a:pt x="27" y="1314"/>
                    <a:pt x="27" y="1"/>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129;p16">
              <a:extLst>
                <a:ext uri="{FF2B5EF4-FFF2-40B4-BE49-F238E27FC236}">
                  <a16:creationId xmlns:a16="http://schemas.microsoft.com/office/drawing/2014/main" id="{21402A9E-DAE7-4759-A2BB-977B82B5E3EA}"/>
                </a:ext>
              </a:extLst>
            </p:cNvPr>
            <p:cNvSpPr/>
            <p:nvPr/>
          </p:nvSpPr>
          <p:spPr>
            <a:xfrm>
              <a:off x="2710719" y="2684822"/>
              <a:ext cx="1297200" cy="500313"/>
            </a:xfrm>
            <a:custGeom>
              <a:avLst/>
              <a:gdLst/>
              <a:ahLst/>
              <a:cxnLst/>
              <a:rect l="l" t="t" r="r" b="b"/>
              <a:pathLst>
                <a:path w="85188" h="32975" extrusionOk="0">
                  <a:moveTo>
                    <a:pt x="1" y="32778"/>
                  </a:moveTo>
                  <a:cubicBezTo>
                    <a:pt x="1" y="32787"/>
                    <a:pt x="1" y="32796"/>
                    <a:pt x="1" y="32805"/>
                  </a:cubicBezTo>
                  <a:lnTo>
                    <a:pt x="1" y="32778"/>
                  </a:lnTo>
                  <a:close/>
                  <a:moveTo>
                    <a:pt x="42444" y="0"/>
                  </a:moveTo>
                  <a:cubicBezTo>
                    <a:pt x="41677" y="0"/>
                    <a:pt x="40910" y="13"/>
                    <a:pt x="40142" y="39"/>
                  </a:cubicBezTo>
                  <a:lnTo>
                    <a:pt x="39934" y="39"/>
                  </a:lnTo>
                  <a:cubicBezTo>
                    <a:pt x="39752" y="39"/>
                    <a:pt x="39557" y="52"/>
                    <a:pt x="39362" y="65"/>
                  </a:cubicBezTo>
                  <a:cubicBezTo>
                    <a:pt x="38867" y="78"/>
                    <a:pt x="38399" y="104"/>
                    <a:pt x="37918" y="130"/>
                  </a:cubicBezTo>
                  <a:cubicBezTo>
                    <a:pt x="37632" y="156"/>
                    <a:pt x="37346" y="169"/>
                    <a:pt x="37059" y="195"/>
                  </a:cubicBezTo>
                  <a:cubicBezTo>
                    <a:pt x="36591" y="221"/>
                    <a:pt x="36136" y="260"/>
                    <a:pt x="35681" y="312"/>
                  </a:cubicBezTo>
                  <a:cubicBezTo>
                    <a:pt x="35524" y="325"/>
                    <a:pt x="35355" y="338"/>
                    <a:pt x="35199" y="351"/>
                  </a:cubicBezTo>
                  <a:cubicBezTo>
                    <a:pt x="35095" y="364"/>
                    <a:pt x="34978" y="377"/>
                    <a:pt x="34874" y="390"/>
                  </a:cubicBezTo>
                  <a:cubicBezTo>
                    <a:pt x="34159" y="456"/>
                    <a:pt x="33456" y="547"/>
                    <a:pt x="32741" y="638"/>
                  </a:cubicBezTo>
                  <a:lnTo>
                    <a:pt x="32403" y="677"/>
                  </a:lnTo>
                  <a:cubicBezTo>
                    <a:pt x="31596" y="794"/>
                    <a:pt x="30790" y="924"/>
                    <a:pt x="29996" y="1067"/>
                  </a:cubicBezTo>
                  <a:lnTo>
                    <a:pt x="29762" y="1106"/>
                  </a:lnTo>
                  <a:cubicBezTo>
                    <a:pt x="29554" y="1145"/>
                    <a:pt x="29333" y="1184"/>
                    <a:pt x="29112" y="1236"/>
                  </a:cubicBezTo>
                  <a:cubicBezTo>
                    <a:pt x="28761" y="1301"/>
                    <a:pt x="28409" y="1366"/>
                    <a:pt x="28058" y="1444"/>
                  </a:cubicBezTo>
                  <a:cubicBezTo>
                    <a:pt x="27746" y="1496"/>
                    <a:pt x="27447" y="1574"/>
                    <a:pt x="27135" y="1639"/>
                  </a:cubicBezTo>
                  <a:cubicBezTo>
                    <a:pt x="26796" y="1717"/>
                    <a:pt x="26445" y="1808"/>
                    <a:pt x="26094" y="1873"/>
                  </a:cubicBezTo>
                  <a:cubicBezTo>
                    <a:pt x="25795" y="1951"/>
                    <a:pt x="25496" y="2029"/>
                    <a:pt x="25196" y="2107"/>
                  </a:cubicBezTo>
                  <a:cubicBezTo>
                    <a:pt x="24845" y="2199"/>
                    <a:pt x="24507" y="2290"/>
                    <a:pt x="24169" y="2381"/>
                  </a:cubicBezTo>
                  <a:cubicBezTo>
                    <a:pt x="23870" y="2459"/>
                    <a:pt x="23571" y="2537"/>
                    <a:pt x="23271" y="2641"/>
                  </a:cubicBezTo>
                  <a:cubicBezTo>
                    <a:pt x="22946" y="2732"/>
                    <a:pt x="22608" y="2836"/>
                    <a:pt x="22283" y="2940"/>
                  </a:cubicBezTo>
                  <a:cubicBezTo>
                    <a:pt x="22153" y="2979"/>
                    <a:pt x="22023" y="3005"/>
                    <a:pt x="21906" y="3044"/>
                  </a:cubicBezTo>
                  <a:cubicBezTo>
                    <a:pt x="21775" y="3096"/>
                    <a:pt x="21671" y="3135"/>
                    <a:pt x="21541" y="3174"/>
                  </a:cubicBezTo>
                  <a:cubicBezTo>
                    <a:pt x="20930" y="3369"/>
                    <a:pt x="20332" y="3577"/>
                    <a:pt x="19733" y="3798"/>
                  </a:cubicBezTo>
                  <a:cubicBezTo>
                    <a:pt x="19577" y="3864"/>
                    <a:pt x="19408" y="3916"/>
                    <a:pt x="19252" y="3981"/>
                  </a:cubicBezTo>
                  <a:cubicBezTo>
                    <a:pt x="18524" y="4241"/>
                    <a:pt x="17795" y="4527"/>
                    <a:pt x="17093" y="4839"/>
                  </a:cubicBezTo>
                  <a:cubicBezTo>
                    <a:pt x="16937" y="4917"/>
                    <a:pt x="16768" y="4982"/>
                    <a:pt x="16611" y="5060"/>
                  </a:cubicBezTo>
                  <a:cubicBezTo>
                    <a:pt x="16039" y="5307"/>
                    <a:pt x="15493" y="5567"/>
                    <a:pt x="14947" y="5841"/>
                  </a:cubicBezTo>
                  <a:cubicBezTo>
                    <a:pt x="14764" y="5932"/>
                    <a:pt x="14569" y="6023"/>
                    <a:pt x="14374" y="6127"/>
                  </a:cubicBezTo>
                  <a:cubicBezTo>
                    <a:pt x="13698" y="6465"/>
                    <a:pt x="13034" y="6829"/>
                    <a:pt x="12384" y="7206"/>
                  </a:cubicBezTo>
                  <a:cubicBezTo>
                    <a:pt x="12189" y="7311"/>
                    <a:pt x="11981" y="7428"/>
                    <a:pt x="11799" y="7545"/>
                  </a:cubicBezTo>
                  <a:cubicBezTo>
                    <a:pt x="11630" y="7636"/>
                    <a:pt x="11500" y="7740"/>
                    <a:pt x="11343" y="7831"/>
                  </a:cubicBezTo>
                  <a:cubicBezTo>
                    <a:pt x="11096" y="8000"/>
                    <a:pt x="10836" y="8156"/>
                    <a:pt x="10589" y="8325"/>
                  </a:cubicBezTo>
                  <a:cubicBezTo>
                    <a:pt x="10342" y="8481"/>
                    <a:pt x="10121" y="8637"/>
                    <a:pt x="9900" y="8793"/>
                  </a:cubicBezTo>
                  <a:cubicBezTo>
                    <a:pt x="9665" y="8949"/>
                    <a:pt x="9418" y="9119"/>
                    <a:pt x="9197" y="9275"/>
                  </a:cubicBezTo>
                  <a:cubicBezTo>
                    <a:pt x="8963" y="9444"/>
                    <a:pt x="8755" y="9600"/>
                    <a:pt x="8547" y="9769"/>
                  </a:cubicBezTo>
                  <a:cubicBezTo>
                    <a:pt x="8326" y="9925"/>
                    <a:pt x="8105" y="10107"/>
                    <a:pt x="7896" y="10276"/>
                  </a:cubicBezTo>
                  <a:cubicBezTo>
                    <a:pt x="7688" y="10445"/>
                    <a:pt x="7493" y="10601"/>
                    <a:pt x="7298" y="10784"/>
                  </a:cubicBezTo>
                  <a:cubicBezTo>
                    <a:pt x="7103" y="10953"/>
                    <a:pt x="6895" y="11122"/>
                    <a:pt x="6700" y="11304"/>
                  </a:cubicBezTo>
                  <a:cubicBezTo>
                    <a:pt x="6609" y="11382"/>
                    <a:pt x="6518" y="11447"/>
                    <a:pt x="6440" y="11525"/>
                  </a:cubicBezTo>
                  <a:cubicBezTo>
                    <a:pt x="6362" y="11603"/>
                    <a:pt x="6296" y="11668"/>
                    <a:pt x="6231" y="11746"/>
                  </a:cubicBezTo>
                  <a:cubicBezTo>
                    <a:pt x="5906" y="12058"/>
                    <a:pt x="5581" y="12370"/>
                    <a:pt x="5282" y="12683"/>
                  </a:cubicBezTo>
                  <a:cubicBezTo>
                    <a:pt x="5165" y="12800"/>
                    <a:pt x="5061" y="12917"/>
                    <a:pt x="4957" y="13034"/>
                  </a:cubicBezTo>
                  <a:cubicBezTo>
                    <a:pt x="4566" y="13450"/>
                    <a:pt x="4189" y="13879"/>
                    <a:pt x="3851" y="14322"/>
                  </a:cubicBezTo>
                  <a:lnTo>
                    <a:pt x="3812" y="14361"/>
                  </a:lnTo>
                  <a:cubicBezTo>
                    <a:pt x="3747" y="14452"/>
                    <a:pt x="3682" y="14556"/>
                    <a:pt x="3604" y="14647"/>
                  </a:cubicBezTo>
                  <a:cubicBezTo>
                    <a:pt x="3396" y="14933"/>
                    <a:pt x="3175" y="15206"/>
                    <a:pt x="2980" y="15492"/>
                  </a:cubicBezTo>
                  <a:cubicBezTo>
                    <a:pt x="2889" y="15648"/>
                    <a:pt x="2784" y="15804"/>
                    <a:pt x="2693" y="15948"/>
                  </a:cubicBezTo>
                  <a:cubicBezTo>
                    <a:pt x="2537" y="16195"/>
                    <a:pt x="2368" y="16455"/>
                    <a:pt x="2225" y="16702"/>
                  </a:cubicBezTo>
                  <a:cubicBezTo>
                    <a:pt x="2199" y="16767"/>
                    <a:pt x="2147" y="16819"/>
                    <a:pt x="2121" y="16884"/>
                  </a:cubicBezTo>
                  <a:cubicBezTo>
                    <a:pt x="2056" y="17001"/>
                    <a:pt x="2004" y="17118"/>
                    <a:pt x="1939" y="17222"/>
                  </a:cubicBezTo>
                  <a:cubicBezTo>
                    <a:pt x="1822" y="17443"/>
                    <a:pt x="1718" y="17652"/>
                    <a:pt x="1614" y="17860"/>
                  </a:cubicBezTo>
                  <a:cubicBezTo>
                    <a:pt x="1523" y="18042"/>
                    <a:pt x="1458" y="18224"/>
                    <a:pt x="1367" y="18406"/>
                  </a:cubicBezTo>
                  <a:cubicBezTo>
                    <a:pt x="1276" y="18627"/>
                    <a:pt x="1185" y="18835"/>
                    <a:pt x="1093" y="19056"/>
                  </a:cubicBezTo>
                  <a:cubicBezTo>
                    <a:pt x="1067" y="19134"/>
                    <a:pt x="1015" y="19212"/>
                    <a:pt x="989" y="19303"/>
                  </a:cubicBezTo>
                  <a:cubicBezTo>
                    <a:pt x="963" y="19395"/>
                    <a:pt x="924" y="19512"/>
                    <a:pt x="885" y="19616"/>
                  </a:cubicBezTo>
                  <a:cubicBezTo>
                    <a:pt x="820" y="19811"/>
                    <a:pt x="742" y="20019"/>
                    <a:pt x="677" y="20227"/>
                  </a:cubicBezTo>
                  <a:cubicBezTo>
                    <a:pt x="625" y="20409"/>
                    <a:pt x="573" y="20604"/>
                    <a:pt x="521" y="20786"/>
                  </a:cubicBezTo>
                  <a:cubicBezTo>
                    <a:pt x="469" y="20981"/>
                    <a:pt x="417" y="21203"/>
                    <a:pt x="365" y="21411"/>
                  </a:cubicBezTo>
                  <a:cubicBezTo>
                    <a:pt x="352" y="21515"/>
                    <a:pt x="313" y="21606"/>
                    <a:pt x="300" y="21697"/>
                  </a:cubicBezTo>
                  <a:cubicBezTo>
                    <a:pt x="274" y="21801"/>
                    <a:pt x="274" y="21892"/>
                    <a:pt x="248" y="21983"/>
                  </a:cubicBezTo>
                  <a:cubicBezTo>
                    <a:pt x="209" y="22191"/>
                    <a:pt x="183" y="22399"/>
                    <a:pt x="157" y="22620"/>
                  </a:cubicBezTo>
                  <a:cubicBezTo>
                    <a:pt x="118" y="22829"/>
                    <a:pt x="105" y="22998"/>
                    <a:pt x="92" y="23180"/>
                  </a:cubicBezTo>
                  <a:cubicBezTo>
                    <a:pt x="66" y="23375"/>
                    <a:pt x="53" y="23609"/>
                    <a:pt x="40" y="23817"/>
                  </a:cubicBezTo>
                  <a:cubicBezTo>
                    <a:pt x="40" y="23934"/>
                    <a:pt x="27" y="24038"/>
                    <a:pt x="14" y="24142"/>
                  </a:cubicBezTo>
                  <a:lnTo>
                    <a:pt x="14" y="24637"/>
                  </a:lnTo>
                  <a:lnTo>
                    <a:pt x="1" y="32778"/>
                  </a:lnTo>
                  <a:lnTo>
                    <a:pt x="1" y="32778"/>
                  </a:lnTo>
                  <a:cubicBezTo>
                    <a:pt x="2" y="32514"/>
                    <a:pt x="14" y="32250"/>
                    <a:pt x="27" y="31986"/>
                  </a:cubicBezTo>
                  <a:cubicBezTo>
                    <a:pt x="40" y="31765"/>
                    <a:pt x="53" y="31557"/>
                    <a:pt x="66" y="31348"/>
                  </a:cubicBezTo>
                  <a:cubicBezTo>
                    <a:pt x="92" y="31140"/>
                    <a:pt x="118" y="30971"/>
                    <a:pt x="131" y="30776"/>
                  </a:cubicBezTo>
                  <a:cubicBezTo>
                    <a:pt x="157" y="30581"/>
                    <a:pt x="196" y="30347"/>
                    <a:pt x="235" y="30139"/>
                  </a:cubicBezTo>
                  <a:cubicBezTo>
                    <a:pt x="274" y="29931"/>
                    <a:pt x="313" y="29762"/>
                    <a:pt x="352" y="29566"/>
                  </a:cubicBezTo>
                  <a:cubicBezTo>
                    <a:pt x="391" y="29384"/>
                    <a:pt x="443" y="29163"/>
                    <a:pt x="508" y="28955"/>
                  </a:cubicBezTo>
                  <a:cubicBezTo>
                    <a:pt x="560" y="28747"/>
                    <a:pt x="599" y="28578"/>
                    <a:pt x="664" y="28383"/>
                  </a:cubicBezTo>
                  <a:cubicBezTo>
                    <a:pt x="729" y="28188"/>
                    <a:pt x="794" y="27980"/>
                    <a:pt x="872" y="27771"/>
                  </a:cubicBezTo>
                  <a:cubicBezTo>
                    <a:pt x="937" y="27563"/>
                    <a:pt x="1002" y="27394"/>
                    <a:pt x="1080" y="27212"/>
                  </a:cubicBezTo>
                  <a:cubicBezTo>
                    <a:pt x="1159" y="26991"/>
                    <a:pt x="1250" y="26783"/>
                    <a:pt x="1341" y="26575"/>
                  </a:cubicBezTo>
                  <a:cubicBezTo>
                    <a:pt x="1432" y="26393"/>
                    <a:pt x="1510" y="26210"/>
                    <a:pt x="1601" y="26028"/>
                  </a:cubicBezTo>
                  <a:cubicBezTo>
                    <a:pt x="1705" y="25807"/>
                    <a:pt x="1809" y="25599"/>
                    <a:pt x="1926" y="25391"/>
                  </a:cubicBezTo>
                  <a:cubicBezTo>
                    <a:pt x="2017" y="25209"/>
                    <a:pt x="2108" y="25040"/>
                    <a:pt x="2212" y="24858"/>
                  </a:cubicBezTo>
                  <a:cubicBezTo>
                    <a:pt x="2355" y="24611"/>
                    <a:pt x="2511" y="24363"/>
                    <a:pt x="2680" y="24103"/>
                  </a:cubicBezTo>
                  <a:cubicBezTo>
                    <a:pt x="2771" y="23960"/>
                    <a:pt x="2862" y="23804"/>
                    <a:pt x="2967" y="23661"/>
                  </a:cubicBezTo>
                  <a:cubicBezTo>
                    <a:pt x="3162" y="23375"/>
                    <a:pt x="3370" y="23089"/>
                    <a:pt x="3591" y="22816"/>
                  </a:cubicBezTo>
                  <a:cubicBezTo>
                    <a:pt x="3669" y="22698"/>
                    <a:pt x="3747" y="22581"/>
                    <a:pt x="3838" y="22477"/>
                  </a:cubicBezTo>
                  <a:cubicBezTo>
                    <a:pt x="4176" y="22048"/>
                    <a:pt x="4553" y="21606"/>
                    <a:pt x="4944" y="21190"/>
                  </a:cubicBezTo>
                  <a:cubicBezTo>
                    <a:pt x="5048" y="21072"/>
                    <a:pt x="5152" y="20955"/>
                    <a:pt x="5269" y="20851"/>
                  </a:cubicBezTo>
                  <a:cubicBezTo>
                    <a:pt x="5568" y="20526"/>
                    <a:pt x="5880" y="20214"/>
                    <a:pt x="6205" y="19902"/>
                  </a:cubicBezTo>
                  <a:cubicBezTo>
                    <a:pt x="6375" y="19759"/>
                    <a:pt x="6518" y="19603"/>
                    <a:pt x="6674" y="19460"/>
                  </a:cubicBezTo>
                  <a:cubicBezTo>
                    <a:pt x="6869" y="19290"/>
                    <a:pt x="7077" y="19108"/>
                    <a:pt x="7272" y="18939"/>
                  </a:cubicBezTo>
                  <a:cubicBezTo>
                    <a:pt x="7480" y="18770"/>
                    <a:pt x="7675" y="18601"/>
                    <a:pt x="7883" y="18432"/>
                  </a:cubicBezTo>
                  <a:cubicBezTo>
                    <a:pt x="8079" y="18276"/>
                    <a:pt x="8313" y="18094"/>
                    <a:pt x="8534" y="17925"/>
                  </a:cubicBezTo>
                  <a:cubicBezTo>
                    <a:pt x="8755" y="17756"/>
                    <a:pt x="8950" y="17599"/>
                    <a:pt x="9184" y="17443"/>
                  </a:cubicBezTo>
                  <a:cubicBezTo>
                    <a:pt x="9405" y="17274"/>
                    <a:pt x="9639" y="17118"/>
                    <a:pt x="9874" y="16949"/>
                  </a:cubicBezTo>
                  <a:cubicBezTo>
                    <a:pt x="10121" y="16793"/>
                    <a:pt x="10342" y="16637"/>
                    <a:pt x="10576" y="16481"/>
                  </a:cubicBezTo>
                  <a:cubicBezTo>
                    <a:pt x="10810" y="16325"/>
                    <a:pt x="11070" y="16156"/>
                    <a:pt x="11330" y="16000"/>
                  </a:cubicBezTo>
                  <a:cubicBezTo>
                    <a:pt x="11669" y="15778"/>
                    <a:pt x="12007" y="15570"/>
                    <a:pt x="12358" y="15362"/>
                  </a:cubicBezTo>
                  <a:cubicBezTo>
                    <a:pt x="13008" y="14985"/>
                    <a:pt x="13685" y="14634"/>
                    <a:pt x="14361" y="14283"/>
                  </a:cubicBezTo>
                  <a:cubicBezTo>
                    <a:pt x="14543" y="14192"/>
                    <a:pt x="14738" y="14087"/>
                    <a:pt x="14934" y="13996"/>
                  </a:cubicBezTo>
                  <a:cubicBezTo>
                    <a:pt x="15480" y="13723"/>
                    <a:pt x="16026" y="13463"/>
                    <a:pt x="16585" y="13216"/>
                  </a:cubicBezTo>
                  <a:cubicBezTo>
                    <a:pt x="16755" y="13151"/>
                    <a:pt x="16911" y="13073"/>
                    <a:pt x="17080" y="12995"/>
                  </a:cubicBezTo>
                  <a:cubicBezTo>
                    <a:pt x="17782" y="12696"/>
                    <a:pt x="18498" y="12396"/>
                    <a:pt x="19226" y="12123"/>
                  </a:cubicBezTo>
                  <a:cubicBezTo>
                    <a:pt x="19395" y="12071"/>
                    <a:pt x="19551" y="12006"/>
                    <a:pt x="19720" y="11954"/>
                  </a:cubicBezTo>
                  <a:cubicBezTo>
                    <a:pt x="20319" y="11733"/>
                    <a:pt x="20917" y="11525"/>
                    <a:pt x="21528" y="11317"/>
                  </a:cubicBezTo>
                  <a:cubicBezTo>
                    <a:pt x="21775" y="11239"/>
                    <a:pt x="22023" y="11161"/>
                    <a:pt x="22257" y="11083"/>
                  </a:cubicBezTo>
                  <a:cubicBezTo>
                    <a:pt x="22582" y="10979"/>
                    <a:pt x="22920" y="10875"/>
                    <a:pt x="23258" y="10784"/>
                  </a:cubicBezTo>
                  <a:cubicBezTo>
                    <a:pt x="23558" y="10692"/>
                    <a:pt x="23857" y="10614"/>
                    <a:pt x="24156" y="10523"/>
                  </a:cubicBezTo>
                  <a:cubicBezTo>
                    <a:pt x="24494" y="10432"/>
                    <a:pt x="24832" y="10341"/>
                    <a:pt x="25170" y="10250"/>
                  </a:cubicBezTo>
                  <a:cubicBezTo>
                    <a:pt x="25470" y="10172"/>
                    <a:pt x="25782" y="10094"/>
                    <a:pt x="26081" y="10029"/>
                  </a:cubicBezTo>
                  <a:cubicBezTo>
                    <a:pt x="26419" y="9938"/>
                    <a:pt x="26770" y="9860"/>
                    <a:pt x="27122" y="9782"/>
                  </a:cubicBezTo>
                  <a:cubicBezTo>
                    <a:pt x="27421" y="9717"/>
                    <a:pt x="27733" y="9652"/>
                    <a:pt x="28045" y="9587"/>
                  </a:cubicBezTo>
                  <a:cubicBezTo>
                    <a:pt x="28396" y="9509"/>
                    <a:pt x="28748" y="9444"/>
                    <a:pt x="29099" y="9379"/>
                  </a:cubicBezTo>
                  <a:cubicBezTo>
                    <a:pt x="29398" y="9327"/>
                    <a:pt x="29684" y="9262"/>
                    <a:pt x="29983" y="9210"/>
                  </a:cubicBezTo>
                  <a:cubicBezTo>
                    <a:pt x="30777" y="9080"/>
                    <a:pt x="31583" y="8949"/>
                    <a:pt x="32390" y="8832"/>
                  </a:cubicBezTo>
                  <a:lnTo>
                    <a:pt x="32728" y="8793"/>
                  </a:lnTo>
                  <a:cubicBezTo>
                    <a:pt x="33443" y="8689"/>
                    <a:pt x="34146" y="8611"/>
                    <a:pt x="34861" y="8533"/>
                  </a:cubicBezTo>
                  <a:cubicBezTo>
                    <a:pt x="35134" y="8507"/>
                    <a:pt x="35407" y="8481"/>
                    <a:pt x="35681" y="8455"/>
                  </a:cubicBezTo>
                  <a:cubicBezTo>
                    <a:pt x="36136" y="8416"/>
                    <a:pt x="36591" y="8377"/>
                    <a:pt x="37046" y="8338"/>
                  </a:cubicBezTo>
                  <a:cubicBezTo>
                    <a:pt x="37333" y="8325"/>
                    <a:pt x="37632" y="8299"/>
                    <a:pt x="37918" y="8286"/>
                  </a:cubicBezTo>
                  <a:cubicBezTo>
                    <a:pt x="38399" y="8247"/>
                    <a:pt x="38880" y="8234"/>
                    <a:pt x="39362" y="8208"/>
                  </a:cubicBezTo>
                  <a:cubicBezTo>
                    <a:pt x="39622" y="8195"/>
                    <a:pt x="39882" y="8182"/>
                    <a:pt x="40142" y="8182"/>
                  </a:cubicBezTo>
                  <a:cubicBezTo>
                    <a:pt x="40910" y="8156"/>
                    <a:pt x="41677" y="8143"/>
                    <a:pt x="42444" y="8143"/>
                  </a:cubicBezTo>
                  <a:cubicBezTo>
                    <a:pt x="43095" y="8143"/>
                    <a:pt x="43745" y="8143"/>
                    <a:pt x="44396" y="8169"/>
                  </a:cubicBezTo>
                  <a:cubicBezTo>
                    <a:pt x="44812" y="8182"/>
                    <a:pt x="45228" y="8195"/>
                    <a:pt x="45644" y="8221"/>
                  </a:cubicBezTo>
                  <a:cubicBezTo>
                    <a:pt x="45918" y="8221"/>
                    <a:pt x="46191" y="8234"/>
                    <a:pt x="46464" y="8247"/>
                  </a:cubicBezTo>
                  <a:cubicBezTo>
                    <a:pt x="46919" y="8273"/>
                    <a:pt x="47374" y="8312"/>
                    <a:pt x="47817" y="8338"/>
                  </a:cubicBezTo>
                  <a:cubicBezTo>
                    <a:pt x="48064" y="8364"/>
                    <a:pt x="48298" y="8377"/>
                    <a:pt x="48532" y="8390"/>
                  </a:cubicBezTo>
                  <a:cubicBezTo>
                    <a:pt x="49091" y="8442"/>
                    <a:pt x="49664" y="8494"/>
                    <a:pt x="50223" y="8559"/>
                  </a:cubicBezTo>
                  <a:cubicBezTo>
                    <a:pt x="50340" y="8572"/>
                    <a:pt x="50457" y="8572"/>
                    <a:pt x="50587" y="8585"/>
                  </a:cubicBezTo>
                  <a:cubicBezTo>
                    <a:pt x="51264" y="8663"/>
                    <a:pt x="51940" y="8754"/>
                    <a:pt x="52616" y="8845"/>
                  </a:cubicBezTo>
                  <a:cubicBezTo>
                    <a:pt x="52746" y="8871"/>
                    <a:pt x="52877" y="8884"/>
                    <a:pt x="53020" y="8910"/>
                  </a:cubicBezTo>
                  <a:cubicBezTo>
                    <a:pt x="53566" y="8988"/>
                    <a:pt x="54112" y="9067"/>
                    <a:pt x="54659" y="9171"/>
                  </a:cubicBezTo>
                  <a:cubicBezTo>
                    <a:pt x="54906" y="9210"/>
                    <a:pt x="55153" y="9262"/>
                    <a:pt x="55400" y="9301"/>
                  </a:cubicBezTo>
                  <a:cubicBezTo>
                    <a:pt x="55829" y="9379"/>
                    <a:pt x="56259" y="9470"/>
                    <a:pt x="56688" y="9548"/>
                  </a:cubicBezTo>
                  <a:cubicBezTo>
                    <a:pt x="56909" y="9600"/>
                    <a:pt x="57143" y="9652"/>
                    <a:pt x="57364" y="9691"/>
                  </a:cubicBezTo>
                  <a:cubicBezTo>
                    <a:pt x="57845" y="9795"/>
                    <a:pt x="58327" y="9912"/>
                    <a:pt x="58808" y="10016"/>
                  </a:cubicBezTo>
                  <a:cubicBezTo>
                    <a:pt x="59068" y="10081"/>
                    <a:pt x="59328" y="10159"/>
                    <a:pt x="59588" y="10224"/>
                  </a:cubicBezTo>
                  <a:cubicBezTo>
                    <a:pt x="60031" y="10328"/>
                    <a:pt x="60460" y="10445"/>
                    <a:pt x="60889" y="10562"/>
                  </a:cubicBezTo>
                  <a:cubicBezTo>
                    <a:pt x="61136" y="10627"/>
                    <a:pt x="61383" y="10705"/>
                    <a:pt x="61618" y="10771"/>
                  </a:cubicBezTo>
                  <a:cubicBezTo>
                    <a:pt x="62281" y="10966"/>
                    <a:pt x="62931" y="11161"/>
                    <a:pt x="63569" y="11382"/>
                  </a:cubicBezTo>
                  <a:cubicBezTo>
                    <a:pt x="63699" y="11421"/>
                    <a:pt x="63842" y="11460"/>
                    <a:pt x="63972" y="11512"/>
                  </a:cubicBezTo>
                  <a:cubicBezTo>
                    <a:pt x="64726" y="11759"/>
                    <a:pt x="65481" y="12032"/>
                    <a:pt x="66209" y="12318"/>
                  </a:cubicBezTo>
                  <a:cubicBezTo>
                    <a:pt x="66352" y="12370"/>
                    <a:pt x="66495" y="12435"/>
                    <a:pt x="66652" y="12501"/>
                  </a:cubicBezTo>
                  <a:cubicBezTo>
                    <a:pt x="67627" y="12891"/>
                    <a:pt x="68577" y="13294"/>
                    <a:pt x="69513" y="13736"/>
                  </a:cubicBezTo>
                  <a:cubicBezTo>
                    <a:pt x="69591" y="13788"/>
                    <a:pt x="69669" y="13827"/>
                    <a:pt x="69760" y="13866"/>
                  </a:cubicBezTo>
                  <a:cubicBezTo>
                    <a:pt x="70736" y="14335"/>
                    <a:pt x="71685" y="14829"/>
                    <a:pt x="72609" y="15362"/>
                  </a:cubicBezTo>
                  <a:cubicBezTo>
                    <a:pt x="77357" y="18107"/>
                    <a:pt x="80739" y="21307"/>
                    <a:pt x="82807" y="24741"/>
                  </a:cubicBezTo>
                  <a:cubicBezTo>
                    <a:pt x="84381" y="27355"/>
                    <a:pt x="85161" y="30113"/>
                    <a:pt x="85161" y="32974"/>
                  </a:cubicBezTo>
                  <a:lnTo>
                    <a:pt x="85187" y="24806"/>
                  </a:lnTo>
                  <a:cubicBezTo>
                    <a:pt x="85174" y="21944"/>
                    <a:pt x="84381" y="19199"/>
                    <a:pt x="82807" y="16585"/>
                  </a:cubicBezTo>
                  <a:cubicBezTo>
                    <a:pt x="80752" y="13164"/>
                    <a:pt x="77357" y="9938"/>
                    <a:pt x="72609" y="7206"/>
                  </a:cubicBezTo>
                  <a:cubicBezTo>
                    <a:pt x="71698" y="6673"/>
                    <a:pt x="70736" y="6179"/>
                    <a:pt x="69773" y="5711"/>
                  </a:cubicBezTo>
                  <a:cubicBezTo>
                    <a:pt x="69682" y="5672"/>
                    <a:pt x="69604" y="5620"/>
                    <a:pt x="69513" y="5580"/>
                  </a:cubicBezTo>
                  <a:cubicBezTo>
                    <a:pt x="68590" y="5138"/>
                    <a:pt x="67627" y="4735"/>
                    <a:pt x="66652" y="4345"/>
                  </a:cubicBezTo>
                  <a:cubicBezTo>
                    <a:pt x="66574" y="4306"/>
                    <a:pt x="66482" y="4267"/>
                    <a:pt x="66404" y="4228"/>
                  </a:cubicBezTo>
                  <a:cubicBezTo>
                    <a:pt x="66326" y="4202"/>
                    <a:pt x="66274" y="4189"/>
                    <a:pt x="66209" y="4163"/>
                  </a:cubicBezTo>
                  <a:cubicBezTo>
                    <a:pt x="65481" y="3877"/>
                    <a:pt x="64726" y="3603"/>
                    <a:pt x="63972" y="3343"/>
                  </a:cubicBezTo>
                  <a:cubicBezTo>
                    <a:pt x="63842" y="3304"/>
                    <a:pt x="63712" y="3265"/>
                    <a:pt x="63582" y="3213"/>
                  </a:cubicBezTo>
                  <a:cubicBezTo>
                    <a:pt x="62931" y="3005"/>
                    <a:pt x="62281" y="2797"/>
                    <a:pt x="61631" y="2615"/>
                  </a:cubicBezTo>
                  <a:cubicBezTo>
                    <a:pt x="61514" y="2576"/>
                    <a:pt x="61397" y="2537"/>
                    <a:pt x="61279" y="2511"/>
                  </a:cubicBezTo>
                  <a:cubicBezTo>
                    <a:pt x="61175" y="2472"/>
                    <a:pt x="61019" y="2446"/>
                    <a:pt x="60902" y="2407"/>
                  </a:cubicBezTo>
                  <a:cubicBezTo>
                    <a:pt x="60473" y="2290"/>
                    <a:pt x="60031" y="2173"/>
                    <a:pt x="59601" y="2055"/>
                  </a:cubicBezTo>
                  <a:cubicBezTo>
                    <a:pt x="59328" y="1990"/>
                    <a:pt x="59068" y="1925"/>
                    <a:pt x="58808" y="1860"/>
                  </a:cubicBezTo>
                  <a:cubicBezTo>
                    <a:pt x="58327" y="1743"/>
                    <a:pt x="57845" y="1639"/>
                    <a:pt x="57364" y="1535"/>
                  </a:cubicBezTo>
                  <a:cubicBezTo>
                    <a:pt x="57182" y="1496"/>
                    <a:pt x="57013" y="1457"/>
                    <a:pt x="56831" y="1418"/>
                  </a:cubicBezTo>
                  <a:lnTo>
                    <a:pt x="56701" y="1392"/>
                  </a:lnTo>
                  <a:cubicBezTo>
                    <a:pt x="56272" y="1301"/>
                    <a:pt x="55842" y="1236"/>
                    <a:pt x="55400" y="1145"/>
                  </a:cubicBezTo>
                  <a:cubicBezTo>
                    <a:pt x="55166" y="1106"/>
                    <a:pt x="54919" y="1054"/>
                    <a:pt x="54672" y="1015"/>
                  </a:cubicBezTo>
                  <a:cubicBezTo>
                    <a:pt x="54125" y="924"/>
                    <a:pt x="53566" y="833"/>
                    <a:pt x="53020" y="755"/>
                  </a:cubicBezTo>
                  <a:cubicBezTo>
                    <a:pt x="52890" y="729"/>
                    <a:pt x="52772" y="716"/>
                    <a:pt x="52642" y="690"/>
                  </a:cubicBezTo>
                  <a:lnTo>
                    <a:pt x="52616" y="690"/>
                  </a:lnTo>
                  <a:cubicBezTo>
                    <a:pt x="51953" y="599"/>
                    <a:pt x="51264" y="508"/>
                    <a:pt x="50587" y="430"/>
                  </a:cubicBezTo>
                  <a:cubicBezTo>
                    <a:pt x="50470" y="416"/>
                    <a:pt x="50353" y="416"/>
                    <a:pt x="50236" y="403"/>
                  </a:cubicBezTo>
                  <a:cubicBezTo>
                    <a:pt x="49677" y="338"/>
                    <a:pt x="49104" y="286"/>
                    <a:pt x="48532" y="234"/>
                  </a:cubicBezTo>
                  <a:lnTo>
                    <a:pt x="48506" y="234"/>
                  </a:lnTo>
                  <a:cubicBezTo>
                    <a:pt x="48285" y="221"/>
                    <a:pt x="48077" y="208"/>
                    <a:pt x="47856" y="195"/>
                  </a:cubicBezTo>
                  <a:cubicBezTo>
                    <a:pt x="47400" y="156"/>
                    <a:pt x="46932" y="130"/>
                    <a:pt x="46477" y="104"/>
                  </a:cubicBezTo>
                  <a:cubicBezTo>
                    <a:pt x="46191" y="91"/>
                    <a:pt x="45918" y="78"/>
                    <a:pt x="45644" y="65"/>
                  </a:cubicBezTo>
                  <a:cubicBezTo>
                    <a:pt x="45228" y="52"/>
                    <a:pt x="44812" y="26"/>
                    <a:pt x="44396" y="13"/>
                  </a:cubicBezTo>
                  <a:lnTo>
                    <a:pt x="44305" y="13"/>
                  </a:lnTo>
                  <a:cubicBezTo>
                    <a:pt x="43693" y="0"/>
                    <a:pt x="43069" y="0"/>
                    <a:pt x="42444"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130;p16">
              <a:extLst>
                <a:ext uri="{FF2B5EF4-FFF2-40B4-BE49-F238E27FC236}">
                  <a16:creationId xmlns:a16="http://schemas.microsoft.com/office/drawing/2014/main" id="{57D70727-B333-48DD-8718-036E2C542FC6}"/>
                </a:ext>
              </a:extLst>
            </p:cNvPr>
            <p:cNvSpPr/>
            <p:nvPr/>
          </p:nvSpPr>
          <p:spPr>
            <a:xfrm>
              <a:off x="4156616" y="3091507"/>
              <a:ext cx="410" cy="131257"/>
            </a:xfrm>
            <a:custGeom>
              <a:avLst/>
              <a:gdLst/>
              <a:ahLst/>
              <a:cxnLst/>
              <a:rect l="l" t="t" r="r" b="b"/>
              <a:pathLst>
                <a:path w="27" h="8651" extrusionOk="0">
                  <a:moveTo>
                    <a:pt x="26" y="1"/>
                  </a:moveTo>
                  <a:lnTo>
                    <a:pt x="0" y="8182"/>
                  </a:lnTo>
                  <a:lnTo>
                    <a:pt x="0" y="8651"/>
                  </a:lnTo>
                  <a:lnTo>
                    <a:pt x="26" y="469"/>
                  </a:lnTo>
                  <a:lnTo>
                    <a:pt x="26"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131;p16">
              <a:extLst>
                <a:ext uri="{FF2B5EF4-FFF2-40B4-BE49-F238E27FC236}">
                  <a16:creationId xmlns:a16="http://schemas.microsoft.com/office/drawing/2014/main" id="{6DA22285-763C-4518-A6D1-6E2DE4D26C09}"/>
                </a:ext>
              </a:extLst>
            </p:cNvPr>
            <p:cNvSpPr/>
            <p:nvPr/>
          </p:nvSpPr>
          <p:spPr>
            <a:xfrm>
              <a:off x="4150487" y="3163536"/>
              <a:ext cx="410" cy="130074"/>
            </a:xfrm>
            <a:custGeom>
              <a:avLst/>
              <a:gdLst/>
              <a:ahLst/>
              <a:cxnLst/>
              <a:rect l="l" t="t" r="r" b="b"/>
              <a:pathLst>
                <a:path w="27" h="8573" extrusionOk="0">
                  <a:moveTo>
                    <a:pt x="27" y="0"/>
                  </a:moveTo>
                  <a:lnTo>
                    <a:pt x="1" y="8169"/>
                  </a:lnTo>
                  <a:lnTo>
                    <a:pt x="1" y="8572"/>
                  </a:lnTo>
                  <a:lnTo>
                    <a:pt x="27" y="404"/>
                  </a:lnTo>
                  <a:lnTo>
                    <a:pt x="27" y="0"/>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32;p16">
              <a:extLst>
                <a:ext uri="{FF2B5EF4-FFF2-40B4-BE49-F238E27FC236}">
                  <a16:creationId xmlns:a16="http://schemas.microsoft.com/office/drawing/2014/main" id="{52736A11-2993-411E-A661-93BEC68E1A4F}"/>
                </a:ext>
              </a:extLst>
            </p:cNvPr>
            <p:cNvSpPr/>
            <p:nvPr/>
          </p:nvSpPr>
          <p:spPr>
            <a:xfrm>
              <a:off x="3997963" y="3162352"/>
              <a:ext cx="1596936" cy="588526"/>
            </a:xfrm>
            <a:custGeom>
              <a:avLst/>
              <a:gdLst/>
              <a:ahLst/>
              <a:cxnLst/>
              <a:rect l="l" t="t" r="r" b="b"/>
              <a:pathLst>
                <a:path w="105252" h="38789" extrusionOk="0">
                  <a:moveTo>
                    <a:pt x="39" y="0"/>
                  </a:moveTo>
                  <a:cubicBezTo>
                    <a:pt x="39" y="7"/>
                    <a:pt x="39" y="13"/>
                    <a:pt x="39" y="20"/>
                  </a:cubicBezTo>
                  <a:lnTo>
                    <a:pt x="39" y="20"/>
                  </a:lnTo>
                  <a:lnTo>
                    <a:pt x="39" y="0"/>
                  </a:lnTo>
                  <a:close/>
                  <a:moveTo>
                    <a:pt x="105231" y="143"/>
                  </a:moveTo>
                  <a:lnTo>
                    <a:pt x="105229" y="925"/>
                  </a:lnTo>
                  <a:lnTo>
                    <a:pt x="105229" y="925"/>
                  </a:lnTo>
                  <a:cubicBezTo>
                    <a:pt x="105241" y="660"/>
                    <a:pt x="105251" y="402"/>
                    <a:pt x="105231" y="143"/>
                  </a:cubicBezTo>
                  <a:close/>
                  <a:moveTo>
                    <a:pt x="39" y="20"/>
                  </a:moveTo>
                  <a:lnTo>
                    <a:pt x="13" y="8169"/>
                  </a:lnTo>
                  <a:cubicBezTo>
                    <a:pt x="0" y="11642"/>
                    <a:pt x="1015" y="15115"/>
                    <a:pt x="3044" y="18445"/>
                  </a:cubicBezTo>
                  <a:cubicBezTo>
                    <a:pt x="5593" y="22607"/>
                    <a:pt x="9782" y="26536"/>
                    <a:pt x="15544" y="29853"/>
                  </a:cubicBezTo>
                  <a:cubicBezTo>
                    <a:pt x="16168" y="30217"/>
                    <a:pt x="16793" y="30568"/>
                    <a:pt x="17443" y="30906"/>
                  </a:cubicBezTo>
                  <a:cubicBezTo>
                    <a:pt x="17651" y="31010"/>
                    <a:pt x="17872" y="31114"/>
                    <a:pt x="18081" y="31231"/>
                  </a:cubicBezTo>
                  <a:cubicBezTo>
                    <a:pt x="18523" y="31453"/>
                    <a:pt x="18965" y="31674"/>
                    <a:pt x="19407" y="31882"/>
                  </a:cubicBezTo>
                  <a:cubicBezTo>
                    <a:pt x="19667" y="31999"/>
                    <a:pt x="19941" y="32116"/>
                    <a:pt x="20214" y="32246"/>
                  </a:cubicBezTo>
                  <a:cubicBezTo>
                    <a:pt x="20617" y="32428"/>
                    <a:pt x="21020" y="32610"/>
                    <a:pt x="21437" y="32792"/>
                  </a:cubicBezTo>
                  <a:cubicBezTo>
                    <a:pt x="21723" y="32909"/>
                    <a:pt x="22022" y="33039"/>
                    <a:pt x="22308" y="33157"/>
                  </a:cubicBezTo>
                  <a:cubicBezTo>
                    <a:pt x="22607" y="33274"/>
                    <a:pt x="22880" y="33391"/>
                    <a:pt x="23180" y="33508"/>
                  </a:cubicBezTo>
                  <a:cubicBezTo>
                    <a:pt x="23258" y="33547"/>
                    <a:pt x="23336" y="33573"/>
                    <a:pt x="23427" y="33599"/>
                  </a:cubicBezTo>
                  <a:cubicBezTo>
                    <a:pt x="24337" y="33963"/>
                    <a:pt x="25261" y="34288"/>
                    <a:pt x="26197" y="34613"/>
                  </a:cubicBezTo>
                  <a:cubicBezTo>
                    <a:pt x="26353" y="34665"/>
                    <a:pt x="26522" y="34717"/>
                    <a:pt x="26666" y="34770"/>
                  </a:cubicBezTo>
                  <a:cubicBezTo>
                    <a:pt x="27472" y="35030"/>
                    <a:pt x="28291" y="35290"/>
                    <a:pt x="29111" y="35524"/>
                  </a:cubicBezTo>
                  <a:cubicBezTo>
                    <a:pt x="29254" y="35563"/>
                    <a:pt x="29384" y="35615"/>
                    <a:pt x="29527" y="35654"/>
                  </a:cubicBezTo>
                  <a:cubicBezTo>
                    <a:pt x="29670" y="35693"/>
                    <a:pt x="29852" y="35732"/>
                    <a:pt x="30021" y="35784"/>
                  </a:cubicBezTo>
                  <a:cubicBezTo>
                    <a:pt x="30555" y="35927"/>
                    <a:pt x="31088" y="36070"/>
                    <a:pt x="31634" y="36213"/>
                  </a:cubicBezTo>
                  <a:cubicBezTo>
                    <a:pt x="31960" y="36291"/>
                    <a:pt x="32272" y="36369"/>
                    <a:pt x="32597" y="36447"/>
                  </a:cubicBezTo>
                  <a:cubicBezTo>
                    <a:pt x="33208" y="36591"/>
                    <a:pt x="33807" y="36734"/>
                    <a:pt x="34418" y="36864"/>
                  </a:cubicBezTo>
                  <a:cubicBezTo>
                    <a:pt x="34639" y="36903"/>
                    <a:pt x="34847" y="36968"/>
                    <a:pt x="35055" y="37007"/>
                  </a:cubicBezTo>
                  <a:lnTo>
                    <a:pt x="35225" y="37033"/>
                  </a:lnTo>
                  <a:cubicBezTo>
                    <a:pt x="35771" y="37150"/>
                    <a:pt x="36317" y="37254"/>
                    <a:pt x="36863" y="37345"/>
                  </a:cubicBezTo>
                  <a:cubicBezTo>
                    <a:pt x="37163" y="37397"/>
                    <a:pt x="37449" y="37462"/>
                    <a:pt x="37735" y="37514"/>
                  </a:cubicBezTo>
                  <a:cubicBezTo>
                    <a:pt x="38476" y="37644"/>
                    <a:pt x="39244" y="37761"/>
                    <a:pt x="39998" y="37865"/>
                  </a:cubicBezTo>
                  <a:lnTo>
                    <a:pt x="40258" y="37917"/>
                  </a:lnTo>
                  <a:cubicBezTo>
                    <a:pt x="41091" y="38034"/>
                    <a:pt x="41936" y="38138"/>
                    <a:pt x="42769" y="38243"/>
                  </a:cubicBezTo>
                  <a:cubicBezTo>
                    <a:pt x="43029" y="38269"/>
                    <a:pt x="43276" y="38282"/>
                    <a:pt x="43536" y="38308"/>
                  </a:cubicBezTo>
                  <a:cubicBezTo>
                    <a:pt x="44122" y="38373"/>
                    <a:pt x="44707" y="38438"/>
                    <a:pt x="45305" y="38490"/>
                  </a:cubicBezTo>
                  <a:lnTo>
                    <a:pt x="45357" y="38490"/>
                  </a:lnTo>
                  <a:cubicBezTo>
                    <a:pt x="45683" y="38516"/>
                    <a:pt x="45995" y="38529"/>
                    <a:pt x="46307" y="38555"/>
                  </a:cubicBezTo>
                  <a:cubicBezTo>
                    <a:pt x="46814" y="38581"/>
                    <a:pt x="47335" y="38620"/>
                    <a:pt x="47842" y="38659"/>
                  </a:cubicBezTo>
                  <a:cubicBezTo>
                    <a:pt x="48206" y="38672"/>
                    <a:pt x="48570" y="38685"/>
                    <a:pt x="48934" y="38698"/>
                  </a:cubicBezTo>
                  <a:cubicBezTo>
                    <a:pt x="49416" y="38724"/>
                    <a:pt x="49910" y="38737"/>
                    <a:pt x="50391" y="38750"/>
                  </a:cubicBezTo>
                  <a:lnTo>
                    <a:pt x="50508" y="38750"/>
                  </a:lnTo>
                  <a:cubicBezTo>
                    <a:pt x="51263" y="38776"/>
                    <a:pt x="52030" y="38789"/>
                    <a:pt x="52798" y="38789"/>
                  </a:cubicBezTo>
                  <a:cubicBezTo>
                    <a:pt x="53747" y="38789"/>
                    <a:pt x="54697" y="38763"/>
                    <a:pt x="55659" y="38737"/>
                  </a:cubicBezTo>
                  <a:lnTo>
                    <a:pt x="55920" y="38737"/>
                  </a:lnTo>
                  <a:cubicBezTo>
                    <a:pt x="56154" y="38724"/>
                    <a:pt x="56401" y="38711"/>
                    <a:pt x="56635" y="38698"/>
                  </a:cubicBezTo>
                  <a:cubicBezTo>
                    <a:pt x="57220" y="38672"/>
                    <a:pt x="57806" y="38646"/>
                    <a:pt x="58391" y="38607"/>
                  </a:cubicBezTo>
                  <a:cubicBezTo>
                    <a:pt x="58742" y="38594"/>
                    <a:pt x="59106" y="38568"/>
                    <a:pt x="59458" y="38542"/>
                  </a:cubicBezTo>
                  <a:cubicBezTo>
                    <a:pt x="60017" y="38490"/>
                    <a:pt x="60576" y="38451"/>
                    <a:pt x="61136" y="38399"/>
                  </a:cubicBezTo>
                  <a:cubicBezTo>
                    <a:pt x="61331" y="38373"/>
                    <a:pt x="61526" y="38373"/>
                    <a:pt x="61721" y="38347"/>
                  </a:cubicBezTo>
                  <a:cubicBezTo>
                    <a:pt x="61864" y="38334"/>
                    <a:pt x="61994" y="38308"/>
                    <a:pt x="62137" y="38295"/>
                  </a:cubicBezTo>
                  <a:cubicBezTo>
                    <a:pt x="63009" y="38203"/>
                    <a:pt x="63880" y="38099"/>
                    <a:pt x="64752" y="37982"/>
                  </a:cubicBezTo>
                  <a:cubicBezTo>
                    <a:pt x="64895" y="37969"/>
                    <a:pt x="65038" y="37956"/>
                    <a:pt x="65194" y="37930"/>
                  </a:cubicBezTo>
                  <a:cubicBezTo>
                    <a:pt x="66183" y="37787"/>
                    <a:pt x="67184" y="37631"/>
                    <a:pt x="68173" y="37462"/>
                  </a:cubicBezTo>
                  <a:cubicBezTo>
                    <a:pt x="68264" y="37436"/>
                    <a:pt x="68355" y="37436"/>
                    <a:pt x="68446" y="37410"/>
                  </a:cubicBezTo>
                  <a:cubicBezTo>
                    <a:pt x="68719" y="37371"/>
                    <a:pt x="68992" y="37306"/>
                    <a:pt x="69252" y="37254"/>
                  </a:cubicBezTo>
                  <a:cubicBezTo>
                    <a:pt x="69695" y="37163"/>
                    <a:pt x="70137" y="37085"/>
                    <a:pt x="70553" y="36994"/>
                  </a:cubicBezTo>
                  <a:cubicBezTo>
                    <a:pt x="70943" y="36916"/>
                    <a:pt x="71320" y="36838"/>
                    <a:pt x="71698" y="36747"/>
                  </a:cubicBezTo>
                  <a:cubicBezTo>
                    <a:pt x="72127" y="36643"/>
                    <a:pt x="72556" y="36552"/>
                    <a:pt x="72985" y="36447"/>
                  </a:cubicBezTo>
                  <a:cubicBezTo>
                    <a:pt x="73363" y="36356"/>
                    <a:pt x="73740" y="36265"/>
                    <a:pt x="74104" y="36161"/>
                  </a:cubicBezTo>
                  <a:cubicBezTo>
                    <a:pt x="74533" y="36057"/>
                    <a:pt x="74950" y="35940"/>
                    <a:pt x="75366" y="35836"/>
                  </a:cubicBezTo>
                  <a:cubicBezTo>
                    <a:pt x="75743" y="35732"/>
                    <a:pt x="76107" y="35628"/>
                    <a:pt x="76484" y="35511"/>
                  </a:cubicBezTo>
                  <a:cubicBezTo>
                    <a:pt x="76888" y="35394"/>
                    <a:pt x="77304" y="35264"/>
                    <a:pt x="77707" y="35147"/>
                  </a:cubicBezTo>
                  <a:cubicBezTo>
                    <a:pt x="77876" y="35095"/>
                    <a:pt x="78019" y="35056"/>
                    <a:pt x="78175" y="35004"/>
                  </a:cubicBezTo>
                  <a:cubicBezTo>
                    <a:pt x="78332" y="34952"/>
                    <a:pt x="78462" y="34900"/>
                    <a:pt x="78618" y="34848"/>
                  </a:cubicBezTo>
                  <a:cubicBezTo>
                    <a:pt x="79372" y="34600"/>
                    <a:pt x="80114" y="34340"/>
                    <a:pt x="80855" y="34067"/>
                  </a:cubicBezTo>
                  <a:cubicBezTo>
                    <a:pt x="81050" y="34002"/>
                    <a:pt x="81258" y="33924"/>
                    <a:pt x="81453" y="33859"/>
                  </a:cubicBezTo>
                  <a:cubicBezTo>
                    <a:pt x="82351" y="33508"/>
                    <a:pt x="83248" y="33157"/>
                    <a:pt x="84120" y="32779"/>
                  </a:cubicBezTo>
                  <a:cubicBezTo>
                    <a:pt x="84315" y="32688"/>
                    <a:pt x="84510" y="32597"/>
                    <a:pt x="84718" y="32506"/>
                  </a:cubicBezTo>
                  <a:cubicBezTo>
                    <a:pt x="85408" y="32194"/>
                    <a:pt x="86084" y="31882"/>
                    <a:pt x="86760" y="31544"/>
                  </a:cubicBezTo>
                  <a:cubicBezTo>
                    <a:pt x="86995" y="31427"/>
                    <a:pt x="87229" y="31309"/>
                    <a:pt x="87463" y="31192"/>
                  </a:cubicBezTo>
                  <a:cubicBezTo>
                    <a:pt x="88308" y="30763"/>
                    <a:pt x="89128" y="30321"/>
                    <a:pt x="89921" y="29866"/>
                  </a:cubicBezTo>
                  <a:cubicBezTo>
                    <a:pt x="90168" y="29723"/>
                    <a:pt x="90416" y="29579"/>
                    <a:pt x="90650" y="29436"/>
                  </a:cubicBezTo>
                  <a:cubicBezTo>
                    <a:pt x="90845" y="29319"/>
                    <a:pt x="91014" y="29202"/>
                    <a:pt x="91196" y="29085"/>
                  </a:cubicBezTo>
                  <a:cubicBezTo>
                    <a:pt x="91521" y="28890"/>
                    <a:pt x="91833" y="28695"/>
                    <a:pt x="92133" y="28487"/>
                  </a:cubicBezTo>
                  <a:cubicBezTo>
                    <a:pt x="92445" y="28292"/>
                    <a:pt x="92705" y="28110"/>
                    <a:pt x="92991" y="27915"/>
                  </a:cubicBezTo>
                  <a:cubicBezTo>
                    <a:pt x="93277" y="27719"/>
                    <a:pt x="93576" y="27498"/>
                    <a:pt x="93863" y="27290"/>
                  </a:cubicBezTo>
                  <a:cubicBezTo>
                    <a:pt x="94149" y="27095"/>
                    <a:pt x="94396" y="26900"/>
                    <a:pt x="94656" y="26692"/>
                  </a:cubicBezTo>
                  <a:cubicBezTo>
                    <a:pt x="94916" y="26497"/>
                    <a:pt x="95202" y="26276"/>
                    <a:pt x="95476" y="26067"/>
                  </a:cubicBezTo>
                  <a:cubicBezTo>
                    <a:pt x="95736" y="25846"/>
                    <a:pt x="95970" y="25651"/>
                    <a:pt x="96204" y="25443"/>
                  </a:cubicBezTo>
                  <a:cubicBezTo>
                    <a:pt x="96451" y="25235"/>
                    <a:pt x="96711" y="25014"/>
                    <a:pt x="96945" y="24793"/>
                  </a:cubicBezTo>
                  <a:cubicBezTo>
                    <a:pt x="97049" y="24702"/>
                    <a:pt x="97167" y="24611"/>
                    <a:pt x="97258" y="24520"/>
                  </a:cubicBezTo>
                  <a:cubicBezTo>
                    <a:pt x="97362" y="24428"/>
                    <a:pt x="97440" y="24337"/>
                    <a:pt x="97531" y="24259"/>
                  </a:cubicBezTo>
                  <a:cubicBezTo>
                    <a:pt x="97934" y="23869"/>
                    <a:pt x="98337" y="23479"/>
                    <a:pt x="98701" y="23089"/>
                  </a:cubicBezTo>
                  <a:cubicBezTo>
                    <a:pt x="98844" y="22946"/>
                    <a:pt x="98975" y="22803"/>
                    <a:pt x="99105" y="22659"/>
                  </a:cubicBezTo>
                  <a:cubicBezTo>
                    <a:pt x="99599" y="22139"/>
                    <a:pt x="100054" y="21606"/>
                    <a:pt x="100470" y="21073"/>
                  </a:cubicBezTo>
                  <a:lnTo>
                    <a:pt x="100522" y="21021"/>
                  </a:lnTo>
                  <a:cubicBezTo>
                    <a:pt x="100614" y="20890"/>
                    <a:pt x="100692" y="20773"/>
                    <a:pt x="100783" y="20643"/>
                  </a:cubicBezTo>
                  <a:cubicBezTo>
                    <a:pt x="101056" y="20305"/>
                    <a:pt x="101303" y="19954"/>
                    <a:pt x="101550" y="19603"/>
                  </a:cubicBezTo>
                  <a:cubicBezTo>
                    <a:pt x="101667" y="19421"/>
                    <a:pt x="101784" y="19238"/>
                    <a:pt x="101914" y="19043"/>
                  </a:cubicBezTo>
                  <a:cubicBezTo>
                    <a:pt x="102109" y="18731"/>
                    <a:pt x="102304" y="18432"/>
                    <a:pt x="102487" y="18120"/>
                  </a:cubicBezTo>
                  <a:cubicBezTo>
                    <a:pt x="102526" y="18042"/>
                    <a:pt x="102578" y="17964"/>
                    <a:pt x="102630" y="17886"/>
                  </a:cubicBezTo>
                  <a:cubicBezTo>
                    <a:pt x="102708" y="17743"/>
                    <a:pt x="102773" y="17600"/>
                    <a:pt x="102838" y="17469"/>
                  </a:cubicBezTo>
                  <a:cubicBezTo>
                    <a:pt x="102981" y="17209"/>
                    <a:pt x="103124" y="16949"/>
                    <a:pt x="103241" y="16676"/>
                  </a:cubicBezTo>
                  <a:cubicBezTo>
                    <a:pt x="103358" y="16455"/>
                    <a:pt x="103462" y="16234"/>
                    <a:pt x="103553" y="16013"/>
                  </a:cubicBezTo>
                  <a:cubicBezTo>
                    <a:pt x="103670" y="15739"/>
                    <a:pt x="103787" y="15479"/>
                    <a:pt x="103878" y="15219"/>
                  </a:cubicBezTo>
                  <a:cubicBezTo>
                    <a:pt x="103930" y="15115"/>
                    <a:pt x="103969" y="15011"/>
                    <a:pt x="104021" y="14907"/>
                  </a:cubicBezTo>
                  <a:cubicBezTo>
                    <a:pt x="104061" y="14790"/>
                    <a:pt x="104100" y="14647"/>
                    <a:pt x="104139" y="14530"/>
                  </a:cubicBezTo>
                  <a:cubicBezTo>
                    <a:pt x="104230" y="14270"/>
                    <a:pt x="104308" y="14022"/>
                    <a:pt x="104386" y="13775"/>
                  </a:cubicBezTo>
                  <a:cubicBezTo>
                    <a:pt x="104464" y="13515"/>
                    <a:pt x="104529" y="13281"/>
                    <a:pt x="104594" y="13060"/>
                  </a:cubicBezTo>
                  <a:cubicBezTo>
                    <a:pt x="104659" y="12813"/>
                    <a:pt x="104724" y="12553"/>
                    <a:pt x="104776" y="12305"/>
                  </a:cubicBezTo>
                  <a:cubicBezTo>
                    <a:pt x="104802" y="12188"/>
                    <a:pt x="104841" y="12071"/>
                    <a:pt x="104867" y="11941"/>
                  </a:cubicBezTo>
                  <a:cubicBezTo>
                    <a:pt x="104893" y="11824"/>
                    <a:pt x="104893" y="11720"/>
                    <a:pt x="104919" y="11603"/>
                  </a:cubicBezTo>
                  <a:cubicBezTo>
                    <a:pt x="104971" y="11343"/>
                    <a:pt x="105010" y="11083"/>
                    <a:pt x="105036" y="10823"/>
                  </a:cubicBezTo>
                  <a:cubicBezTo>
                    <a:pt x="105075" y="10588"/>
                    <a:pt x="105101" y="10354"/>
                    <a:pt x="105127" y="10120"/>
                  </a:cubicBezTo>
                  <a:cubicBezTo>
                    <a:pt x="105153" y="9886"/>
                    <a:pt x="105166" y="9600"/>
                    <a:pt x="105179" y="9340"/>
                  </a:cubicBezTo>
                  <a:cubicBezTo>
                    <a:pt x="105179" y="9210"/>
                    <a:pt x="105205" y="9080"/>
                    <a:pt x="105205" y="8936"/>
                  </a:cubicBezTo>
                  <a:cubicBezTo>
                    <a:pt x="105218" y="8728"/>
                    <a:pt x="105218" y="8520"/>
                    <a:pt x="105205" y="8312"/>
                  </a:cubicBezTo>
                  <a:lnTo>
                    <a:pt x="105229" y="925"/>
                  </a:lnTo>
                  <a:lnTo>
                    <a:pt x="105229" y="925"/>
                  </a:lnTo>
                  <a:cubicBezTo>
                    <a:pt x="105225" y="1006"/>
                    <a:pt x="105221" y="1088"/>
                    <a:pt x="105218" y="1171"/>
                  </a:cubicBezTo>
                  <a:cubicBezTo>
                    <a:pt x="105205" y="1431"/>
                    <a:pt x="105192" y="1691"/>
                    <a:pt x="105166" y="1951"/>
                  </a:cubicBezTo>
                  <a:cubicBezTo>
                    <a:pt x="105140" y="2199"/>
                    <a:pt x="105114" y="2420"/>
                    <a:pt x="105075" y="2654"/>
                  </a:cubicBezTo>
                  <a:cubicBezTo>
                    <a:pt x="105049" y="2888"/>
                    <a:pt x="105010" y="3161"/>
                    <a:pt x="104958" y="3421"/>
                  </a:cubicBezTo>
                  <a:cubicBezTo>
                    <a:pt x="104906" y="3681"/>
                    <a:pt x="104867" y="3903"/>
                    <a:pt x="104815" y="4137"/>
                  </a:cubicBezTo>
                  <a:cubicBezTo>
                    <a:pt x="104763" y="4371"/>
                    <a:pt x="104698" y="4644"/>
                    <a:pt x="104633" y="4891"/>
                  </a:cubicBezTo>
                  <a:cubicBezTo>
                    <a:pt x="104555" y="5138"/>
                    <a:pt x="104503" y="5359"/>
                    <a:pt x="104425" y="5594"/>
                  </a:cubicBezTo>
                  <a:cubicBezTo>
                    <a:pt x="104360" y="5828"/>
                    <a:pt x="104269" y="6101"/>
                    <a:pt x="104178" y="6348"/>
                  </a:cubicBezTo>
                  <a:cubicBezTo>
                    <a:pt x="104100" y="6595"/>
                    <a:pt x="104021" y="6816"/>
                    <a:pt x="103917" y="7037"/>
                  </a:cubicBezTo>
                  <a:cubicBezTo>
                    <a:pt x="103813" y="7311"/>
                    <a:pt x="103709" y="7571"/>
                    <a:pt x="103592" y="7831"/>
                  </a:cubicBezTo>
                  <a:cubicBezTo>
                    <a:pt x="103501" y="8065"/>
                    <a:pt x="103397" y="8286"/>
                    <a:pt x="103280" y="8507"/>
                  </a:cubicBezTo>
                  <a:cubicBezTo>
                    <a:pt x="103163" y="8767"/>
                    <a:pt x="103020" y="9028"/>
                    <a:pt x="102877" y="9288"/>
                  </a:cubicBezTo>
                  <a:cubicBezTo>
                    <a:pt x="102760" y="9509"/>
                    <a:pt x="102643" y="9730"/>
                    <a:pt x="102526" y="9938"/>
                  </a:cubicBezTo>
                  <a:cubicBezTo>
                    <a:pt x="102344" y="10250"/>
                    <a:pt x="102148" y="10562"/>
                    <a:pt x="101953" y="10875"/>
                  </a:cubicBezTo>
                  <a:cubicBezTo>
                    <a:pt x="101823" y="11057"/>
                    <a:pt x="101706" y="11252"/>
                    <a:pt x="101589" y="11434"/>
                  </a:cubicBezTo>
                  <a:cubicBezTo>
                    <a:pt x="101342" y="11785"/>
                    <a:pt x="101095" y="12136"/>
                    <a:pt x="100822" y="12475"/>
                  </a:cubicBezTo>
                  <a:cubicBezTo>
                    <a:pt x="100718" y="12618"/>
                    <a:pt x="100627" y="12761"/>
                    <a:pt x="100509" y="12904"/>
                  </a:cubicBezTo>
                  <a:cubicBezTo>
                    <a:pt x="100093" y="13437"/>
                    <a:pt x="99625" y="13970"/>
                    <a:pt x="99144" y="14491"/>
                  </a:cubicBezTo>
                  <a:cubicBezTo>
                    <a:pt x="99014" y="14634"/>
                    <a:pt x="98884" y="14777"/>
                    <a:pt x="98740" y="14920"/>
                  </a:cubicBezTo>
                  <a:cubicBezTo>
                    <a:pt x="98376" y="15310"/>
                    <a:pt x="97986" y="15700"/>
                    <a:pt x="97570" y="16091"/>
                  </a:cubicBezTo>
                  <a:cubicBezTo>
                    <a:pt x="97388" y="16260"/>
                    <a:pt x="97193" y="16442"/>
                    <a:pt x="96997" y="16624"/>
                  </a:cubicBezTo>
                  <a:cubicBezTo>
                    <a:pt x="96750" y="16845"/>
                    <a:pt x="96503" y="17053"/>
                    <a:pt x="96243" y="17274"/>
                  </a:cubicBezTo>
                  <a:cubicBezTo>
                    <a:pt x="95983" y="17482"/>
                    <a:pt x="95762" y="17691"/>
                    <a:pt x="95515" y="17886"/>
                  </a:cubicBezTo>
                  <a:cubicBezTo>
                    <a:pt x="95267" y="18094"/>
                    <a:pt x="94981" y="18315"/>
                    <a:pt x="94695" y="18523"/>
                  </a:cubicBezTo>
                  <a:cubicBezTo>
                    <a:pt x="94422" y="18731"/>
                    <a:pt x="94175" y="18926"/>
                    <a:pt x="93902" y="19121"/>
                  </a:cubicBezTo>
                  <a:cubicBezTo>
                    <a:pt x="93628" y="19317"/>
                    <a:pt x="93329" y="19525"/>
                    <a:pt x="93030" y="19733"/>
                  </a:cubicBezTo>
                  <a:cubicBezTo>
                    <a:pt x="92744" y="19941"/>
                    <a:pt x="92471" y="20123"/>
                    <a:pt x="92172" y="20318"/>
                  </a:cubicBezTo>
                  <a:cubicBezTo>
                    <a:pt x="91885" y="20500"/>
                    <a:pt x="91560" y="20708"/>
                    <a:pt x="91248" y="20903"/>
                  </a:cubicBezTo>
                  <a:cubicBezTo>
                    <a:pt x="90819" y="21164"/>
                    <a:pt x="90403" y="21424"/>
                    <a:pt x="89960" y="21684"/>
                  </a:cubicBezTo>
                  <a:cubicBezTo>
                    <a:pt x="89167" y="22152"/>
                    <a:pt x="88334" y="22581"/>
                    <a:pt x="87515" y="23011"/>
                  </a:cubicBezTo>
                  <a:cubicBezTo>
                    <a:pt x="87281" y="23141"/>
                    <a:pt x="87034" y="23258"/>
                    <a:pt x="86799" y="23375"/>
                  </a:cubicBezTo>
                  <a:cubicBezTo>
                    <a:pt x="86123" y="23700"/>
                    <a:pt x="85447" y="24025"/>
                    <a:pt x="84757" y="24324"/>
                  </a:cubicBezTo>
                  <a:cubicBezTo>
                    <a:pt x="84549" y="24415"/>
                    <a:pt x="84354" y="24507"/>
                    <a:pt x="84159" y="24598"/>
                  </a:cubicBezTo>
                  <a:cubicBezTo>
                    <a:pt x="83287" y="24975"/>
                    <a:pt x="82390" y="25339"/>
                    <a:pt x="81492" y="25677"/>
                  </a:cubicBezTo>
                  <a:cubicBezTo>
                    <a:pt x="81297" y="25755"/>
                    <a:pt x="81089" y="25820"/>
                    <a:pt x="80894" y="25898"/>
                  </a:cubicBezTo>
                  <a:cubicBezTo>
                    <a:pt x="80153" y="26172"/>
                    <a:pt x="79411" y="26432"/>
                    <a:pt x="78657" y="26679"/>
                  </a:cubicBezTo>
                  <a:cubicBezTo>
                    <a:pt x="78358" y="26770"/>
                    <a:pt x="78058" y="26874"/>
                    <a:pt x="77746" y="26965"/>
                  </a:cubicBezTo>
                  <a:cubicBezTo>
                    <a:pt x="77343" y="27095"/>
                    <a:pt x="76940" y="27212"/>
                    <a:pt x="76524" y="27342"/>
                  </a:cubicBezTo>
                  <a:cubicBezTo>
                    <a:pt x="76146" y="27446"/>
                    <a:pt x="75782" y="27550"/>
                    <a:pt x="75405" y="27667"/>
                  </a:cubicBezTo>
                  <a:cubicBezTo>
                    <a:pt x="74989" y="27784"/>
                    <a:pt x="74572" y="27889"/>
                    <a:pt x="74143" y="27993"/>
                  </a:cubicBezTo>
                  <a:cubicBezTo>
                    <a:pt x="73779" y="28097"/>
                    <a:pt x="73402" y="28188"/>
                    <a:pt x="73024" y="28279"/>
                  </a:cubicBezTo>
                  <a:cubicBezTo>
                    <a:pt x="72595" y="28383"/>
                    <a:pt x="72166" y="28474"/>
                    <a:pt x="71737" y="28578"/>
                  </a:cubicBezTo>
                  <a:cubicBezTo>
                    <a:pt x="71360" y="28656"/>
                    <a:pt x="70969" y="28747"/>
                    <a:pt x="70592" y="28825"/>
                  </a:cubicBezTo>
                  <a:cubicBezTo>
                    <a:pt x="70163" y="28916"/>
                    <a:pt x="69734" y="28994"/>
                    <a:pt x="69291" y="29085"/>
                  </a:cubicBezTo>
                  <a:cubicBezTo>
                    <a:pt x="68927" y="29150"/>
                    <a:pt x="68576" y="29228"/>
                    <a:pt x="68199" y="29293"/>
                  </a:cubicBezTo>
                  <a:cubicBezTo>
                    <a:pt x="67223" y="29462"/>
                    <a:pt x="66222" y="29619"/>
                    <a:pt x="65220" y="29762"/>
                  </a:cubicBezTo>
                  <a:cubicBezTo>
                    <a:pt x="65077" y="29788"/>
                    <a:pt x="64921" y="29801"/>
                    <a:pt x="64778" y="29814"/>
                  </a:cubicBezTo>
                  <a:cubicBezTo>
                    <a:pt x="63906" y="29931"/>
                    <a:pt x="63048" y="30035"/>
                    <a:pt x="62176" y="30126"/>
                  </a:cubicBezTo>
                  <a:cubicBezTo>
                    <a:pt x="61838" y="30165"/>
                    <a:pt x="61500" y="30204"/>
                    <a:pt x="61175" y="30230"/>
                  </a:cubicBezTo>
                  <a:cubicBezTo>
                    <a:pt x="60615" y="30282"/>
                    <a:pt x="60056" y="30321"/>
                    <a:pt x="59497" y="30373"/>
                  </a:cubicBezTo>
                  <a:cubicBezTo>
                    <a:pt x="59132" y="30399"/>
                    <a:pt x="58781" y="30425"/>
                    <a:pt x="58417" y="30438"/>
                  </a:cubicBezTo>
                  <a:cubicBezTo>
                    <a:pt x="57832" y="30477"/>
                    <a:pt x="57259" y="30503"/>
                    <a:pt x="56674" y="30529"/>
                  </a:cubicBezTo>
                  <a:cubicBezTo>
                    <a:pt x="56349" y="30542"/>
                    <a:pt x="56024" y="30555"/>
                    <a:pt x="55685" y="30568"/>
                  </a:cubicBezTo>
                  <a:cubicBezTo>
                    <a:pt x="54736" y="30594"/>
                    <a:pt x="53786" y="30620"/>
                    <a:pt x="52837" y="30620"/>
                  </a:cubicBezTo>
                  <a:cubicBezTo>
                    <a:pt x="52030" y="30620"/>
                    <a:pt x="51224" y="30607"/>
                    <a:pt x="50430" y="30581"/>
                  </a:cubicBezTo>
                  <a:cubicBezTo>
                    <a:pt x="49936" y="30568"/>
                    <a:pt x="49442" y="30555"/>
                    <a:pt x="48934" y="30529"/>
                  </a:cubicBezTo>
                  <a:cubicBezTo>
                    <a:pt x="48583" y="30516"/>
                    <a:pt x="48232" y="30503"/>
                    <a:pt x="47881" y="30490"/>
                  </a:cubicBezTo>
                  <a:cubicBezTo>
                    <a:pt x="47361" y="30451"/>
                    <a:pt x="46840" y="30412"/>
                    <a:pt x="46333" y="30373"/>
                  </a:cubicBezTo>
                  <a:cubicBezTo>
                    <a:pt x="46008" y="30360"/>
                    <a:pt x="45670" y="30334"/>
                    <a:pt x="45331" y="30308"/>
                  </a:cubicBezTo>
                  <a:cubicBezTo>
                    <a:pt x="44746" y="30256"/>
                    <a:pt x="44148" y="30204"/>
                    <a:pt x="43562" y="30139"/>
                  </a:cubicBezTo>
                  <a:cubicBezTo>
                    <a:pt x="43315" y="30113"/>
                    <a:pt x="43055" y="30087"/>
                    <a:pt x="42808" y="30061"/>
                  </a:cubicBezTo>
                  <a:cubicBezTo>
                    <a:pt x="41962" y="29970"/>
                    <a:pt x="41130" y="29866"/>
                    <a:pt x="40297" y="29736"/>
                  </a:cubicBezTo>
                  <a:lnTo>
                    <a:pt x="40024" y="29697"/>
                  </a:lnTo>
                  <a:cubicBezTo>
                    <a:pt x="39270" y="29579"/>
                    <a:pt x="38515" y="29462"/>
                    <a:pt x="37748" y="29332"/>
                  </a:cubicBezTo>
                  <a:cubicBezTo>
                    <a:pt x="37462" y="29293"/>
                    <a:pt x="37176" y="29228"/>
                    <a:pt x="36889" y="29176"/>
                  </a:cubicBezTo>
                  <a:cubicBezTo>
                    <a:pt x="36343" y="29072"/>
                    <a:pt x="35784" y="28968"/>
                    <a:pt x="35238" y="28864"/>
                  </a:cubicBezTo>
                  <a:cubicBezTo>
                    <a:pt x="34977" y="28812"/>
                    <a:pt x="34704" y="28747"/>
                    <a:pt x="34431" y="28682"/>
                  </a:cubicBezTo>
                  <a:cubicBezTo>
                    <a:pt x="33833" y="28552"/>
                    <a:pt x="33221" y="28422"/>
                    <a:pt x="32623" y="28279"/>
                  </a:cubicBezTo>
                  <a:cubicBezTo>
                    <a:pt x="32298" y="28201"/>
                    <a:pt x="31973" y="28110"/>
                    <a:pt x="31647" y="28032"/>
                  </a:cubicBezTo>
                  <a:cubicBezTo>
                    <a:pt x="31101" y="27902"/>
                    <a:pt x="30568" y="27758"/>
                    <a:pt x="30035" y="27602"/>
                  </a:cubicBezTo>
                  <a:cubicBezTo>
                    <a:pt x="29735" y="27524"/>
                    <a:pt x="29436" y="27446"/>
                    <a:pt x="29124" y="27342"/>
                  </a:cubicBezTo>
                  <a:cubicBezTo>
                    <a:pt x="28304" y="27108"/>
                    <a:pt x="27498" y="26861"/>
                    <a:pt x="26692" y="26588"/>
                  </a:cubicBezTo>
                  <a:cubicBezTo>
                    <a:pt x="26522" y="26536"/>
                    <a:pt x="26366" y="26497"/>
                    <a:pt x="26210" y="26445"/>
                  </a:cubicBezTo>
                  <a:cubicBezTo>
                    <a:pt x="25274" y="26119"/>
                    <a:pt x="24350" y="25781"/>
                    <a:pt x="23453" y="25430"/>
                  </a:cubicBezTo>
                  <a:cubicBezTo>
                    <a:pt x="23075" y="25287"/>
                    <a:pt x="22698" y="25131"/>
                    <a:pt x="22321" y="24975"/>
                  </a:cubicBezTo>
                  <a:cubicBezTo>
                    <a:pt x="22035" y="24858"/>
                    <a:pt x="21736" y="24741"/>
                    <a:pt x="21450" y="24624"/>
                  </a:cubicBezTo>
                  <a:cubicBezTo>
                    <a:pt x="21033" y="24442"/>
                    <a:pt x="20630" y="24259"/>
                    <a:pt x="20227" y="24064"/>
                  </a:cubicBezTo>
                  <a:cubicBezTo>
                    <a:pt x="19954" y="23947"/>
                    <a:pt x="19680" y="23830"/>
                    <a:pt x="19420" y="23700"/>
                  </a:cubicBezTo>
                  <a:cubicBezTo>
                    <a:pt x="18978" y="23492"/>
                    <a:pt x="18536" y="23271"/>
                    <a:pt x="18094" y="23050"/>
                  </a:cubicBezTo>
                  <a:cubicBezTo>
                    <a:pt x="17885" y="22946"/>
                    <a:pt x="17664" y="22842"/>
                    <a:pt x="17456" y="22725"/>
                  </a:cubicBezTo>
                  <a:cubicBezTo>
                    <a:pt x="16819" y="22386"/>
                    <a:pt x="16181" y="22048"/>
                    <a:pt x="15557" y="21684"/>
                  </a:cubicBezTo>
                  <a:cubicBezTo>
                    <a:pt x="9808" y="18367"/>
                    <a:pt x="5632" y="14439"/>
                    <a:pt x="3070" y="10276"/>
                  </a:cubicBezTo>
                  <a:cubicBezTo>
                    <a:pt x="1045" y="6953"/>
                    <a:pt x="30" y="3486"/>
                    <a:pt x="39" y="20"/>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3" name="Google Shape;133;p16">
              <a:extLst>
                <a:ext uri="{FF2B5EF4-FFF2-40B4-BE49-F238E27FC236}">
                  <a16:creationId xmlns:a16="http://schemas.microsoft.com/office/drawing/2014/main" id="{5DB8B107-CEDE-4B0B-BB06-E8BD853AE8F8}"/>
                </a:ext>
              </a:extLst>
            </p:cNvPr>
            <p:cNvGrpSpPr/>
            <p:nvPr/>
          </p:nvGrpSpPr>
          <p:grpSpPr>
            <a:xfrm>
              <a:off x="2560000" y="1874379"/>
              <a:ext cx="4330823" cy="2622084"/>
              <a:chOff x="2560000" y="1874379"/>
              <a:chExt cx="4330823" cy="2622084"/>
            </a:xfrm>
          </p:grpSpPr>
          <p:sp>
            <p:nvSpPr>
              <p:cNvPr id="68" name="Google Shape;134;p16">
                <a:extLst>
                  <a:ext uri="{FF2B5EF4-FFF2-40B4-BE49-F238E27FC236}">
                    <a16:creationId xmlns:a16="http://schemas.microsoft.com/office/drawing/2014/main" id="{92613D2C-06AC-4765-A7E4-7E5EA1E03518}"/>
                  </a:ext>
                </a:extLst>
              </p:cNvPr>
              <p:cNvSpPr/>
              <p:nvPr/>
            </p:nvSpPr>
            <p:spPr>
              <a:xfrm>
                <a:off x="3997963" y="1951945"/>
                <a:ext cx="1316991" cy="500708"/>
              </a:xfrm>
              <a:custGeom>
                <a:avLst/>
                <a:gdLst/>
                <a:ahLst/>
                <a:cxnLst/>
                <a:rect l="l" t="t" r="r" b="b"/>
                <a:pathLst>
                  <a:path w="85187" h="33001" extrusionOk="0">
                    <a:moveTo>
                      <a:pt x="0" y="32791"/>
                    </a:moveTo>
                    <a:cubicBezTo>
                      <a:pt x="0" y="32800"/>
                      <a:pt x="0" y="32809"/>
                      <a:pt x="0" y="32818"/>
                    </a:cubicBezTo>
                    <a:lnTo>
                      <a:pt x="0" y="32791"/>
                    </a:lnTo>
                    <a:close/>
                    <a:moveTo>
                      <a:pt x="42457" y="0"/>
                    </a:moveTo>
                    <a:cubicBezTo>
                      <a:pt x="41690" y="0"/>
                      <a:pt x="40922" y="13"/>
                      <a:pt x="40155" y="39"/>
                    </a:cubicBezTo>
                    <a:lnTo>
                      <a:pt x="39947" y="39"/>
                    </a:lnTo>
                    <a:cubicBezTo>
                      <a:pt x="39752" y="39"/>
                      <a:pt x="39569" y="65"/>
                      <a:pt x="39374" y="65"/>
                    </a:cubicBezTo>
                    <a:cubicBezTo>
                      <a:pt x="38880" y="91"/>
                      <a:pt x="38412" y="104"/>
                      <a:pt x="37930" y="143"/>
                    </a:cubicBezTo>
                    <a:cubicBezTo>
                      <a:pt x="37644" y="156"/>
                      <a:pt x="37358" y="182"/>
                      <a:pt x="37059" y="195"/>
                    </a:cubicBezTo>
                    <a:cubicBezTo>
                      <a:pt x="36604" y="234"/>
                      <a:pt x="36148" y="273"/>
                      <a:pt x="35693" y="312"/>
                    </a:cubicBezTo>
                    <a:cubicBezTo>
                      <a:pt x="35524" y="325"/>
                      <a:pt x="35368" y="338"/>
                      <a:pt x="35212" y="351"/>
                    </a:cubicBezTo>
                    <a:cubicBezTo>
                      <a:pt x="35108" y="364"/>
                      <a:pt x="34991" y="377"/>
                      <a:pt x="34874" y="390"/>
                    </a:cubicBezTo>
                    <a:cubicBezTo>
                      <a:pt x="34171" y="468"/>
                      <a:pt x="33469" y="547"/>
                      <a:pt x="32766" y="651"/>
                    </a:cubicBezTo>
                    <a:lnTo>
                      <a:pt x="32415" y="690"/>
                    </a:lnTo>
                    <a:cubicBezTo>
                      <a:pt x="31596" y="807"/>
                      <a:pt x="30802" y="937"/>
                      <a:pt x="29996" y="1080"/>
                    </a:cubicBezTo>
                    <a:lnTo>
                      <a:pt x="29775" y="1106"/>
                    </a:lnTo>
                    <a:cubicBezTo>
                      <a:pt x="29554" y="1145"/>
                      <a:pt x="29332" y="1197"/>
                      <a:pt x="29124" y="1236"/>
                    </a:cubicBezTo>
                    <a:cubicBezTo>
                      <a:pt x="28773" y="1314"/>
                      <a:pt x="28409" y="1379"/>
                      <a:pt x="28058" y="1444"/>
                    </a:cubicBezTo>
                    <a:cubicBezTo>
                      <a:pt x="27759" y="1509"/>
                      <a:pt x="27446" y="1587"/>
                      <a:pt x="27147" y="1652"/>
                    </a:cubicBezTo>
                    <a:cubicBezTo>
                      <a:pt x="26796" y="1730"/>
                      <a:pt x="26445" y="1808"/>
                      <a:pt x="26107" y="1886"/>
                    </a:cubicBezTo>
                    <a:cubicBezTo>
                      <a:pt x="25794" y="1964"/>
                      <a:pt x="25495" y="2042"/>
                      <a:pt x="25183" y="2120"/>
                    </a:cubicBezTo>
                    <a:cubicBezTo>
                      <a:pt x="24845" y="2211"/>
                      <a:pt x="24507" y="2290"/>
                      <a:pt x="24181" y="2394"/>
                    </a:cubicBezTo>
                    <a:cubicBezTo>
                      <a:pt x="23869" y="2472"/>
                      <a:pt x="23570" y="2550"/>
                      <a:pt x="23271" y="2641"/>
                    </a:cubicBezTo>
                    <a:cubicBezTo>
                      <a:pt x="22946" y="2745"/>
                      <a:pt x="22608" y="2849"/>
                      <a:pt x="22282" y="2940"/>
                    </a:cubicBezTo>
                    <a:cubicBezTo>
                      <a:pt x="22152" y="2979"/>
                      <a:pt x="22022" y="3018"/>
                      <a:pt x="21905" y="3057"/>
                    </a:cubicBezTo>
                    <a:cubicBezTo>
                      <a:pt x="21775" y="3096"/>
                      <a:pt x="21671" y="3148"/>
                      <a:pt x="21554" y="3187"/>
                    </a:cubicBezTo>
                    <a:cubicBezTo>
                      <a:pt x="20943" y="3382"/>
                      <a:pt x="20331" y="3590"/>
                      <a:pt x="19733" y="3811"/>
                    </a:cubicBezTo>
                    <a:cubicBezTo>
                      <a:pt x="19577" y="3863"/>
                      <a:pt x="19408" y="3928"/>
                      <a:pt x="19252" y="3981"/>
                    </a:cubicBezTo>
                    <a:cubicBezTo>
                      <a:pt x="18523" y="4267"/>
                      <a:pt x="17795" y="4553"/>
                      <a:pt x="17092" y="4865"/>
                    </a:cubicBezTo>
                    <a:cubicBezTo>
                      <a:pt x="16936" y="4930"/>
                      <a:pt x="16767" y="5008"/>
                      <a:pt x="16611" y="5073"/>
                    </a:cubicBezTo>
                    <a:cubicBezTo>
                      <a:pt x="16039" y="5333"/>
                      <a:pt x="15492" y="5580"/>
                      <a:pt x="14946" y="5854"/>
                    </a:cubicBezTo>
                    <a:cubicBezTo>
                      <a:pt x="14764" y="5945"/>
                      <a:pt x="14569" y="6049"/>
                      <a:pt x="14374" y="6140"/>
                    </a:cubicBezTo>
                    <a:cubicBezTo>
                      <a:pt x="13697" y="6491"/>
                      <a:pt x="13034" y="6842"/>
                      <a:pt x="12384" y="7219"/>
                    </a:cubicBezTo>
                    <a:cubicBezTo>
                      <a:pt x="12189" y="7336"/>
                      <a:pt x="11993" y="7454"/>
                      <a:pt x="11798" y="7571"/>
                    </a:cubicBezTo>
                    <a:cubicBezTo>
                      <a:pt x="11629" y="7662"/>
                      <a:pt x="11499" y="7753"/>
                      <a:pt x="11343" y="7857"/>
                    </a:cubicBezTo>
                    <a:cubicBezTo>
                      <a:pt x="11096" y="8013"/>
                      <a:pt x="10836" y="8182"/>
                      <a:pt x="10589" y="8338"/>
                    </a:cubicBezTo>
                    <a:cubicBezTo>
                      <a:pt x="10341" y="8507"/>
                      <a:pt x="10120" y="8650"/>
                      <a:pt x="9899" y="8806"/>
                    </a:cubicBezTo>
                    <a:cubicBezTo>
                      <a:pt x="9665" y="8962"/>
                      <a:pt x="9431" y="9132"/>
                      <a:pt x="9197" y="9301"/>
                    </a:cubicBezTo>
                    <a:cubicBezTo>
                      <a:pt x="8963" y="9457"/>
                      <a:pt x="8768" y="9626"/>
                      <a:pt x="8546" y="9782"/>
                    </a:cubicBezTo>
                    <a:cubicBezTo>
                      <a:pt x="8325" y="9951"/>
                      <a:pt x="8104" y="10120"/>
                      <a:pt x="7896" y="10302"/>
                    </a:cubicBezTo>
                    <a:cubicBezTo>
                      <a:pt x="7688" y="10471"/>
                      <a:pt x="7493" y="10627"/>
                      <a:pt x="7298" y="10796"/>
                    </a:cubicBezTo>
                    <a:cubicBezTo>
                      <a:pt x="7103" y="10966"/>
                      <a:pt x="6894" y="11148"/>
                      <a:pt x="6699" y="11317"/>
                    </a:cubicBezTo>
                    <a:cubicBezTo>
                      <a:pt x="6621" y="11395"/>
                      <a:pt x="6530" y="11460"/>
                      <a:pt x="6452" y="11538"/>
                    </a:cubicBezTo>
                    <a:cubicBezTo>
                      <a:pt x="6361" y="11616"/>
                      <a:pt x="6309" y="11681"/>
                      <a:pt x="6231" y="11759"/>
                    </a:cubicBezTo>
                    <a:cubicBezTo>
                      <a:pt x="5906" y="12071"/>
                      <a:pt x="5594" y="12383"/>
                      <a:pt x="5281" y="12709"/>
                    </a:cubicBezTo>
                    <a:cubicBezTo>
                      <a:pt x="5177" y="12813"/>
                      <a:pt x="5060" y="12930"/>
                      <a:pt x="4956" y="13047"/>
                    </a:cubicBezTo>
                    <a:cubicBezTo>
                      <a:pt x="4566" y="13476"/>
                      <a:pt x="4202" y="13892"/>
                      <a:pt x="3851" y="14335"/>
                    </a:cubicBezTo>
                    <a:lnTo>
                      <a:pt x="3825" y="14374"/>
                    </a:lnTo>
                    <a:cubicBezTo>
                      <a:pt x="3747" y="14478"/>
                      <a:pt x="3682" y="14569"/>
                      <a:pt x="3604" y="14673"/>
                    </a:cubicBezTo>
                    <a:cubicBezTo>
                      <a:pt x="3395" y="14946"/>
                      <a:pt x="3187" y="15232"/>
                      <a:pt x="2992" y="15518"/>
                    </a:cubicBezTo>
                    <a:cubicBezTo>
                      <a:pt x="2888" y="15661"/>
                      <a:pt x="2797" y="15817"/>
                      <a:pt x="2693" y="15973"/>
                    </a:cubicBezTo>
                    <a:cubicBezTo>
                      <a:pt x="2537" y="16221"/>
                      <a:pt x="2368" y="16468"/>
                      <a:pt x="2225" y="16728"/>
                    </a:cubicBezTo>
                    <a:cubicBezTo>
                      <a:pt x="2199" y="16780"/>
                      <a:pt x="2147" y="16845"/>
                      <a:pt x="2121" y="16897"/>
                    </a:cubicBezTo>
                    <a:cubicBezTo>
                      <a:pt x="2056" y="17014"/>
                      <a:pt x="2004" y="17131"/>
                      <a:pt x="1939" y="17248"/>
                    </a:cubicBezTo>
                    <a:cubicBezTo>
                      <a:pt x="1821" y="17456"/>
                      <a:pt x="1717" y="17664"/>
                      <a:pt x="1613" y="17886"/>
                    </a:cubicBezTo>
                    <a:cubicBezTo>
                      <a:pt x="1522" y="18068"/>
                      <a:pt x="1457" y="18250"/>
                      <a:pt x="1366" y="18432"/>
                    </a:cubicBezTo>
                    <a:cubicBezTo>
                      <a:pt x="1275" y="18640"/>
                      <a:pt x="1184" y="18848"/>
                      <a:pt x="1093" y="19069"/>
                    </a:cubicBezTo>
                    <a:cubicBezTo>
                      <a:pt x="1067" y="19147"/>
                      <a:pt x="1015" y="19225"/>
                      <a:pt x="989" y="19316"/>
                    </a:cubicBezTo>
                    <a:cubicBezTo>
                      <a:pt x="963" y="19407"/>
                      <a:pt x="924" y="19525"/>
                      <a:pt x="885" y="19629"/>
                    </a:cubicBezTo>
                    <a:cubicBezTo>
                      <a:pt x="820" y="19837"/>
                      <a:pt x="742" y="20032"/>
                      <a:pt x="690" y="20240"/>
                    </a:cubicBezTo>
                    <a:cubicBezTo>
                      <a:pt x="625" y="20448"/>
                      <a:pt x="573" y="20617"/>
                      <a:pt x="521" y="20812"/>
                    </a:cubicBezTo>
                    <a:cubicBezTo>
                      <a:pt x="469" y="21007"/>
                      <a:pt x="417" y="21216"/>
                      <a:pt x="378" y="21424"/>
                    </a:cubicBezTo>
                    <a:cubicBezTo>
                      <a:pt x="352" y="21528"/>
                      <a:pt x="326" y="21619"/>
                      <a:pt x="300" y="21723"/>
                    </a:cubicBezTo>
                    <a:cubicBezTo>
                      <a:pt x="287" y="21814"/>
                      <a:pt x="274" y="21905"/>
                      <a:pt x="261" y="21996"/>
                    </a:cubicBezTo>
                    <a:cubicBezTo>
                      <a:pt x="222" y="22204"/>
                      <a:pt x="183" y="22425"/>
                      <a:pt x="157" y="22633"/>
                    </a:cubicBezTo>
                    <a:cubicBezTo>
                      <a:pt x="130" y="22841"/>
                      <a:pt x="104" y="23011"/>
                      <a:pt x="91" y="23206"/>
                    </a:cubicBezTo>
                    <a:cubicBezTo>
                      <a:pt x="65" y="23388"/>
                      <a:pt x="52" y="23622"/>
                      <a:pt x="39" y="23843"/>
                    </a:cubicBezTo>
                    <a:cubicBezTo>
                      <a:pt x="39" y="23947"/>
                      <a:pt x="26" y="24064"/>
                      <a:pt x="13" y="24168"/>
                    </a:cubicBezTo>
                    <a:lnTo>
                      <a:pt x="13" y="24650"/>
                    </a:lnTo>
                    <a:lnTo>
                      <a:pt x="0" y="32791"/>
                    </a:lnTo>
                    <a:lnTo>
                      <a:pt x="0" y="32791"/>
                    </a:lnTo>
                    <a:cubicBezTo>
                      <a:pt x="1" y="32527"/>
                      <a:pt x="14" y="32263"/>
                      <a:pt x="26" y="32012"/>
                    </a:cubicBezTo>
                    <a:cubicBezTo>
                      <a:pt x="39" y="31804"/>
                      <a:pt x="52" y="31583"/>
                      <a:pt x="65" y="31374"/>
                    </a:cubicBezTo>
                    <a:cubicBezTo>
                      <a:pt x="91" y="31153"/>
                      <a:pt x="117" y="30997"/>
                      <a:pt x="144" y="30802"/>
                    </a:cubicBezTo>
                    <a:cubicBezTo>
                      <a:pt x="157" y="30620"/>
                      <a:pt x="196" y="30386"/>
                      <a:pt x="235" y="30165"/>
                    </a:cubicBezTo>
                    <a:cubicBezTo>
                      <a:pt x="274" y="29957"/>
                      <a:pt x="313" y="29787"/>
                      <a:pt x="352" y="29592"/>
                    </a:cubicBezTo>
                    <a:cubicBezTo>
                      <a:pt x="391" y="29410"/>
                      <a:pt x="456" y="29189"/>
                      <a:pt x="508" y="28981"/>
                    </a:cubicBezTo>
                    <a:cubicBezTo>
                      <a:pt x="560" y="28773"/>
                      <a:pt x="612" y="28604"/>
                      <a:pt x="664" y="28409"/>
                    </a:cubicBezTo>
                    <a:cubicBezTo>
                      <a:pt x="729" y="28214"/>
                      <a:pt x="794" y="27992"/>
                      <a:pt x="872" y="27797"/>
                    </a:cubicBezTo>
                    <a:cubicBezTo>
                      <a:pt x="937" y="27589"/>
                      <a:pt x="1002" y="27420"/>
                      <a:pt x="1080" y="27238"/>
                    </a:cubicBezTo>
                    <a:cubicBezTo>
                      <a:pt x="1158" y="27017"/>
                      <a:pt x="1249" y="26809"/>
                      <a:pt x="1353" y="26601"/>
                    </a:cubicBezTo>
                    <a:cubicBezTo>
                      <a:pt x="1431" y="26419"/>
                      <a:pt x="1509" y="26236"/>
                      <a:pt x="1600" y="26054"/>
                    </a:cubicBezTo>
                    <a:cubicBezTo>
                      <a:pt x="1704" y="25833"/>
                      <a:pt x="1808" y="25625"/>
                      <a:pt x="1926" y="25417"/>
                    </a:cubicBezTo>
                    <a:cubicBezTo>
                      <a:pt x="2017" y="25235"/>
                      <a:pt x="2108" y="25066"/>
                      <a:pt x="2212" y="24884"/>
                    </a:cubicBezTo>
                    <a:cubicBezTo>
                      <a:pt x="2355" y="24637"/>
                      <a:pt x="2524" y="24389"/>
                      <a:pt x="2680" y="24129"/>
                    </a:cubicBezTo>
                    <a:cubicBezTo>
                      <a:pt x="2771" y="23986"/>
                      <a:pt x="2875" y="23830"/>
                      <a:pt x="2966" y="23687"/>
                    </a:cubicBezTo>
                    <a:cubicBezTo>
                      <a:pt x="3161" y="23401"/>
                      <a:pt x="3382" y="23115"/>
                      <a:pt x="3591" y="22828"/>
                    </a:cubicBezTo>
                    <a:cubicBezTo>
                      <a:pt x="3669" y="22724"/>
                      <a:pt x="3747" y="22607"/>
                      <a:pt x="3838" y="22503"/>
                    </a:cubicBezTo>
                    <a:cubicBezTo>
                      <a:pt x="4176" y="22074"/>
                      <a:pt x="4553" y="21645"/>
                      <a:pt x="4943" y="21216"/>
                    </a:cubicBezTo>
                    <a:cubicBezTo>
                      <a:pt x="5047" y="21098"/>
                      <a:pt x="5151" y="20994"/>
                      <a:pt x="5268" y="20877"/>
                    </a:cubicBezTo>
                    <a:cubicBezTo>
                      <a:pt x="5568" y="20565"/>
                      <a:pt x="5880" y="20240"/>
                      <a:pt x="6218" y="19928"/>
                    </a:cubicBezTo>
                    <a:cubicBezTo>
                      <a:pt x="6361" y="19785"/>
                      <a:pt x="6517" y="19642"/>
                      <a:pt x="6673" y="19499"/>
                    </a:cubicBezTo>
                    <a:cubicBezTo>
                      <a:pt x="6881" y="19316"/>
                      <a:pt x="7077" y="19147"/>
                      <a:pt x="7285" y="18965"/>
                    </a:cubicBezTo>
                    <a:cubicBezTo>
                      <a:pt x="7493" y="18796"/>
                      <a:pt x="7675" y="18640"/>
                      <a:pt x="7883" y="18471"/>
                    </a:cubicBezTo>
                    <a:cubicBezTo>
                      <a:pt x="8078" y="18302"/>
                      <a:pt x="8312" y="18133"/>
                      <a:pt x="8533" y="17964"/>
                    </a:cubicBezTo>
                    <a:cubicBezTo>
                      <a:pt x="8755" y="17795"/>
                      <a:pt x="8950" y="17638"/>
                      <a:pt x="9184" y="17469"/>
                    </a:cubicBezTo>
                    <a:cubicBezTo>
                      <a:pt x="9405" y="17313"/>
                      <a:pt x="9652" y="17144"/>
                      <a:pt x="9886" y="16975"/>
                    </a:cubicBezTo>
                    <a:cubicBezTo>
                      <a:pt x="10120" y="16806"/>
                      <a:pt x="10341" y="16663"/>
                      <a:pt x="10576" y="16507"/>
                    </a:cubicBezTo>
                    <a:cubicBezTo>
                      <a:pt x="10810" y="16351"/>
                      <a:pt x="11083" y="16182"/>
                      <a:pt x="11330" y="16026"/>
                    </a:cubicBezTo>
                    <a:cubicBezTo>
                      <a:pt x="11668" y="15804"/>
                      <a:pt x="12006" y="15596"/>
                      <a:pt x="12371" y="15388"/>
                    </a:cubicBezTo>
                    <a:cubicBezTo>
                      <a:pt x="13021" y="15011"/>
                      <a:pt x="13684" y="14660"/>
                      <a:pt x="14361" y="14309"/>
                    </a:cubicBezTo>
                    <a:cubicBezTo>
                      <a:pt x="14556" y="14217"/>
                      <a:pt x="14738" y="14113"/>
                      <a:pt x="14933" y="14022"/>
                    </a:cubicBezTo>
                    <a:cubicBezTo>
                      <a:pt x="15479" y="13749"/>
                      <a:pt x="16026" y="13502"/>
                      <a:pt x="16598" y="13242"/>
                    </a:cubicBezTo>
                    <a:cubicBezTo>
                      <a:pt x="16754" y="13177"/>
                      <a:pt x="16923" y="13099"/>
                      <a:pt x="17079" y="13034"/>
                    </a:cubicBezTo>
                    <a:cubicBezTo>
                      <a:pt x="17782" y="12722"/>
                      <a:pt x="18510" y="12435"/>
                      <a:pt x="19239" y="12149"/>
                    </a:cubicBezTo>
                    <a:cubicBezTo>
                      <a:pt x="19395" y="12097"/>
                      <a:pt x="19564" y="12032"/>
                      <a:pt x="19720" y="11980"/>
                    </a:cubicBezTo>
                    <a:cubicBezTo>
                      <a:pt x="20318" y="11759"/>
                      <a:pt x="20917" y="11551"/>
                      <a:pt x="21528" y="11356"/>
                    </a:cubicBezTo>
                    <a:cubicBezTo>
                      <a:pt x="21775" y="11278"/>
                      <a:pt x="22022" y="11187"/>
                      <a:pt x="22269" y="11109"/>
                    </a:cubicBezTo>
                    <a:cubicBezTo>
                      <a:pt x="22595" y="11005"/>
                      <a:pt x="22933" y="10914"/>
                      <a:pt x="23258" y="10809"/>
                    </a:cubicBezTo>
                    <a:cubicBezTo>
                      <a:pt x="23557" y="10731"/>
                      <a:pt x="23856" y="10640"/>
                      <a:pt x="24155" y="10562"/>
                    </a:cubicBezTo>
                    <a:cubicBezTo>
                      <a:pt x="24494" y="10458"/>
                      <a:pt x="24832" y="10380"/>
                      <a:pt x="25170" y="10289"/>
                    </a:cubicBezTo>
                    <a:cubicBezTo>
                      <a:pt x="25482" y="10211"/>
                      <a:pt x="25781" y="10120"/>
                      <a:pt x="26081" y="10055"/>
                    </a:cubicBezTo>
                    <a:cubicBezTo>
                      <a:pt x="26432" y="9977"/>
                      <a:pt x="26783" y="9899"/>
                      <a:pt x="27121" y="9821"/>
                    </a:cubicBezTo>
                    <a:cubicBezTo>
                      <a:pt x="27433" y="9756"/>
                      <a:pt x="27746" y="9678"/>
                      <a:pt x="28045" y="9613"/>
                    </a:cubicBezTo>
                    <a:cubicBezTo>
                      <a:pt x="28396" y="9548"/>
                      <a:pt x="28747" y="9483"/>
                      <a:pt x="29098" y="9405"/>
                    </a:cubicBezTo>
                    <a:cubicBezTo>
                      <a:pt x="29398" y="9353"/>
                      <a:pt x="29697" y="9301"/>
                      <a:pt x="29983" y="9249"/>
                    </a:cubicBezTo>
                    <a:cubicBezTo>
                      <a:pt x="30789" y="9105"/>
                      <a:pt x="31596" y="8975"/>
                      <a:pt x="32402" y="8858"/>
                    </a:cubicBezTo>
                    <a:lnTo>
                      <a:pt x="32753" y="8819"/>
                    </a:lnTo>
                    <a:cubicBezTo>
                      <a:pt x="33456" y="8728"/>
                      <a:pt x="34158" y="8637"/>
                      <a:pt x="34874" y="8572"/>
                    </a:cubicBezTo>
                    <a:cubicBezTo>
                      <a:pt x="35147" y="8533"/>
                      <a:pt x="35407" y="8507"/>
                      <a:pt x="35680" y="8481"/>
                    </a:cubicBezTo>
                    <a:cubicBezTo>
                      <a:pt x="36135" y="8442"/>
                      <a:pt x="36604" y="8403"/>
                      <a:pt x="37059" y="8377"/>
                    </a:cubicBezTo>
                    <a:cubicBezTo>
                      <a:pt x="37345" y="8351"/>
                      <a:pt x="37631" y="8325"/>
                      <a:pt x="37917" y="8312"/>
                    </a:cubicBezTo>
                    <a:cubicBezTo>
                      <a:pt x="38399" y="8286"/>
                      <a:pt x="38880" y="8260"/>
                      <a:pt x="39361" y="8247"/>
                    </a:cubicBezTo>
                    <a:cubicBezTo>
                      <a:pt x="39621" y="8234"/>
                      <a:pt x="39882" y="8221"/>
                      <a:pt x="40142" y="8208"/>
                    </a:cubicBezTo>
                    <a:cubicBezTo>
                      <a:pt x="40909" y="8182"/>
                      <a:pt x="41677" y="8169"/>
                      <a:pt x="42444" y="8169"/>
                    </a:cubicBezTo>
                    <a:cubicBezTo>
                      <a:pt x="43094" y="8169"/>
                      <a:pt x="43745" y="8182"/>
                      <a:pt x="44382" y="8195"/>
                    </a:cubicBezTo>
                    <a:cubicBezTo>
                      <a:pt x="44798" y="8208"/>
                      <a:pt x="45215" y="8234"/>
                      <a:pt x="45631" y="8247"/>
                    </a:cubicBezTo>
                    <a:cubicBezTo>
                      <a:pt x="45904" y="8260"/>
                      <a:pt x="46177" y="8260"/>
                      <a:pt x="46463" y="8286"/>
                    </a:cubicBezTo>
                    <a:cubicBezTo>
                      <a:pt x="46919" y="8299"/>
                      <a:pt x="47374" y="8338"/>
                      <a:pt x="47816" y="8377"/>
                    </a:cubicBezTo>
                    <a:cubicBezTo>
                      <a:pt x="48050" y="8390"/>
                      <a:pt x="48297" y="8403"/>
                      <a:pt x="48532" y="8416"/>
                    </a:cubicBezTo>
                    <a:cubicBezTo>
                      <a:pt x="49078" y="8468"/>
                      <a:pt x="49637" y="8520"/>
                      <a:pt x="50197" y="8585"/>
                    </a:cubicBezTo>
                    <a:cubicBezTo>
                      <a:pt x="50327" y="8598"/>
                      <a:pt x="50457" y="8611"/>
                      <a:pt x="50574" y="8624"/>
                    </a:cubicBezTo>
                    <a:cubicBezTo>
                      <a:pt x="51263" y="8702"/>
                      <a:pt x="51940" y="8780"/>
                      <a:pt x="52616" y="8884"/>
                    </a:cubicBezTo>
                    <a:cubicBezTo>
                      <a:pt x="52746" y="8897"/>
                      <a:pt x="52876" y="8923"/>
                      <a:pt x="53006" y="8936"/>
                    </a:cubicBezTo>
                    <a:cubicBezTo>
                      <a:pt x="53566" y="9027"/>
                      <a:pt x="54112" y="9105"/>
                      <a:pt x="54671" y="9197"/>
                    </a:cubicBezTo>
                    <a:cubicBezTo>
                      <a:pt x="54905" y="9249"/>
                      <a:pt x="55152" y="9288"/>
                      <a:pt x="55400" y="9340"/>
                    </a:cubicBezTo>
                    <a:cubicBezTo>
                      <a:pt x="55829" y="9418"/>
                      <a:pt x="56258" y="9496"/>
                      <a:pt x="56700" y="9587"/>
                    </a:cubicBezTo>
                    <a:cubicBezTo>
                      <a:pt x="56921" y="9626"/>
                      <a:pt x="57143" y="9678"/>
                      <a:pt x="57364" y="9730"/>
                    </a:cubicBezTo>
                    <a:cubicBezTo>
                      <a:pt x="57845" y="9834"/>
                      <a:pt x="58339" y="9938"/>
                      <a:pt x="58821" y="10055"/>
                    </a:cubicBezTo>
                    <a:cubicBezTo>
                      <a:pt x="59081" y="10120"/>
                      <a:pt x="59341" y="10185"/>
                      <a:pt x="59601" y="10250"/>
                    </a:cubicBezTo>
                    <a:cubicBezTo>
                      <a:pt x="60030" y="10367"/>
                      <a:pt x="60460" y="10471"/>
                      <a:pt x="60902" y="10601"/>
                    </a:cubicBezTo>
                    <a:cubicBezTo>
                      <a:pt x="61136" y="10666"/>
                      <a:pt x="61383" y="10731"/>
                      <a:pt x="61630" y="10809"/>
                    </a:cubicBezTo>
                    <a:cubicBezTo>
                      <a:pt x="62294" y="10992"/>
                      <a:pt x="62944" y="11200"/>
                      <a:pt x="63594" y="11408"/>
                    </a:cubicBezTo>
                    <a:cubicBezTo>
                      <a:pt x="63711" y="11460"/>
                      <a:pt x="63855" y="11499"/>
                      <a:pt x="63972" y="11538"/>
                    </a:cubicBezTo>
                    <a:cubicBezTo>
                      <a:pt x="64739" y="11798"/>
                      <a:pt x="65480" y="12058"/>
                      <a:pt x="66209" y="12344"/>
                    </a:cubicBezTo>
                    <a:cubicBezTo>
                      <a:pt x="66365" y="12409"/>
                      <a:pt x="66508" y="12474"/>
                      <a:pt x="66651" y="12526"/>
                    </a:cubicBezTo>
                    <a:cubicBezTo>
                      <a:pt x="67627" y="12917"/>
                      <a:pt x="68589" y="13333"/>
                      <a:pt x="69513" y="13775"/>
                    </a:cubicBezTo>
                    <a:cubicBezTo>
                      <a:pt x="69604" y="13814"/>
                      <a:pt x="69682" y="13853"/>
                      <a:pt x="69773" y="13905"/>
                    </a:cubicBezTo>
                    <a:cubicBezTo>
                      <a:pt x="70749" y="14374"/>
                      <a:pt x="71685" y="14868"/>
                      <a:pt x="72609" y="15388"/>
                    </a:cubicBezTo>
                    <a:cubicBezTo>
                      <a:pt x="77356" y="18133"/>
                      <a:pt x="80738" y="21346"/>
                      <a:pt x="82807" y="24767"/>
                    </a:cubicBezTo>
                    <a:cubicBezTo>
                      <a:pt x="84380" y="27394"/>
                      <a:pt x="85161" y="30139"/>
                      <a:pt x="85161" y="33000"/>
                    </a:cubicBezTo>
                    <a:lnTo>
                      <a:pt x="85187" y="24832"/>
                    </a:lnTo>
                    <a:cubicBezTo>
                      <a:pt x="85174" y="21957"/>
                      <a:pt x="84393" y="19199"/>
                      <a:pt x="82820" y="16598"/>
                    </a:cubicBezTo>
                    <a:cubicBezTo>
                      <a:pt x="80751" y="13164"/>
                      <a:pt x="77369" y="9951"/>
                      <a:pt x="72622" y="7206"/>
                    </a:cubicBezTo>
                    <a:cubicBezTo>
                      <a:pt x="71698" y="6686"/>
                      <a:pt x="70749" y="6192"/>
                      <a:pt x="69786" y="5724"/>
                    </a:cubicBezTo>
                    <a:cubicBezTo>
                      <a:pt x="69695" y="5684"/>
                      <a:pt x="69617" y="5632"/>
                      <a:pt x="69526" y="5593"/>
                    </a:cubicBezTo>
                    <a:cubicBezTo>
                      <a:pt x="68602" y="5151"/>
                      <a:pt x="67640" y="4748"/>
                      <a:pt x="66664" y="4358"/>
                    </a:cubicBezTo>
                    <a:cubicBezTo>
                      <a:pt x="66586" y="4319"/>
                      <a:pt x="66508" y="4280"/>
                      <a:pt x="66430" y="4254"/>
                    </a:cubicBezTo>
                    <a:cubicBezTo>
                      <a:pt x="66339" y="4215"/>
                      <a:pt x="66287" y="4202"/>
                      <a:pt x="66222" y="4176"/>
                    </a:cubicBezTo>
                    <a:cubicBezTo>
                      <a:pt x="65480" y="3889"/>
                      <a:pt x="64739" y="3616"/>
                      <a:pt x="63985" y="3356"/>
                    </a:cubicBezTo>
                    <a:cubicBezTo>
                      <a:pt x="63855" y="3317"/>
                      <a:pt x="63724" y="3278"/>
                      <a:pt x="63607" y="3239"/>
                    </a:cubicBezTo>
                    <a:cubicBezTo>
                      <a:pt x="62957" y="3018"/>
                      <a:pt x="62294" y="2810"/>
                      <a:pt x="61643" y="2628"/>
                    </a:cubicBezTo>
                    <a:cubicBezTo>
                      <a:pt x="61526" y="2589"/>
                      <a:pt x="61409" y="2550"/>
                      <a:pt x="61305" y="2524"/>
                    </a:cubicBezTo>
                    <a:cubicBezTo>
                      <a:pt x="61188" y="2485"/>
                      <a:pt x="61045" y="2459"/>
                      <a:pt x="60915" y="2420"/>
                    </a:cubicBezTo>
                    <a:cubicBezTo>
                      <a:pt x="60473" y="2303"/>
                      <a:pt x="60043" y="2185"/>
                      <a:pt x="59614" y="2068"/>
                    </a:cubicBezTo>
                    <a:cubicBezTo>
                      <a:pt x="59341" y="2003"/>
                      <a:pt x="59081" y="1938"/>
                      <a:pt x="58821" y="1873"/>
                    </a:cubicBezTo>
                    <a:cubicBezTo>
                      <a:pt x="58339" y="1756"/>
                      <a:pt x="57858" y="1652"/>
                      <a:pt x="57377" y="1548"/>
                    </a:cubicBezTo>
                    <a:cubicBezTo>
                      <a:pt x="57195" y="1509"/>
                      <a:pt x="57026" y="1470"/>
                      <a:pt x="56843" y="1431"/>
                    </a:cubicBezTo>
                    <a:lnTo>
                      <a:pt x="56700" y="1405"/>
                    </a:lnTo>
                    <a:cubicBezTo>
                      <a:pt x="56271" y="1314"/>
                      <a:pt x="55842" y="1236"/>
                      <a:pt x="55413" y="1158"/>
                    </a:cubicBezTo>
                    <a:cubicBezTo>
                      <a:pt x="55165" y="1106"/>
                      <a:pt x="54918" y="1067"/>
                      <a:pt x="54671" y="1015"/>
                    </a:cubicBezTo>
                    <a:cubicBezTo>
                      <a:pt x="54125" y="924"/>
                      <a:pt x="53566" y="846"/>
                      <a:pt x="53019" y="755"/>
                    </a:cubicBezTo>
                    <a:cubicBezTo>
                      <a:pt x="52889" y="742"/>
                      <a:pt x="52772" y="716"/>
                      <a:pt x="52642" y="703"/>
                    </a:cubicBezTo>
                    <a:lnTo>
                      <a:pt x="52629" y="703"/>
                    </a:lnTo>
                    <a:cubicBezTo>
                      <a:pt x="51953" y="599"/>
                      <a:pt x="51263" y="520"/>
                      <a:pt x="50587" y="442"/>
                    </a:cubicBezTo>
                    <a:cubicBezTo>
                      <a:pt x="50457" y="429"/>
                      <a:pt x="50327" y="416"/>
                      <a:pt x="50210" y="403"/>
                    </a:cubicBezTo>
                    <a:cubicBezTo>
                      <a:pt x="49650" y="351"/>
                      <a:pt x="49091" y="286"/>
                      <a:pt x="48532" y="247"/>
                    </a:cubicBezTo>
                    <a:lnTo>
                      <a:pt x="48506" y="247"/>
                    </a:lnTo>
                    <a:cubicBezTo>
                      <a:pt x="48271" y="221"/>
                      <a:pt x="48050" y="208"/>
                      <a:pt x="47829" y="195"/>
                    </a:cubicBezTo>
                    <a:cubicBezTo>
                      <a:pt x="47374" y="169"/>
                      <a:pt x="46919" y="130"/>
                      <a:pt x="46463" y="104"/>
                    </a:cubicBezTo>
                    <a:cubicBezTo>
                      <a:pt x="46190" y="91"/>
                      <a:pt x="45917" y="78"/>
                      <a:pt x="45631" y="65"/>
                    </a:cubicBezTo>
                    <a:cubicBezTo>
                      <a:pt x="45215" y="52"/>
                      <a:pt x="44811" y="39"/>
                      <a:pt x="44395" y="26"/>
                    </a:cubicBezTo>
                    <a:lnTo>
                      <a:pt x="44291" y="26"/>
                    </a:lnTo>
                    <a:cubicBezTo>
                      <a:pt x="43680" y="0"/>
                      <a:pt x="43068" y="0"/>
                      <a:pt x="42457"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135;p16">
                <a:extLst>
                  <a:ext uri="{FF2B5EF4-FFF2-40B4-BE49-F238E27FC236}">
                    <a16:creationId xmlns:a16="http://schemas.microsoft.com/office/drawing/2014/main" id="{6BBA45DD-426D-4105-A7BF-29D51B82BF18}"/>
                  </a:ext>
                </a:extLst>
              </p:cNvPr>
              <p:cNvSpPr/>
              <p:nvPr/>
            </p:nvSpPr>
            <p:spPr>
              <a:xfrm>
                <a:off x="6524774" y="2121629"/>
                <a:ext cx="213553" cy="419990"/>
              </a:xfrm>
              <a:custGeom>
                <a:avLst/>
                <a:gdLst/>
                <a:ahLst/>
                <a:cxnLst/>
                <a:rect l="l" t="t" r="r" b="b"/>
                <a:pathLst>
                  <a:path w="14075" h="27681" extrusionOk="0">
                    <a:moveTo>
                      <a:pt x="27" y="1"/>
                    </a:moveTo>
                    <a:lnTo>
                      <a:pt x="1" y="8169"/>
                    </a:lnTo>
                    <a:cubicBezTo>
                      <a:pt x="1" y="8911"/>
                      <a:pt x="482" y="9665"/>
                      <a:pt x="1471" y="10237"/>
                    </a:cubicBezTo>
                    <a:cubicBezTo>
                      <a:pt x="9835" y="15050"/>
                      <a:pt x="14010" y="21346"/>
                      <a:pt x="14049" y="27681"/>
                    </a:cubicBezTo>
                    <a:lnTo>
                      <a:pt x="14075" y="19512"/>
                    </a:lnTo>
                    <a:cubicBezTo>
                      <a:pt x="14036" y="13177"/>
                      <a:pt x="9861" y="6882"/>
                      <a:pt x="1497" y="2056"/>
                    </a:cubicBezTo>
                    <a:cubicBezTo>
                      <a:pt x="508" y="1496"/>
                      <a:pt x="27" y="74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136;p16">
                <a:extLst>
                  <a:ext uri="{FF2B5EF4-FFF2-40B4-BE49-F238E27FC236}">
                    <a16:creationId xmlns:a16="http://schemas.microsoft.com/office/drawing/2014/main" id="{7D848425-48A1-4C44-9B2A-A2DB47849409}"/>
                  </a:ext>
                </a:extLst>
              </p:cNvPr>
              <p:cNvSpPr/>
              <p:nvPr/>
            </p:nvSpPr>
            <p:spPr>
              <a:xfrm>
                <a:off x="3858343" y="2328241"/>
                <a:ext cx="1587559" cy="958978"/>
              </a:xfrm>
              <a:custGeom>
                <a:avLst/>
                <a:gdLst/>
                <a:ahLst/>
                <a:cxnLst/>
                <a:rect l="l" t="t" r="r" b="b"/>
                <a:pathLst>
                  <a:path w="104634" h="63205" extrusionOk="0">
                    <a:moveTo>
                      <a:pt x="27" y="1"/>
                    </a:moveTo>
                    <a:lnTo>
                      <a:pt x="1" y="8169"/>
                    </a:lnTo>
                    <a:cubicBezTo>
                      <a:pt x="40" y="15961"/>
                      <a:pt x="5243" y="23778"/>
                      <a:pt x="15532" y="29723"/>
                    </a:cubicBezTo>
                    <a:cubicBezTo>
                      <a:pt x="16195" y="30113"/>
                      <a:pt x="16884" y="30477"/>
                      <a:pt x="17574" y="30842"/>
                    </a:cubicBezTo>
                    <a:cubicBezTo>
                      <a:pt x="17795" y="30946"/>
                      <a:pt x="18029" y="31063"/>
                      <a:pt x="18250" y="31167"/>
                    </a:cubicBezTo>
                    <a:cubicBezTo>
                      <a:pt x="18731" y="31414"/>
                      <a:pt x="19226" y="31661"/>
                      <a:pt x="19707" y="31882"/>
                    </a:cubicBezTo>
                    <a:cubicBezTo>
                      <a:pt x="19980" y="32012"/>
                      <a:pt x="20240" y="32129"/>
                      <a:pt x="20514" y="32246"/>
                    </a:cubicBezTo>
                    <a:cubicBezTo>
                      <a:pt x="20982" y="32467"/>
                      <a:pt x="21463" y="32676"/>
                      <a:pt x="21944" y="32871"/>
                    </a:cubicBezTo>
                    <a:cubicBezTo>
                      <a:pt x="22217" y="32988"/>
                      <a:pt x="22491" y="33105"/>
                      <a:pt x="22764" y="33209"/>
                    </a:cubicBezTo>
                    <a:cubicBezTo>
                      <a:pt x="22907" y="33261"/>
                      <a:pt x="23050" y="33326"/>
                      <a:pt x="23193" y="33378"/>
                    </a:cubicBezTo>
                    <a:cubicBezTo>
                      <a:pt x="23388" y="33469"/>
                      <a:pt x="23596" y="33534"/>
                      <a:pt x="23804" y="33612"/>
                    </a:cubicBezTo>
                    <a:cubicBezTo>
                      <a:pt x="24455" y="33859"/>
                      <a:pt x="25105" y="34093"/>
                      <a:pt x="25769" y="34328"/>
                    </a:cubicBezTo>
                    <a:cubicBezTo>
                      <a:pt x="26094" y="34445"/>
                      <a:pt x="26432" y="34549"/>
                      <a:pt x="26770" y="34666"/>
                    </a:cubicBezTo>
                    <a:cubicBezTo>
                      <a:pt x="27473" y="34900"/>
                      <a:pt x="28201" y="35121"/>
                      <a:pt x="28929" y="35329"/>
                    </a:cubicBezTo>
                    <a:cubicBezTo>
                      <a:pt x="29125" y="35394"/>
                      <a:pt x="29333" y="35459"/>
                      <a:pt x="29528" y="35524"/>
                    </a:cubicBezTo>
                    <a:lnTo>
                      <a:pt x="29762" y="35576"/>
                    </a:lnTo>
                    <a:cubicBezTo>
                      <a:pt x="30256" y="35719"/>
                      <a:pt x="30750" y="35849"/>
                      <a:pt x="31245" y="35980"/>
                    </a:cubicBezTo>
                    <a:cubicBezTo>
                      <a:pt x="31648" y="36084"/>
                      <a:pt x="32051" y="36188"/>
                      <a:pt x="32454" y="36279"/>
                    </a:cubicBezTo>
                    <a:cubicBezTo>
                      <a:pt x="32962" y="36409"/>
                      <a:pt x="33469" y="36513"/>
                      <a:pt x="33989" y="36630"/>
                    </a:cubicBezTo>
                    <a:cubicBezTo>
                      <a:pt x="34341" y="36708"/>
                      <a:pt x="34679" y="36799"/>
                      <a:pt x="35030" y="36864"/>
                    </a:cubicBezTo>
                    <a:lnTo>
                      <a:pt x="35329" y="36929"/>
                    </a:lnTo>
                    <a:cubicBezTo>
                      <a:pt x="36175" y="37098"/>
                      <a:pt x="37033" y="37254"/>
                      <a:pt x="37892" y="37410"/>
                    </a:cubicBezTo>
                    <a:cubicBezTo>
                      <a:pt x="38178" y="37449"/>
                      <a:pt x="38477" y="37488"/>
                      <a:pt x="38763" y="37540"/>
                    </a:cubicBezTo>
                    <a:cubicBezTo>
                      <a:pt x="39231" y="37618"/>
                      <a:pt x="39713" y="37697"/>
                      <a:pt x="40181" y="37762"/>
                    </a:cubicBezTo>
                    <a:lnTo>
                      <a:pt x="40493" y="37801"/>
                    </a:lnTo>
                    <a:cubicBezTo>
                      <a:pt x="40857" y="37853"/>
                      <a:pt x="41222" y="37892"/>
                      <a:pt x="41573" y="37944"/>
                    </a:cubicBezTo>
                    <a:cubicBezTo>
                      <a:pt x="42106" y="38009"/>
                      <a:pt x="42626" y="38074"/>
                      <a:pt x="43160" y="38126"/>
                    </a:cubicBezTo>
                    <a:cubicBezTo>
                      <a:pt x="43537" y="38165"/>
                      <a:pt x="43914" y="38204"/>
                      <a:pt x="44291" y="38243"/>
                    </a:cubicBezTo>
                    <a:cubicBezTo>
                      <a:pt x="44617" y="38269"/>
                      <a:pt x="44929" y="38308"/>
                      <a:pt x="45254" y="38334"/>
                    </a:cubicBezTo>
                    <a:cubicBezTo>
                      <a:pt x="45449" y="38347"/>
                      <a:pt x="45644" y="38360"/>
                      <a:pt x="45839" y="38373"/>
                    </a:cubicBezTo>
                    <a:cubicBezTo>
                      <a:pt x="46242" y="38399"/>
                      <a:pt x="46633" y="38425"/>
                      <a:pt x="47036" y="38451"/>
                    </a:cubicBezTo>
                    <a:cubicBezTo>
                      <a:pt x="47543" y="38490"/>
                      <a:pt x="48064" y="38516"/>
                      <a:pt x="48571" y="38529"/>
                    </a:cubicBezTo>
                    <a:cubicBezTo>
                      <a:pt x="48974" y="38555"/>
                      <a:pt x="49390" y="38568"/>
                      <a:pt x="49794" y="38581"/>
                    </a:cubicBezTo>
                    <a:cubicBezTo>
                      <a:pt x="50028" y="38581"/>
                      <a:pt x="50249" y="38607"/>
                      <a:pt x="50483" y="38607"/>
                    </a:cubicBezTo>
                    <a:lnTo>
                      <a:pt x="51289" y="38607"/>
                    </a:lnTo>
                    <a:cubicBezTo>
                      <a:pt x="51745" y="38607"/>
                      <a:pt x="52200" y="38620"/>
                      <a:pt x="52668" y="38620"/>
                    </a:cubicBezTo>
                    <a:lnTo>
                      <a:pt x="54138" y="38620"/>
                    </a:lnTo>
                    <a:cubicBezTo>
                      <a:pt x="54606" y="38620"/>
                      <a:pt x="55062" y="38594"/>
                      <a:pt x="55530" y="38581"/>
                    </a:cubicBezTo>
                    <a:lnTo>
                      <a:pt x="56141" y="38581"/>
                    </a:lnTo>
                    <a:cubicBezTo>
                      <a:pt x="56714" y="38555"/>
                      <a:pt x="57286" y="38529"/>
                      <a:pt x="57845" y="38503"/>
                    </a:cubicBezTo>
                    <a:cubicBezTo>
                      <a:pt x="58470" y="38464"/>
                      <a:pt x="59094" y="38451"/>
                      <a:pt x="59731" y="38425"/>
                    </a:cubicBezTo>
                    <a:cubicBezTo>
                      <a:pt x="60069" y="38425"/>
                      <a:pt x="60408" y="38412"/>
                      <a:pt x="60746" y="38412"/>
                    </a:cubicBezTo>
                    <a:cubicBezTo>
                      <a:pt x="61149" y="38412"/>
                      <a:pt x="61552" y="38399"/>
                      <a:pt x="61956" y="38399"/>
                    </a:cubicBezTo>
                    <a:cubicBezTo>
                      <a:pt x="62307" y="38399"/>
                      <a:pt x="62645" y="38412"/>
                      <a:pt x="62996" y="38412"/>
                    </a:cubicBezTo>
                    <a:cubicBezTo>
                      <a:pt x="63399" y="38425"/>
                      <a:pt x="63803" y="38425"/>
                      <a:pt x="64219" y="38438"/>
                    </a:cubicBezTo>
                    <a:cubicBezTo>
                      <a:pt x="64531" y="38451"/>
                      <a:pt x="64856" y="38464"/>
                      <a:pt x="65168" y="38477"/>
                    </a:cubicBezTo>
                    <a:cubicBezTo>
                      <a:pt x="65585" y="38503"/>
                      <a:pt x="66001" y="38529"/>
                      <a:pt x="66417" y="38555"/>
                    </a:cubicBezTo>
                    <a:cubicBezTo>
                      <a:pt x="66729" y="38568"/>
                      <a:pt x="67042" y="38594"/>
                      <a:pt x="67354" y="38620"/>
                    </a:cubicBezTo>
                    <a:cubicBezTo>
                      <a:pt x="67783" y="38646"/>
                      <a:pt x="68199" y="38685"/>
                      <a:pt x="68615" y="38724"/>
                    </a:cubicBezTo>
                    <a:cubicBezTo>
                      <a:pt x="68928" y="38750"/>
                      <a:pt x="69227" y="38776"/>
                      <a:pt x="69539" y="38815"/>
                    </a:cubicBezTo>
                    <a:cubicBezTo>
                      <a:pt x="69968" y="38854"/>
                      <a:pt x="70397" y="38906"/>
                      <a:pt x="70840" y="38971"/>
                    </a:cubicBezTo>
                    <a:cubicBezTo>
                      <a:pt x="71126" y="38997"/>
                      <a:pt x="71412" y="39036"/>
                      <a:pt x="71698" y="39075"/>
                    </a:cubicBezTo>
                    <a:cubicBezTo>
                      <a:pt x="72180" y="39140"/>
                      <a:pt x="72648" y="39218"/>
                      <a:pt x="73129" y="39296"/>
                    </a:cubicBezTo>
                    <a:cubicBezTo>
                      <a:pt x="73363" y="39335"/>
                      <a:pt x="73597" y="39361"/>
                      <a:pt x="73831" y="39400"/>
                    </a:cubicBezTo>
                    <a:cubicBezTo>
                      <a:pt x="74534" y="39518"/>
                      <a:pt x="75236" y="39661"/>
                      <a:pt x="75926" y="39791"/>
                    </a:cubicBezTo>
                    <a:cubicBezTo>
                      <a:pt x="76251" y="39856"/>
                      <a:pt x="76576" y="39934"/>
                      <a:pt x="76901" y="40012"/>
                    </a:cubicBezTo>
                    <a:cubicBezTo>
                      <a:pt x="77318" y="40103"/>
                      <a:pt x="77747" y="40194"/>
                      <a:pt x="78150" y="40298"/>
                    </a:cubicBezTo>
                    <a:cubicBezTo>
                      <a:pt x="78462" y="40363"/>
                      <a:pt x="78761" y="40454"/>
                      <a:pt x="79074" y="40532"/>
                    </a:cubicBezTo>
                    <a:cubicBezTo>
                      <a:pt x="79464" y="40636"/>
                      <a:pt x="79867" y="40740"/>
                      <a:pt x="80257" y="40844"/>
                    </a:cubicBezTo>
                    <a:cubicBezTo>
                      <a:pt x="80465" y="40909"/>
                      <a:pt x="80673" y="40974"/>
                      <a:pt x="80882" y="41026"/>
                    </a:cubicBezTo>
                    <a:cubicBezTo>
                      <a:pt x="81454" y="41196"/>
                      <a:pt x="82026" y="41378"/>
                      <a:pt x="82599" y="41560"/>
                    </a:cubicBezTo>
                    <a:cubicBezTo>
                      <a:pt x="82859" y="41651"/>
                      <a:pt x="83132" y="41742"/>
                      <a:pt x="83392" y="41833"/>
                    </a:cubicBezTo>
                    <a:cubicBezTo>
                      <a:pt x="83912" y="42015"/>
                      <a:pt x="84407" y="42197"/>
                      <a:pt x="84914" y="42392"/>
                    </a:cubicBezTo>
                    <a:cubicBezTo>
                      <a:pt x="85226" y="42509"/>
                      <a:pt x="85538" y="42626"/>
                      <a:pt x="85850" y="42756"/>
                    </a:cubicBezTo>
                    <a:cubicBezTo>
                      <a:pt x="86085" y="42847"/>
                      <a:pt x="86319" y="42952"/>
                      <a:pt x="86566" y="43056"/>
                    </a:cubicBezTo>
                    <a:cubicBezTo>
                      <a:pt x="86956" y="43212"/>
                      <a:pt x="87333" y="43381"/>
                      <a:pt x="87724" y="43563"/>
                    </a:cubicBezTo>
                    <a:cubicBezTo>
                      <a:pt x="87958" y="43667"/>
                      <a:pt x="88192" y="43771"/>
                      <a:pt x="88413" y="43875"/>
                    </a:cubicBezTo>
                    <a:cubicBezTo>
                      <a:pt x="88829" y="44070"/>
                      <a:pt x="89245" y="44278"/>
                      <a:pt x="89649" y="44486"/>
                    </a:cubicBezTo>
                    <a:cubicBezTo>
                      <a:pt x="89844" y="44577"/>
                      <a:pt x="90052" y="44682"/>
                      <a:pt x="90247" y="44773"/>
                    </a:cubicBezTo>
                    <a:cubicBezTo>
                      <a:pt x="90845" y="45098"/>
                      <a:pt x="91444" y="45423"/>
                      <a:pt x="92042" y="45748"/>
                    </a:cubicBezTo>
                    <a:cubicBezTo>
                      <a:pt x="98312" y="49377"/>
                      <a:pt x="102227" y="53813"/>
                      <a:pt x="103801" y="58483"/>
                    </a:cubicBezTo>
                    <a:cubicBezTo>
                      <a:pt x="104334" y="60004"/>
                      <a:pt x="104607" y="61591"/>
                      <a:pt x="104620" y="63204"/>
                    </a:cubicBezTo>
                    <a:lnTo>
                      <a:pt x="104633" y="55049"/>
                    </a:lnTo>
                    <a:cubicBezTo>
                      <a:pt x="104594" y="48714"/>
                      <a:pt x="100419" y="42418"/>
                      <a:pt x="92068" y="37605"/>
                    </a:cubicBezTo>
                    <a:cubicBezTo>
                      <a:pt x="91470" y="37254"/>
                      <a:pt x="90871" y="36929"/>
                      <a:pt x="90273" y="36630"/>
                    </a:cubicBezTo>
                    <a:cubicBezTo>
                      <a:pt x="90078" y="36526"/>
                      <a:pt x="89883" y="36422"/>
                      <a:pt x="89688" y="36331"/>
                    </a:cubicBezTo>
                    <a:cubicBezTo>
                      <a:pt x="89271" y="36123"/>
                      <a:pt x="88868" y="35914"/>
                      <a:pt x="88452" y="35719"/>
                    </a:cubicBezTo>
                    <a:cubicBezTo>
                      <a:pt x="88218" y="35615"/>
                      <a:pt x="87997" y="35511"/>
                      <a:pt x="87763" y="35407"/>
                    </a:cubicBezTo>
                    <a:cubicBezTo>
                      <a:pt x="87372" y="35238"/>
                      <a:pt x="86982" y="35056"/>
                      <a:pt x="86592" y="34900"/>
                    </a:cubicBezTo>
                    <a:cubicBezTo>
                      <a:pt x="86358" y="34796"/>
                      <a:pt x="86124" y="34692"/>
                      <a:pt x="85876" y="34601"/>
                    </a:cubicBezTo>
                    <a:cubicBezTo>
                      <a:pt x="85733" y="34536"/>
                      <a:pt x="85577" y="34471"/>
                      <a:pt x="85421" y="34406"/>
                    </a:cubicBezTo>
                    <a:cubicBezTo>
                      <a:pt x="85278" y="34354"/>
                      <a:pt x="85109" y="34302"/>
                      <a:pt x="84953" y="34236"/>
                    </a:cubicBezTo>
                    <a:cubicBezTo>
                      <a:pt x="84446" y="34041"/>
                      <a:pt x="83938" y="33859"/>
                      <a:pt x="83431" y="33690"/>
                    </a:cubicBezTo>
                    <a:cubicBezTo>
                      <a:pt x="83171" y="33586"/>
                      <a:pt x="82898" y="33495"/>
                      <a:pt x="82638" y="33404"/>
                    </a:cubicBezTo>
                    <a:cubicBezTo>
                      <a:pt x="82065" y="33222"/>
                      <a:pt x="81493" y="33040"/>
                      <a:pt x="80921" y="32871"/>
                    </a:cubicBezTo>
                    <a:cubicBezTo>
                      <a:pt x="80752" y="32832"/>
                      <a:pt x="80608" y="32780"/>
                      <a:pt x="80439" y="32728"/>
                    </a:cubicBezTo>
                    <a:lnTo>
                      <a:pt x="80296" y="32689"/>
                    </a:lnTo>
                    <a:cubicBezTo>
                      <a:pt x="79906" y="32585"/>
                      <a:pt x="79516" y="32480"/>
                      <a:pt x="79113" y="32376"/>
                    </a:cubicBezTo>
                    <a:cubicBezTo>
                      <a:pt x="78800" y="32298"/>
                      <a:pt x="78501" y="32220"/>
                      <a:pt x="78189" y="32142"/>
                    </a:cubicBezTo>
                    <a:cubicBezTo>
                      <a:pt x="77773" y="32038"/>
                      <a:pt x="77357" y="31947"/>
                      <a:pt x="76953" y="31856"/>
                    </a:cubicBezTo>
                    <a:cubicBezTo>
                      <a:pt x="76680" y="31804"/>
                      <a:pt x="76407" y="31726"/>
                      <a:pt x="76134" y="31674"/>
                    </a:cubicBezTo>
                    <a:lnTo>
                      <a:pt x="75978" y="31635"/>
                    </a:lnTo>
                    <a:cubicBezTo>
                      <a:pt x="75275" y="31492"/>
                      <a:pt x="74573" y="31362"/>
                      <a:pt x="73871" y="31245"/>
                    </a:cubicBezTo>
                    <a:cubicBezTo>
                      <a:pt x="73636" y="31206"/>
                      <a:pt x="73402" y="31180"/>
                      <a:pt x="73168" y="31141"/>
                    </a:cubicBezTo>
                    <a:cubicBezTo>
                      <a:pt x="72765" y="31076"/>
                      <a:pt x="72362" y="31011"/>
                      <a:pt x="71958" y="30946"/>
                    </a:cubicBezTo>
                    <a:lnTo>
                      <a:pt x="71750" y="30920"/>
                    </a:lnTo>
                    <a:cubicBezTo>
                      <a:pt x="71464" y="30881"/>
                      <a:pt x="71165" y="30842"/>
                      <a:pt x="70879" y="30816"/>
                    </a:cubicBezTo>
                    <a:cubicBezTo>
                      <a:pt x="70450" y="30750"/>
                      <a:pt x="70020" y="30698"/>
                      <a:pt x="69591" y="30659"/>
                    </a:cubicBezTo>
                    <a:cubicBezTo>
                      <a:pt x="69279" y="30620"/>
                      <a:pt x="68980" y="30594"/>
                      <a:pt x="68667" y="30568"/>
                    </a:cubicBezTo>
                    <a:cubicBezTo>
                      <a:pt x="68394" y="30542"/>
                      <a:pt x="68121" y="30516"/>
                      <a:pt x="67848" y="30490"/>
                    </a:cubicBezTo>
                    <a:cubicBezTo>
                      <a:pt x="67692" y="30477"/>
                      <a:pt x="67549" y="30464"/>
                      <a:pt x="67406" y="30464"/>
                    </a:cubicBezTo>
                    <a:cubicBezTo>
                      <a:pt x="67094" y="30438"/>
                      <a:pt x="66781" y="30412"/>
                      <a:pt x="66469" y="30399"/>
                    </a:cubicBezTo>
                    <a:cubicBezTo>
                      <a:pt x="66053" y="30373"/>
                      <a:pt x="65637" y="30347"/>
                      <a:pt x="65220" y="30321"/>
                    </a:cubicBezTo>
                    <a:cubicBezTo>
                      <a:pt x="64895" y="30308"/>
                      <a:pt x="64583" y="30295"/>
                      <a:pt x="64258" y="30282"/>
                    </a:cubicBezTo>
                    <a:cubicBezTo>
                      <a:pt x="64063" y="30282"/>
                      <a:pt x="63868" y="30269"/>
                      <a:pt x="63673" y="30269"/>
                    </a:cubicBezTo>
                    <a:cubicBezTo>
                      <a:pt x="63608" y="30265"/>
                      <a:pt x="63538" y="30263"/>
                      <a:pt x="63467" y="30263"/>
                    </a:cubicBezTo>
                    <a:cubicBezTo>
                      <a:pt x="63324" y="30263"/>
                      <a:pt x="63174" y="30269"/>
                      <a:pt x="63035" y="30269"/>
                    </a:cubicBezTo>
                    <a:cubicBezTo>
                      <a:pt x="62697" y="30269"/>
                      <a:pt x="62346" y="30256"/>
                      <a:pt x="62008" y="30256"/>
                    </a:cubicBezTo>
                    <a:lnTo>
                      <a:pt x="60798" y="30256"/>
                    </a:lnTo>
                    <a:cubicBezTo>
                      <a:pt x="60460" y="30256"/>
                      <a:pt x="60122" y="30269"/>
                      <a:pt x="59770" y="30282"/>
                    </a:cubicBezTo>
                    <a:cubicBezTo>
                      <a:pt x="59627" y="30282"/>
                      <a:pt x="59471" y="30282"/>
                      <a:pt x="59328" y="30295"/>
                    </a:cubicBezTo>
                    <a:cubicBezTo>
                      <a:pt x="58847" y="30308"/>
                      <a:pt x="58379" y="30321"/>
                      <a:pt x="57897" y="30347"/>
                    </a:cubicBezTo>
                    <a:cubicBezTo>
                      <a:pt x="57130" y="30386"/>
                      <a:pt x="56349" y="30412"/>
                      <a:pt x="55582" y="30438"/>
                    </a:cubicBezTo>
                    <a:cubicBezTo>
                      <a:pt x="55114" y="30451"/>
                      <a:pt x="54658" y="30451"/>
                      <a:pt x="54190" y="30464"/>
                    </a:cubicBezTo>
                    <a:cubicBezTo>
                      <a:pt x="53709" y="30464"/>
                      <a:pt x="53201" y="30477"/>
                      <a:pt x="52720" y="30477"/>
                    </a:cubicBezTo>
                    <a:cubicBezTo>
                      <a:pt x="52252" y="30477"/>
                      <a:pt x="51797" y="30464"/>
                      <a:pt x="51328" y="30464"/>
                    </a:cubicBezTo>
                    <a:cubicBezTo>
                      <a:pt x="50834" y="30451"/>
                      <a:pt x="50327" y="30438"/>
                      <a:pt x="49833" y="30425"/>
                    </a:cubicBezTo>
                    <a:cubicBezTo>
                      <a:pt x="49429" y="30412"/>
                      <a:pt x="49026" y="30399"/>
                      <a:pt x="48623" y="30373"/>
                    </a:cubicBezTo>
                    <a:cubicBezTo>
                      <a:pt x="48103" y="30347"/>
                      <a:pt x="47595" y="30321"/>
                      <a:pt x="47088" y="30295"/>
                    </a:cubicBezTo>
                    <a:cubicBezTo>
                      <a:pt x="46685" y="30269"/>
                      <a:pt x="46281" y="30243"/>
                      <a:pt x="45891" y="30204"/>
                    </a:cubicBezTo>
                    <a:cubicBezTo>
                      <a:pt x="45371" y="30165"/>
                      <a:pt x="44851" y="30126"/>
                      <a:pt x="44330" y="30074"/>
                    </a:cubicBezTo>
                    <a:cubicBezTo>
                      <a:pt x="43953" y="30035"/>
                      <a:pt x="43576" y="30009"/>
                      <a:pt x="43199" y="29970"/>
                    </a:cubicBezTo>
                    <a:cubicBezTo>
                      <a:pt x="42665" y="29905"/>
                      <a:pt x="42145" y="29840"/>
                      <a:pt x="41625" y="29775"/>
                    </a:cubicBezTo>
                    <a:cubicBezTo>
                      <a:pt x="41261" y="29736"/>
                      <a:pt x="40896" y="29697"/>
                      <a:pt x="40532" y="29645"/>
                    </a:cubicBezTo>
                    <a:cubicBezTo>
                      <a:pt x="39947" y="29567"/>
                      <a:pt x="39374" y="29476"/>
                      <a:pt x="38789" y="29372"/>
                    </a:cubicBezTo>
                    <a:cubicBezTo>
                      <a:pt x="38503" y="29333"/>
                      <a:pt x="38217" y="29294"/>
                      <a:pt x="37944" y="29242"/>
                    </a:cubicBezTo>
                    <a:cubicBezTo>
                      <a:pt x="37072" y="29099"/>
                      <a:pt x="36214" y="28929"/>
                      <a:pt x="35355" y="28760"/>
                    </a:cubicBezTo>
                    <a:cubicBezTo>
                      <a:pt x="34913" y="28669"/>
                      <a:pt x="34471" y="28565"/>
                      <a:pt x="34015" y="28461"/>
                    </a:cubicBezTo>
                    <a:cubicBezTo>
                      <a:pt x="33508" y="28357"/>
                      <a:pt x="32988" y="28240"/>
                      <a:pt x="32480" y="28123"/>
                    </a:cubicBezTo>
                    <a:cubicBezTo>
                      <a:pt x="32077" y="28019"/>
                      <a:pt x="31674" y="27915"/>
                      <a:pt x="31271" y="27811"/>
                    </a:cubicBezTo>
                    <a:cubicBezTo>
                      <a:pt x="30776" y="27681"/>
                      <a:pt x="30282" y="27551"/>
                      <a:pt x="29801" y="27421"/>
                    </a:cubicBezTo>
                    <a:cubicBezTo>
                      <a:pt x="29515" y="27342"/>
                      <a:pt x="29229" y="27251"/>
                      <a:pt x="28942" y="27160"/>
                    </a:cubicBezTo>
                    <a:cubicBezTo>
                      <a:pt x="28227" y="26952"/>
                      <a:pt x="27512" y="26718"/>
                      <a:pt x="26796" y="26497"/>
                    </a:cubicBezTo>
                    <a:cubicBezTo>
                      <a:pt x="26458" y="26380"/>
                      <a:pt x="26133" y="26276"/>
                      <a:pt x="25795" y="26159"/>
                    </a:cubicBezTo>
                    <a:cubicBezTo>
                      <a:pt x="25131" y="25925"/>
                      <a:pt x="24468" y="25691"/>
                      <a:pt x="23817" y="25443"/>
                    </a:cubicBezTo>
                    <a:cubicBezTo>
                      <a:pt x="23479" y="25313"/>
                      <a:pt x="23128" y="25170"/>
                      <a:pt x="22790" y="25040"/>
                    </a:cubicBezTo>
                    <a:cubicBezTo>
                      <a:pt x="22517" y="24936"/>
                      <a:pt x="22244" y="24819"/>
                      <a:pt x="21970" y="24702"/>
                    </a:cubicBezTo>
                    <a:cubicBezTo>
                      <a:pt x="21489" y="24507"/>
                      <a:pt x="21008" y="24299"/>
                      <a:pt x="20540" y="24078"/>
                    </a:cubicBezTo>
                    <a:cubicBezTo>
                      <a:pt x="20266" y="23961"/>
                      <a:pt x="19993" y="23843"/>
                      <a:pt x="19733" y="23713"/>
                    </a:cubicBezTo>
                    <a:cubicBezTo>
                      <a:pt x="19252" y="23492"/>
                      <a:pt x="18757" y="23245"/>
                      <a:pt x="18276" y="23011"/>
                    </a:cubicBezTo>
                    <a:cubicBezTo>
                      <a:pt x="18042" y="22894"/>
                      <a:pt x="17821" y="22790"/>
                      <a:pt x="17600" y="22673"/>
                    </a:cubicBezTo>
                    <a:cubicBezTo>
                      <a:pt x="16910" y="22309"/>
                      <a:pt x="16221" y="21944"/>
                      <a:pt x="15558" y="21554"/>
                    </a:cubicBezTo>
                    <a:cubicBezTo>
                      <a:pt x="5256" y="15610"/>
                      <a:pt x="66" y="779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137;p16">
                <a:extLst>
                  <a:ext uri="{FF2B5EF4-FFF2-40B4-BE49-F238E27FC236}">
                    <a16:creationId xmlns:a16="http://schemas.microsoft.com/office/drawing/2014/main" id="{B09F35AC-EC09-4D50-92E5-5507F1557421}"/>
                  </a:ext>
                </a:extLst>
              </p:cNvPr>
              <p:cNvSpPr/>
              <p:nvPr/>
            </p:nvSpPr>
            <p:spPr>
              <a:xfrm>
                <a:off x="2564339" y="3072377"/>
                <a:ext cx="1587464" cy="956990"/>
              </a:xfrm>
              <a:custGeom>
                <a:avLst/>
                <a:gdLst/>
                <a:ahLst/>
                <a:cxnLst/>
                <a:rect l="l" t="t" r="r" b="b"/>
                <a:pathLst>
                  <a:path w="104490" h="63074" extrusionOk="0">
                    <a:moveTo>
                      <a:pt x="26" y="0"/>
                    </a:moveTo>
                    <a:lnTo>
                      <a:pt x="0" y="8169"/>
                    </a:lnTo>
                    <a:cubicBezTo>
                      <a:pt x="39" y="15948"/>
                      <a:pt x="5242" y="23778"/>
                      <a:pt x="15531" y="29710"/>
                    </a:cubicBezTo>
                    <a:cubicBezTo>
                      <a:pt x="16194" y="30100"/>
                      <a:pt x="16884" y="30464"/>
                      <a:pt x="17573" y="30828"/>
                    </a:cubicBezTo>
                    <a:cubicBezTo>
                      <a:pt x="17794" y="30945"/>
                      <a:pt x="18028" y="31049"/>
                      <a:pt x="18250" y="31166"/>
                    </a:cubicBezTo>
                    <a:cubicBezTo>
                      <a:pt x="18744" y="31414"/>
                      <a:pt x="19225" y="31661"/>
                      <a:pt x="19719" y="31882"/>
                    </a:cubicBezTo>
                    <a:cubicBezTo>
                      <a:pt x="19980" y="31999"/>
                      <a:pt x="20240" y="32129"/>
                      <a:pt x="20513" y="32246"/>
                    </a:cubicBezTo>
                    <a:cubicBezTo>
                      <a:pt x="20981" y="32454"/>
                      <a:pt x="21462" y="32662"/>
                      <a:pt x="21944" y="32870"/>
                    </a:cubicBezTo>
                    <a:cubicBezTo>
                      <a:pt x="22217" y="32974"/>
                      <a:pt x="22490" y="33092"/>
                      <a:pt x="22763" y="33196"/>
                    </a:cubicBezTo>
                    <a:cubicBezTo>
                      <a:pt x="22906" y="33261"/>
                      <a:pt x="23049" y="33326"/>
                      <a:pt x="23192" y="33378"/>
                    </a:cubicBezTo>
                    <a:cubicBezTo>
                      <a:pt x="23388" y="33456"/>
                      <a:pt x="23596" y="33521"/>
                      <a:pt x="23804" y="33599"/>
                    </a:cubicBezTo>
                    <a:cubicBezTo>
                      <a:pt x="24454" y="33846"/>
                      <a:pt x="25105" y="34093"/>
                      <a:pt x="25768" y="34314"/>
                    </a:cubicBezTo>
                    <a:cubicBezTo>
                      <a:pt x="26093" y="34431"/>
                      <a:pt x="26431" y="34548"/>
                      <a:pt x="26770" y="34652"/>
                    </a:cubicBezTo>
                    <a:cubicBezTo>
                      <a:pt x="27485" y="34887"/>
                      <a:pt x="28200" y="35121"/>
                      <a:pt x="28916" y="35329"/>
                    </a:cubicBezTo>
                    <a:cubicBezTo>
                      <a:pt x="29124" y="35381"/>
                      <a:pt x="29332" y="35459"/>
                      <a:pt x="29527" y="35511"/>
                    </a:cubicBezTo>
                    <a:lnTo>
                      <a:pt x="29761" y="35576"/>
                    </a:lnTo>
                    <a:cubicBezTo>
                      <a:pt x="30269" y="35719"/>
                      <a:pt x="30763" y="35849"/>
                      <a:pt x="31270" y="35979"/>
                    </a:cubicBezTo>
                    <a:cubicBezTo>
                      <a:pt x="31660" y="36083"/>
                      <a:pt x="32051" y="36187"/>
                      <a:pt x="32454" y="36278"/>
                    </a:cubicBezTo>
                    <a:cubicBezTo>
                      <a:pt x="32974" y="36408"/>
                      <a:pt x="33507" y="36526"/>
                      <a:pt x="34028" y="36643"/>
                    </a:cubicBezTo>
                    <a:cubicBezTo>
                      <a:pt x="34366" y="36708"/>
                      <a:pt x="34704" y="36799"/>
                      <a:pt x="35042" y="36864"/>
                    </a:cubicBezTo>
                    <a:lnTo>
                      <a:pt x="35329" y="36929"/>
                    </a:lnTo>
                    <a:cubicBezTo>
                      <a:pt x="36187" y="37098"/>
                      <a:pt x="37046" y="37254"/>
                      <a:pt x="37917" y="37410"/>
                    </a:cubicBezTo>
                    <a:cubicBezTo>
                      <a:pt x="38203" y="37449"/>
                      <a:pt x="38489" y="37488"/>
                      <a:pt x="38776" y="37540"/>
                    </a:cubicBezTo>
                    <a:cubicBezTo>
                      <a:pt x="39257" y="37618"/>
                      <a:pt x="39725" y="37696"/>
                      <a:pt x="40206" y="37761"/>
                    </a:cubicBezTo>
                    <a:lnTo>
                      <a:pt x="40532" y="37800"/>
                    </a:lnTo>
                    <a:cubicBezTo>
                      <a:pt x="40896" y="37852"/>
                      <a:pt x="41260" y="37891"/>
                      <a:pt x="41624" y="37943"/>
                    </a:cubicBezTo>
                    <a:cubicBezTo>
                      <a:pt x="42144" y="38008"/>
                      <a:pt x="42678" y="38073"/>
                      <a:pt x="43198" y="38125"/>
                    </a:cubicBezTo>
                    <a:cubicBezTo>
                      <a:pt x="43588" y="38164"/>
                      <a:pt x="43966" y="38204"/>
                      <a:pt x="44356" y="38243"/>
                    </a:cubicBezTo>
                    <a:cubicBezTo>
                      <a:pt x="44681" y="38269"/>
                      <a:pt x="44980" y="38308"/>
                      <a:pt x="45305" y="38334"/>
                    </a:cubicBezTo>
                    <a:cubicBezTo>
                      <a:pt x="45500" y="38347"/>
                      <a:pt x="45709" y="38360"/>
                      <a:pt x="45904" y="38373"/>
                    </a:cubicBezTo>
                    <a:cubicBezTo>
                      <a:pt x="46294" y="38399"/>
                      <a:pt x="46697" y="38425"/>
                      <a:pt x="47087" y="38451"/>
                    </a:cubicBezTo>
                    <a:cubicBezTo>
                      <a:pt x="47608" y="38490"/>
                      <a:pt x="48115" y="38516"/>
                      <a:pt x="48635" y="38542"/>
                    </a:cubicBezTo>
                    <a:cubicBezTo>
                      <a:pt x="49038" y="38555"/>
                      <a:pt x="49429" y="38581"/>
                      <a:pt x="49832" y="38594"/>
                    </a:cubicBezTo>
                    <a:cubicBezTo>
                      <a:pt x="50066" y="38594"/>
                      <a:pt x="50287" y="38607"/>
                      <a:pt x="50521" y="38620"/>
                    </a:cubicBezTo>
                    <a:lnTo>
                      <a:pt x="51354" y="38620"/>
                    </a:lnTo>
                    <a:cubicBezTo>
                      <a:pt x="51796" y="38620"/>
                      <a:pt x="52238" y="38633"/>
                      <a:pt x="52681" y="38633"/>
                    </a:cubicBezTo>
                    <a:cubicBezTo>
                      <a:pt x="53175" y="38633"/>
                      <a:pt x="53669" y="38633"/>
                      <a:pt x="54176" y="38620"/>
                    </a:cubicBezTo>
                    <a:cubicBezTo>
                      <a:pt x="54619" y="38620"/>
                      <a:pt x="55061" y="38607"/>
                      <a:pt x="55503" y="38594"/>
                    </a:cubicBezTo>
                    <a:lnTo>
                      <a:pt x="56063" y="38594"/>
                    </a:lnTo>
                    <a:cubicBezTo>
                      <a:pt x="56661" y="38568"/>
                      <a:pt x="57259" y="38542"/>
                      <a:pt x="57858" y="38516"/>
                    </a:cubicBezTo>
                    <a:cubicBezTo>
                      <a:pt x="58482" y="38477"/>
                      <a:pt x="59106" y="38451"/>
                      <a:pt x="59731" y="38438"/>
                    </a:cubicBezTo>
                    <a:cubicBezTo>
                      <a:pt x="60082" y="38425"/>
                      <a:pt x="60420" y="38425"/>
                      <a:pt x="60758" y="38425"/>
                    </a:cubicBezTo>
                    <a:cubicBezTo>
                      <a:pt x="61162" y="38425"/>
                      <a:pt x="61565" y="38412"/>
                      <a:pt x="61968" y="38412"/>
                    </a:cubicBezTo>
                    <a:cubicBezTo>
                      <a:pt x="62306" y="38412"/>
                      <a:pt x="62657" y="38412"/>
                      <a:pt x="62996" y="38425"/>
                    </a:cubicBezTo>
                    <a:cubicBezTo>
                      <a:pt x="63412" y="38425"/>
                      <a:pt x="63815" y="38438"/>
                      <a:pt x="64218" y="38451"/>
                    </a:cubicBezTo>
                    <a:cubicBezTo>
                      <a:pt x="64543" y="38464"/>
                      <a:pt x="64856" y="38477"/>
                      <a:pt x="65181" y="38490"/>
                    </a:cubicBezTo>
                    <a:cubicBezTo>
                      <a:pt x="65597" y="38503"/>
                      <a:pt x="66013" y="38529"/>
                      <a:pt x="66430" y="38555"/>
                    </a:cubicBezTo>
                    <a:cubicBezTo>
                      <a:pt x="66742" y="38581"/>
                      <a:pt x="67054" y="38594"/>
                      <a:pt x="67366" y="38620"/>
                    </a:cubicBezTo>
                    <a:cubicBezTo>
                      <a:pt x="67795" y="38659"/>
                      <a:pt x="68212" y="38698"/>
                      <a:pt x="68628" y="38737"/>
                    </a:cubicBezTo>
                    <a:cubicBezTo>
                      <a:pt x="68940" y="38763"/>
                      <a:pt x="69239" y="38789"/>
                      <a:pt x="69551" y="38815"/>
                    </a:cubicBezTo>
                    <a:cubicBezTo>
                      <a:pt x="69981" y="38867"/>
                      <a:pt x="70410" y="38919"/>
                      <a:pt x="70839" y="38971"/>
                    </a:cubicBezTo>
                    <a:cubicBezTo>
                      <a:pt x="71125" y="39010"/>
                      <a:pt x="71411" y="39049"/>
                      <a:pt x="71698" y="39088"/>
                    </a:cubicBezTo>
                    <a:cubicBezTo>
                      <a:pt x="72179" y="39153"/>
                      <a:pt x="72647" y="39231"/>
                      <a:pt x="73128" y="39296"/>
                    </a:cubicBezTo>
                    <a:cubicBezTo>
                      <a:pt x="73363" y="39335"/>
                      <a:pt x="73597" y="39374"/>
                      <a:pt x="73831" y="39413"/>
                    </a:cubicBezTo>
                    <a:cubicBezTo>
                      <a:pt x="74533" y="39530"/>
                      <a:pt x="75236" y="39660"/>
                      <a:pt x="75938" y="39803"/>
                    </a:cubicBezTo>
                    <a:cubicBezTo>
                      <a:pt x="76263" y="39868"/>
                      <a:pt x="76588" y="39947"/>
                      <a:pt x="76914" y="40025"/>
                    </a:cubicBezTo>
                    <a:cubicBezTo>
                      <a:pt x="77343" y="40116"/>
                      <a:pt x="77785" y="40207"/>
                      <a:pt x="78214" y="40311"/>
                    </a:cubicBezTo>
                    <a:cubicBezTo>
                      <a:pt x="78527" y="40389"/>
                      <a:pt x="78839" y="40480"/>
                      <a:pt x="79138" y="40558"/>
                    </a:cubicBezTo>
                    <a:cubicBezTo>
                      <a:pt x="79554" y="40662"/>
                      <a:pt x="79970" y="40766"/>
                      <a:pt x="80374" y="40883"/>
                    </a:cubicBezTo>
                    <a:cubicBezTo>
                      <a:pt x="80582" y="40935"/>
                      <a:pt x="80790" y="41000"/>
                      <a:pt x="80998" y="41065"/>
                    </a:cubicBezTo>
                    <a:cubicBezTo>
                      <a:pt x="81596" y="41247"/>
                      <a:pt x="82195" y="41429"/>
                      <a:pt x="82793" y="41625"/>
                    </a:cubicBezTo>
                    <a:cubicBezTo>
                      <a:pt x="83053" y="41703"/>
                      <a:pt x="83313" y="41794"/>
                      <a:pt x="83587" y="41898"/>
                    </a:cubicBezTo>
                    <a:cubicBezTo>
                      <a:pt x="84120" y="42080"/>
                      <a:pt x="84653" y="42275"/>
                      <a:pt x="85173" y="42470"/>
                    </a:cubicBezTo>
                    <a:cubicBezTo>
                      <a:pt x="85408" y="42561"/>
                      <a:pt x="85642" y="42652"/>
                      <a:pt x="85876" y="42743"/>
                    </a:cubicBezTo>
                    <a:cubicBezTo>
                      <a:pt x="86812" y="43120"/>
                      <a:pt x="87749" y="43524"/>
                      <a:pt x="88647" y="43953"/>
                    </a:cubicBezTo>
                    <a:cubicBezTo>
                      <a:pt x="88829" y="44031"/>
                      <a:pt x="88998" y="44109"/>
                      <a:pt x="89167" y="44200"/>
                    </a:cubicBezTo>
                    <a:cubicBezTo>
                      <a:pt x="90103" y="44655"/>
                      <a:pt x="91014" y="45124"/>
                      <a:pt x="91898" y="45631"/>
                    </a:cubicBezTo>
                    <a:cubicBezTo>
                      <a:pt x="100249" y="50457"/>
                      <a:pt x="104412" y="56752"/>
                      <a:pt x="104464" y="63074"/>
                    </a:cubicBezTo>
                    <a:lnTo>
                      <a:pt x="104490" y="54905"/>
                    </a:lnTo>
                    <a:cubicBezTo>
                      <a:pt x="104438" y="48584"/>
                      <a:pt x="100262" y="42288"/>
                      <a:pt x="91911" y="37462"/>
                    </a:cubicBezTo>
                    <a:cubicBezTo>
                      <a:pt x="91027" y="36955"/>
                      <a:pt x="90116" y="36487"/>
                      <a:pt x="89180" y="36018"/>
                    </a:cubicBezTo>
                    <a:cubicBezTo>
                      <a:pt x="89011" y="35940"/>
                      <a:pt x="88842" y="35862"/>
                      <a:pt x="88660" y="35771"/>
                    </a:cubicBezTo>
                    <a:cubicBezTo>
                      <a:pt x="87762" y="35342"/>
                      <a:pt x="86838" y="34939"/>
                      <a:pt x="85889" y="34574"/>
                    </a:cubicBezTo>
                    <a:cubicBezTo>
                      <a:pt x="85811" y="34535"/>
                      <a:pt x="85746" y="34509"/>
                      <a:pt x="85668" y="34470"/>
                    </a:cubicBezTo>
                    <a:cubicBezTo>
                      <a:pt x="85512" y="34418"/>
                      <a:pt x="85343" y="34353"/>
                      <a:pt x="85186" y="34301"/>
                    </a:cubicBezTo>
                    <a:cubicBezTo>
                      <a:pt x="84666" y="34093"/>
                      <a:pt x="84133" y="33911"/>
                      <a:pt x="83600" y="33716"/>
                    </a:cubicBezTo>
                    <a:cubicBezTo>
                      <a:pt x="83326" y="33625"/>
                      <a:pt x="83066" y="33534"/>
                      <a:pt x="82793" y="33443"/>
                    </a:cubicBezTo>
                    <a:cubicBezTo>
                      <a:pt x="82208" y="33248"/>
                      <a:pt x="81609" y="33066"/>
                      <a:pt x="81011" y="32896"/>
                    </a:cubicBezTo>
                    <a:cubicBezTo>
                      <a:pt x="80842" y="32844"/>
                      <a:pt x="80699" y="32792"/>
                      <a:pt x="80543" y="32753"/>
                    </a:cubicBezTo>
                    <a:lnTo>
                      <a:pt x="80374" y="32714"/>
                    </a:lnTo>
                    <a:cubicBezTo>
                      <a:pt x="79970" y="32597"/>
                      <a:pt x="79554" y="32493"/>
                      <a:pt x="79138" y="32389"/>
                    </a:cubicBezTo>
                    <a:cubicBezTo>
                      <a:pt x="78839" y="32298"/>
                      <a:pt x="78527" y="32220"/>
                      <a:pt x="78227" y="32142"/>
                    </a:cubicBezTo>
                    <a:cubicBezTo>
                      <a:pt x="77785" y="32038"/>
                      <a:pt x="77343" y="31947"/>
                      <a:pt x="76914" y="31843"/>
                    </a:cubicBezTo>
                    <a:cubicBezTo>
                      <a:pt x="76641" y="31791"/>
                      <a:pt x="76380" y="31726"/>
                      <a:pt x="76107" y="31661"/>
                    </a:cubicBezTo>
                    <a:lnTo>
                      <a:pt x="75938" y="31635"/>
                    </a:lnTo>
                    <a:cubicBezTo>
                      <a:pt x="75236" y="31492"/>
                      <a:pt x="74533" y="31362"/>
                      <a:pt x="73831" y="31244"/>
                    </a:cubicBezTo>
                    <a:cubicBezTo>
                      <a:pt x="73597" y="31205"/>
                      <a:pt x="73363" y="31166"/>
                      <a:pt x="73128" y="31127"/>
                    </a:cubicBezTo>
                    <a:cubicBezTo>
                      <a:pt x="72725" y="31062"/>
                      <a:pt x="72335" y="30997"/>
                      <a:pt x="71919" y="30945"/>
                    </a:cubicBezTo>
                    <a:lnTo>
                      <a:pt x="71711" y="30906"/>
                    </a:lnTo>
                    <a:cubicBezTo>
                      <a:pt x="71424" y="30867"/>
                      <a:pt x="71125" y="30841"/>
                      <a:pt x="70839" y="30802"/>
                    </a:cubicBezTo>
                    <a:cubicBezTo>
                      <a:pt x="70410" y="30750"/>
                      <a:pt x="69981" y="30698"/>
                      <a:pt x="69538" y="30646"/>
                    </a:cubicBezTo>
                    <a:cubicBezTo>
                      <a:pt x="69239" y="30620"/>
                      <a:pt x="68927" y="30594"/>
                      <a:pt x="68628" y="30555"/>
                    </a:cubicBezTo>
                    <a:cubicBezTo>
                      <a:pt x="68355" y="30529"/>
                      <a:pt x="68082" y="30503"/>
                      <a:pt x="67795" y="30477"/>
                    </a:cubicBezTo>
                    <a:cubicBezTo>
                      <a:pt x="67652" y="30464"/>
                      <a:pt x="67509" y="30464"/>
                      <a:pt x="67366" y="30451"/>
                    </a:cubicBezTo>
                    <a:cubicBezTo>
                      <a:pt x="67054" y="30425"/>
                      <a:pt x="66742" y="30412"/>
                      <a:pt x="66430" y="30386"/>
                    </a:cubicBezTo>
                    <a:cubicBezTo>
                      <a:pt x="66013" y="30360"/>
                      <a:pt x="65597" y="30334"/>
                      <a:pt x="65168" y="30321"/>
                    </a:cubicBezTo>
                    <a:cubicBezTo>
                      <a:pt x="64856" y="30308"/>
                      <a:pt x="64543" y="30295"/>
                      <a:pt x="64218" y="30282"/>
                    </a:cubicBezTo>
                    <a:cubicBezTo>
                      <a:pt x="64023" y="30282"/>
                      <a:pt x="63828" y="30269"/>
                      <a:pt x="63633" y="30256"/>
                    </a:cubicBezTo>
                    <a:lnTo>
                      <a:pt x="62996" y="30256"/>
                    </a:lnTo>
                    <a:cubicBezTo>
                      <a:pt x="62657" y="30256"/>
                      <a:pt x="62306" y="30243"/>
                      <a:pt x="61968" y="30243"/>
                    </a:cubicBezTo>
                    <a:cubicBezTo>
                      <a:pt x="61565" y="30243"/>
                      <a:pt x="61162" y="30243"/>
                      <a:pt x="60758" y="30256"/>
                    </a:cubicBezTo>
                    <a:cubicBezTo>
                      <a:pt x="60420" y="30256"/>
                      <a:pt x="60069" y="30269"/>
                      <a:pt x="59731" y="30269"/>
                    </a:cubicBezTo>
                    <a:cubicBezTo>
                      <a:pt x="59575" y="30269"/>
                      <a:pt x="59432" y="30269"/>
                      <a:pt x="59275" y="30282"/>
                    </a:cubicBezTo>
                    <a:cubicBezTo>
                      <a:pt x="58807" y="30295"/>
                      <a:pt x="58326" y="30321"/>
                      <a:pt x="57858" y="30347"/>
                    </a:cubicBezTo>
                    <a:cubicBezTo>
                      <a:pt x="57064" y="30386"/>
                      <a:pt x="56284" y="30412"/>
                      <a:pt x="55503" y="30438"/>
                    </a:cubicBezTo>
                    <a:cubicBezTo>
                      <a:pt x="55048" y="30451"/>
                      <a:pt x="54606" y="30451"/>
                      <a:pt x="54163" y="30464"/>
                    </a:cubicBezTo>
                    <a:cubicBezTo>
                      <a:pt x="53669" y="30464"/>
                      <a:pt x="53175" y="30477"/>
                      <a:pt x="52681" y="30477"/>
                    </a:cubicBezTo>
                    <a:cubicBezTo>
                      <a:pt x="52225" y="30477"/>
                      <a:pt x="51783" y="30477"/>
                      <a:pt x="51341" y="30464"/>
                    </a:cubicBezTo>
                    <a:cubicBezTo>
                      <a:pt x="50834" y="30464"/>
                      <a:pt x="50339" y="30438"/>
                      <a:pt x="49832" y="30425"/>
                    </a:cubicBezTo>
                    <a:cubicBezTo>
                      <a:pt x="49429" y="30412"/>
                      <a:pt x="49025" y="30399"/>
                      <a:pt x="48635" y="30373"/>
                    </a:cubicBezTo>
                    <a:cubicBezTo>
                      <a:pt x="48115" y="30347"/>
                      <a:pt x="47595" y="30321"/>
                      <a:pt x="47087" y="30295"/>
                    </a:cubicBezTo>
                    <a:cubicBezTo>
                      <a:pt x="46684" y="30269"/>
                      <a:pt x="46294" y="30243"/>
                      <a:pt x="45904" y="30217"/>
                    </a:cubicBezTo>
                    <a:cubicBezTo>
                      <a:pt x="45383" y="30178"/>
                      <a:pt x="44863" y="30126"/>
                      <a:pt x="44343" y="30074"/>
                    </a:cubicBezTo>
                    <a:cubicBezTo>
                      <a:pt x="43966" y="30048"/>
                      <a:pt x="43575" y="30009"/>
                      <a:pt x="43198" y="29970"/>
                    </a:cubicBezTo>
                    <a:cubicBezTo>
                      <a:pt x="42678" y="29905"/>
                      <a:pt x="42144" y="29840"/>
                      <a:pt x="41611" y="29775"/>
                    </a:cubicBezTo>
                    <a:cubicBezTo>
                      <a:pt x="41260" y="29736"/>
                      <a:pt x="40896" y="29697"/>
                      <a:pt x="40532" y="29645"/>
                    </a:cubicBezTo>
                    <a:cubicBezTo>
                      <a:pt x="39946" y="29567"/>
                      <a:pt x="39361" y="29475"/>
                      <a:pt x="38776" y="29371"/>
                    </a:cubicBezTo>
                    <a:cubicBezTo>
                      <a:pt x="38489" y="29332"/>
                      <a:pt x="38203" y="29293"/>
                      <a:pt x="37917" y="29241"/>
                    </a:cubicBezTo>
                    <a:cubicBezTo>
                      <a:pt x="37046" y="29098"/>
                      <a:pt x="36187" y="28942"/>
                      <a:pt x="35342" y="28760"/>
                    </a:cubicBezTo>
                    <a:cubicBezTo>
                      <a:pt x="34899" y="28682"/>
                      <a:pt x="34457" y="28565"/>
                      <a:pt x="34028" y="28474"/>
                    </a:cubicBezTo>
                    <a:cubicBezTo>
                      <a:pt x="33507" y="28357"/>
                      <a:pt x="32974" y="28253"/>
                      <a:pt x="32467" y="28123"/>
                    </a:cubicBezTo>
                    <a:cubicBezTo>
                      <a:pt x="32064" y="28032"/>
                      <a:pt x="31673" y="27915"/>
                      <a:pt x="31270" y="27810"/>
                    </a:cubicBezTo>
                    <a:cubicBezTo>
                      <a:pt x="30776" y="27680"/>
                      <a:pt x="30269" y="27563"/>
                      <a:pt x="29774" y="27420"/>
                    </a:cubicBezTo>
                    <a:cubicBezTo>
                      <a:pt x="29488" y="27342"/>
                      <a:pt x="29215" y="27251"/>
                      <a:pt x="28929" y="27173"/>
                    </a:cubicBezTo>
                    <a:cubicBezTo>
                      <a:pt x="28200" y="26952"/>
                      <a:pt x="27485" y="26731"/>
                      <a:pt x="26770" y="26497"/>
                    </a:cubicBezTo>
                    <a:cubicBezTo>
                      <a:pt x="26444" y="26393"/>
                      <a:pt x="26106" y="26276"/>
                      <a:pt x="25781" y="26159"/>
                    </a:cubicBezTo>
                    <a:cubicBezTo>
                      <a:pt x="25118" y="25924"/>
                      <a:pt x="24454" y="25690"/>
                      <a:pt x="23804" y="25443"/>
                    </a:cubicBezTo>
                    <a:cubicBezTo>
                      <a:pt x="23466" y="25313"/>
                      <a:pt x="23114" y="25183"/>
                      <a:pt x="22763" y="25040"/>
                    </a:cubicBezTo>
                    <a:cubicBezTo>
                      <a:pt x="22490" y="24936"/>
                      <a:pt x="22230" y="24819"/>
                      <a:pt x="21957" y="24715"/>
                    </a:cubicBezTo>
                    <a:cubicBezTo>
                      <a:pt x="21462" y="24507"/>
                      <a:pt x="20981" y="24298"/>
                      <a:pt x="20513" y="24077"/>
                    </a:cubicBezTo>
                    <a:cubicBezTo>
                      <a:pt x="20240" y="23960"/>
                      <a:pt x="19980" y="23843"/>
                      <a:pt x="19706" y="23726"/>
                    </a:cubicBezTo>
                    <a:cubicBezTo>
                      <a:pt x="19225" y="23492"/>
                      <a:pt x="18731" y="23258"/>
                      <a:pt x="18250" y="23011"/>
                    </a:cubicBezTo>
                    <a:cubicBezTo>
                      <a:pt x="18028" y="22894"/>
                      <a:pt x="17794" y="22790"/>
                      <a:pt x="17573" y="22672"/>
                    </a:cubicBezTo>
                    <a:cubicBezTo>
                      <a:pt x="16884" y="22308"/>
                      <a:pt x="16194" y="21944"/>
                      <a:pt x="15531" y="21554"/>
                    </a:cubicBezTo>
                    <a:cubicBezTo>
                      <a:pt x="5255" y="15596"/>
                      <a:pt x="65" y="7779"/>
                      <a:pt x="26"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138;p16">
                <a:extLst>
                  <a:ext uri="{FF2B5EF4-FFF2-40B4-BE49-F238E27FC236}">
                    <a16:creationId xmlns:a16="http://schemas.microsoft.com/office/drawing/2014/main" id="{3368CE80-D2B8-4218-A047-F56BBE77B318}"/>
                  </a:ext>
                </a:extLst>
              </p:cNvPr>
              <p:cNvSpPr/>
              <p:nvPr/>
            </p:nvSpPr>
            <p:spPr>
              <a:xfrm>
                <a:off x="2913821" y="3909833"/>
                <a:ext cx="1383884" cy="586630"/>
              </a:xfrm>
              <a:custGeom>
                <a:avLst/>
                <a:gdLst/>
                <a:ahLst/>
                <a:cxnLst/>
                <a:rect l="l" t="t" r="r" b="b"/>
                <a:pathLst>
                  <a:path w="91210" h="38664" extrusionOk="0">
                    <a:moveTo>
                      <a:pt x="91210" y="0"/>
                    </a:moveTo>
                    <a:lnTo>
                      <a:pt x="91209" y="97"/>
                    </a:lnTo>
                    <a:lnTo>
                      <a:pt x="91209" y="97"/>
                    </a:lnTo>
                    <a:cubicBezTo>
                      <a:pt x="91209" y="65"/>
                      <a:pt x="91210" y="33"/>
                      <a:pt x="91210" y="0"/>
                    </a:cubicBezTo>
                    <a:close/>
                    <a:moveTo>
                      <a:pt x="91209" y="97"/>
                    </a:moveTo>
                    <a:lnTo>
                      <a:pt x="91209" y="97"/>
                    </a:lnTo>
                    <a:cubicBezTo>
                      <a:pt x="91207" y="425"/>
                      <a:pt x="91194" y="733"/>
                      <a:pt x="91171" y="1041"/>
                    </a:cubicBezTo>
                    <a:cubicBezTo>
                      <a:pt x="91157" y="1301"/>
                      <a:pt x="91144" y="1561"/>
                      <a:pt x="91118" y="1821"/>
                    </a:cubicBezTo>
                    <a:cubicBezTo>
                      <a:pt x="91092" y="2082"/>
                      <a:pt x="91066" y="2290"/>
                      <a:pt x="91040" y="2524"/>
                    </a:cubicBezTo>
                    <a:cubicBezTo>
                      <a:pt x="91001" y="2758"/>
                      <a:pt x="90962" y="3044"/>
                      <a:pt x="90910" y="3304"/>
                    </a:cubicBezTo>
                    <a:cubicBezTo>
                      <a:pt x="90871" y="3564"/>
                      <a:pt x="90819" y="3773"/>
                      <a:pt x="90767" y="4007"/>
                    </a:cubicBezTo>
                    <a:cubicBezTo>
                      <a:pt x="90715" y="4241"/>
                      <a:pt x="90650" y="4514"/>
                      <a:pt x="90585" y="4774"/>
                    </a:cubicBezTo>
                    <a:cubicBezTo>
                      <a:pt x="90520" y="5021"/>
                      <a:pt x="90455" y="5242"/>
                      <a:pt x="90377" y="5477"/>
                    </a:cubicBezTo>
                    <a:cubicBezTo>
                      <a:pt x="90312" y="5711"/>
                      <a:pt x="90221" y="5984"/>
                      <a:pt x="90130" y="6231"/>
                    </a:cubicBezTo>
                    <a:cubicBezTo>
                      <a:pt x="90052" y="6478"/>
                      <a:pt x="89974" y="6686"/>
                      <a:pt x="89883" y="6920"/>
                    </a:cubicBezTo>
                    <a:cubicBezTo>
                      <a:pt x="89779" y="7194"/>
                      <a:pt x="89662" y="7454"/>
                      <a:pt x="89545" y="7714"/>
                    </a:cubicBezTo>
                    <a:cubicBezTo>
                      <a:pt x="89440" y="7935"/>
                      <a:pt x="89336" y="8169"/>
                      <a:pt x="89232" y="8390"/>
                    </a:cubicBezTo>
                    <a:cubicBezTo>
                      <a:pt x="89102" y="8650"/>
                      <a:pt x="88972" y="8911"/>
                      <a:pt x="88829" y="9171"/>
                    </a:cubicBezTo>
                    <a:cubicBezTo>
                      <a:pt x="88712" y="9392"/>
                      <a:pt x="88595" y="9613"/>
                      <a:pt x="88465" y="9821"/>
                    </a:cubicBezTo>
                    <a:cubicBezTo>
                      <a:pt x="88283" y="10146"/>
                      <a:pt x="88088" y="10458"/>
                      <a:pt x="87893" y="10758"/>
                    </a:cubicBezTo>
                    <a:cubicBezTo>
                      <a:pt x="87776" y="10953"/>
                      <a:pt x="87658" y="11135"/>
                      <a:pt x="87528" y="11317"/>
                    </a:cubicBezTo>
                    <a:cubicBezTo>
                      <a:pt x="87294" y="11681"/>
                      <a:pt x="87034" y="12019"/>
                      <a:pt x="86761" y="12371"/>
                    </a:cubicBezTo>
                    <a:cubicBezTo>
                      <a:pt x="86657" y="12514"/>
                      <a:pt x="86566" y="12644"/>
                      <a:pt x="86462" y="12787"/>
                    </a:cubicBezTo>
                    <a:cubicBezTo>
                      <a:pt x="86033" y="13320"/>
                      <a:pt x="85577" y="13853"/>
                      <a:pt x="85096" y="14387"/>
                    </a:cubicBezTo>
                    <a:cubicBezTo>
                      <a:pt x="84966" y="14517"/>
                      <a:pt x="84823" y="14660"/>
                      <a:pt x="84693" y="14803"/>
                    </a:cubicBezTo>
                    <a:cubicBezTo>
                      <a:pt x="84316" y="15193"/>
                      <a:pt x="83912" y="15583"/>
                      <a:pt x="83509" y="15974"/>
                    </a:cubicBezTo>
                    <a:cubicBezTo>
                      <a:pt x="83327" y="16156"/>
                      <a:pt x="83132" y="16338"/>
                      <a:pt x="82937" y="16507"/>
                    </a:cubicBezTo>
                    <a:cubicBezTo>
                      <a:pt x="82690" y="16728"/>
                      <a:pt x="82442" y="16949"/>
                      <a:pt x="82195" y="17157"/>
                    </a:cubicBezTo>
                    <a:cubicBezTo>
                      <a:pt x="81935" y="17378"/>
                      <a:pt x="81701" y="17574"/>
                      <a:pt x="81454" y="17782"/>
                    </a:cubicBezTo>
                    <a:cubicBezTo>
                      <a:pt x="81207" y="17977"/>
                      <a:pt x="80921" y="18198"/>
                      <a:pt x="80647" y="18406"/>
                    </a:cubicBezTo>
                    <a:cubicBezTo>
                      <a:pt x="80361" y="18627"/>
                      <a:pt x="80114" y="18809"/>
                      <a:pt x="79841" y="19017"/>
                    </a:cubicBezTo>
                    <a:cubicBezTo>
                      <a:pt x="79568" y="19213"/>
                      <a:pt x="79269" y="19421"/>
                      <a:pt x="78969" y="19629"/>
                    </a:cubicBezTo>
                    <a:cubicBezTo>
                      <a:pt x="78683" y="19824"/>
                      <a:pt x="78410" y="20019"/>
                      <a:pt x="78124" y="20201"/>
                    </a:cubicBezTo>
                    <a:cubicBezTo>
                      <a:pt x="77825" y="20396"/>
                      <a:pt x="77500" y="20604"/>
                      <a:pt x="77187" y="20799"/>
                    </a:cubicBezTo>
                    <a:cubicBezTo>
                      <a:pt x="76771" y="21060"/>
                      <a:pt x="76355" y="21320"/>
                      <a:pt x="75913" y="21580"/>
                    </a:cubicBezTo>
                    <a:cubicBezTo>
                      <a:pt x="75119" y="22035"/>
                      <a:pt x="74287" y="22477"/>
                      <a:pt x="73454" y="22907"/>
                    </a:cubicBezTo>
                    <a:cubicBezTo>
                      <a:pt x="73220" y="23024"/>
                      <a:pt x="72986" y="23141"/>
                      <a:pt x="72739" y="23258"/>
                    </a:cubicBezTo>
                    <a:cubicBezTo>
                      <a:pt x="72075" y="23596"/>
                      <a:pt x="71399" y="23908"/>
                      <a:pt x="70710" y="24220"/>
                    </a:cubicBezTo>
                    <a:cubicBezTo>
                      <a:pt x="70501" y="24312"/>
                      <a:pt x="70306" y="24403"/>
                      <a:pt x="70098" y="24494"/>
                    </a:cubicBezTo>
                    <a:cubicBezTo>
                      <a:pt x="69240" y="24871"/>
                      <a:pt x="68355" y="25222"/>
                      <a:pt x="67445" y="25573"/>
                    </a:cubicBezTo>
                    <a:cubicBezTo>
                      <a:pt x="67237" y="25638"/>
                      <a:pt x="67041" y="25716"/>
                      <a:pt x="66833" y="25781"/>
                    </a:cubicBezTo>
                    <a:cubicBezTo>
                      <a:pt x="66105" y="26055"/>
                      <a:pt x="65364" y="26315"/>
                      <a:pt x="64609" y="26562"/>
                    </a:cubicBezTo>
                    <a:cubicBezTo>
                      <a:pt x="64310" y="26666"/>
                      <a:pt x="63998" y="26757"/>
                      <a:pt x="63699" y="26861"/>
                    </a:cubicBezTo>
                    <a:cubicBezTo>
                      <a:pt x="63295" y="26978"/>
                      <a:pt x="62879" y="27108"/>
                      <a:pt x="62463" y="27225"/>
                    </a:cubicBezTo>
                    <a:cubicBezTo>
                      <a:pt x="62099" y="27329"/>
                      <a:pt x="61721" y="27446"/>
                      <a:pt x="61357" y="27550"/>
                    </a:cubicBezTo>
                    <a:cubicBezTo>
                      <a:pt x="60941" y="27667"/>
                      <a:pt x="60512" y="27772"/>
                      <a:pt x="60095" y="27889"/>
                    </a:cubicBezTo>
                    <a:cubicBezTo>
                      <a:pt x="59718" y="27980"/>
                      <a:pt x="59341" y="28084"/>
                      <a:pt x="58951" y="28175"/>
                    </a:cubicBezTo>
                    <a:cubicBezTo>
                      <a:pt x="58535" y="28279"/>
                      <a:pt x="58092" y="28370"/>
                      <a:pt x="57663" y="28461"/>
                    </a:cubicBezTo>
                    <a:cubicBezTo>
                      <a:pt x="57286" y="28552"/>
                      <a:pt x="56909" y="28630"/>
                      <a:pt x="56531" y="28721"/>
                    </a:cubicBezTo>
                    <a:cubicBezTo>
                      <a:pt x="56089" y="28812"/>
                      <a:pt x="55660" y="28890"/>
                      <a:pt x="55218" y="28968"/>
                    </a:cubicBezTo>
                    <a:cubicBezTo>
                      <a:pt x="54853" y="29046"/>
                      <a:pt x="54489" y="29111"/>
                      <a:pt x="54125" y="29176"/>
                    </a:cubicBezTo>
                    <a:cubicBezTo>
                      <a:pt x="53136" y="29345"/>
                      <a:pt x="52148" y="29515"/>
                      <a:pt x="51146" y="29658"/>
                    </a:cubicBezTo>
                    <a:cubicBezTo>
                      <a:pt x="50990" y="29671"/>
                      <a:pt x="50834" y="29697"/>
                      <a:pt x="50678" y="29710"/>
                    </a:cubicBezTo>
                    <a:cubicBezTo>
                      <a:pt x="49819" y="29827"/>
                      <a:pt x="48961" y="29931"/>
                      <a:pt x="48089" y="30022"/>
                    </a:cubicBezTo>
                    <a:cubicBezTo>
                      <a:pt x="47751" y="30061"/>
                      <a:pt x="47413" y="30087"/>
                      <a:pt x="47088" y="30113"/>
                    </a:cubicBezTo>
                    <a:cubicBezTo>
                      <a:pt x="46529" y="30165"/>
                      <a:pt x="45969" y="30217"/>
                      <a:pt x="45397" y="30256"/>
                    </a:cubicBezTo>
                    <a:cubicBezTo>
                      <a:pt x="45046" y="30282"/>
                      <a:pt x="44695" y="30308"/>
                      <a:pt x="44343" y="30334"/>
                    </a:cubicBezTo>
                    <a:cubicBezTo>
                      <a:pt x="43745" y="30373"/>
                      <a:pt x="43160" y="30399"/>
                      <a:pt x="42574" y="30425"/>
                    </a:cubicBezTo>
                    <a:cubicBezTo>
                      <a:pt x="42249" y="30438"/>
                      <a:pt x="41924" y="30451"/>
                      <a:pt x="41599" y="30464"/>
                    </a:cubicBezTo>
                    <a:cubicBezTo>
                      <a:pt x="40649" y="30490"/>
                      <a:pt x="39713" y="30516"/>
                      <a:pt x="38763" y="30516"/>
                    </a:cubicBezTo>
                    <a:cubicBezTo>
                      <a:pt x="37957" y="30516"/>
                      <a:pt x="37150" y="30503"/>
                      <a:pt x="36344" y="30477"/>
                    </a:cubicBezTo>
                    <a:cubicBezTo>
                      <a:pt x="35862" y="30464"/>
                      <a:pt x="35368" y="30438"/>
                      <a:pt x="34887" y="30425"/>
                    </a:cubicBezTo>
                    <a:cubicBezTo>
                      <a:pt x="34523" y="30412"/>
                      <a:pt x="34158" y="30399"/>
                      <a:pt x="33807" y="30373"/>
                    </a:cubicBezTo>
                    <a:cubicBezTo>
                      <a:pt x="33287" y="30347"/>
                      <a:pt x="32767" y="30308"/>
                      <a:pt x="32246" y="30269"/>
                    </a:cubicBezTo>
                    <a:cubicBezTo>
                      <a:pt x="31921" y="30243"/>
                      <a:pt x="31596" y="30230"/>
                      <a:pt x="31258" y="30204"/>
                    </a:cubicBezTo>
                    <a:cubicBezTo>
                      <a:pt x="30646" y="30152"/>
                      <a:pt x="30022" y="30087"/>
                      <a:pt x="29411" y="30022"/>
                    </a:cubicBezTo>
                    <a:cubicBezTo>
                      <a:pt x="29189" y="29996"/>
                      <a:pt x="28955" y="29983"/>
                      <a:pt x="28734" y="29957"/>
                    </a:cubicBezTo>
                    <a:cubicBezTo>
                      <a:pt x="27902" y="29866"/>
                      <a:pt x="27056" y="29749"/>
                      <a:pt x="26224" y="29632"/>
                    </a:cubicBezTo>
                    <a:lnTo>
                      <a:pt x="25925" y="29580"/>
                    </a:lnTo>
                    <a:cubicBezTo>
                      <a:pt x="25183" y="29476"/>
                      <a:pt x="24429" y="29358"/>
                      <a:pt x="23687" y="29228"/>
                    </a:cubicBezTo>
                    <a:cubicBezTo>
                      <a:pt x="23388" y="29176"/>
                      <a:pt x="23102" y="29124"/>
                      <a:pt x="22816" y="29072"/>
                    </a:cubicBezTo>
                    <a:cubicBezTo>
                      <a:pt x="22269" y="28968"/>
                      <a:pt x="21723" y="28864"/>
                      <a:pt x="21177" y="28760"/>
                    </a:cubicBezTo>
                    <a:cubicBezTo>
                      <a:pt x="20904" y="28708"/>
                      <a:pt x="20644" y="28643"/>
                      <a:pt x="20370" y="28578"/>
                    </a:cubicBezTo>
                    <a:cubicBezTo>
                      <a:pt x="19772" y="28448"/>
                      <a:pt x="19161" y="28318"/>
                      <a:pt x="18562" y="28175"/>
                    </a:cubicBezTo>
                    <a:cubicBezTo>
                      <a:pt x="18237" y="28097"/>
                      <a:pt x="17912" y="28006"/>
                      <a:pt x="17600" y="27928"/>
                    </a:cubicBezTo>
                    <a:cubicBezTo>
                      <a:pt x="17053" y="27798"/>
                      <a:pt x="16507" y="27654"/>
                      <a:pt x="15974" y="27498"/>
                    </a:cubicBezTo>
                    <a:cubicBezTo>
                      <a:pt x="15675" y="27420"/>
                      <a:pt x="15375" y="27342"/>
                      <a:pt x="15076" y="27251"/>
                    </a:cubicBezTo>
                    <a:cubicBezTo>
                      <a:pt x="14257" y="27004"/>
                      <a:pt x="13450" y="26757"/>
                      <a:pt x="12657" y="26497"/>
                    </a:cubicBezTo>
                    <a:cubicBezTo>
                      <a:pt x="12488" y="26445"/>
                      <a:pt x="12332" y="26393"/>
                      <a:pt x="12163" y="26328"/>
                    </a:cubicBezTo>
                    <a:cubicBezTo>
                      <a:pt x="11226" y="26016"/>
                      <a:pt x="10303" y="25677"/>
                      <a:pt x="9405" y="25326"/>
                    </a:cubicBezTo>
                    <a:cubicBezTo>
                      <a:pt x="9028" y="25183"/>
                      <a:pt x="8651" y="25027"/>
                      <a:pt x="8273" y="24871"/>
                    </a:cubicBezTo>
                    <a:cubicBezTo>
                      <a:pt x="7987" y="24754"/>
                      <a:pt x="7688" y="24637"/>
                      <a:pt x="7402" y="24507"/>
                    </a:cubicBezTo>
                    <a:cubicBezTo>
                      <a:pt x="6986" y="24338"/>
                      <a:pt x="6582" y="24142"/>
                      <a:pt x="6179" y="23960"/>
                    </a:cubicBezTo>
                    <a:cubicBezTo>
                      <a:pt x="5906" y="23843"/>
                      <a:pt x="5633" y="23713"/>
                      <a:pt x="5373" y="23596"/>
                    </a:cubicBezTo>
                    <a:cubicBezTo>
                      <a:pt x="4930" y="23388"/>
                      <a:pt x="4488" y="23167"/>
                      <a:pt x="4059" y="22946"/>
                    </a:cubicBezTo>
                    <a:cubicBezTo>
                      <a:pt x="3838" y="22829"/>
                      <a:pt x="3617" y="22725"/>
                      <a:pt x="3409" y="22621"/>
                    </a:cubicBezTo>
                    <a:cubicBezTo>
                      <a:pt x="2758" y="22282"/>
                      <a:pt x="2134" y="21931"/>
                      <a:pt x="1509" y="21580"/>
                    </a:cubicBezTo>
                    <a:cubicBezTo>
                      <a:pt x="508" y="21008"/>
                      <a:pt x="27" y="20253"/>
                      <a:pt x="27" y="19499"/>
                    </a:cubicBezTo>
                    <a:lnTo>
                      <a:pt x="1" y="27680"/>
                    </a:lnTo>
                    <a:cubicBezTo>
                      <a:pt x="1" y="28422"/>
                      <a:pt x="482" y="29176"/>
                      <a:pt x="1483" y="29749"/>
                    </a:cubicBezTo>
                    <a:cubicBezTo>
                      <a:pt x="2108" y="30100"/>
                      <a:pt x="2732" y="30451"/>
                      <a:pt x="3383" y="30789"/>
                    </a:cubicBezTo>
                    <a:cubicBezTo>
                      <a:pt x="3591" y="30893"/>
                      <a:pt x="3812" y="31010"/>
                      <a:pt x="4033" y="31114"/>
                    </a:cubicBezTo>
                    <a:cubicBezTo>
                      <a:pt x="4462" y="31336"/>
                      <a:pt x="4904" y="31557"/>
                      <a:pt x="5347" y="31765"/>
                    </a:cubicBezTo>
                    <a:cubicBezTo>
                      <a:pt x="5620" y="31895"/>
                      <a:pt x="5880" y="32012"/>
                      <a:pt x="6153" y="32129"/>
                    </a:cubicBezTo>
                    <a:cubicBezTo>
                      <a:pt x="6556" y="32311"/>
                      <a:pt x="6960" y="32506"/>
                      <a:pt x="7376" y="32675"/>
                    </a:cubicBezTo>
                    <a:cubicBezTo>
                      <a:pt x="7662" y="32805"/>
                      <a:pt x="7961" y="32923"/>
                      <a:pt x="8247" y="33040"/>
                    </a:cubicBezTo>
                    <a:cubicBezTo>
                      <a:pt x="8547" y="33157"/>
                      <a:pt x="8833" y="33287"/>
                      <a:pt x="9132" y="33404"/>
                    </a:cubicBezTo>
                    <a:cubicBezTo>
                      <a:pt x="9210" y="33430"/>
                      <a:pt x="9288" y="33456"/>
                      <a:pt x="9379" y="33495"/>
                    </a:cubicBezTo>
                    <a:cubicBezTo>
                      <a:pt x="10290" y="33846"/>
                      <a:pt x="11213" y="34184"/>
                      <a:pt x="12137" y="34496"/>
                    </a:cubicBezTo>
                    <a:cubicBezTo>
                      <a:pt x="12306" y="34548"/>
                      <a:pt x="12462" y="34600"/>
                      <a:pt x="12631" y="34666"/>
                    </a:cubicBezTo>
                    <a:cubicBezTo>
                      <a:pt x="13424" y="34926"/>
                      <a:pt x="14244" y="35173"/>
                      <a:pt x="15050" y="35420"/>
                    </a:cubicBezTo>
                    <a:cubicBezTo>
                      <a:pt x="15193" y="35459"/>
                      <a:pt x="15336" y="35498"/>
                      <a:pt x="15480" y="35550"/>
                    </a:cubicBezTo>
                    <a:cubicBezTo>
                      <a:pt x="15623" y="35589"/>
                      <a:pt x="15805" y="35628"/>
                      <a:pt x="15961" y="35667"/>
                    </a:cubicBezTo>
                    <a:cubicBezTo>
                      <a:pt x="16494" y="35823"/>
                      <a:pt x="17027" y="35966"/>
                      <a:pt x="17574" y="36096"/>
                    </a:cubicBezTo>
                    <a:lnTo>
                      <a:pt x="18549" y="36344"/>
                    </a:lnTo>
                    <a:cubicBezTo>
                      <a:pt x="19148" y="36487"/>
                      <a:pt x="19746" y="36617"/>
                      <a:pt x="20357" y="36747"/>
                    </a:cubicBezTo>
                    <a:cubicBezTo>
                      <a:pt x="20565" y="36799"/>
                      <a:pt x="20787" y="36851"/>
                      <a:pt x="21008" y="36890"/>
                    </a:cubicBezTo>
                    <a:lnTo>
                      <a:pt x="21164" y="36929"/>
                    </a:lnTo>
                    <a:cubicBezTo>
                      <a:pt x="21697" y="37033"/>
                      <a:pt x="22243" y="37137"/>
                      <a:pt x="22790" y="37241"/>
                    </a:cubicBezTo>
                    <a:cubicBezTo>
                      <a:pt x="23089" y="37293"/>
                      <a:pt x="23375" y="37345"/>
                      <a:pt x="23674" y="37397"/>
                    </a:cubicBezTo>
                    <a:cubicBezTo>
                      <a:pt x="24403" y="37527"/>
                      <a:pt x="25131" y="37631"/>
                      <a:pt x="25873" y="37748"/>
                    </a:cubicBezTo>
                    <a:cubicBezTo>
                      <a:pt x="25977" y="37761"/>
                      <a:pt x="26094" y="37774"/>
                      <a:pt x="26198" y="37800"/>
                    </a:cubicBezTo>
                    <a:lnTo>
                      <a:pt x="26211" y="37800"/>
                    </a:lnTo>
                    <a:cubicBezTo>
                      <a:pt x="27043" y="37917"/>
                      <a:pt x="27876" y="38021"/>
                      <a:pt x="28721" y="38126"/>
                    </a:cubicBezTo>
                    <a:cubicBezTo>
                      <a:pt x="28942" y="38139"/>
                      <a:pt x="29163" y="38165"/>
                      <a:pt x="29398" y="38191"/>
                    </a:cubicBezTo>
                    <a:cubicBezTo>
                      <a:pt x="30009" y="38256"/>
                      <a:pt x="30633" y="38308"/>
                      <a:pt x="31245" y="38360"/>
                    </a:cubicBezTo>
                    <a:lnTo>
                      <a:pt x="31297" y="38360"/>
                    </a:lnTo>
                    <a:cubicBezTo>
                      <a:pt x="31609" y="38386"/>
                      <a:pt x="31921" y="38412"/>
                      <a:pt x="32233" y="38425"/>
                    </a:cubicBezTo>
                    <a:cubicBezTo>
                      <a:pt x="32754" y="38464"/>
                      <a:pt x="33274" y="38503"/>
                      <a:pt x="33794" y="38542"/>
                    </a:cubicBezTo>
                    <a:cubicBezTo>
                      <a:pt x="34145" y="38555"/>
                      <a:pt x="34510" y="38568"/>
                      <a:pt x="34874" y="38581"/>
                    </a:cubicBezTo>
                    <a:cubicBezTo>
                      <a:pt x="35368" y="38607"/>
                      <a:pt x="35849" y="38620"/>
                      <a:pt x="36344" y="38633"/>
                    </a:cubicBezTo>
                    <a:lnTo>
                      <a:pt x="36448" y="38633"/>
                    </a:lnTo>
                    <a:cubicBezTo>
                      <a:pt x="37010" y="38652"/>
                      <a:pt x="37571" y="38664"/>
                      <a:pt x="38133" y="38664"/>
                    </a:cubicBezTo>
                    <a:cubicBezTo>
                      <a:pt x="38339" y="38664"/>
                      <a:pt x="38544" y="38662"/>
                      <a:pt x="38750" y="38659"/>
                    </a:cubicBezTo>
                    <a:cubicBezTo>
                      <a:pt x="39700" y="38659"/>
                      <a:pt x="40649" y="38646"/>
                      <a:pt x="41586" y="38620"/>
                    </a:cubicBezTo>
                    <a:lnTo>
                      <a:pt x="41846" y="38620"/>
                    </a:lnTo>
                    <a:cubicBezTo>
                      <a:pt x="42080" y="38607"/>
                      <a:pt x="42314" y="38594"/>
                      <a:pt x="42561" y="38581"/>
                    </a:cubicBezTo>
                    <a:cubicBezTo>
                      <a:pt x="43147" y="38555"/>
                      <a:pt x="43732" y="38529"/>
                      <a:pt x="44317" y="38490"/>
                    </a:cubicBezTo>
                    <a:cubicBezTo>
                      <a:pt x="44681" y="38464"/>
                      <a:pt x="45033" y="38451"/>
                      <a:pt x="45397" y="38412"/>
                    </a:cubicBezTo>
                    <a:cubicBezTo>
                      <a:pt x="45956" y="38373"/>
                      <a:pt x="46516" y="38334"/>
                      <a:pt x="47075" y="38282"/>
                    </a:cubicBezTo>
                    <a:cubicBezTo>
                      <a:pt x="47270" y="38269"/>
                      <a:pt x="47465" y="38256"/>
                      <a:pt x="47660" y="38230"/>
                    </a:cubicBezTo>
                    <a:cubicBezTo>
                      <a:pt x="47790" y="38217"/>
                      <a:pt x="47933" y="38191"/>
                      <a:pt x="48076" y="38178"/>
                    </a:cubicBezTo>
                    <a:cubicBezTo>
                      <a:pt x="48948" y="38087"/>
                      <a:pt x="49806" y="37982"/>
                      <a:pt x="50665" y="37878"/>
                    </a:cubicBezTo>
                    <a:cubicBezTo>
                      <a:pt x="50821" y="37852"/>
                      <a:pt x="50977" y="37839"/>
                      <a:pt x="51133" y="37813"/>
                    </a:cubicBezTo>
                    <a:cubicBezTo>
                      <a:pt x="52135" y="37670"/>
                      <a:pt x="53123" y="37514"/>
                      <a:pt x="54112" y="37345"/>
                    </a:cubicBezTo>
                    <a:cubicBezTo>
                      <a:pt x="54203" y="37319"/>
                      <a:pt x="54294" y="37306"/>
                      <a:pt x="54385" y="37293"/>
                    </a:cubicBezTo>
                    <a:cubicBezTo>
                      <a:pt x="54658" y="37241"/>
                      <a:pt x="54931" y="37189"/>
                      <a:pt x="55205" y="37137"/>
                    </a:cubicBezTo>
                    <a:cubicBezTo>
                      <a:pt x="55634" y="37046"/>
                      <a:pt x="56076" y="36968"/>
                      <a:pt x="56518" y="36877"/>
                    </a:cubicBezTo>
                    <a:cubicBezTo>
                      <a:pt x="56896" y="36799"/>
                      <a:pt x="57273" y="36708"/>
                      <a:pt x="57650" y="36630"/>
                    </a:cubicBezTo>
                    <a:cubicBezTo>
                      <a:pt x="58079" y="36526"/>
                      <a:pt x="58509" y="36435"/>
                      <a:pt x="58938" y="36330"/>
                    </a:cubicBezTo>
                    <a:cubicBezTo>
                      <a:pt x="59315" y="36239"/>
                      <a:pt x="59692" y="36135"/>
                      <a:pt x="60082" y="36044"/>
                    </a:cubicBezTo>
                    <a:cubicBezTo>
                      <a:pt x="60499" y="35940"/>
                      <a:pt x="60915" y="35823"/>
                      <a:pt x="61344" y="35706"/>
                    </a:cubicBezTo>
                    <a:cubicBezTo>
                      <a:pt x="61708" y="35602"/>
                      <a:pt x="62086" y="35498"/>
                      <a:pt x="62450" y="35381"/>
                    </a:cubicBezTo>
                    <a:cubicBezTo>
                      <a:pt x="62866" y="35264"/>
                      <a:pt x="63282" y="35147"/>
                      <a:pt x="63686" y="35017"/>
                    </a:cubicBezTo>
                    <a:cubicBezTo>
                      <a:pt x="63842" y="34965"/>
                      <a:pt x="63998" y="34926"/>
                      <a:pt x="64154" y="34874"/>
                    </a:cubicBezTo>
                    <a:cubicBezTo>
                      <a:pt x="64310" y="34822"/>
                      <a:pt x="64440" y="34770"/>
                      <a:pt x="64596" y="34718"/>
                    </a:cubicBezTo>
                    <a:cubicBezTo>
                      <a:pt x="65351" y="34470"/>
                      <a:pt x="66092" y="34210"/>
                      <a:pt x="66820" y="33937"/>
                    </a:cubicBezTo>
                    <a:cubicBezTo>
                      <a:pt x="67028" y="33872"/>
                      <a:pt x="67224" y="33794"/>
                      <a:pt x="67432" y="33729"/>
                    </a:cubicBezTo>
                    <a:cubicBezTo>
                      <a:pt x="68329" y="33378"/>
                      <a:pt x="69214" y="33027"/>
                      <a:pt x="70085" y="32649"/>
                    </a:cubicBezTo>
                    <a:cubicBezTo>
                      <a:pt x="70293" y="32558"/>
                      <a:pt x="70488" y="32467"/>
                      <a:pt x="70684" y="32376"/>
                    </a:cubicBezTo>
                    <a:cubicBezTo>
                      <a:pt x="71373" y="32064"/>
                      <a:pt x="72062" y="31752"/>
                      <a:pt x="72726" y="31414"/>
                    </a:cubicBezTo>
                    <a:cubicBezTo>
                      <a:pt x="72973" y="31297"/>
                      <a:pt x="73207" y="31180"/>
                      <a:pt x="73441" y="31062"/>
                    </a:cubicBezTo>
                    <a:cubicBezTo>
                      <a:pt x="74274" y="30633"/>
                      <a:pt x="75106" y="30191"/>
                      <a:pt x="75900" y="29736"/>
                    </a:cubicBezTo>
                    <a:cubicBezTo>
                      <a:pt x="76147" y="29593"/>
                      <a:pt x="76381" y="29450"/>
                      <a:pt x="76615" y="29306"/>
                    </a:cubicBezTo>
                    <a:cubicBezTo>
                      <a:pt x="76810" y="29189"/>
                      <a:pt x="76992" y="29072"/>
                      <a:pt x="77174" y="28955"/>
                    </a:cubicBezTo>
                    <a:cubicBezTo>
                      <a:pt x="77487" y="28760"/>
                      <a:pt x="77799" y="28565"/>
                      <a:pt x="78111" y="28357"/>
                    </a:cubicBezTo>
                    <a:cubicBezTo>
                      <a:pt x="78410" y="28162"/>
                      <a:pt x="78683" y="27980"/>
                      <a:pt x="78956" y="27785"/>
                    </a:cubicBezTo>
                    <a:cubicBezTo>
                      <a:pt x="79243" y="27589"/>
                      <a:pt x="79542" y="27368"/>
                      <a:pt x="79828" y="27160"/>
                    </a:cubicBezTo>
                    <a:cubicBezTo>
                      <a:pt x="80114" y="26965"/>
                      <a:pt x="80361" y="26770"/>
                      <a:pt x="80621" y="26562"/>
                    </a:cubicBezTo>
                    <a:cubicBezTo>
                      <a:pt x="80882" y="26367"/>
                      <a:pt x="81168" y="26146"/>
                      <a:pt x="81441" y="25937"/>
                    </a:cubicBezTo>
                    <a:cubicBezTo>
                      <a:pt x="81701" y="25716"/>
                      <a:pt x="81922" y="25521"/>
                      <a:pt x="82169" y="25313"/>
                    </a:cubicBezTo>
                    <a:cubicBezTo>
                      <a:pt x="82429" y="25118"/>
                      <a:pt x="82677" y="24884"/>
                      <a:pt x="82924" y="24663"/>
                    </a:cubicBezTo>
                    <a:cubicBezTo>
                      <a:pt x="83015" y="24585"/>
                      <a:pt x="83132" y="24494"/>
                      <a:pt x="83223" y="24403"/>
                    </a:cubicBezTo>
                    <a:cubicBezTo>
                      <a:pt x="83327" y="24312"/>
                      <a:pt x="83405" y="24220"/>
                      <a:pt x="83496" y="24129"/>
                    </a:cubicBezTo>
                    <a:cubicBezTo>
                      <a:pt x="83899" y="23739"/>
                      <a:pt x="84290" y="23349"/>
                      <a:pt x="84667" y="22959"/>
                    </a:cubicBezTo>
                    <a:cubicBezTo>
                      <a:pt x="84810" y="22816"/>
                      <a:pt x="84940" y="22673"/>
                      <a:pt x="85070" y="22529"/>
                    </a:cubicBezTo>
                    <a:cubicBezTo>
                      <a:pt x="85564" y="22009"/>
                      <a:pt x="86020" y="21476"/>
                      <a:pt x="86449" y="20943"/>
                    </a:cubicBezTo>
                    <a:lnTo>
                      <a:pt x="86488" y="20891"/>
                    </a:lnTo>
                    <a:cubicBezTo>
                      <a:pt x="86579" y="20760"/>
                      <a:pt x="86657" y="20643"/>
                      <a:pt x="86748" y="20526"/>
                    </a:cubicBezTo>
                    <a:cubicBezTo>
                      <a:pt x="87008" y="20175"/>
                      <a:pt x="87268" y="19824"/>
                      <a:pt x="87515" y="19473"/>
                    </a:cubicBezTo>
                    <a:cubicBezTo>
                      <a:pt x="87645" y="19291"/>
                      <a:pt x="87750" y="19095"/>
                      <a:pt x="87880" y="18913"/>
                    </a:cubicBezTo>
                    <a:cubicBezTo>
                      <a:pt x="88075" y="18601"/>
                      <a:pt x="88270" y="18289"/>
                      <a:pt x="88452" y="17977"/>
                    </a:cubicBezTo>
                    <a:cubicBezTo>
                      <a:pt x="88504" y="17899"/>
                      <a:pt x="88556" y="17834"/>
                      <a:pt x="88595" y="17756"/>
                    </a:cubicBezTo>
                    <a:cubicBezTo>
                      <a:pt x="88673" y="17613"/>
                      <a:pt x="88738" y="17470"/>
                      <a:pt x="88816" y="17326"/>
                    </a:cubicBezTo>
                    <a:cubicBezTo>
                      <a:pt x="88946" y="17066"/>
                      <a:pt x="89089" y="16806"/>
                      <a:pt x="89219" y="16546"/>
                    </a:cubicBezTo>
                    <a:cubicBezTo>
                      <a:pt x="89323" y="16325"/>
                      <a:pt x="89427" y="16091"/>
                      <a:pt x="89532" y="15870"/>
                    </a:cubicBezTo>
                    <a:cubicBezTo>
                      <a:pt x="89649" y="15609"/>
                      <a:pt x="89753" y="15349"/>
                      <a:pt x="89857" y="15076"/>
                    </a:cubicBezTo>
                    <a:cubicBezTo>
                      <a:pt x="89909" y="14972"/>
                      <a:pt x="89961" y="14868"/>
                      <a:pt x="90000" y="14751"/>
                    </a:cubicBezTo>
                    <a:cubicBezTo>
                      <a:pt x="90039" y="14634"/>
                      <a:pt x="90078" y="14504"/>
                      <a:pt x="90117" y="14374"/>
                    </a:cubicBezTo>
                    <a:cubicBezTo>
                      <a:pt x="90208" y="14127"/>
                      <a:pt x="90286" y="13879"/>
                      <a:pt x="90364" y="13632"/>
                    </a:cubicBezTo>
                    <a:cubicBezTo>
                      <a:pt x="90442" y="13372"/>
                      <a:pt x="90507" y="13138"/>
                      <a:pt x="90572" y="12917"/>
                    </a:cubicBezTo>
                    <a:cubicBezTo>
                      <a:pt x="90637" y="12670"/>
                      <a:pt x="90702" y="12410"/>
                      <a:pt x="90754" y="12162"/>
                    </a:cubicBezTo>
                    <a:cubicBezTo>
                      <a:pt x="90780" y="12032"/>
                      <a:pt x="90819" y="11915"/>
                      <a:pt x="90845" y="11798"/>
                    </a:cubicBezTo>
                    <a:cubicBezTo>
                      <a:pt x="90871" y="11668"/>
                      <a:pt x="90871" y="11564"/>
                      <a:pt x="90897" y="11447"/>
                    </a:cubicBezTo>
                    <a:cubicBezTo>
                      <a:pt x="90949" y="11200"/>
                      <a:pt x="90988" y="10940"/>
                      <a:pt x="91014" y="10680"/>
                    </a:cubicBezTo>
                    <a:cubicBezTo>
                      <a:pt x="91053" y="10419"/>
                      <a:pt x="91079" y="10211"/>
                      <a:pt x="91105" y="9977"/>
                    </a:cubicBezTo>
                    <a:cubicBezTo>
                      <a:pt x="91118" y="9730"/>
                      <a:pt x="91144" y="9457"/>
                      <a:pt x="91157" y="9197"/>
                    </a:cubicBezTo>
                    <a:cubicBezTo>
                      <a:pt x="91157" y="9054"/>
                      <a:pt x="91184" y="8924"/>
                      <a:pt x="91184" y="8794"/>
                    </a:cubicBezTo>
                    <a:cubicBezTo>
                      <a:pt x="91197" y="8585"/>
                      <a:pt x="91197" y="8377"/>
                      <a:pt x="91184" y="8169"/>
                    </a:cubicBezTo>
                    <a:lnTo>
                      <a:pt x="91209" y="97"/>
                    </a:ln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139;p16">
                <a:extLst>
                  <a:ext uri="{FF2B5EF4-FFF2-40B4-BE49-F238E27FC236}">
                    <a16:creationId xmlns:a16="http://schemas.microsoft.com/office/drawing/2014/main" id="{4D49DC1D-9FFD-478B-AA17-941D9E3B16D7}"/>
                  </a:ext>
                </a:extLst>
              </p:cNvPr>
              <p:cNvSpPr/>
              <p:nvPr/>
            </p:nvSpPr>
            <p:spPr>
              <a:xfrm>
                <a:off x="2560000" y="1874379"/>
                <a:ext cx="4330823" cy="2510806"/>
              </a:xfrm>
              <a:custGeom>
                <a:avLst/>
                <a:gdLst/>
                <a:ahLst/>
                <a:cxnLst/>
                <a:rect l="l" t="t" r="r" b="b"/>
                <a:pathLst>
                  <a:path w="285439" h="165484" extrusionOk="0">
                    <a:moveTo>
                      <a:pt x="137855" y="1"/>
                    </a:moveTo>
                    <a:cubicBezTo>
                      <a:pt x="124405" y="1"/>
                      <a:pt x="110929" y="2993"/>
                      <a:pt x="100705" y="8937"/>
                    </a:cubicBezTo>
                    <a:cubicBezTo>
                      <a:pt x="90482" y="14869"/>
                      <a:pt x="85370" y="22686"/>
                      <a:pt x="85422" y="30478"/>
                    </a:cubicBezTo>
                    <a:cubicBezTo>
                      <a:pt x="85461" y="38269"/>
                      <a:pt x="90651" y="46087"/>
                      <a:pt x="100953" y="52031"/>
                    </a:cubicBezTo>
                    <a:cubicBezTo>
                      <a:pt x="106715" y="55361"/>
                      <a:pt x="113518" y="57781"/>
                      <a:pt x="120750" y="59237"/>
                    </a:cubicBezTo>
                    <a:cubicBezTo>
                      <a:pt x="126366" y="60383"/>
                      <a:pt x="132247" y="60949"/>
                      <a:pt x="138298" y="60949"/>
                    </a:cubicBezTo>
                    <a:cubicBezTo>
                      <a:pt x="139942" y="60949"/>
                      <a:pt x="141599" y="60908"/>
                      <a:pt x="143266" y="60824"/>
                    </a:cubicBezTo>
                    <a:cubicBezTo>
                      <a:pt x="144584" y="60751"/>
                      <a:pt x="145903" y="60714"/>
                      <a:pt x="147221" y="60714"/>
                    </a:cubicBezTo>
                    <a:cubicBezTo>
                      <a:pt x="151963" y="60714"/>
                      <a:pt x="156695" y="61189"/>
                      <a:pt x="161347" y="62125"/>
                    </a:cubicBezTo>
                    <a:cubicBezTo>
                      <a:pt x="167018" y="63283"/>
                      <a:pt x="172351" y="65156"/>
                      <a:pt x="177450" y="68083"/>
                    </a:cubicBezTo>
                    <a:cubicBezTo>
                      <a:pt x="185814" y="72908"/>
                      <a:pt x="190002" y="79204"/>
                      <a:pt x="190028" y="85526"/>
                    </a:cubicBezTo>
                    <a:cubicBezTo>
                      <a:pt x="190054" y="91847"/>
                      <a:pt x="185944" y="98143"/>
                      <a:pt x="177645" y="102969"/>
                    </a:cubicBezTo>
                    <a:cubicBezTo>
                      <a:pt x="169346" y="107795"/>
                      <a:pt x="158485" y="110201"/>
                      <a:pt x="147572" y="110201"/>
                    </a:cubicBezTo>
                    <a:cubicBezTo>
                      <a:pt x="136658" y="110188"/>
                      <a:pt x="125784" y="107795"/>
                      <a:pt x="117407" y="102969"/>
                    </a:cubicBezTo>
                    <a:cubicBezTo>
                      <a:pt x="112724" y="100263"/>
                      <a:pt x="109369" y="97102"/>
                      <a:pt x="107300" y="93733"/>
                    </a:cubicBezTo>
                    <a:cubicBezTo>
                      <a:pt x="105232" y="90351"/>
                      <a:pt x="104465" y="86774"/>
                      <a:pt x="105050" y="83015"/>
                    </a:cubicBezTo>
                    <a:cubicBezTo>
                      <a:pt x="105739" y="78697"/>
                      <a:pt x="104842" y="74300"/>
                      <a:pt x="102344" y="70138"/>
                    </a:cubicBezTo>
                    <a:cubicBezTo>
                      <a:pt x="99795" y="65910"/>
                      <a:pt x="95581" y="61917"/>
                      <a:pt x="89740" y="58548"/>
                    </a:cubicBezTo>
                    <a:cubicBezTo>
                      <a:pt x="79438" y="52604"/>
                      <a:pt x="65936" y="49625"/>
                      <a:pt x="52486" y="49625"/>
                    </a:cubicBezTo>
                    <a:cubicBezTo>
                      <a:pt x="39037" y="49625"/>
                      <a:pt x="25561" y="52604"/>
                      <a:pt x="15337" y="58548"/>
                    </a:cubicBezTo>
                    <a:cubicBezTo>
                      <a:pt x="5113" y="64492"/>
                      <a:pt x="1" y="72310"/>
                      <a:pt x="53" y="80102"/>
                    </a:cubicBezTo>
                    <a:cubicBezTo>
                      <a:pt x="92" y="87880"/>
                      <a:pt x="5282" y="95698"/>
                      <a:pt x="15584" y="101629"/>
                    </a:cubicBezTo>
                    <a:cubicBezTo>
                      <a:pt x="21359" y="104959"/>
                      <a:pt x="28188" y="107378"/>
                      <a:pt x="35382" y="108835"/>
                    </a:cubicBezTo>
                    <a:cubicBezTo>
                      <a:pt x="41034" y="109978"/>
                      <a:pt x="46943" y="110552"/>
                      <a:pt x="52944" y="110552"/>
                    </a:cubicBezTo>
                    <a:cubicBezTo>
                      <a:pt x="54594" y="110552"/>
                      <a:pt x="56250" y="110509"/>
                      <a:pt x="57911" y="110422"/>
                    </a:cubicBezTo>
                    <a:cubicBezTo>
                      <a:pt x="59226" y="110349"/>
                      <a:pt x="60542" y="110312"/>
                      <a:pt x="61859" y="110312"/>
                    </a:cubicBezTo>
                    <a:cubicBezTo>
                      <a:pt x="66595" y="110312"/>
                      <a:pt x="71326" y="110786"/>
                      <a:pt x="75978" y="111723"/>
                    </a:cubicBezTo>
                    <a:cubicBezTo>
                      <a:pt x="81793" y="112907"/>
                      <a:pt x="87256" y="114845"/>
                      <a:pt x="91938" y="117550"/>
                    </a:cubicBezTo>
                    <a:cubicBezTo>
                      <a:pt x="100289" y="122376"/>
                      <a:pt x="104478" y="128672"/>
                      <a:pt x="104517" y="134993"/>
                    </a:cubicBezTo>
                    <a:cubicBezTo>
                      <a:pt x="104543" y="141315"/>
                      <a:pt x="100445" y="147611"/>
                      <a:pt x="92134" y="152437"/>
                    </a:cubicBezTo>
                    <a:cubicBezTo>
                      <a:pt x="83835" y="157262"/>
                      <a:pt x="72973" y="159669"/>
                      <a:pt x="62060" y="159669"/>
                    </a:cubicBezTo>
                    <a:cubicBezTo>
                      <a:pt x="51134" y="159669"/>
                      <a:pt x="40259" y="157275"/>
                      <a:pt x="31909" y="152450"/>
                    </a:cubicBezTo>
                    <a:cubicBezTo>
                      <a:pt x="30926" y="151884"/>
                      <a:pt x="29642" y="151601"/>
                      <a:pt x="28359" y="151601"/>
                    </a:cubicBezTo>
                    <a:cubicBezTo>
                      <a:pt x="27076" y="151601"/>
                      <a:pt x="25795" y="151884"/>
                      <a:pt x="24819" y="152450"/>
                    </a:cubicBezTo>
                    <a:cubicBezTo>
                      <a:pt x="22868" y="153581"/>
                      <a:pt x="22881" y="155415"/>
                      <a:pt x="24845" y="156560"/>
                    </a:cubicBezTo>
                    <a:cubicBezTo>
                      <a:pt x="35147" y="162504"/>
                      <a:pt x="48649" y="165483"/>
                      <a:pt x="62099" y="165483"/>
                    </a:cubicBezTo>
                    <a:cubicBezTo>
                      <a:pt x="75549" y="165483"/>
                      <a:pt x="89025" y="162491"/>
                      <a:pt x="99249" y="156560"/>
                    </a:cubicBezTo>
                    <a:cubicBezTo>
                      <a:pt x="109473" y="150615"/>
                      <a:pt x="114572" y="142798"/>
                      <a:pt x="114533" y="135006"/>
                    </a:cubicBezTo>
                    <a:cubicBezTo>
                      <a:pt x="114494" y="127215"/>
                      <a:pt x="109303" y="119410"/>
                      <a:pt x="99002" y="113466"/>
                    </a:cubicBezTo>
                    <a:cubicBezTo>
                      <a:pt x="93239" y="110136"/>
                      <a:pt x="86475" y="107717"/>
                      <a:pt x="79282" y="106260"/>
                    </a:cubicBezTo>
                    <a:cubicBezTo>
                      <a:pt x="73650" y="105111"/>
                      <a:pt x="67774" y="104536"/>
                      <a:pt x="61714" y="104536"/>
                    </a:cubicBezTo>
                    <a:cubicBezTo>
                      <a:pt x="60090" y="104536"/>
                      <a:pt x="58454" y="104577"/>
                      <a:pt x="56805" y="104660"/>
                    </a:cubicBezTo>
                    <a:cubicBezTo>
                      <a:pt x="55464" y="104734"/>
                      <a:pt x="54122" y="104772"/>
                      <a:pt x="52782" y="104772"/>
                    </a:cubicBezTo>
                    <a:cubicBezTo>
                      <a:pt x="48040" y="104772"/>
                      <a:pt x="43314" y="104305"/>
                      <a:pt x="38659" y="103372"/>
                    </a:cubicBezTo>
                    <a:cubicBezTo>
                      <a:pt x="32819" y="102188"/>
                      <a:pt x="27330" y="100250"/>
                      <a:pt x="22647" y="97545"/>
                    </a:cubicBezTo>
                    <a:cubicBezTo>
                      <a:pt x="14296" y="92719"/>
                      <a:pt x="10108" y="86423"/>
                      <a:pt x="10082" y="80102"/>
                    </a:cubicBezTo>
                    <a:cubicBezTo>
                      <a:pt x="10043" y="73780"/>
                      <a:pt x="14140" y="67484"/>
                      <a:pt x="22452" y="62658"/>
                    </a:cubicBezTo>
                    <a:cubicBezTo>
                      <a:pt x="30764" y="57833"/>
                      <a:pt x="41612" y="55439"/>
                      <a:pt x="52525" y="55426"/>
                    </a:cubicBezTo>
                    <a:cubicBezTo>
                      <a:pt x="63452" y="55426"/>
                      <a:pt x="74326" y="57833"/>
                      <a:pt x="82677" y="62658"/>
                    </a:cubicBezTo>
                    <a:cubicBezTo>
                      <a:pt x="87425" y="65403"/>
                      <a:pt x="90833" y="68616"/>
                      <a:pt x="92888" y="72037"/>
                    </a:cubicBezTo>
                    <a:cubicBezTo>
                      <a:pt x="94930" y="75458"/>
                      <a:pt x="95646" y="79100"/>
                      <a:pt x="94995" y="82950"/>
                    </a:cubicBezTo>
                    <a:cubicBezTo>
                      <a:pt x="94397" y="87230"/>
                      <a:pt x="95346" y="91561"/>
                      <a:pt x="97857" y="95659"/>
                    </a:cubicBezTo>
                    <a:cubicBezTo>
                      <a:pt x="100419" y="99834"/>
                      <a:pt x="104595" y="103749"/>
                      <a:pt x="110357" y="107079"/>
                    </a:cubicBezTo>
                    <a:cubicBezTo>
                      <a:pt x="120659" y="113024"/>
                      <a:pt x="134161" y="116002"/>
                      <a:pt x="147611" y="116002"/>
                    </a:cubicBezTo>
                    <a:cubicBezTo>
                      <a:pt x="161061" y="116002"/>
                      <a:pt x="174536" y="113011"/>
                      <a:pt x="184760" y="107079"/>
                    </a:cubicBezTo>
                    <a:cubicBezTo>
                      <a:pt x="194997" y="101135"/>
                      <a:pt x="200096" y="93317"/>
                      <a:pt x="200044" y="85526"/>
                    </a:cubicBezTo>
                    <a:cubicBezTo>
                      <a:pt x="200018" y="77838"/>
                      <a:pt x="194932" y="70112"/>
                      <a:pt x="184370" y="63855"/>
                    </a:cubicBezTo>
                    <a:cubicBezTo>
                      <a:pt x="178608" y="60525"/>
                      <a:pt x="171844" y="58119"/>
                      <a:pt x="164651" y="56649"/>
                    </a:cubicBezTo>
                    <a:cubicBezTo>
                      <a:pt x="159018" y="55500"/>
                      <a:pt x="153143" y="54925"/>
                      <a:pt x="147082" y="54925"/>
                    </a:cubicBezTo>
                    <a:cubicBezTo>
                      <a:pt x="145459" y="54925"/>
                      <a:pt x="143822" y="54967"/>
                      <a:pt x="142174" y="55049"/>
                    </a:cubicBezTo>
                    <a:cubicBezTo>
                      <a:pt x="140830" y="55124"/>
                      <a:pt x="139486" y="55161"/>
                      <a:pt x="138143" y="55161"/>
                    </a:cubicBezTo>
                    <a:cubicBezTo>
                      <a:pt x="133404" y="55161"/>
                      <a:pt x="128681" y="54697"/>
                      <a:pt x="124028" y="53774"/>
                    </a:cubicBezTo>
                    <a:cubicBezTo>
                      <a:pt x="118188" y="52591"/>
                      <a:pt x="112698" y="50639"/>
                      <a:pt x="108016" y="47934"/>
                    </a:cubicBezTo>
                    <a:cubicBezTo>
                      <a:pt x="99665" y="43121"/>
                      <a:pt x="95476" y="36812"/>
                      <a:pt x="95450" y="30491"/>
                    </a:cubicBezTo>
                    <a:cubicBezTo>
                      <a:pt x="95411" y="24169"/>
                      <a:pt x="99509" y="17873"/>
                      <a:pt x="107821" y="13048"/>
                    </a:cubicBezTo>
                    <a:cubicBezTo>
                      <a:pt x="116119" y="8222"/>
                      <a:pt x="126981" y="5828"/>
                      <a:pt x="137894" y="5828"/>
                    </a:cubicBezTo>
                    <a:cubicBezTo>
                      <a:pt x="148807" y="5828"/>
                      <a:pt x="159695" y="8222"/>
                      <a:pt x="168046" y="13048"/>
                    </a:cubicBezTo>
                    <a:cubicBezTo>
                      <a:pt x="172793" y="15792"/>
                      <a:pt x="176201" y="19005"/>
                      <a:pt x="178257" y="22426"/>
                    </a:cubicBezTo>
                    <a:cubicBezTo>
                      <a:pt x="180299" y="25860"/>
                      <a:pt x="181014" y="29502"/>
                      <a:pt x="180364" y="33339"/>
                    </a:cubicBezTo>
                    <a:cubicBezTo>
                      <a:pt x="179765" y="37619"/>
                      <a:pt x="180715" y="41950"/>
                      <a:pt x="183225" y="46048"/>
                    </a:cubicBezTo>
                    <a:cubicBezTo>
                      <a:pt x="185775" y="50223"/>
                      <a:pt x="189963" y="54151"/>
                      <a:pt x="195713" y="57468"/>
                    </a:cubicBezTo>
                    <a:cubicBezTo>
                      <a:pt x="206015" y="63413"/>
                      <a:pt x="219517" y="66392"/>
                      <a:pt x="232966" y="66392"/>
                    </a:cubicBezTo>
                    <a:cubicBezTo>
                      <a:pt x="232995" y="66392"/>
                      <a:pt x="233025" y="66392"/>
                      <a:pt x="233054" y="66392"/>
                    </a:cubicBezTo>
                    <a:cubicBezTo>
                      <a:pt x="246474" y="66392"/>
                      <a:pt x="259914" y="63400"/>
                      <a:pt x="270116" y="57468"/>
                    </a:cubicBezTo>
                    <a:cubicBezTo>
                      <a:pt x="280353" y="51524"/>
                      <a:pt x="285439" y="43706"/>
                      <a:pt x="285400" y="35915"/>
                    </a:cubicBezTo>
                    <a:cubicBezTo>
                      <a:pt x="285374" y="28136"/>
                      <a:pt x="280171" y="20319"/>
                      <a:pt x="269869" y="14374"/>
                    </a:cubicBezTo>
                    <a:cubicBezTo>
                      <a:pt x="268884" y="13807"/>
                      <a:pt x="267598" y="13521"/>
                      <a:pt x="266315" y="13521"/>
                    </a:cubicBezTo>
                    <a:cubicBezTo>
                      <a:pt x="265039" y="13521"/>
                      <a:pt x="263765" y="13804"/>
                      <a:pt x="262793" y="14374"/>
                    </a:cubicBezTo>
                    <a:cubicBezTo>
                      <a:pt x="260842" y="15506"/>
                      <a:pt x="260842" y="17340"/>
                      <a:pt x="262806" y="18472"/>
                    </a:cubicBezTo>
                    <a:cubicBezTo>
                      <a:pt x="271170" y="23298"/>
                      <a:pt x="275358" y="29593"/>
                      <a:pt x="275384" y="35915"/>
                    </a:cubicBezTo>
                    <a:cubicBezTo>
                      <a:pt x="275410" y="42237"/>
                      <a:pt x="271300" y="48545"/>
                      <a:pt x="263001" y="53358"/>
                    </a:cubicBezTo>
                    <a:cubicBezTo>
                      <a:pt x="254724" y="58171"/>
                      <a:pt x="243912" y="60590"/>
                      <a:pt x="233028" y="60590"/>
                    </a:cubicBezTo>
                    <a:cubicBezTo>
                      <a:pt x="232999" y="60590"/>
                      <a:pt x="232969" y="60590"/>
                      <a:pt x="232940" y="60590"/>
                    </a:cubicBezTo>
                    <a:cubicBezTo>
                      <a:pt x="222014" y="60577"/>
                      <a:pt x="211127" y="58184"/>
                      <a:pt x="202776" y="53358"/>
                    </a:cubicBezTo>
                    <a:cubicBezTo>
                      <a:pt x="198093" y="50652"/>
                      <a:pt x="194724" y="47492"/>
                      <a:pt x="192669" y="44123"/>
                    </a:cubicBezTo>
                    <a:cubicBezTo>
                      <a:pt x="190601" y="40754"/>
                      <a:pt x="189833" y="37164"/>
                      <a:pt x="190406" y="33404"/>
                    </a:cubicBezTo>
                    <a:cubicBezTo>
                      <a:pt x="191095" y="29086"/>
                      <a:pt x="190197" y="24689"/>
                      <a:pt x="187713" y="20540"/>
                    </a:cubicBezTo>
                    <a:cubicBezTo>
                      <a:pt x="185164" y="16299"/>
                      <a:pt x="180949" y="12319"/>
                      <a:pt x="175109" y="8937"/>
                    </a:cubicBezTo>
                    <a:cubicBezTo>
                      <a:pt x="164807" y="2993"/>
                      <a:pt x="151292" y="1"/>
                      <a:pt x="137855" y="1"/>
                    </a:cubicBezTo>
                    <a:close/>
                  </a:path>
                </a:pathLst>
              </a:custGeom>
              <a:gradFill>
                <a:gsLst>
                  <a:gs pos="0">
                    <a:srgbClr val="CCCCCC"/>
                  </a:gs>
                  <a:gs pos="100000">
                    <a:srgbClr val="B7B7B7"/>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4" name="Google Shape;140;p16">
              <a:extLst>
                <a:ext uri="{FF2B5EF4-FFF2-40B4-BE49-F238E27FC236}">
                  <a16:creationId xmlns:a16="http://schemas.microsoft.com/office/drawing/2014/main" id="{8CC93A88-7EE1-4169-BDDB-0C03F53D921C}"/>
                </a:ext>
              </a:extLst>
            </p:cNvPr>
            <p:cNvGrpSpPr/>
            <p:nvPr/>
          </p:nvGrpSpPr>
          <p:grpSpPr>
            <a:xfrm>
              <a:off x="2916582" y="2753483"/>
              <a:ext cx="883586" cy="577736"/>
              <a:chOff x="2916582" y="2753483"/>
              <a:chExt cx="883586" cy="577736"/>
            </a:xfrm>
          </p:grpSpPr>
          <p:sp>
            <p:nvSpPr>
              <p:cNvPr id="64" name="Google Shape;141;p16">
                <a:extLst>
                  <a:ext uri="{FF2B5EF4-FFF2-40B4-BE49-F238E27FC236}">
                    <a16:creationId xmlns:a16="http://schemas.microsoft.com/office/drawing/2014/main" id="{7D59694D-3269-4341-A1EF-56F04067AA8A}"/>
                  </a:ext>
                </a:extLst>
              </p:cNvPr>
              <p:cNvSpPr/>
              <p:nvPr/>
            </p:nvSpPr>
            <p:spPr>
              <a:xfrm>
                <a:off x="2955661" y="2973588"/>
                <a:ext cx="805023" cy="357631"/>
              </a:xfrm>
              <a:custGeom>
                <a:avLst/>
                <a:gdLst/>
                <a:ahLst/>
                <a:cxnLst/>
                <a:rect l="l" t="t" r="r" b="b"/>
                <a:pathLst>
                  <a:path w="53058" h="23571" extrusionOk="0">
                    <a:moveTo>
                      <a:pt x="39" y="1"/>
                    </a:moveTo>
                    <a:lnTo>
                      <a:pt x="39" y="1"/>
                    </a:lnTo>
                    <a:cubicBezTo>
                      <a:pt x="39" y="1"/>
                      <a:pt x="39" y="2"/>
                      <a:pt x="39" y="2"/>
                    </a:cubicBezTo>
                    <a:lnTo>
                      <a:pt x="39" y="2"/>
                    </a:lnTo>
                    <a:lnTo>
                      <a:pt x="39" y="1"/>
                    </a:lnTo>
                    <a:close/>
                    <a:moveTo>
                      <a:pt x="39" y="2"/>
                    </a:moveTo>
                    <a:lnTo>
                      <a:pt x="13" y="8169"/>
                    </a:lnTo>
                    <a:cubicBezTo>
                      <a:pt x="0" y="12124"/>
                      <a:pt x="2615" y="16091"/>
                      <a:pt x="7844" y="19109"/>
                    </a:cubicBezTo>
                    <a:cubicBezTo>
                      <a:pt x="8468" y="19460"/>
                      <a:pt x="9118" y="19798"/>
                      <a:pt x="9795" y="20123"/>
                    </a:cubicBezTo>
                    <a:cubicBezTo>
                      <a:pt x="10016" y="20227"/>
                      <a:pt x="10237" y="20318"/>
                      <a:pt x="10471" y="20409"/>
                    </a:cubicBezTo>
                    <a:cubicBezTo>
                      <a:pt x="10861" y="20591"/>
                      <a:pt x="11252" y="20774"/>
                      <a:pt x="11668" y="20943"/>
                    </a:cubicBezTo>
                    <a:cubicBezTo>
                      <a:pt x="11733" y="20969"/>
                      <a:pt x="11811" y="20982"/>
                      <a:pt x="11876" y="21021"/>
                    </a:cubicBezTo>
                    <a:cubicBezTo>
                      <a:pt x="12032" y="21073"/>
                      <a:pt x="12188" y="21125"/>
                      <a:pt x="12344" y="21177"/>
                    </a:cubicBezTo>
                    <a:cubicBezTo>
                      <a:pt x="12865" y="21372"/>
                      <a:pt x="13411" y="21554"/>
                      <a:pt x="13957" y="21723"/>
                    </a:cubicBezTo>
                    <a:cubicBezTo>
                      <a:pt x="14139" y="21788"/>
                      <a:pt x="14321" y="21840"/>
                      <a:pt x="14517" y="21905"/>
                    </a:cubicBezTo>
                    <a:cubicBezTo>
                      <a:pt x="14634" y="21944"/>
                      <a:pt x="14764" y="21983"/>
                      <a:pt x="14881" y="22022"/>
                    </a:cubicBezTo>
                    <a:cubicBezTo>
                      <a:pt x="15102" y="22087"/>
                      <a:pt x="15336" y="22126"/>
                      <a:pt x="15570" y="22178"/>
                    </a:cubicBezTo>
                    <a:cubicBezTo>
                      <a:pt x="16103" y="22321"/>
                      <a:pt x="16650" y="22465"/>
                      <a:pt x="17209" y="22582"/>
                    </a:cubicBezTo>
                    <a:cubicBezTo>
                      <a:pt x="17352" y="22621"/>
                      <a:pt x="17495" y="22660"/>
                      <a:pt x="17651" y="22686"/>
                    </a:cubicBezTo>
                    <a:cubicBezTo>
                      <a:pt x="17873" y="22738"/>
                      <a:pt x="18094" y="22764"/>
                      <a:pt x="18315" y="22803"/>
                    </a:cubicBezTo>
                    <a:cubicBezTo>
                      <a:pt x="18783" y="22894"/>
                      <a:pt x="19238" y="22972"/>
                      <a:pt x="19720" y="23050"/>
                    </a:cubicBezTo>
                    <a:cubicBezTo>
                      <a:pt x="19902" y="23076"/>
                      <a:pt x="20084" y="23128"/>
                      <a:pt x="20279" y="23154"/>
                    </a:cubicBezTo>
                    <a:cubicBezTo>
                      <a:pt x="20461" y="23180"/>
                      <a:pt x="20695" y="23193"/>
                      <a:pt x="20903" y="23219"/>
                    </a:cubicBezTo>
                    <a:cubicBezTo>
                      <a:pt x="21346" y="23271"/>
                      <a:pt x="21788" y="23323"/>
                      <a:pt x="22230" y="23362"/>
                    </a:cubicBezTo>
                    <a:cubicBezTo>
                      <a:pt x="22438" y="23388"/>
                      <a:pt x="22646" y="23414"/>
                      <a:pt x="22854" y="23440"/>
                    </a:cubicBezTo>
                    <a:cubicBezTo>
                      <a:pt x="23063" y="23453"/>
                      <a:pt x="23245" y="23453"/>
                      <a:pt x="23453" y="23466"/>
                    </a:cubicBezTo>
                    <a:cubicBezTo>
                      <a:pt x="23895" y="23505"/>
                      <a:pt x="24337" y="23518"/>
                      <a:pt x="24793" y="23544"/>
                    </a:cubicBezTo>
                    <a:cubicBezTo>
                      <a:pt x="25014" y="23544"/>
                      <a:pt x="25235" y="23570"/>
                      <a:pt x="25469" y="23570"/>
                    </a:cubicBezTo>
                    <a:lnTo>
                      <a:pt x="28175" y="23570"/>
                    </a:lnTo>
                    <a:cubicBezTo>
                      <a:pt x="28318" y="23570"/>
                      <a:pt x="28461" y="23557"/>
                      <a:pt x="28604" y="23544"/>
                    </a:cubicBezTo>
                    <a:cubicBezTo>
                      <a:pt x="29202" y="23518"/>
                      <a:pt x="29800" y="23479"/>
                      <a:pt x="30399" y="23427"/>
                    </a:cubicBezTo>
                    <a:cubicBezTo>
                      <a:pt x="30633" y="23414"/>
                      <a:pt x="30880" y="23401"/>
                      <a:pt x="31114" y="23375"/>
                    </a:cubicBezTo>
                    <a:cubicBezTo>
                      <a:pt x="31231" y="23362"/>
                      <a:pt x="31348" y="23349"/>
                      <a:pt x="31465" y="23336"/>
                    </a:cubicBezTo>
                    <a:cubicBezTo>
                      <a:pt x="31648" y="23323"/>
                      <a:pt x="31817" y="23297"/>
                      <a:pt x="31999" y="23271"/>
                    </a:cubicBezTo>
                    <a:cubicBezTo>
                      <a:pt x="32610" y="23206"/>
                      <a:pt x="33221" y="23115"/>
                      <a:pt x="33833" y="23011"/>
                    </a:cubicBezTo>
                    <a:cubicBezTo>
                      <a:pt x="33989" y="22998"/>
                      <a:pt x="34132" y="22972"/>
                      <a:pt x="34288" y="22946"/>
                    </a:cubicBezTo>
                    <a:lnTo>
                      <a:pt x="34496" y="22907"/>
                    </a:lnTo>
                    <a:cubicBezTo>
                      <a:pt x="34782" y="22855"/>
                      <a:pt x="35056" y="22790"/>
                      <a:pt x="35342" y="22725"/>
                    </a:cubicBezTo>
                    <a:cubicBezTo>
                      <a:pt x="35823" y="22634"/>
                      <a:pt x="36330" y="22530"/>
                      <a:pt x="36812" y="22413"/>
                    </a:cubicBezTo>
                    <a:cubicBezTo>
                      <a:pt x="37163" y="22334"/>
                      <a:pt x="37501" y="22230"/>
                      <a:pt x="37852" y="22139"/>
                    </a:cubicBezTo>
                    <a:cubicBezTo>
                      <a:pt x="38307" y="22009"/>
                      <a:pt x="38776" y="21892"/>
                      <a:pt x="39218" y="21749"/>
                    </a:cubicBezTo>
                    <a:cubicBezTo>
                      <a:pt x="39322" y="21710"/>
                      <a:pt x="39426" y="21697"/>
                      <a:pt x="39517" y="21658"/>
                    </a:cubicBezTo>
                    <a:cubicBezTo>
                      <a:pt x="40063" y="21489"/>
                      <a:pt x="40597" y="21294"/>
                      <a:pt x="41130" y="21099"/>
                    </a:cubicBezTo>
                    <a:cubicBezTo>
                      <a:pt x="41208" y="21060"/>
                      <a:pt x="41273" y="21034"/>
                      <a:pt x="41351" y="20995"/>
                    </a:cubicBezTo>
                    <a:cubicBezTo>
                      <a:pt x="41937" y="20774"/>
                      <a:pt x="42496" y="20526"/>
                      <a:pt x="43042" y="20279"/>
                    </a:cubicBezTo>
                    <a:cubicBezTo>
                      <a:pt x="43211" y="20201"/>
                      <a:pt x="43367" y="20123"/>
                      <a:pt x="43536" y="20045"/>
                    </a:cubicBezTo>
                    <a:cubicBezTo>
                      <a:pt x="44148" y="19746"/>
                      <a:pt x="44746" y="19447"/>
                      <a:pt x="45318" y="19109"/>
                    </a:cubicBezTo>
                    <a:lnTo>
                      <a:pt x="45644" y="18914"/>
                    </a:lnTo>
                    <a:cubicBezTo>
                      <a:pt x="45748" y="18861"/>
                      <a:pt x="45839" y="18796"/>
                      <a:pt x="45943" y="18731"/>
                    </a:cubicBezTo>
                    <a:cubicBezTo>
                      <a:pt x="46099" y="18627"/>
                      <a:pt x="46268" y="18536"/>
                      <a:pt x="46424" y="18432"/>
                    </a:cubicBezTo>
                    <a:cubicBezTo>
                      <a:pt x="46567" y="18328"/>
                      <a:pt x="46710" y="18237"/>
                      <a:pt x="46840" y="18146"/>
                    </a:cubicBezTo>
                    <a:cubicBezTo>
                      <a:pt x="46983" y="18042"/>
                      <a:pt x="47153" y="17938"/>
                      <a:pt x="47296" y="17821"/>
                    </a:cubicBezTo>
                    <a:cubicBezTo>
                      <a:pt x="47439" y="17717"/>
                      <a:pt x="47556" y="17626"/>
                      <a:pt x="47686" y="17535"/>
                    </a:cubicBezTo>
                    <a:cubicBezTo>
                      <a:pt x="47816" y="17431"/>
                      <a:pt x="47972" y="17314"/>
                      <a:pt x="48102" y="17210"/>
                    </a:cubicBezTo>
                    <a:cubicBezTo>
                      <a:pt x="48245" y="17092"/>
                      <a:pt x="48349" y="17001"/>
                      <a:pt x="48466" y="16897"/>
                    </a:cubicBezTo>
                    <a:cubicBezTo>
                      <a:pt x="48583" y="16793"/>
                      <a:pt x="48726" y="16676"/>
                      <a:pt x="48844" y="16572"/>
                    </a:cubicBezTo>
                    <a:cubicBezTo>
                      <a:pt x="48896" y="16533"/>
                      <a:pt x="48961" y="16481"/>
                      <a:pt x="49013" y="16442"/>
                    </a:cubicBezTo>
                    <a:cubicBezTo>
                      <a:pt x="49065" y="16390"/>
                      <a:pt x="49104" y="16351"/>
                      <a:pt x="49143" y="16312"/>
                    </a:cubicBezTo>
                    <a:cubicBezTo>
                      <a:pt x="49351" y="16104"/>
                      <a:pt x="49559" y="15909"/>
                      <a:pt x="49741" y="15714"/>
                    </a:cubicBezTo>
                    <a:cubicBezTo>
                      <a:pt x="49806" y="15636"/>
                      <a:pt x="49871" y="15571"/>
                      <a:pt x="49936" y="15506"/>
                    </a:cubicBezTo>
                    <a:cubicBezTo>
                      <a:pt x="50183" y="15245"/>
                      <a:pt x="50404" y="14972"/>
                      <a:pt x="50626" y="14712"/>
                    </a:cubicBezTo>
                    <a:lnTo>
                      <a:pt x="50652" y="14673"/>
                    </a:lnTo>
                    <a:cubicBezTo>
                      <a:pt x="50704" y="14608"/>
                      <a:pt x="50743" y="14543"/>
                      <a:pt x="50795" y="14478"/>
                    </a:cubicBezTo>
                    <a:cubicBezTo>
                      <a:pt x="50925" y="14322"/>
                      <a:pt x="51055" y="14140"/>
                      <a:pt x="51172" y="13971"/>
                    </a:cubicBezTo>
                    <a:cubicBezTo>
                      <a:pt x="51237" y="13880"/>
                      <a:pt x="51289" y="13776"/>
                      <a:pt x="51354" y="13684"/>
                    </a:cubicBezTo>
                    <a:cubicBezTo>
                      <a:pt x="51458" y="13528"/>
                      <a:pt x="51549" y="13372"/>
                      <a:pt x="51640" y="13216"/>
                    </a:cubicBezTo>
                    <a:cubicBezTo>
                      <a:pt x="51666" y="13177"/>
                      <a:pt x="51692" y="13125"/>
                      <a:pt x="51718" y="13086"/>
                    </a:cubicBezTo>
                    <a:cubicBezTo>
                      <a:pt x="51744" y="13047"/>
                      <a:pt x="51783" y="12956"/>
                      <a:pt x="51822" y="12891"/>
                    </a:cubicBezTo>
                    <a:cubicBezTo>
                      <a:pt x="51887" y="12761"/>
                      <a:pt x="51965" y="12631"/>
                      <a:pt x="52030" y="12501"/>
                    </a:cubicBezTo>
                    <a:cubicBezTo>
                      <a:pt x="52095" y="12358"/>
                      <a:pt x="52134" y="12280"/>
                      <a:pt x="52186" y="12163"/>
                    </a:cubicBezTo>
                    <a:cubicBezTo>
                      <a:pt x="52251" y="12046"/>
                      <a:pt x="52304" y="11889"/>
                      <a:pt x="52356" y="11759"/>
                    </a:cubicBezTo>
                    <a:cubicBezTo>
                      <a:pt x="52382" y="11707"/>
                      <a:pt x="52408" y="11642"/>
                      <a:pt x="52434" y="11577"/>
                    </a:cubicBezTo>
                    <a:cubicBezTo>
                      <a:pt x="52447" y="11525"/>
                      <a:pt x="52460" y="11473"/>
                      <a:pt x="52486" y="11421"/>
                    </a:cubicBezTo>
                    <a:cubicBezTo>
                      <a:pt x="52525" y="11291"/>
                      <a:pt x="52564" y="11161"/>
                      <a:pt x="52616" y="11031"/>
                    </a:cubicBezTo>
                    <a:cubicBezTo>
                      <a:pt x="52655" y="10901"/>
                      <a:pt x="52681" y="10797"/>
                      <a:pt x="52707" y="10680"/>
                    </a:cubicBezTo>
                    <a:cubicBezTo>
                      <a:pt x="52746" y="10563"/>
                      <a:pt x="52772" y="10433"/>
                      <a:pt x="52811" y="10303"/>
                    </a:cubicBezTo>
                    <a:cubicBezTo>
                      <a:pt x="52824" y="10224"/>
                      <a:pt x="52850" y="10159"/>
                      <a:pt x="52863" y="10094"/>
                    </a:cubicBezTo>
                    <a:cubicBezTo>
                      <a:pt x="52876" y="10016"/>
                      <a:pt x="52876" y="9990"/>
                      <a:pt x="52876" y="9951"/>
                    </a:cubicBezTo>
                    <a:cubicBezTo>
                      <a:pt x="52902" y="9821"/>
                      <a:pt x="52928" y="9691"/>
                      <a:pt x="52941" y="9548"/>
                    </a:cubicBezTo>
                    <a:cubicBezTo>
                      <a:pt x="52954" y="9418"/>
                      <a:pt x="52980" y="9314"/>
                      <a:pt x="52980" y="9197"/>
                    </a:cubicBezTo>
                    <a:cubicBezTo>
                      <a:pt x="52993" y="9080"/>
                      <a:pt x="53006" y="8937"/>
                      <a:pt x="53019" y="8807"/>
                    </a:cubicBezTo>
                    <a:cubicBezTo>
                      <a:pt x="53019" y="8729"/>
                      <a:pt x="53032" y="8638"/>
                      <a:pt x="53032" y="8573"/>
                    </a:cubicBezTo>
                    <a:cubicBezTo>
                      <a:pt x="53032" y="8494"/>
                      <a:pt x="53032" y="8403"/>
                      <a:pt x="53032" y="8338"/>
                    </a:cubicBezTo>
                    <a:lnTo>
                      <a:pt x="53058" y="170"/>
                    </a:lnTo>
                    <a:lnTo>
                      <a:pt x="53058" y="170"/>
                    </a:lnTo>
                    <a:cubicBezTo>
                      <a:pt x="53045" y="313"/>
                      <a:pt x="53032" y="469"/>
                      <a:pt x="53032" y="625"/>
                    </a:cubicBezTo>
                    <a:cubicBezTo>
                      <a:pt x="53032" y="755"/>
                      <a:pt x="53006" y="885"/>
                      <a:pt x="52993" y="1015"/>
                    </a:cubicBezTo>
                    <a:cubicBezTo>
                      <a:pt x="52980" y="1158"/>
                      <a:pt x="52967" y="1249"/>
                      <a:pt x="52954" y="1366"/>
                    </a:cubicBezTo>
                    <a:cubicBezTo>
                      <a:pt x="52941" y="1483"/>
                      <a:pt x="52915" y="1639"/>
                      <a:pt x="52889" y="1770"/>
                    </a:cubicBezTo>
                    <a:cubicBezTo>
                      <a:pt x="52863" y="1900"/>
                      <a:pt x="52850" y="2004"/>
                      <a:pt x="52824" y="2121"/>
                    </a:cubicBezTo>
                    <a:cubicBezTo>
                      <a:pt x="52785" y="2238"/>
                      <a:pt x="52759" y="2368"/>
                      <a:pt x="52720" y="2498"/>
                    </a:cubicBezTo>
                    <a:cubicBezTo>
                      <a:pt x="52694" y="2628"/>
                      <a:pt x="52655" y="2732"/>
                      <a:pt x="52629" y="2849"/>
                    </a:cubicBezTo>
                    <a:cubicBezTo>
                      <a:pt x="52590" y="2966"/>
                      <a:pt x="52538" y="3109"/>
                      <a:pt x="52499" y="3239"/>
                    </a:cubicBezTo>
                    <a:cubicBezTo>
                      <a:pt x="52447" y="3369"/>
                      <a:pt x="52408" y="3461"/>
                      <a:pt x="52369" y="3578"/>
                    </a:cubicBezTo>
                    <a:cubicBezTo>
                      <a:pt x="52317" y="3695"/>
                      <a:pt x="52251" y="3838"/>
                      <a:pt x="52199" y="3981"/>
                    </a:cubicBezTo>
                    <a:cubicBezTo>
                      <a:pt x="52147" y="4111"/>
                      <a:pt x="52095" y="4202"/>
                      <a:pt x="52043" y="4319"/>
                    </a:cubicBezTo>
                    <a:cubicBezTo>
                      <a:pt x="51978" y="4423"/>
                      <a:pt x="51913" y="4579"/>
                      <a:pt x="51835" y="4709"/>
                    </a:cubicBezTo>
                    <a:cubicBezTo>
                      <a:pt x="51783" y="4826"/>
                      <a:pt x="51718" y="4930"/>
                      <a:pt x="51653" y="5034"/>
                    </a:cubicBezTo>
                    <a:cubicBezTo>
                      <a:pt x="51562" y="5204"/>
                      <a:pt x="51471" y="5347"/>
                      <a:pt x="51367" y="5503"/>
                    </a:cubicBezTo>
                    <a:cubicBezTo>
                      <a:pt x="51302" y="5607"/>
                      <a:pt x="51250" y="5698"/>
                      <a:pt x="51185" y="5789"/>
                    </a:cubicBezTo>
                    <a:cubicBezTo>
                      <a:pt x="51068" y="5958"/>
                      <a:pt x="50938" y="6127"/>
                      <a:pt x="50808" y="6296"/>
                    </a:cubicBezTo>
                    <a:cubicBezTo>
                      <a:pt x="50756" y="6374"/>
                      <a:pt x="50704" y="6452"/>
                      <a:pt x="50652" y="6530"/>
                    </a:cubicBezTo>
                    <a:cubicBezTo>
                      <a:pt x="50430" y="6803"/>
                      <a:pt x="50196" y="7064"/>
                      <a:pt x="49962" y="7324"/>
                    </a:cubicBezTo>
                    <a:cubicBezTo>
                      <a:pt x="49897" y="7402"/>
                      <a:pt x="49832" y="7467"/>
                      <a:pt x="49767" y="7532"/>
                    </a:cubicBezTo>
                    <a:cubicBezTo>
                      <a:pt x="49572" y="7727"/>
                      <a:pt x="49377" y="7935"/>
                      <a:pt x="49169" y="8130"/>
                    </a:cubicBezTo>
                    <a:cubicBezTo>
                      <a:pt x="49065" y="8221"/>
                      <a:pt x="48974" y="8312"/>
                      <a:pt x="48870" y="8403"/>
                    </a:cubicBezTo>
                    <a:cubicBezTo>
                      <a:pt x="48752" y="8507"/>
                      <a:pt x="48622" y="8625"/>
                      <a:pt x="48492" y="8729"/>
                    </a:cubicBezTo>
                    <a:cubicBezTo>
                      <a:pt x="48362" y="8820"/>
                      <a:pt x="48258" y="8924"/>
                      <a:pt x="48128" y="9028"/>
                    </a:cubicBezTo>
                    <a:cubicBezTo>
                      <a:pt x="47998" y="9132"/>
                      <a:pt x="47855" y="9249"/>
                      <a:pt x="47712" y="9353"/>
                    </a:cubicBezTo>
                    <a:cubicBezTo>
                      <a:pt x="47569" y="9457"/>
                      <a:pt x="47452" y="9548"/>
                      <a:pt x="47322" y="9652"/>
                    </a:cubicBezTo>
                    <a:cubicBezTo>
                      <a:pt x="47179" y="9743"/>
                      <a:pt x="47022" y="9860"/>
                      <a:pt x="46853" y="9964"/>
                    </a:cubicBezTo>
                    <a:cubicBezTo>
                      <a:pt x="46697" y="10068"/>
                      <a:pt x="46580" y="10159"/>
                      <a:pt x="46424" y="10250"/>
                    </a:cubicBezTo>
                    <a:cubicBezTo>
                      <a:pt x="46281" y="10355"/>
                      <a:pt x="46112" y="10459"/>
                      <a:pt x="45956" y="10563"/>
                    </a:cubicBezTo>
                    <a:cubicBezTo>
                      <a:pt x="45748" y="10680"/>
                      <a:pt x="45553" y="10810"/>
                      <a:pt x="45331" y="10940"/>
                    </a:cubicBezTo>
                    <a:cubicBezTo>
                      <a:pt x="44759" y="11265"/>
                      <a:pt x="44161" y="11577"/>
                      <a:pt x="43549" y="11876"/>
                    </a:cubicBezTo>
                    <a:cubicBezTo>
                      <a:pt x="43380" y="11954"/>
                      <a:pt x="43224" y="12033"/>
                      <a:pt x="43055" y="12098"/>
                    </a:cubicBezTo>
                    <a:cubicBezTo>
                      <a:pt x="42509" y="12358"/>
                      <a:pt x="41937" y="12592"/>
                      <a:pt x="41364" y="12826"/>
                    </a:cubicBezTo>
                    <a:cubicBezTo>
                      <a:pt x="41286" y="12852"/>
                      <a:pt x="41208" y="12891"/>
                      <a:pt x="41143" y="12917"/>
                    </a:cubicBezTo>
                    <a:cubicBezTo>
                      <a:pt x="40519" y="13151"/>
                      <a:pt x="39881" y="13372"/>
                      <a:pt x="39231" y="13567"/>
                    </a:cubicBezTo>
                    <a:cubicBezTo>
                      <a:pt x="38789" y="13710"/>
                      <a:pt x="38333" y="13828"/>
                      <a:pt x="37865" y="13958"/>
                    </a:cubicBezTo>
                    <a:cubicBezTo>
                      <a:pt x="37527" y="14049"/>
                      <a:pt x="37176" y="14153"/>
                      <a:pt x="36825" y="14244"/>
                    </a:cubicBezTo>
                    <a:cubicBezTo>
                      <a:pt x="36343" y="14361"/>
                      <a:pt x="35849" y="14452"/>
                      <a:pt x="35368" y="14556"/>
                    </a:cubicBezTo>
                    <a:cubicBezTo>
                      <a:pt x="35016" y="14621"/>
                      <a:pt x="34652" y="14712"/>
                      <a:pt x="34301" y="14764"/>
                    </a:cubicBezTo>
                    <a:cubicBezTo>
                      <a:pt x="34145" y="14790"/>
                      <a:pt x="34002" y="14816"/>
                      <a:pt x="33859" y="14842"/>
                    </a:cubicBezTo>
                    <a:cubicBezTo>
                      <a:pt x="33247" y="14933"/>
                      <a:pt x="32636" y="15024"/>
                      <a:pt x="32012" y="15102"/>
                    </a:cubicBezTo>
                    <a:cubicBezTo>
                      <a:pt x="31843" y="15115"/>
                      <a:pt x="31661" y="15141"/>
                      <a:pt x="31478" y="15167"/>
                    </a:cubicBezTo>
                    <a:cubicBezTo>
                      <a:pt x="31127" y="15206"/>
                      <a:pt x="30763" y="15219"/>
                      <a:pt x="30412" y="15258"/>
                    </a:cubicBezTo>
                    <a:cubicBezTo>
                      <a:pt x="29813" y="15297"/>
                      <a:pt x="29215" y="15349"/>
                      <a:pt x="28617" y="15375"/>
                    </a:cubicBezTo>
                    <a:cubicBezTo>
                      <a:pt x="28240" y="15388"/>
                      <a:pt x="27862" y="15401"/>
                      <a:pt x="27472" y="15401"/>
                    </a:cubicBezTo>
                    <a:cubicBezTo>
                      <a:pt x="27231" y="15408"/>
                      <a:pt x="26988" y="15411"/>
                      <a:pt x="26744" y="15411"/>
                    </a:cubicBezTo>
                    <a:cubicBezTo>
                      <a:pt x="26500" y="15411"/>
                      <a:pt x="26256" y="15408"/>
                      <a:pt x="26015" y="15401"/>
                    </a:cubicBezTo>
                    <a:cubicBezTo>
                      <a:pt x="25612" y="15401"/>
                      <a:pt x="25209" y="15388"/>
                      <a:pt x="24806" y="15375"/>
                    </a:cubicBezTo>
                    <a:cubicBezTo>
                      <a:pt x="24363" y="15349"/>
                      <a:pt x="23908" y="15323"/>
                      <a:pt x="23466" y="15297"/>
                    </a:cubicBezTo>
                    <a:cubicBezTo>
                      <a:pt x="23050" y="15271"/>
                      <a:pt x="22646" y="15232"/>
                      <a:pt x="22243" y="15193"/>
                    </a:cubicBezTo>
                    <a:cubicBezTo>
                      <a:pt x="21801" y="15154"/>
                      <a:pt x="21359" y="15102"/>
                      <a:pt x="20916" y="15050"/>
                    </a:cubicBezTo>
                    <a:cubicBezTo>
                      <a:pt x="20526" y="14998"/>
                      <a:pt x="20123" y="14946"/>
                      <a:pt x="19733" y="14881"/>
                    </a:cubicBezTo>
                    <a:cubicBezTo>
                      <a:pt x="19264" y="14816"/>
                      <a:pt x="18796" y="14725"/>
                      <a:pt x="18328" y="14647"/>
                    </a:cubicBezTo>
                    <a:cubicBezTo>
                      <a:pt x="17964" y="14569"/>
                      <a:pt x="17586" y="14504"/>
                      <a:pt x="17222" y="14413"/>
                    </a:cubicBezTo>
                    <a:cubicBezTo>
                      <a:pt x="16676" y="14296"/>
                      <a:pt x="16130" y="14166"/>
                      <a:pt x="15583" y="14010"/>
                    </a:cubicBezTo>
                    <a:cubicBezTo>
                      <a:pt x="15232" y="13919"/>
                      <a:pt x="14868" y="13841"/>
                      <a:pt x="14530" y="13737"/>
                    </a:cubicBezTo>
                    <a:cubicBezTo>
                      <a:pt x="14334" y="13671"/>
                      <a:pt x="14152" y="13619"/>
                      <a:pt x="13970" y="13554"/>
                    </a:cubicBezTo>
                    <a:cubicBezTo>
                      <a:pt x="13424" y="13385"/>
                      <a:pt x="12891" y="13203"/>
                      <a:pt x="12357" y="13008"/>
                    </a:cubicBezTo>
                    <a:cubicBezTo>
                      <a:pt x="12201" y="12956"/>
                      <a:pt x="12045" y="12904"/>
                      <a:pt x="11889" y="12852"/>
                    </a:cubicBezTo>
                    <a:cubicBezTo>
                      <a:pt x="11408" y="12657"/>
                      <a:pt x="10953" y="12449"/>
                      <a:pt x="10484" y="12254"/>
                    </a:cubicBezTo>
                    <a:cubicBezTo>
                      <a:pt x="10263" y="12150"/>
                      <a:pt x="10029" y="12059"/>
                      <a:pt x="9808" y="11954"/>
                    </a:cubicBezTo>
                    <a:cubicBezTo>
                      <a:pt x="9131" y="11629"/>
                      <a:pt x="8481" y="11304"/>
                      <a:pt x="7857" y="10940"/>
                    </a:cubicBezTo>
                    <a:cubicBezTo>
                      <a:pt x="2642" y="7910"/>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142;p16">
                <a:extLst>
                  <a:ext uri="{FF2B5EF4-FFF2-40B4-BE49-F238E27FC236}">
                    <a16:creationId xmlns:a16="http://schemas.microsoft.com/office/drawing/2014/main" id="{9606AC36-8513-4085-BCEE-41CA47A0D4CD}"/>
                  </a:ext>
                </a:extLst>
              </p:cNvPr>
              <p:cNvSpPr/>
              <p:nvPr/>
            </p:nvSpPr>
            <p:spPr>
              <a:xfrm>
                <a:off x="2916582" y="2753483"/>
                <a:ext cx="883586" cy="465932"/>
              </a:xfrm>
              <a:custGeom>
                <a:avLst/>
                <a:gdLst/>
                <a:ahLst/>
                <a:cxnLst/>
                <a:rect l="l" t="t" r="r" b="b"/>
                <a:pathLst>
                  <a:path w="58236" h="30709" extrusionOk="0">
                    <a:moveTo>
                      <a:pt x="29035" y="1"/>
                    </a:moveTo>
                    <a:cubicBezTo>
                      <a:pt x="22250" y="1"/>
                      <a:pt x="15473" y="1497"/>
                      <a:pt x="10316" y="4488"/>
                    </a:cubicBezTo>
                    <a:cubicBezTo>
                      <a:pt x="1" y="10485"/>
                      <a:pt x="53" y="20214"/>
                      <a:pt x="10433" y="26211"/>
                    </a:cubicBezTo>
                    <a:cubicBezTo>
                      <a:pt x="15629" y="29209"/>
                      <a:pt x="22422" y="30708"/>
                      <a:pt x="29206" y="30708"/>
                    </a:cubicBezTo>
                    <a:cubicBezTo>
                      <a:pt x="35989" y="30708"/>
                      <a:pt x="42763" y="29209"/>
                      <a:pt x="47920" y="26211"/>
                    </a:cubicBezTo>
                    <a:cubicBezTo>
                      <a:pt x="58235" y="20214"/>
                      <a:pt x="58183" y="10485"/>
                      <a:pt x="47803" y="4488"/>
                    </a:cubicBezTo>
                    <a:cubicBezTo>
                      <a:pt x="42613" y="1497"/>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143;p16">
                <a:extLst>
                  <a:ext uri="{FF2B5EF4-FFF2-40B4-BE49-F238E27FC236}">
                    <a16:creationId xmlns:a16="http://schemas.microsoft.com/office/drawing/2014/main" id="{865215FB-7FC5-4788-8422-96CC3DE1353B}"/>
                  </a:ext>
                </a:extLst>
              </p:cNvPr>
              <p:cNvSpPr/>
              <p:nvPr/>
            </p:nvSpPr>
            <p:spPr>
              <a:xfrm>
                <a:off x="3330781" y="2912164"/>
                <a:ext cx="119028" cy="62844"/>
              </a:xfrm>
              <a:custGeom>
                <a:avLst/>
                <a:gdLst/>
                <a:ahLst/>
                <a:cxnLst/>
                <a:rect l="l" t="t" r="r" b="b"/>
                <a:pathLst>
                  <a:path w="7845" h="4142" extrusionOk="0">
                    <a:moveTo>
                      <a:pt x="3922" y="978"/>
                    </a:moveTo>
                    <a:cubicBezTo>
                      <a:pt x="4410" y="978"/>
                      <a:pt x="4898" y="1085"/>
                      <a:pt x="5269" y="1299"/>
                    </a:cubicBezTo>
                    <a:cubicBezTo>
                      <a:pt x="5997" y="1729"/>
                      <a:pt x="5997" y="2418"/>
                      <a:pt x="5269" y="2847"/>
                    </a:cubicBezTo>
                    <a:cubicBezTo>
                      <a:pt x="4898" y="3062"/>
                      <a:pt x="4413" y="3169"/>
                      <a:pt x="3929" y="3169"/>
                    </a:cubicBezTo>
                    <a:cubicBezTo>
                      <a:pt x="3444" y="3169"/>
                      <a:pt x="2960" y="3062"/>
                      <a:pt x="2589" y="2847"/>
                    </a:cubicBezTo>
                    <a:cubicBezTo>
                      <a:pt x="1848" y="2418"/>
                      <a:pt x="1848" y="1716"/>
                      <a:pt x="2576" y="1299"/>
                    </a:cubicBezTo>
                    <a:cubicBezTo>
                      <a:pt x="2947" y="1085"/>
                      <a:pt x="3434" y="978"/>
                      <a:pt x="3922" y="978"/>
                    </a:cubicBezTo>
                    <a:close/>
                    <a:moveTo>
                      <a:pt x="3895" y="0"/>
                    </a:moveTo>
                    <a:cubicBezTo>
                      <a:pt x="2985" y="0"/>
                      <a:pt x="2079" y="202"/>
                      <a:pt x="1392" y="610"/>
                    </a:cubicBezTo>
                    <a:cubicBezTo>
                      <a:pt x="1" y="1417"/>
                      <a:pt x="1" y="2717"/>
                      <a:pt x="1392" y="3537"/>
                    </a:cubicBezTo>
                    <a:cubicBezTo>
                      <a:pt x="2095" y="3940"/>
                      <a:pt x="3012" y="4142"/>
                      <a:pt x="3927" y="4142"/>
                    </a:cubicBezTo>
                    <a:cubicBezTo>
                      <a:pt x="4843" y="4142"/>
                      <a:pt x="5756" y="3940"/>
                      <a:pt x="6452" y="3537"/>
                    </a:cubicBezTo>
                    <a:cubicBezTo>
                      <a:pt x="7844" y="2717"/>
                      <a:pt x="7831" y="1417"/>
                      <a:pt x="6439" y="610"/>
                    </a:cubicBezTo>
                    <a:cubicBezTo>
                      <a:pt x="5734" y="205"/>
                      <a:pt x="4812" y="0"/>
                      <a:pt x="389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144;p16">
                <a:extLst>
                  <a:ext uri="{FF2B5EF4-FFF2-40B4-BE49-F238E27FC236}">
                    <a16:creationId xmlns:a16="http://schemas.microsoft.com/office/drawing/2014/main" id="{77EAA0CD-54D5-49FE-9A30-BFBE64BDA54B}"/>
                  </a:ext>
                </a:extLst>
              </p:cNvPr>
              <p:cNvSpPr/>
              <p:nvPr/>
            </p:nvSpPr>
            <p:spPr>
              <a:xfrm>
                <a:off x="3211389" y="2877257"/>
                <a:ext cx="305529" cy="170008"/>
              </a:xfrm>
              <a:custGeom>
                <a:avLst/>
                <a:gdLst/>
                <a:ahLst/>
                <a:cxnLst/>
                <a:rect l="l" t="t" r="r" b="b"/>
                <a:pathLst>
                  <a:path w="20137" h="11205" extrusionOk="0">
                    <a:moveTo>
                      <a:pt x="11173" y="968"/>
                    </a:moveTo>
                    <a:cubicBezTo>
                      <a:pt x="12832" y="968"/>
                      <a:pt x="14495" y="1336"/>
                      <a:pt x="15766" y="2066"/>
                    </a:cubicBezTo>
                    <a:cubicBezTo>
                      <a:pt x="18290" y="3522"/>
                      <a:pt x="18303" y="5890"/>
                      <a:pt x="15792" y="7360"/>
                    </a:cubicBezTo>
                    <a:cubicBezTo>
                      <a:pt x="13711" y="8569"/>
                      <a:pt x="5932" y="9662"/>
                      <a:pt x="1913" y="10117"/>
                    </a:cubicBezTo>
                    <a:cubicBezTo>
                      <a:pt x="2654" y="7789"/>
                      <a:pt x="4489" y="3301"/>
                      <a:pt x="6622" y="2066"/>
                    </a:cubicBezTo>
                    <a:cubicBezTo>
                      <a:pt x="7874" y="1332"/>
                      <a:pt x="9522" y="968"/>
                      <a:pt x="11173" y="968"/>
                    </a:cubicBezTo>
                    <a:close/>
                    <a:moveTo>
                      <a:pt x="11183" y="1"/>
                    </a:moveTo>
                    <a:cubicBezTo>
                      <a:pt x="9100" y="1"/>
                      <a:pt x="7019" y="459"/>
                      <a:pt x="5438" y="1376"/>
                    </a:cubicBezTo>
                    <a:cubicBezTo>
                      <a:pt x="2199" y="3262"/>
                      <a:pt x="131" y="10338"/>
                      <a:pt x="40" y="10638"/>
                    </a:cubicBezTo>
                    <a:cubicBezTo>
                      <a:pt x="1" y="10794"/>
                      <a:pt x="79" y="10963"/>
                      <a:pt x="287" y="11067"/>
                    </a:cubicBezTo>
                    <a:cubicBezTo>
                      <a:pt x="465" y="11161"/>
                      <a:pt x="668" y="11205"/>
                      <a:pt x="869" y="11205"/>
                    </a:cubicBezTo>
                    <a:cubicBezTo>
                      <a:pt x="918" y="11205"/>
                      <a:pt x="967" y="11202"/>
                      <a:pt x="1016" y="11197"/>
                    </a:cubicBezTo>
                    <a:cubicBezTo>
                      <a:pt x="1536" y="11145"/>
                      <a:pt x="13815" y="9883"/>
                      <a:pt x="16976" y="8049"/>
                    </a:cubicBezTo>
                    <a:cubicBezTo>
                      <a:pt x="20137" y="6202"/>
                      <a:pt x="20124" y="3210"/>
                      <a:pt x="16937" y="1376"/>
                    </a:cubicBezTo>
                    <a:cubicBezTo>
                      <a:pt x="15350" y="459"/>
                      <a:pt x="13265" y="1"/>
                      <a:pt x="1118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5" name="Google Shape;145;p16">
              <a:extLst>
                <a:ext uri="{FF2B5EF4-FFF2-40B4-BE49-F238E27FC236}">
                  <a16:creationId xmlns:a16="http://schemas.microsoft.com/office/drawing/2014/main" id="{A0B70A1A-1FE4-432F-AB6A-E3113A24EA9D}"/>
                </a:ext>
              </a:extLst>
            </p:cNvPr>
            <p:cNvGrpSpPr/>
            <p:nvPr/>
          </p:nvGrpSpPr>
          <p:grpSpPr>
            <a:xfrm>
              <a:off x="5605805" y="2094728"/>
              <a:ext cx="883586" cy="583010"/>
              <a:chOff x="5605805" y="2094728"/>
              <a:chExt cx="883586" cy="583010"/>
            </a:xfrm>
          </p:grpSpPr>
          <p:sp>
            <p:nvSpPr>
              <p:cNvPr id="53" name="Google Shape;146;p16">
                <a:extLst>
                  <a:ext uri="{FF2B5EF4-FFF2-40B4-BE49-F238E27FC236}">
                    <a16:creationId xmlns:a16="http://schemas.microsoft.com/office/drawing/2014/main" id="{04F295B8-929F-44F8-BFF5-C3001CE4CEA1}"/>
                  </a:ext>
                </a:extLst>
              </p:cNvPr>
              <p:cNvSpPr/>
              <p:nvPr/>
            </p:nvSpPr>
            <p:spPr>
              <a:xfrm>
                <a:off x="5644884" y="2320122"/>
                <a:ext cx="805023" cy="357616"/>
              </a:xfrm>
              <a:custGeom>
                <a:avLst/>
                <a:gdLst/>
                <a:ahLst/>
                <a:cxnLst/>
                <a:rect l="l" t="t" r="r" b="b"/>
                <a:pathLst>
                  <a:path w="53058" h="23570" extrusionOk="0">
                    <a:moveTo>
                      <a:pt x="39" y="1"/>
                    </a:moveTo>
                    <a:lnTo>
                      <a:pt x="39" y="1"/>
                    </a:lnTo>
                    <a:cubicBezTo>
                      <a:pt x="39" y="1"/>
                      <a:pt x="39" y="1"/>
                      <a:pt x="39" y="2"/>
                    </a:cubicBezTo>
                    <a:lnTo>
                      <a:pt x="39" y="2"/>
                    </a:lnTo>
                    <a:lnTo>
                      <a:pt x="39" y="1"/>
                    </a:lnTo>
                    <a:close/>
                    <a:moveTo>
                      <a:pt x="39" y="2"/>
                    </a:moveTo>
                    <a:lnTo>
                      <a:pt x="13" y="8169"/>
                    </a:lnTo>
                    <a:cubicBezTo>
                      <a:pt x="0" y="12123"/>
                      <a:pt x="2615" y="16078"/>
                      <a:pt x="7831" y="19095"/>
                    </a:cubicBezTo>
                    <a:cubicBezTo>
                      <a:pt x="8455" y="19460"/>
                      <a:pt x="9105" y="19798"/>
                      <a:pt x="9782" y="20110"/>
                    </a:cubicBezTo>
                    <a:cubicBezTo>
                      <a:pt x="10003" y="20214"/>
                      <a:pt x="10237" y="20305"/>
                      <a:pt x="10471" y="20409"/>
                    </a:cubicBezTo>
                    <a:cubicBezTo>
                      <a:pt x="10861" y="20591"/>
                      <a:pt x="11252" y="20773"/>
                      <a:pt x="11668" y="20929"/>
                    </a:cubicBezTo>
                    <a:cubicBezTo>
                      <a:pt x="11733" y="20955"/>
                      <a:pt x="11811" y="20981"/>
                      <a:pt x="11876" y="21008"/>
                    </a:cubicBezTo>
                    <a:cubicBezTo>
                      <a:pt x="12032" y="21073"/>
                      <a:pt x="12188" y="21125"/>
                      <a:pt x="12344" y="21177"/>
                    </a:cubicBezTo>
                    <a:cubicBezTo>
                      <a:pt x="12865" y="21372"/>
                      <a:pt x="13398" y="21554"/>
                      <a:pt x="13944" y="21723"/>
                    </a:cubicBezTo>
                    <a:cubicBezTo>
                      <a:pt x="14139" y="21775"/>
                      <a:pt x="14321" y="21840"/>
                      <a:pt x="14504" y="21892"/>
                    </a:cubicBezTo>
                    <a:cubicBezTo>
                      <a:pt x="14634" y="21931"/>
                      <a:pt x="14751" y="21970"/>
                      <a:pt x="14881" y="22009"/>
                    </a:cubicBezTo>
                    <a:cubicBezTo>
                      <a:pt x="15102" y="22074"/>
                      <a:pt x="15336" y="22113"/>
                      <a:pt x="15557" y="22178"/>
                    </a:cubicBezTo>
                    <a:cubicBezTo>
                      <a:pt x="16103" y="22321"/>
                      <a:pt x="16650" y="22451"/>
                      <a:pt x="17209" y="22581"/>
                    </a:cubicBezTo>
                    <a:cubicBezTo>
                      <a:pt x="17352" y="22607"/>
                      <a:pt x="17495" y="22659"/>
                      <a:pt x="17651" y="22685"/>
                    </a:cubicBezTo>
                    <a:cubicBezTo>
                      <a:pt x="17859" y="22725"/>
                      <a:pt x="18094" y="22764"/>
                      <a:pt x="18302" y="22803"/>
                    </a:cubicBezTo>
                    <a:cubicBezTo>
                      <a:pt x="18770" y="22894"/>
                      <a:pt x="19238" y="22972"/>
                      <a:pt x="19707" y="23050"/>
                    </a:cubicBezTo>
                    <a:cubicBezTo>
                      <a:pt x="19902" y="23076"/>
                      <a:pt x="20084" y="23115"/>
                      <a:pt x="20279" y="23141"/>
                    </a:cubicBezTo>
                    <a:cubicBezTo>
                      <a:pt x="20461" y="23167"/>
                      <a:pt x="20695" y="23180"/>
                      <a:pt x="20890" y="23206"/>
                    </a:cubicBezTo>
                    <a:cubicBezTo>
                      <a:pt x="21333" y="23271"/>
                      <a:pt x="21775" y="23323"/>
                      <a:pt x="22217" y="23362"/>
                    </a:cubicBezTo>
                    <a:cubicBezTo>
                      <a:pt x="22438" y="23375"/>
                      <a:pt x="22633" y="23414"/>
                      <a:pt x="22854" y="23427"/>
                    </a:cubicBezTo>
                    <a:cubicBezTo>
                      <a:pt x="23063" y="23440"/>
                      <a:pt x="23245" y="23453"/>
                      <a:pt x="23440" y="23466"/>
                    </a:cubicBezTo>
                    <a:cubicBezTo>
                      <a:pt x="23895" y="23492"/>
                      <a:pt x="24337" y="23518"/>
                      <a:pt x="24793" y="23531"/>
                    </a:cubicBezTo>
                    <a:cubicBezTo>
                      <a:pt x="25014" y="23544"/>
                      <a:pt x="25235" y="23570"/>
                      <a:pt x="25469" y="23570"/>
                    </a:cubicBezTo>
                    <a:lnTo>
                      <a:pt x="28174" y="23570"/>
                    </a:lnTo>
                    <a:cubicBezTo>
                      <a:pt x="28318" y="23570"/>
                      <a:pt x="28461" y="23544"/>
                      <a:pt x="28604" y="23544"/>
                    </a:cubicBezTo>
                    <a:cubicBezTo>
                      <a:pt x="29202" y="23518"/>
                      <a:pt x="29800" y="23466"/>
                      <a:pt x="30399" y="23427"/>
                    </a:cubicBezTo>
                    <a:cubicBezTo>
                      <a:pt x="30633" y="23401"/>
                      <a:pt x="30880" y="23401"/>
                      <a:pt x="31114" y="23375"/>
                    </a:cubicBezTo>
                    <a:cubicBezTo>
                      <a:pt x="31231" y="23362"/>
                      <a:pt x="31348" y="23349"/>
                      <a:pt x="31465" y="23336"/>
                    </a:cubicBezTo>
                    <a:cubicBezTo>
                      <a:pt x="31634" y="23310"/>
                      <a:pt x="31817" y="23284"/>
                      <a:pt x="31999" y="23271"/>
                    </a:cubicBezTo>
                    <a:cubicBezTo>
                      <a:pt x="32610" y="23193"/>
                      <a:pt x="33221" y="23115"/>
                      <a:pt x="33833" y="23011"/>
                    </a:cubicBezTo>
                    <a:cubicBezTo>
                      <a:pt x="33989" y="22985"/>
                      <a:pt x="34132" y="22959"/>
                      <a:pt x="34275" y="22933"/>
                    </a:cubicBezTo>
                    <a:lnTo>
                      <a:pt x="34496" y="22907"/>
                    </a:lnTo>
                    <a:cubicBezTo>
                      <a:pt x="34782" y="22855"/>
                      <a:pt x="35068" y="22777"/>
                      <a:pt x="35355" y="22725"/>
                    </a:cubicBezTo>
                    <a:cubicBezTo>
                      <a:pt x="35836" y="22620"/>
                      <a:pt x="36330" y="22516"/>
                      <a:pt x="36812" y="22412"/>
                    </a:cubicBezTo>
                    <a:cubicBezTo>
                      <a:pt x="37163" y="22321"/>
                      <a:pt x="37514" y="22217"/>
                      <a:pt x="37852" y="22126"/>
                    </a:cubicBezTo>
                    <a:cubicBezTo>
                      <a:pt x="38320" y="21996"/>
                      <a:pt x="38776" y="21879"/>
                      <a:pt x="39218" y="21736"/>
                    </a:cubicBezTo>
                    <a:cubicBezTo>
                      <a:pt x="39322" y="21710"/>
                      <a:pt x="39413" y="21684"/>
                      <a:pt x="39517" y="21658"/>
                    </a:cubicBezTo>
                    <a:cubicBezTo>
                      <a:pt x="40050" y="21476"/>
                      <a:pt x="40597" y="21294"/>
                      <a:pt x="41130" y="21086"/>
                    </a:cubicBezTo>
                    <a:cubicBezTo>
                      <a:pt x="41195" y="21060"/>
                      <a:pt x="41273" y="21021"/>
                      <a:pt x="41351" y="20995"/>
                    </a:cubicBezTo>
                    <a:cubicBezTo>
                      <a:pt x="41923" y="20773"/>
                      <a:pt x="42483" y="20526"/>
                      <a:pt x="43042" y="20266"/>
                    </a:cubicBezTo>
                    <a:cubicBezTo>
                      <a:pt x="43211" y="20188"/>
                      <a:pt x="43367" y="20123"/>
                      <a:pt x="43536" y="20045"/>
                    </a:cubicBezTo>
                    <a:cubicBezTo>
                      <a:pt x="44148" y="19746"/>
                      <a:pt x="44746" y="19434"/>
                      <a:pt x="45318" y="19108"/>
                    </a:cubicBezTo>
                    <a:lnTo>
                      <a:pt x="45644" y="18913"/>
                    </a:lnTo>
                    <a:cubicBezTo>
                      <a:pt x="45748" y="18848"/>
                      <a:pt x="45839" y="18783"/>
                      <a:pt x="45943" y="18731"/>
                    </a:cubicBezTo>
                    <a:cubicBezTo>
                      <a:pt x="46099" y="18627"/>
                      <a:pt x="46268" y="18523"/>
                      <a:pt x="46424" y="18419"/>
                    </a:cubicBezTo>
                    <a:cubicBezTo>
                      <a:pt x="46593" y="18315"/>
                      <a:pt x="46710" y="18237"/>
                      <a:pt x="46853" y="18133"/>
                    </a:cubicBezTo>
                    <a:cubicBezTo>
                      <a:pt x="46983" y="18042"/>
                      <a:pt x="47153" y="17925"/>
                      <a:pt x="47296" y="17821"/>
                    </a:cubicBezTo>
                    <a:cubicBezTo>
                      <a:pt x="47439" y="17717"/>
                      <a:pt x="47569" y="17626"/>
                      <a:pt x="47699" y="17521"/>
                    </a:cubicBezTo>
                    <a:cubicBezTo>
                      <a:pt x="47829" y="17430"/>
                      <a:pt x="47972" y="17313"/>
                      <a:pt x="48102" y="17196"/>
                    </a:cubicBezTo>
                    <a:cubicBezTo>
                      <a:pt x="48245" y="17092"/>
                      <a:pt x="48349" y="17001"/>
                      <a:pt x="48479" y="16897"/>
                    </a:cubicBezTo>
                    <a:cubicBezTo>
                      <a:pt x="48596" y="16793"/>
                      <a:pt x="48726" y="16676"/>
                      <a:pt x="48857" y="16559"/>
                    </a:cubicBezTo>
                    <a:cubicBezTo>
                      <a:pt x="48909" y="16520"/>
                      <a:pt x="48961" y="16468"/>
                      <a:pt x="49026" y="16429"/>
                    </a:cubicBezTo>
                    <a:cubicBezTo>
                      <a:pt x="49078" y="16377"/>
                      <a:pt x="49104" y="16338"/>
                      <a:pt x="49156" y="16286"/>
                    </a:cubicBezTo>
                    <a:cubicBezTo>
                      <a:pt x="49364" y="16091"/>
                      <a:pt x="49559" y="15896"/>
                      <a:pt x="49754" y="15700"/>
                    </a:cubicBezTo>
                    <a:cubicBezTo>
                      <a:pt x="49819" y="15622"/>
                      <a:pt x="49884" y="15557"/>
                      <a:pt x="49949" y="15492"/>
                    </a:cubicBezTo>
                    <a:cubicBezTo>
                      <a:pt x="50183" y="15232"/>
                      <a:pt x="50417" y="14959"/>
                      <a:pt x="50639" y="14686"/>
                    </a:cubicBezTo>
                    <a:lnTo>
                      <a:pt x="50665" y="14660"/>
                    </a:lnTo>
                    <a:cubicBezTo>
                      <a:pt x="50717" y="14595"/>
                      <a:pt x="50756" y="14530"/>
                      <a:pt x="50808" y="14465"/>
                    </a:cubicBezTo>
                    <a:cubicBezTo>
                      <a:pt x="50938" y="14296"/>
                      <a:pt x="51055" y="14127"/>
                      <a:pt x="51172" y="13957"/>
                    </a:cubicBezTo>
                    <a:cubicBezTo>
                      <a:pt x="51237" y="13853"/>
                      <a:pt x="51302" y="13762"/>
                      <a:pt x="51367" y="13671"/>
                    </a:cubicBezTo>
                    <a:cubicBezTo>
                      <a:pt x="51458" y="13502"/>
                      <a:pt x="51562" y="13359"/>
                      <a:pt x="51653" y="13203"/>
                    </a:cubicBezTo>
                    <a:cubicBezTo>
                      <a:pt x="51679" y="13151"/>
                      <a:pt x="51705" y="13112"/>
                      <a:pt x="51731" y="13073"/>
                    </a:cubicBezTo>
                    <a:cubicBezTo>
                      <a:pt x="51757" y="13021"/>
                      <a:pt x="51796" y="12943"/>
                      <a:pt x="51835" y="12878"/>
                    </a:cubicBezTo>
                    <a:cubicBezTo>
                      <a:pt x="51900" y="12748"/>
                      <a:pt x="51965" y="12618"/>
                      <a:pt x="52030" y="12488"/>
                    </a:cubicBezTo>
                    <a:cubicBezTo>
                      <a:pt x="52095" y="12344"/>
                      <a:pt x="52147" y="12253"/>
                      <a:pt x="52199" y="12149"/>
                    </a:cubicBezTo>
                    <a:cubicBezTo>
                      <a:pt x="52251" y="12032"/>
                      <a:pt x="52317" y="11876"/>
                      <a:pt x="52356" y="11746"/>
                    </a:cubicBezTo>
                    <a:cubicBezTo>
                      <a:pt x="52382" y="11681"/>
                      <a:pt x="52408" y="11629"/>
                      <a:pt x="52434" y="11564"/>
                    </a:cubicBezTo>
                    <a:cubicBezTo>
                      <a:pt x="52460" y="11499"/>
                      <a:pt x="52473" y="11460"/>
                      <a:pt x="52486" y="11408"/>
                    </a:cubicBezTo>
                    <a:cubicBezTo>
                      <a:pt x="52538" y="11278"/>
                      <a:pt x="52577" y="11148"/>
                      <a:pt x="52616" y="11018"/>
                    </a:cubicBezTo>
                    <a:cubicBezTo>
                      <a:pt x="52655" y="10888"/>
                      <a:pt x="52694" y="10784"/>
                      <a:pt x="52720" y="10667"/>
                    </a:cubicBezTo>
                    <a:cubicBezTo>
                      <a:pt x="52746" y="10549"/>
                      <a:pt x="52785" y="10406"/>
                      <a:pt x="52811" y="10276"/>
                    </a:cubicBezTo>
                    <a:cubicBezTo>
                      <a:pt x="52824" y="10211"/>
                      <a:pt x="52850" y="10146"/>
                      <a:pt x="52863" y="10068"/>
                    </a:cubicBezTo>
                    <a:cubicBezTo>
                      <a:pt x="52876" y="10003"/>
                      <a:pt x="52876" y="9977"/>
                      <a:pt x="52889" y="9925"/>
                    </a:cubicBezTo>
                    <a:cubicBezTo>
                      <a:pt x="52915" y="9795"/>
                      <a:pt x="52928" y="9665"/>
                      <a:pt x="52954" y="9535"/>
                    </a:cubicBezTo>
                    <a:cubicBezTo>
                      <a:pt x="52967" y="9405"/>
                      <a:pt x="52980" y="9301"/>
                      <a:pt x="52993" y="9184"/>
                    </a:cubicBezTo>
                    <a:cubicBezTo>
                      <a:pt x="53006" y="9067"/>
                      <a:pt x="53019" y="8923"/>
                      <a:pt x="53019" y="8780"/>
                    </a:cubicBezTo>
                    <a:cubicBezTo>
                      <a:pt x="53019" y="8702"/>
                      <a:pt x="53032" y="8624"/>
                      <a:pt x="53032" y="8546"/>
                    </a:cubicBezTo>
                    <a:cubicBezTo>
                      <a:pt x="53045" y="8481"/>
                      <a:pt x="53032" y="8390"/>
                      <a:pt x="53032" y="8325"/>
                    </a:cubicBezTo>
                    <a:lnTo>
                      <a:pt x="53058" y="143"/>
                    </a:lnTo>
                    <a:lnTo>
                      <a:pt x="53058" y="143"/>
                    </a:lnTo>
                    <a:cubicBezTo>
                      <a:pt x="53032" y="299"/>
                      <a:pt x="53032" y="443"/>
                      <a:pt x="53019" y="612"/>
                    </a:cubicBezTo>
                    <a:cubicBezTo>
                      <a:pt x="53019" y="742"/>
                      <a:pt x="53006" y="872"/>
                      <a:pt x="52993" y="1002"/>
                    </a:cubicBezTo>
                    <a:cubicBezTo>
                      <a:pt x="52980" y="1132"/>
                      <a:pt x="52967" y="1236"/>
                      <a:pt x="52941" y="1353"/>
                    </a:cubicBezTo>
                    <a:cubicBezTo>
                      <a:pt x="52928" y="1470"/>
                      <a:pt x="52915" y="1613"/>
                      <a:pt x="52889" y="1743"/>
                    </a:cubicBezTo>
                    <a:cubicBezTo>
                      <a:pt x="52863" y="1886"/>
                      <a:pt x="52837" y="1977"/>
                      <a:pt x="52811" y="2095"/>
                    </a:cubicBezTo>
                    <a:cubicBezTo>
                      <a:pt x="52785" y="2212"/>
                      <a:pt x="52746" y="2355"/>
                      <a:pt x="52720" y="2485"/>
                    </a:cubicBezTo>
                    <a:cubicBezTo>
                      <a:pt x="52681" y="2615"/>
                      <a:pt x="52655" y="2719"/>
                      <a:pt x="52616" y="2836"/>
                    </a:cubicBezTo>
                    <a:cubicBezTo>
                      <a:pt x="52577" y="2953"/>
                      <a:pt x="52538" y="3096"/>
                      <a:pt x="52486" y="3226"/>
                    </a:cubicBezTo>
                    <a:cubicBezTo>
                      <a:pt x="52447" y="3343"/>
                      <a:pt x="52408" y="3447"/>
                      <a:pt x="52356" y="3564"/>
                    </a:cubicBezTo>
                    <a:cubicBezTo>
                      <a:pt x="52317" y="3681"/>
                      <a:pt x="52251" y="3825"/>
                      <a:pt x="52199" y="3968"/>
                    </a:cubicBezTo>
                    <a:cubicBezTo>
                      <a:pt x="52147" y="4098"/>
                      <a:pt x="52095" y="4189"/>
                      <a:pt x="52030" y="4306"/>
                    </a:cubicBezTo>
                    <a:cubicBezTo>
                      <a:pt x="51978" y="4410"/>
                      <a:pt x="51900" y="4566"/>
                      <a:pt x="51835" y="4696"/>
                    </a:cubicBezTo>
                    <a:cubicBezTo>
                      <a:pt x="51770" y="4800"/>
                      <a:pt x="51718" y="4917"/>
                      <a:pt x="51653" y="5021"/>
                    </a:cubicBezTo>
                    <a:cubicBezTo>
                      <a:pt x="51562" y="5190"/>
                      <a:pt x="51458" y="5333"/>
                      <a:pt x="51354" y="5489"/>
                    </a:cubicBezTo>
                    <a:cubicBezTo>
                      <a:pt x="51302" y="5581"/>
                      <a:pt x="51237" y="5685"/>
                      <a:pt x="51172" y="5776"/>
                    </a:cubicBezTo>
                    <a:cubicBezTo>
                      <a:pt x="51055" y="5945"/>
                      <a:pt x="50925" y="6114"/>
                      <a:pt x="50808" y="6283"/>
                    </a:cubicBezTo>
                    <a:cubicBezTo>
                      <a:pt x="50743" y="6361"/>
                      <a:pt x="50691" y="6439"/>
                      <a:pt x="50639" y="6517"/>
                    </a:cubicBezTo>
                    <a:cubicBezTo>
                      <a:pt x="50417" y="6777"/>
                      <a:pt x="50196" y="7050"/>
                      <a:pt x="49949" y="7311"/>
                    </a:cubicBezTo>
                    <a:cubicBezTo>
                      <a:pt x="49884" y="7376"/>
                      <a:pt x="49819" y="7454"/>
                      <a:pt x="49754" y="7519"/>
                    </a:cubicBezTo>
                    <a:cubicBezTo>
                      <a:pt x="49572" y="7714"/>
                      <a:pt x="49364" y="7922"/>
                      <a:pt x="49156" y="8117"/>
                    </a:cubicBezTo>
                    <a:cubicBezTo>
                      <a:pt x="49065" y="8208"/>
                      <a:pt x="48974" y="8299"/>
                      <a:pt x="48870" y="8377"/>
                    </a:cubicBezTo>
                    <a:cubicBezTo>
                      <a:pt x="48739" y="8494"/>
                      <a:pt x="48622" y="8611"/>
                      <a:pt x="48492" y="8715"/>
                    </a:cubicBezTo>
                    <a:cubicBezTo>
                      <a:pt x="48362" y="8832"/>
                      <a:pt x="48245" y="8923"/>
                      <a:pt x="48128" y="9028"/>
                    </a:cubicBezTo>
                    <a:cubicBezTo>
                      <a:pt x="47998" y="9119"/>
                      <a:pt x="47842" y="9236"/>
                      <a:pt x="47712" y="9353"/>
                    </a:cubicBezTo>
                    <a:cubicBezTo>
                      <a:pt x="47569" y="9457"/>
                      <a:pt x="47452" y="9548"/>
                      <a:pt x="47309" y="9639"/>
                    </a:cubicBezTo>
                    <a:cubicBezTo>
                      <a:pt x="47179" y="9743"/>
                      <a:pt x="47022" y="9860"/>
                      <a:pt x="46866" y="9964"/>
                    </a:cubicBezTo>
                    <a:cubicBezTo>
                      <a:pt x="46710" y="10068"/>
                      <a:pt x="46580" y="10146"/>
                      <a:pt x="46437" y="10250"/>
                    </a:cubicBezTo>
                    <a:cubicBezTo>
                      <a:pt x="46294" y="10341"/>
                      <a:pt x="46112" y="10445"/>
                      <a:pt x="45956" y="10549"/>
                    </a:cubicBezTo>
                    <a:cubicBezTo>
                      <a:pt x="45748" y="10680"/>
                      <a:pt x="45553" y="10797"/>
                      <a:pt x="45344" y="10927"/>
                    </a:cubicBezTo>
                    <a:cubicBezTo>
                      <a:pt x="44772" y="11265"/>
                      <a:pt x="44161" y="11564"/>
                      <a:pt x="43549" y="11863"/>
                    </a:cubicBezTo>
                    <a:cubicBezTo>
                      <a:pt x="43393" y="11941"/>
                      <a:pt x="43224" y="12019"/>
                      <a:pt x="43068" y="12097"/>
                    </a:cubicBezTo>
                    <a:cubicBezTo>
                      <a:pt x="42509" y="12344"/>
                      <a:pt x="41949" y="12592"/>
                      <a:pt x="41364" y="12813"/>
                    </a:cubicBezTo>
                    <a:cubicBezTo>
                      <a:pt x="41286" y="12852"/>
                      <a:pt x="41221" y="12878"/>
                      <a:pt x="41143" y="12904"/>
                    </a:cubicBezTo>
                    <a:cubicBezTo>
                      <a:pt x="40519" y="13151"/>
                      <a:pt x="39881" y="13359"/>
                      <a:pt x="39244" y="13554"/>
                    </a:cubicBezTo>
                    <a:cubicBezTo>
                      <a:pt x="38789" y="13697"/>
                      <a:pt x="38333" y="13827"/>
                      <a:pt x="37878" y="13944"/>
                    </a:cubicBezTo>
                    <a:cubicBezTo>
                      <a:pt x="37527" y="14048"/>
                      <a:pt x="37189" y="14140"/>
                      <a:pt x="36838" y="14231"/>
                    </a:cubicBezTo>
                    <a:cubicBezTo>
                      <a:pt x="36343" y="14348"/>
                      <a:pt x="35862" y="14439"/>
                      <a:pt x="35368" y="14543"/>
                    </a:cubicBezTo>
                    <a:cubicBezTo>
                      <a:pt x="35016" y="14621"/>
                      <a:pt x="34665" y="14699"/>
                      <a:pt x="34301" y="14764"/>
                    </a:cubicBezTo>
                    <a:cubicBezTo>
                      <a:pt x="34158" y="14790"/>
                      <a:pt x="34002" y="14803"/>
                      <a:pt x="33846" y="14829"/>
                    </a:cubicBezTo>
                    <a:cubicBezTo>
                      <a:pt x="33247" y="14933"/>
                      <a:pt x="32636" y="15024"/>
                      <a:pt x="32025" y="15089"/>
                    </a:cubicBezTo>
                    <a:cubicBezTo>
                      <a:pt x="31843" y="15115"/>
                      <a:pt x="31661" y="15141"/>
                      <a:pt x="31478" y="15154"/>
                    </a:cubicBezTo>
                    <a:cubicBezTo>
                      <a:pt x="31127" y="15193"/>
                      <a:pt x="30776" y="15219"/>
                      <a:pt x="30412" y="15245"/>
                    </a:cubicBezTo>
                    <a:cubicBezTo>
                      <a:pt x="29826" y="15297"/>
                      <a:pt x="29228" y="15336"/>
                      <a:pt x="28630" y="15362"/>
                    </a:cubicBezTo>
                    <a:cubicBezTo>
                      <a:pt x="28240" y="15375"/>
                      <a:pt x="27862" y="15388"/>
                      <a:pt x="27485" y="15401"/>
                    </a:cubicBezTo>
                    <a:cubicBezTo>
                      <a:pt x="27156" y="15401"/>
                      <a:pt x="26832" y="15407"/>
                      <a:pt x="26510" y="15407"/>
                    </a:cubicBezTo>
                    <a:cubicBezTo>
                      <a:pt x="26349" y="15407"/>
                      <a:pt x="26189" y="15406"/>
                      <a:pt x="26028" y="15401"/>
                    </a:cubicBezTo>
                    <a:cubicBezTo>
                      <a:pt x="25625" y="15401"/>
                      <a:pt x="25209" y="15375"/>
                      <a:pt x="24819" y="15362"/>
                    </a:cubicBezTo>
                    <a:cubicBezTo>
                      <a:pt x="24363" y="15349"/>
                      <a:pt x="23921" y="15323"/>
                      <a:pt x="23466" y="15297"/>
                    </a:cubicBezTo>
                    <a:cubicBezTo>
                      <a:pt x="23063" y="15258"/>
                      <a:pt x="22646" y="15232"/>
                      <a:pt x="22243" y="15193"/>
                    </a:cubicBezTo>
                    <a:cubicBezTo>
                      <a:pt x="21801" y="15154"/>
                      <a:pt x="21359" y="15102"/>
                      <a:pt x="20916" y="15037"/>
                    </a:cubicBezTo>
                    <a:cubicBezTo>
                      <a:pt x="20526" y="14985"/>
                      <a:pt x="20123" y="14933"/>
                      <a:pt x="19733" y="14881"/>
                    </a:cubicBezTo>
                    <a:cubicBezTo>
                      <a:pt x="19264" y="14803"/>
                      <a:pt x="18796" y="14712"/>
                      <a:pt x="18328" y="14634"/>
                    </a:cubicBezTo>
                    <a:cubicBezTo>
                      <a:pt x="17964" y="14569"/>
                      <a:pt x="17599" y="14491"/>
                      <a:pt x="17235" y="14413"/>
                    </a:cubicBezTo>
                    <a:cubicBezTo>
                      <a:pt x="16676" y="14296"/>
                      <a:pt x="16129" y="14153"/>
                      <a:pt x="15583" y="14009"/>
                    </a:cubicBezTo>
                    <a:cubicBezTo>
                      <a:pt x="15232" y="13918"/>
                      <a:pt x="14881" y="13827"/>
                      <a:pt x="14530" y="13723"/>
                    </a:cubicBezTo>
                    <a:cubicBezTo>
                      <a:pt x="14347" y="13671"/>
                      <a:pt x="14152" y="13606"/>
                      <a:pt x="13970" y="13554"/>
                    </a:cubicBezTo>
                    <a:cubicBezTo>
                      <a:pt x="13424" y="13385"/>
                      <a:pt x="12891" y="13203"/>
                      <a:pt x="12357" y="13008"/>
                    </a:cubicBezTo>
                    <a:cubicBezTo>
                      <a:pt x="12201" y="12943"/>
                      <a:pt x="12045" y="12891"/>
                      <a:pt x="11902" y="12839"/>
                    </a:cubicBezTo>
                    <a:cubicBezTo>
                      <a:pt x="11408" y="12657"/>
                      <a:pt x="10952" y="12449"/>
                      <a:pt x="10497" y="12240"/>
                    </a:cubicBezTo>
                    <a:cubicBezTo>
                      <a:pt x="10263" y="12136"/>
                      <a:pt x="10029" y="12045"/>
                      <a:pt x="9808" y="11941"/>
                    </a:cubicBezTo>
                    <a:cubicBezTo>
                      <a:pt x="9144" y="11616"/>
                      <a:pt x="8494" y="11291"/>
                      <a:pt x="7857" y="10927"/>
                    </a:cubicBezTo>
                    <a:cubicBezTo>
                      <a:pt x="2629" y="7909"/>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7;p16">
                <a:extLst>
                  <a:ext uri="{FF2B5EF4-FFF2-40B4-BE49-F238E27FC236}">
                    <a16:creationId xmlns:a16="http://schemas.microsoft.com/office/drawing/2014/main" id="{EBFC3638-9113-4EE1-809A-2DAA1F8B9011}"/>
                  </a:ext>
                </a:extLst>
              </p:cNvPr>
              <p:cNvSpPr/>
              <p:nvPr/>
            </p:nvSpPr>
            <p:spPr>
              <a:xfrm>
                <a:off x="5605805" y="2094728"/>
                <a:ext cx="883586" cy="465811"/>
              </a:xfrm>
              <a:custGeom>
                <a:avLst/>
                <a:gdLst/>
                <a:ahLst/>
                <a:cxnLst/>
                <a:rect l="l" t="t" r="r" b="b"/>
                <a:pathLst>
                  <a:path w="58236" h="30701" extrusionOk="0">
                    <a:moveTo>
                      <a:pt x="29011" y="1"/>
                    </a:moveTo>
                    <a:cubicBezTo>
                      <a:pt x="22230" y="1"/>
                      <a:pt x="15457" y="1496"/>
                      <a:pt x="10303" y="4493"/>
                    </a:cubicBezTo>
                    <a:cubicBezTo>
                      <a:pt x="1" y="10490"/>
                      <a:pt x="40" y="20206"/>
                      <a:pt x="10433" y="26203"/>
                    </a:cubicBezTo>
                    <a:cubicBezTo>
                      <a:pt x="15623" y="29201"/>
                      <a:pt x="22413" y="30700"/>
                      <a:pt x="29194" y="30700"/>
                    </a:cubicBezTo>
                    <a:cubicBezTo>
                      <a:pt x="35976" y="30700"/>
                      <a:pt x="42750" y="29201"/>
                      <a:pt x="47907" y="26203"/>
                    </a:cubicBezTo>
                    <a:cubicBezTo>
                      <a:pt x="58235" y="20206"/>
                      <a:pt x="58170" y="10490"/>
                      <a:pt x="47790" y="4493"/>
                    </a:cubicBezTo>
                    <a:cubicBezTo>
                      <a:pt x="42598" y="1500"/>
                      <a:pt x="35800" y="1"/>
                      <a:pt x="2901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8;p16">
                <a:extLst>
                  <a:ext uri="{FF2B5EF4-FFF2-40B4-BE49-F238E27FC236}">
                    <a16:creationId xmlns:a16="http://schemas.microsoft.com/office/drawing/2014/main" id="{2F53639B-5741-46FF-B56A-A8A62801AA6D}"/>
                  </a:ext>
                </a:extLst>
              </p:cNvPr>
              <p:cNvSpPr/>
              <p:nvPr/>
            </p:nvSpPr>
            <p:spPr>
              <a:xfrm>
                <a:off x="5794449" y="2181274"/>
                <a:ext cx="502695" cy="265003"/>
              </a:xfrm>
              <a:custGeom>
                <a:avLst/>
                <a:gdLst/>
                <a:ahLst/>
                <a:cxnLst/>
                <a:rect l="l" t="t" r="r" b="b"/>
                <a:pathLst>
                  <a:path w="33132" h="17466" extrusionOk="0">
                    <a:moveTo>
                      <a:pt x="16512" y="977"/>
                    </a:moveTo>
                    <a:cubicBezTo>
                      <a:pt x="19948" y="977"/>
                      <a:pt x="23388" y="1734"/>
                      <a:pt x="26016" y="3250"/>
                    </a:cubicBezTo>
                    <a:cubicBezTo>
                      <a:pt x="31258" y="6267"/>
                      <a:pt x="31284" y="11210"/>
                      <a:pt x="26068" y="14241"/>
                    </a:cubicBezTo>
                    <a:cubicBezTo>
                      <a:pt x="23466" y="15756"/>
                      <a:pt x="20039" y="16514"/>
                      <a:pt x="16605" y="16514"/>
                    </a:cubicBezTo>
                    <a:cubicBezTo>
                      <a:pt x="13171" y="16514"/>
                      <a:pt x="9731" y="15756"/>
                      <a:pt x="7103" y="14241"/>
                    </a:cubicBezTo>
                    <a:cubicBezTo>
                      <a:pt x="1861" y="11210"/>
                      <a:pt x="1822" y="6280"/>
                      <a:pt x="7038" y="3250"/>
                    </a:cubicBezTo>
                    <a:cubicBezTo>
                      <a:pt x="9646" y="1734"/>
                      <a:pt x="13077" y="977"/>
                      <a:pt x="16512" y="977"/>
                    </a:cubicBezTo>
                    <a:close/>
                    <a:moveTo>
                      <a:pt x="16512" y="1"/>
                    </a:moveTo>
                    <a:cubicBezTo>
                      <a:pt x="12647" y="1"/>
                      <a:pt x="8787" y="850"/>
                      <a:pt x="5854" y="2547"/>
                    </a:cubicBezTo>
                    <a:cubicBezTo>
                      <a:pt x="1" y="5955"/>
                      <a:pt x="27" y="11496"/>
                      <a:pt x="5932" y="14904"/>
                    </a:cubicBezTo>
                    <a:cubicBezTo>
                      <a:pt x="8882" y="16613"/>
                      <a:pt x="12747" y="17465"/>
                      <a:pt x="16609" y="17465"/>
                    </a:cubicBezTo>
                    <a:cubicBezTo>
                      <a:pt x="20477" y="17465"/>
                      <a:pt x="24342" y="16610"/>
                      <a:pt x="27278" y="14904"/>
                    </a:cubicBezTo>
                    <a:cubicBezTo>
                      <a:pt x="33131" y="11509"/>
                      <a:pt x="33105" y="5968"/>
                      <a:pt x="27200" y="2547"/>
                    </a:cubicBezTo>
                    <a:cubicBezTo>
                      <a:pt x="24247" y="850"/>
                      <a:pt x="20377" y="1"/>
                      <a:pt x="1651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49;p16">
                <a:extLst>
                  <a:ext uri="{FF2B5EF4-FFF2-40B4-BE49-F238E27FC236}">
                    <a16:creationId xmlns:a16="http://schemas.microsoft.com/office/drawing/2014/main" id="{3F8569C1-74C5-4E3F-B2BB-C2DD5D2F54C3}"/>
                  </a:ext>
                </a:extLst>
              </p:cNvPr>
              <p:cNvSpPr/>
              <p:nvPr/>
            </p:nvSpPr>
            <p:spPr>
              <a:xfrm>
                <a:off x="6027893" y="2324300"/>
                <a:ext cx="55076" cy="28979"/>
              </a:xfrm>
              <a:custGeom>
                <a:avLst/>
                <a:gdLst/>
                <a:ahLst/>
                <a:cxnLst/>
                <a:rect l="l" t="t" r="r" b="b"/>
                <a:pathLst>
                  <a:path w="3630" h="1910" extrusionOk="0">
                    <a:moveTo>
                      <a:pt x="1815" y="534"/>
                    </a:moveTo>
                    <a:cubicBezTo>
                      <a:pt x="1991" y="534"/>
                      <a:pt x="2167" y="573"/>
                      <a:pt x="2329" y="651"/>
                    </a:cubicBezTo>
                    <a:cubicBezTo>
                      <a:pt x="2615" y="820"/>
                      <a:pt x="2615" y="1093"/>
                      <a:pt x="2329" y="1249"/>
                    </a:cubicBezTo>
                    <a:cubicBezTo>
                      <a:pt x="2167" y="1333"/>
                      <a:pt x="1988" y="1376"/>
                      <a:pt x="1809" y="1376"/>
                    </a:cubicBezTo>
                    <a:cubicBezTo>
                      <a:pt x="1630" y="1376"/>
                      <a:pt x="1451" y="1333"/>
                      <a:pt x="1289" y="1249"/>
                    </a:cubicBezTo>
                    <a:lnTo>
                      <a:pt x="1302" y="1249"/>
                    </a:lnTo>
                    <a:cubicBezTo>
                      <a:pt x="1015" y="1093"/>
                      <a:pt x="1015" y="820"/>
                      <a:pt x="1302" y="651"/>
                    </a:cubicBezTo>
                    <a:cubicBezTo>
                      <a:pt x="1464" y="573"/>
                      <a:pt x="1640" y="534"/>
                      <a:pt x="1815" y="534"/>
                    </a:cubicBezTo>
                    <a:close/>
                    <a:moveTo>
                      <a:pt x="1810" y="0"/>
                    </a:moveTo>
                    <a:cubicBezTo>
                      <a:pt x="1412" y="0"/>
                      <a:pt x="1015" y="91"/>
                      <a:pt x="651" y="273"/>
                    </a:cubicBezTo>
                    <a:cubicBezTo>
                      <a:pt x="1" y="651"/>
                      <a:pt x="1" y="1262"/>
                      <a:pt x="651" y="1626"/>
                    </a:cubicBezTo>
                    <a:cubicBezTo>
                      <a:pt x="1015" y="1815"/>
                      <a:pt x="1415" y="1909"/>
                      <a:pt x="1817" y="1909"/>
                    </a:cubicBezTo>
                    <a:cubicBezTo>
                      <a:pt x="2219" y="1909"/>
                      <a:pt x="2622" y="1815"/>
                      <a:pt x="2993" y="1626"/>
                    </a:cubicBezTo>
                    <a:cubicBezTo>
                      <a:pt x="3630" y="1262"/>
                      <a:pt x="3630" y="651"/>
                      <a:pt x="2980" y="273"/>
                    </a:cubicBezTo>
                    <a:cubicBezTo>
                      <a:pt x="2609" y="91"/>
                      <a:pt x="2209" y="0"/>
                      <a:pt x="181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150;p16">
                <a:extLst>
                  <a:ext uri="{FF2B5EF4-FFF2-40B4-BE49-F238E27FC236}">
                    <a16:creationId xmlns:a16="http://schemas.microsoft.com/office/drawing/2014/main" id="{694EB7FA-565C-45B1-82EE-D12426C56CAE}"/>
                  </a:ext>
                </a:extLst>
              </p:cNvPr>
              <p:cNvSpPr/>
              <p:nvPr/>
            </p:nvSpPr>
            <p:spPr>
              <a:xfrm>
                <a:off x="5998689" y="2302242"/>
                <a:ext cx="102642" cy="26339"/>
              </a:xfrm>
              <a:custGeom>
                <a:avLst/>
                <a:gdLst/>
                <a:ahLst/>
                <a:cxnLst/>
                <a:rect l="l" t="t" r="r" b="b"/>
                <a:pathLst>
                  <a:path w="6765" h="1736" extrusionOk="0">
                    <a:moveTo>
                      <a:pt x="6211" y="0"/>
                    </a:moveTo>
                    <a:cubicBezTo>
                      <a:pt x="6170" y="0"/>
                      <a:pt x="6129" y="4"/>
                      <a:pt x="6088" y="10"/>
                    </a:cubicBezTo>
                    <a:lnTo>
                      <a:pt x="313" y="1233"/>
                    </a:lnTo>
                    <a:cubicBezTo>
                      <a:pt x="261" y="1246"/>
                      <a:pt x="209" y="1259"/>
                      <a:pt x="157" y="1298"/>
                    </a:cubicBezTo>
                    <a:cubicBezTo>
                      <a:pt x="53" y="1337"/>
                      <a:pt x="1" y="1467"/>
                      <a:pt x="53" y="1571"/>
                    </a:cubicBezTo>
                    <a:cubicBezTo>
                      <a:pt x="92" y="1610"/>
                      <a:pt x="118" y="1636"/>
                      <a:pt x="170" y="1662"/>
                    </a:cubicBezTo>
                    <a:cubicBezTo>
                      <a:pt x="262" y="1712"/>
                      <a:pt x="364" y="1736"/>
                      <a:pt x="467" y="1736"/>
                    </a:cubicBezTo>
                    <a:cubicBezTo>
                      <a:pt x="524" y="1736"/>
                      <a:pt x="582" y="1728"/>
                      <a:pt x="638" y="1714"/>
                    </a:cubicBezTo>
                    <a:lnTo>
                      <a:pt x="6361" y="531"/>
                    </a:lnTo>
                    <a:cubicBezTo>
                      <a:pt x="6413" y="518"/>
                      <a:pt x="6478" y="492"/>
                      <a:pt x="6543" y="453"/>
                    </a:cubicBezTo>
                    <a:cubicBezTo>
                      <a:pt x="6726" y="349"/>
                      <a:pt x="6765" y="192"/>
                      <a:pt x="6569" y="75"/>
                    </a:cubicBezTo>
                    <a:cubicBezTo>
                      <a:pt x="6454" y="27"/>
                      <a:pt x="6331" y="0"/>
                      <a:pt x="621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151;p16">
                <a:extLst>
                  <a:ext uri="{FF2B5EF4-FFF2-40B4-BE49-F238E27FC236}">
                    <a16:creationId xmlns:a16="http://schemas.microsoft.com/office/drawing/2014/main" id="{0FEE2E5F-2A9E-4C74-BE9D-D3AF905ACB31}"/>
                  </a:ext>
                </a:extLst>
              </p:cNvPr>
              <p:cNvSpPr/>
              <p:nvPr/>
            </p:nvSpPr>
            <p:spPr>
              <a:xfrm>
                <a:off x="5857407" y="2214588"/>
                <a:ext cx="376566" cy="198426"/>
              </a:xfrm>
              <a:custGeom>
                <a:avLst/>
                <a:gdLst/>
                <a:ahLst/>
                <a:cxnLst/>
                <a:rect l="l" t="t" r="r" b="b"/>
                <a:pathLst>
                  <a:path w="24819" h="13078" extrusionOk="0">
                    <a:moveTo>
                      <a:pt x="12379" y="959"/>
                    </a:moveTo>
                    <a:cubicBezTo>
                      <a:pt x="14842" y="959"/>
                      <a:pt x="17307" y="1502"/>
                      <a:pt x="19186" y="2589"/>
                    </a:cubicBezTo>
                    <a:cubicBezTo>
                      <a:pt x="22959" y="4761"/>
                      <a:pt x="22972" y="8299"/>
                      <a:pt x="19238" y="10471"/>
                    </a:cubicBezTo>
                    <a:cubicBezTo>
                      <a:pt x="17372" y="11564"/>
                      <a:pt x="14910" y="12110"/>
                      <a:pt x="12445" y="12110"/>
                    </a:cubicBezTo>
                    <a:cubicBezTo>
                      <a:pt x="9980" y="12110"/>
                      <a:pt x="7512" y="11564"/>
                      <a:pt x="5633" y="10471"/>
                    </a:cubicBezTo>
                    <a:cubicBezTo>
                      <a:pt x="1860" y="8299"/>
                      <a:pt x="1847" y="4774"/>
                      <a:pt x="5581" y="2589"/>
                    </a:cubicBezTo>
                    <a:cubicBezTo>
                      <a:pt x="7454" y="1502"/>
                      <a:pt x="9915" y="959"/>
                      <a:pt x="12379" y="959"/>
                    </a:cubicBezTo>
                    <a:close/>
                    <a:moveTo>
                      <a:pt x="12369" y="0"/>
                    </a:moveTo>
                    <a:cubicBezTo>
                      <a:pt x="9476" y="0"/>
                      <a:pt x="6589" y="637"/>
                      <a:pt x="4397" y="1912"/>
                    </a:cubicBezTo>
                    <a:cubicBezTo>
                      <a:pt x="0" y="4462"/>
                      <a:pt x="26" y="8611"/>
                      <a:pt x="4449" y="11161"/>
                    </a:cubicBezTo>
                    <a:cubicBezTo>
                      <a:pt x="6656" y="12437"/>
                      <a:pt x="9555" y="13077"/>
                      <a:pt x="12451" y="13077"/>
                    </a:cubicBezTo>
                    <a:cubicBezTo>
                      <a:pt x="15340" y="13077"/>
                      <a:pt x="18227" y="12440"/>
                      <a:pt x="20422" y="11161"/>
                    </a:cubicBezTo>
                    <a:cubicBezTo>
                      <a:pt x="24819" y="8611"/>
                      <a:pt x="24793" y="4462"/>
                      <a:pt x="20370" y="1912"/>
                    </a:cubicBezTo>
                    <a:cubicBezTo>
                      <a:pt x="18159" y="637"/>
                      <a:pt x="15261" y="0"/>
                      <a:pt x="123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3" name="Google Shape;152;p16">
                <a:extLst>
                  <a:ext uri="{FF2B5EF4-FFF2-40B4-BE49-F238E27FC236}">
                    <a16:creationId xmlns:a16="http://schemas.microsoft.com/office/drawing/2014/main" id="{BB57A5D0-87AD-4D2C-83F5-36C716F20E37}"/>
                  </a:ext>
                </a:extLst>
              </p:cNvPr>
              <p:cNvSpPr/>
              <p:nvPr/>
            </p:nvSpPr>
            <p:spPr>
              <a:xfrm>
                <a:off x="6017243" y="2277970"/>
                <a:ext cx="55273" cy="29131"/>
              </a:xfrm>
              <a:custGeom>
                <a:avLst/>
                <a:gdLst/>
                <a:ahLst/>
                <a:cxnLst/>
                <a:rect l="l" t="t" r="r" b="b"/>
                <a:pathLst>
                  <a:path w="3643" h="1920" extrusionOk="0">
                    <a:moveTo>
                      <a:pt x="1815" y="534"/>
                    </a:moveTo>
                    <a:cubicBezTo>
                      <a:pt x="1991" y="534"/>
                      <a:pt x="2166" y="576"/>
                      <a:pt x="2329" y="661"/>
                    </a:cubicBezTo>
                    <a:cubicBezTo>
                      <a:pt x="2615" y="830"/>
                      <a:pt x="2628" y="1090"/>
                      <a:pt x="2342" y="1259"/>
                    </a:cubicBezTo>
                    <a:cubicBezTo>
                      <a:pt x="2179" y="1344"/>
                      <a:pt x="2004" y="1386"/>
                      <a:pt x="1828" y="1386"/>
                    </a:cubicBezTo>
                    <a:cubicBezTo>
                      <a:pt x="1652" y="1386"/>
                      <a:pt x="1477" y="1344"/>
                      <a:pt x="1314" y="1259"/>
                    </a:cubicBezTo>
                    <a:lnTo>
                      <a:pt x="1301" y="1259"/>
                    </a:lnTo>
                    <a:cubicBezTo>
                      <a:pt x="1015" y="1090"/>
                      <a:pt x="1028" y="830"/>
                      <a:pt x="1301" y="661"/>
                    </a:cubicBezTo>
                    <a:cubicBezTo>
                      <a:pt x="1464" y="576"/>
                      <a:pt x="1639" y="534"/>
                      <a:pt x="1815" y="534"/>
                    </a:cubicBezTo>
                    <a:close/>
                    <a:moveTo>
                      <a:pt x="1826" y="1"/>
                    </a:moveTo>
                    <a:cubicBezTo>
                      <a:pt x="1425" y="1"/>
                      <a:pt x="1021" y="95"/>
                      <a:pt x="651" y="284"/>
                    </a:cubicBezTo>
                    <a:cubicBezTo>
                      <a:pt x="0" y="661"/>
                      <a:pt x="0" y="1259"/>
                      <a:pt x="651" y="1636"/>
                    </a:cubicBezTo>
                    <a:cubicBezTo>
                      <a:pt x="1021" y="1825"/>
                      <a:pt x="1421" y="1919"/>
                      <a:pt x="1821" y="1919"/>
                    </a:cubicBezTo>
                    <a:cubicBezTo>
                      <a:pt x="2221" y="1919"/>
                      <a:pt x="2621" y="1825"/>
                      <a:pt x="2992" y="1636"/>
                    </a:cubicBezTo>
                    <a:cubicBezTo>
                      <a:pt x="3629" y="1272"/>
                      <a:pt x="3642" y="661"/>
                      <a:pt x="2992" y="284"/>
                    </a:cubicBezTo>
                    <a:cubicBezTo>
                      <a:pt x="2628" y="95"/>
                      <a:pt x="2228" y="1"/>
                      <a:pt x="182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6" name="Google Shape;153;p16">
              <a:extLst>
                <a:ext uri="{FF2B5EF4-FFF2-40B4-BE49-F238E27FC236}">
                  <a16:creationId xmlns:a16="http://schemas.microsoft.com/office/drawing/2014/main" id="{0658CDF3-2299-4B66-B31C-C8F8F051025C}"/>
                </a:ext>
              </a:extLst>
            </p:cNvPr>
            <p:cNvGrpSpPr/>
            <p:nvPr/>
          </p:nvGrpSpPr>
          <p:grpSpPr>
            <a:xfrm>
              <a:off x="3063204" y="3615656"/>
              <a:ext cx="883586" cy="577889"/>
              <a:chOff x="3063204" y="3615656"/>
              <a:chExt cx="883586" cy="577889"/>
            </a:xfrm>
          </p:grpSpPr>
          <p:sp>
            <p:nvSpPr>
              <p:cNvPr id="49" name="Google Shape;154;p16">
                <a:extLst>
                  <a:ext uri="{FF2B5EF4-FFF2-40B4-BE49-F238E27FC236}">
                    <a16:creationId xmlns:a16="http://schemas.microsoft.com/office/drawing/2014/main" id="{F022ECF8-CC2F-4A57-88F1-CBD2FCF01BAD}"/>
                  </a:ext>
                </a:extLst>
              </p:cNvPr>
              <p:cNvSpPr/>
              <p:nvPr/>
            </p:nvSpPr>
            <p:spPr>
              <a:xfrm>
                <a:off x="3102268" y="3835914"/>
                <a:ext cx="804840" cy="357631"/>
              </a:xfrm>
              <a:custGeom>
                <a:avLst/>
                <a:gdLst/>
                <a:ahLst/>
                <a:cxnLst/>
                <a:rect l="l" t="t" r="r" b="b"/>
                <a:pathLst>
                  <a:path w="53046" h="23571" extrusionOk="0">
                    <a:moveTo>
                      <a:pt x="40" y="1"/>
                    </a:moveTo>
                    <a:cubicBezTo>
                      <a:pt x="40" y="1"/>
                      <a:pt x="40" y="2"/>
                      <a:pt x="40" y="2"/>
                    </a:cubicBezTo>
                    <a:lnTo>
                      <a:pt x="40" y="2"/>
                    </a:lnTo>
                    <a:lnTo>
                      <a:pt x="40" y="1"/>
                    </a:lnTo>
                    <a:close/>
                    <a:moveTo>
                      <a:pt x="53046" y="157"/>
                    </a:moveTo>
                    <a:lnTo>
                      <a:pt x="53046" y="175"/>
                    </a:lnTo>
                    <a:lnTo>
                      <a:pt x="53046" y="175"/>
                    </a:lnTo>
                    <a:cubicBezTo>
                      <a:pt x="53046" y="169"/>
                      <a:pt x="53046" y="163"/>
                      <a:pt x="53046" y="157"/>
                    </a:cubicBezTo>
                    <a:close/>
                    <a:moveTo>
                      <a:pt x="40" y="2"/>
                    </a:moveTo>
                    <a:lnTo>
                      <a:pt x="14" y="8169"/>
                    </a:lnTo>
                    <a:cubicBezTo>
                      <a:pt x="1" y="12124"/>
                      <a:pt x="2615" y="16078"/>
                      <a:pt x="7831" y="19096"/>
                    </a:cubicBezTo>
                    <a:cubicBezTo>
                      <a:pt x="8456" y="19460"/>
                      <a:pt x="9106" y="19798"/>
                      <a:pt x="9782" y="20110"/>
                    </a:cubicBezTo>
                    <a:cubicBezTo>
                      <a:pt x="10004" y="20214"/>
                      <a:pt x="10238" y="20305"/>
                      <a:pt x="10459" y="20409"/>
                    </a:cubicBezTo>
                    <a:cubicBezTo>
                      <a:pt x="10862" y="20591"/>
                      <a:pt x="11252" y="20774"/>
                      <a:pt x="11669" y="20930"/>
                    </a:cubicBezTo>
                    <a:cubicBezTo>
                      <a:pt x="11734" y="20956"/>
                      <a:pt x="11812" y="20982"/>
                      <a:pt x="11877" y="21008"/>
                    </a:cubicBezTo>
                    <a:cubicBezTo>
                      <a:pt x="12033" y="21073"/>
                      <a:pt x="12189" y="21125"/>
                      <a:pt x="12332" y="21177"/>
                    </a:cubicBezTo>
                    <a:cubicBezTo>
                      <a:pt x="12865" y="21372"/>
                      <a:pt x="13399" y="21554"/>
                      <a:pt x="13945" y="21723"/>
                    </a:cubicBezTo>
                    <a:cubicBezTo>
                      <a:pt x="14140" y="21775"/>
                      <a:pt x="14322" y="21840"/>
                      <a:pt x="14504" y="21892"/>
                    </a:cubicBezTo>
                    <a:cubicBezTo>
                      <a:pt x="14634" y="21931"/>
                      <a:pt x="14751" y="21970"/>
                      <a:pt x="14881" y="22009"/>
                    </a:cubicBezTo>
                    <a:cubicBezTo>
                      <a:pt x="15103" y="22074"/>
                      <a:pt x="15337" y="22126"/>
                      <a:pt x="15558" y="22178"/>
                    </a:cubicBezTo>
                    <a:cubicBezTo>
                      <a:pt x="16104" y="22322"/>
                      <a:pt x="16650" y="22452"/>
                      <a:pt x="17210" y="22582"/>
                    </a:cubicBezTo>
                    <a:cubicBezTo>
                      <a:pt x="17353" y="22608"/>
                      <a:pt x="17496" y="22660"/>
                      <a:pt x="17639" y="22686"/>
                    </a:cubicBezTo>
                    <a:cubicBezTo>
                      <a:pt x="17860" y="22738"/>
                      <a:pt x="18094" y="22764"/>
                      <a:pt x="18302" y="22803"/>
                    </a:cubicBezTo>
                    <a:cubicBezTo>
                      <a:pt x="18771" y="22894"/>
                      <a:pt x="19239" y="22972"/>
                      <a:pt x="19707" y="23050"/>
                    </a:cubicBezTo>
                    <a:cubicBezTo>
                      <a:pt x="19902" y="23076"/>
                      <a:pt x="20084" y="23115"/>
                      <a:pt x="20280" y="23141"/>
                    </a:cubicBezTo>
                    <a:cubicBezTo>
                      <a:pt x="20462" y="23167"/>
                      <a:pt x="20696" y="23193"/>
                      <a:pt x="20891" y="23219"/>
                    </a:cubicBezTo>
                    <a:cubicBezTo>
                      <a:pt x="21333" y="23271"/>
                      <a:pt x="21775" y="23323"/>
                      <a:pt x="22218" y="23362"/>
                    </a:cubicBezTo>
                    <a:cubicBezTo>
                      <a:pt x="22439" y="23388"/>
                      <a:pt x="22647" y="23414"/>
                      <a:pt x="22855" y="23427"/>
                    </a:cubicBezTo>
                    <a:cubicBezTo>
                      <a:pt x="23063" y="23453"/>
                      <a:pt x="23245" y="23453"/>
                      <a:pt x="23440" y="23466"/>
                    </a:cubicBezTo>
                    <a:cubicBezTo>
                      <a:pt x="23896" y="23492"/>
                      <a:pt x="24338" y="23518"/>
                      <a:pt x="24793" y="23531"/>
                    </a:cubicBezTo>
                    <a:cubicBezTo>
                      <a:pt x="25014" y="23544"/>
                      <a:pt x="25235" y="23570"/>
                      <a:pt x="25470" y="23570"/>
                    </a:cubicBezTo>
                    <a:lnTo>
                      <a:pt x="28175" y="23570"/>
                    </a:lnTo>
                    <a:cubicBezTo>
                      <a:pt x="28318" y="23570"/>
                      <a:pt x="28461" y="23544"/>
                      <a:pt x="28604" y="23544"/>
                    </a:cubicBezTo>
                    <a:cubicBezTo>
                      <a:pt x="29203" y="23518"/>
                      <a:pt x="29801" y="23466"/>
                      <a:pt x="30399" y="23427"/>
                    </a:cubicBezTo>
                    <a:cubicBezTo>
                      <a:pt x="30634" y="23401"/>
                      <a:pt x="30881" y="23401"/>
                      <a:pt x="31115" y="23375"/>
                    </a:cubicBezTo>
                    <a:cubicBezTo>
                      <a:pt x="31232" y="23362"/>
                      <a:pt x="31349" y="23349"/>
                      <a:pt x="31453" y="23336"/>
                    </a:cubicBezTo>
                    <a:cubicBezTo>
                      <a:pt x="31635" y="23310"/>
                      <a:pt x="31817" y="23297"/>
                      <a:pt x="31999" y="23271"/>
                    </a:cubicBezTo>
                    <a:cubicBezTo>
                      <a:pt x="32611" y="23193"/>
                      <a:pt x="33222" y="23102"/>
                      <a:pt x="33833" y="23011"/>
                    </a:cubicBezTo>
                    <a:cubicBezTo>
                      <a:pt x="33976" y="22985"/>
                      <a:pt x="34133" y="22959"/>
                      <a:pt x="34276" y="22933"/>
                    </a:cubicBezTo>
                    <a:lnTo>
                      <a:pt x="34497" y="22907"/>
                    </a:lnTo>
                    <a:cubicBezTo>
                      <a:pt x="34783" y="22855"/>
                      <a:pt x="35069" y="22777"/>
                      <a:pt x="35342" y="22725"/>
                    </a:cubicBezTo>
                    <a:cubicBezTo>
                      <a:pt x="35837" y="22621"/>
                      <a:pt x="36331" y="22530"/>
                      <a:pt x="36812" y="22413"/>
                    </a:cubicBezTo>
                    <a:cubicBezTo>
                      <a:pt x="37163" y="22322"/>
                      <a:pt x="37502" y="22217"/>
                      <a:pt x="37853" y="22126"/>
                    </a:cubicBezTo>
                    <a:cubicBezTo>
                      <a:pt x="38308" y="21996"/>
                      <a:pt x="38763" y="21879"/>
                      <a:pt x="39219" y="21736"/>
                    </a:cubicBezTo>
                    <a:cubicBezTo>
                      <a:pt x="39310" y="21710"/>
                      <a:pt x="39414" y="21684"/>
                      <a:pt x="39505" y="21658"/>
                    </a:cubicBezTo>
                    <a:cubicBezTo>
                      <a:pt x="40051" y="21476"/>
                      <a:pt x="40584" y="21281"/>
                      <a:pt x="41118" y="21086"/>
                    </a:cubicBezTo>
                    <a:cubicBezTo>
                      <a:pt x="41196" y="21060"/>
                      <a:pt x="41274" y="21021"/>
                      <a:pt x="41352" y="20995"/>
                    </a:cubicBezTo>
                    <a:cubicBezTo>
                      <a:pt x="41924" y="20761"/>
                      <a:pt x="42483" y="20526"/>
                      <a:pt x="43043" y="20266"/>
                    </a:cubicBezTo>
                    <a:cubicBezTo>
                      <a:pt x="43199" y="20188"/>
                      <a:pt x="43368" y="20123"/>
                      <a:pt x="43524" y="20045"/>
                    </a:cubicBezTo>
                    <a:cubicBezTo>
                      <a:pt x="44148" y="19746"/>
                      <a:pt x="44747" y="19434"/>
                      <a:pt x="45319" y="19096"/>
                    </a:cubicBezTo>
                    <a:lnTo>
                      <a:pt x="45644" y="18914"/>
                    </a:lnTo>
                    <a:cubicBezTo>
                      <a:pt x="45748" y="18848"/>
                      <a:pt x="45839" y="18783"/>
                      <a:pt x="45930" y="18718"/>
                    </a:cubicBezTo>
                    <a:cubicBezTo>
                      <a:pt x="46100" y="18627"/>
                      <a:pt x="46256" y="18523"/>
                      <a:pt x="46412" y="18419"/>
                    </a:cubicBezTo>
                    <a:cubicBezTo>
                      <a:pt x="46568" y="18315"/>
                      <a:pt x="46698" y="18224"/>
                      <a:pt x="46841" y="18133"/>
                    </a:cubicBezTo>
                    <a:cubicBezTo>
                      <a:pt x="46984" y="18042"/>
                      <a:pt x="47140" y="17925"/>
                      <a:pt x="47283" y="17821"/>
                    </a:cubicBezTo>
                    <a:cubicBezTo>
                      <a:pt x="47439" y="17717"/>
                      <a:pt x="47556" y="17626"/>
                      <a:pt x="47686" y="17522"/>
                    </a:cubicBezTo>
                    <a:cubicBezTo>
                      <a:pt x="47817" y="17431"/>
                      <a:pt x="47960" y="17314"/>
                      <a:pt x="48090" y="17197"/>
                    </a:cubicBezTo>
                    <a:cubicBezTo>
                      <a:pt x="48233" y="17092"/>
                      <a:pt x="48337" y="17001"/>
                      <a:pt x="48467" y="16897"/>
                    </a:cubicBezTo>
                    <a:cubicBezTo>
                      <a:pt x="48584" y="16793"/>
                      <a:pt x="48714" y="16676"/>
                      <a:pt x="48844" y="16572"/>
                    </a:cubicBezTo>
                    <a:cubicBezTo>
                      <a:pt x="48896" y="16520"/>
                      <a:pt x="48948" y="16468"/>
                      <a:pt x="49000" y="16429"/>
                    </a:cubicBezTo>
                    <a:cubicBezTo>
                      <a:pt x="49065" y="16377"/>
                      <a:pt x="49091" y="16338"/>
                      <a:pt x="49143" y="16299"/>
                    </a:cubicBezTo>
                    <a:cubicBezTo>
                      <a:pt x="49351" y="16091"/>
                      <a:pt x="49547" y="15896"/>
                      <a:pt x="49742" y="15701"/>
                    </a:cubicBezTo>
                    <a:cubicBezTo>
                      <a:pt x="49807" y="15636"/>
                      <a:pt x="49872" y="15558"/>
                      <a:pt x="49937" y="15493"/>
                    </a:cubicBezTo>
                    <a:cubicBezTo>
                      <a:pt x="50171" y="15232"/>
                      <a:pt x="50405" y="14959"/>
                      <a:pt x="50626" y="14699"/>
                    </a:cubicBezTo>
                    <a:lnTo>
                      <a:pt x="50652" y="14660"/>
                    </a:lnTo>
                    <a:cubicBezTo>
                      <a:pt x="50691" y="14595"/>
                      <a:pt x="50743" y="14530"/>
                      <a:pt x="50782" y="14465"/>
                    </a:cubicBezTo>
                    <a:cubicBezTo>
                      <a:pt x="50912" y="14309"/>
                      <a:pt x="51042" y="14127"/>
                      <a:pt x="51159" y="13958"/>
                    </a:cubicBezTo>
                    <a:cubicBezTo>
                      <a:pt x="51225" y="13867"/>
                      <a:pt x="51277" y="13763"/>
                      <a:pt x="51342" y="13671"/>
                    </a:cubicBezTo>
                    <a:cubicBezTo>
                      <a:pt x="51446" y="13515"/>
                      <a:pt x="51537" y="13359"/>
                      <a:pt x="51641" y="13203"/>
                    </a:cubicBezTo>
                    <a:cubicBezTo>
                      <a:pt x="51667" y="13164"/>
                      <a:pt x="51693" y="13112"/>
                      <a:pt x="51719" y="13073"/>
                    </a:cubicBezTo>
                    <a:cubicBezTo>
                      <a:pt x="51745" y="13034"/>
                      <a:pt x="51784" y="12943"/>
                      <a:pt x="51810" y="12878"/>
                    </a:cubicBezTo>
                    <a:cubicBezTo>
                      <a:pt x="51888" y="12748"/>
                      <a:pt x="51953" y="12618"/>
                      <a:pt x="52018" y="12488"/>
                    </a:cubicBezTo>
                    <a:cubicBezTo>
                      <a:pt x="52083" y="12345"/>
                      <a:pt x="52122" y="12267"/>
                      <a:pt x="52187" y="12150"/>
                    </a:cubicBezTo>
                    <a:cubicBezTo>
                      <a:pt x="52239" y="12033"/>
                      <a:pt x="52291" y="11876"/>
                      <a:pt x="52343" y="11746"/>
                    </a:cubicBezTo>
                    <a:cubicBezTo>
                      <a:pt x="52369" y="11681"/>
                      <a:pt x="52395" y="11629"/>
                      <a:pt x="52421" y="11564"/>
                    </a:cubicBezTo>
                    <a:cubicBezTo>
                      <a:pt x="52447" y="11512"/>
                      <a:pt x="52460" y="11460"/>
                      <a:pt x="52473" y="11408"/>
                    </a:cubicBezTo>
                    <a:cubicBezTo>
                      <a:pt x="52525" y="11278"/>
                      <a:pt x="52564" y="11148"/>
                      <a:pt x="52603" y="11018"/>
                    </a:cubicBezTo>
                    <a:cubicBezTo>
                      <a:pt x="52642" y="10888"/>
                      <a:pt x="52668" y="10784"/>
                      <a:pt x="52707" y="10667"/>
                    </a:cubicBezTo>
                    <a:cubicBezTo>
                      <a:pt x="52733" y="10550"/>
                      <a:pt x="52772" y="10407"/>
                      <a:pt x="52798" y="10277"/>
                    </a:cubicBezTo>
                    <a:cubicBezTo>
                      <a:pt x="52811" y="10211"/>
                      <a:pt x="52837" y="10146"/>
                      <a:pt x="52850" y="10068"/>
                    </a:cubicBezTo>
                    <a:cubicBezTo>
                      <a:pt x="52863" y="10003"/>
                      <a:pt x="52863" y="9977"/>
                      <a:pt x="52876" y="9938"/>
                    </a:cubicBezTo>
                    <a:cubicBezTo>
                      <a:pt x="52889" y="9808"/>
                      <a:pt x="52915" y="9665"/>
                      <a:pt x="52929" y="9535"/>
                    </a:cubicBezTo>
                    <a:cubicBezTo>
                      <a:pt x="52955" y="9405"/>
                      <a:pt x="52968" y="9301"/>
                      <a:pt x="52981" y="9184"/>
                    </a:cubicBezTo>
                    <a:cubicBezTo>
                      <a:pt x="52994" y="9067"/>
                      <a:pt x="52994" y="8924"/>
                      <a:pt x="53007" y="8794"/>
                    </a:cubicBezTo>
                    <a:cubicBezTo>
                      <a:pt x="53007" y="8716"/>
                      <a:pt x="53020" y="8625"/>
                      <a:pt x="53020" y="8560"/>
                    </a:cubicBezTo>
                    <a:cubicBezTo>
                      <a:pt x="53020" y="8481"/>
                      <a:pt x="53020" y="8390"/>
                      <a:pt x="53020" y="8325"/>
                    </a:cubicBezTo>
                    <a:lnTo>
                      <a:pt x="53046" y="175"/>
                    </a:lnTo>
                    <a:lnTo>
                      <a:pt x="53046" y="175"/>
                    </a:lnTo>
                    <a:cubicBezTo>
                      <a:pt x="53045" y="325"/>
                      <a:pt x="53032" y="475"/>
                      <a:pt x="53020" y="625"/>
                    </a:cubicBezTo>
                    <a:cubicBezTo>
                      <a:pt x="53020" y="755"/>
                      <a:pt x="53007" y="885"/>
                      <a:pt x="52994" y="1015"/>
                    </a:cubicBezTo>
                    <a:cubicBezTo>
                      <a:pt x="52981" y="1145"/>
                      <a:pt x="52968" y="1249"/>
                      <a:pt x="52955" y="1366"/>
                    </a:cubicBezTo>
                    <a:cubicBezTo>
                      <a:pt x="52942" y="1483"/>
                      <a:pt x="52915" y="1626"/>
                      <a:pt x="52889" y="1757"/>
                    </a:cubicBezTo>
                    <a:cubicBezTo>
                      <a:pt x="52863" y="1900"/>
                      <a:pt x="52850" y="1991"/>
                      <a:pt x="52824" y="2108"/>
                    </a:cubicBezTo>
                    <a:cubicBezTo>
                      <a:pt x="52798" y="2225"/>
                      <a:pt x="52759" y="2368"/>
                      <a:pt x="52720" y="2498"/>
                    </a:cubicBezTo>
                    <a:cubicBezTo>
                      <a:pt x="52694" y="2628"/>
                      <a:pt x="52655" y="2732"/>
                      <a:pt x="52616" y="2849"/>
                    </a:cubicBezTo>
                    <a:cubicBezTo>
                      <a:pt x="52590" y="2966"/>
                      <a:pt x="52538" y="3109"/>
                      <a:pt x="52499" y="3226"/>
                    </a:cubicBezTo>
                    <a:cubicBezTo>
                      <a:pt x="52447" y="3356"/>
                      <a:pt x="52408" y="3461"/>
                      <a:pt x="52369" y="3578"/>
                    </a:cubicBezTo>
                    <a:cubicBezTo>
                      <a:pt x="52317" y="3695"/>
                      <a:pt x="52252" y="3838"/>
                      <a:pt x="52200" y="3981"/>
                    </a:cubicBezTo>
                    <a:cubicBezTo>
                      <a:pt x="52148" y="4111"/>
                      <a:pt x="52096" y="4202"/>
                      <a:pt x="52044" y="4306"/>
                    </a:cubicBezTo>
                    <a:cubicBezTo>
                      <a:pt x="51979" y="4423"/>
                      <a:pt x="51901" y="4579"/>
                      <a:pt x="51836" y="4709"/>
                    </a:cubicBezTo>
                    <a:cubicBezTo>
                      <a:pt x="51771" y="4839"/>
                      <a:pt x="51719" y="4917"/>
                      <a:pt x="51654" y="5034"/>
                    </a:cubicBezTo>
                    <a:cubicBezTo>
                      <a:pt x="51563" y="5191"/>
                      <a:pt x="51472" y="5347"/>
                      <a:pt x="51368" y="5503"/>
                    </a:cubicBezTo>
                    <a:cubicBezTo>
                      <a:pt x="51303" y="5594"/>
                      <a:pt x="51251" y="5698"/>
                      <a:pt x="51185" y="5789"/>
                    </a:cubicBezTo>
                    <a:cubicBezTo>
                      <a:pt x="51068" y="5958"/>
                      <a:pt x="50938" y="6127"/>
                      <a:pt x="50808" y="6296"/>
                    </a:cubicBezTo>
                    <a:cubicBezTo>
                      <a:pt x="50756" y="6374"/>
                      <a:pt x="50704" y="6452"/>
                      <a:pt x="50652" y="6517"/>
                    </a:cubicBezTo>
                    <a:cubicBezTo>
                      <a:pt x="50431" y="6790"/>
                      <a:pt x="50197" y="7064"/>
                      <a:pt x="49963" y="7324"/>
                    </a:cubicBezTo>
                    <a:cubicBezTo>
                      <a:pt x="49898" y="7389"/>
                      <a:pt x="49833" y="7454"/>
                      <a:pt x="49768" y="7532"/>
                    </a:cubicBezTo>
                    <a:cubicBezTo>
                      <a:pt x="49573" y="7727"/>
                      <a:pt x="49377" y="7922"/>
                      <a:pt x="49169" y="8117"/>
                    </a:cubicBezTo>
                    <a:cubicBezTo>
                      <a:pt x="49065" y="8208"/>
                      <a:pt x="48974" y="8299"/>
                      <a:pt x="48870" y="8390"/>
                    </a:cubicBezTo>
                    <a:cubicBezTo>
                      <a:pt x="48753" y="8507"/>
                      <a:pt x="48623" y="8612"/>
                      <a:pt x="48493" y="8716"/>
                    </a:cubicBezTo>
                    <a:cubicBezTo>
                      <a:pt x="48363" y="8820"/>
                      <a:pt x="48246" y="8924"/>
                      <a:pt x="48129" y="9028"/>
                    </a:cubicBezTo>
                    <a:cubicBezTo>
                      <a:pt x="47999" y="9119"/>
                      <a:pt x="47856" y="9236"/>
                      <a:pt x="47712" y="9353"/>
                    </a:cubicBezTo>
                    <a:cubicBezTo>
                      <a:pt x="47569" y="9457"/>
                      <a:pt x="47452" y="9548"/>
                      <a:pt x="47309" y="9652"/>
                    </a:cubicBezTo>
                    <a:cubicBezTo>
                      <a:pt x="47179" y="9743"/>
                      <a:pt x="47023" y="9860"/>
                      <a:pt x="46867" y="9964"/>
                    </a:cubicBezTo>
                    <a:cubicBezTo>
                      <a:pt x="46711" y="10068"/>
                      <a:pt x="46581" y="10146"/>
                      <a:pt x="46438" y="10250"/>
                    </a:cubicBezTo>
                    <a:cubicBezTo>
                      <a:pt x="46295" y="10342"/>
                      <a:pt x="46113" y="10446"/>
                      <a:pt x="45956" y="10550"/>
                    </a:cubicBezTo>
                    <a:cubicBezTo>
                      <a:pt x="45748" y="10680"/>
                      <a:pt x="45553" y="10810"/>
                      <a:pt x="45345" y="10927"/>
                    </a:cubicBezTo>
                    <a:cubicBezTo>
                      <a:pt x="44773" y="11265"/>
                      <a:pt x="44161" y="11564"/>
                      <a:pt x="43550" y="11863"/>
                    </a:cubicBezTo>
                    <a:cubicBezTo>
                      <a:pt x="43394" y="11941"/>
                      <a:pt x="43225" y="12020"/>
                      <a:pt x="43069" y="12098"/>
                    </a:cubicBezTo>
                    <a:cubicBezTo>
                      <a:pt x="42509" y="12345"/>
                      <a:pt x="41950" y="12592"/>
                      <a:pt x="41365" y="12813"/>
                    </a:cubicBezTo>
                    <a:cubicBezTo>
                      <a:pt x="41287" y="12852"/>
                      <a:pt x="41222" y="12878"/>
                      <a:pt x="41144" y="12904"/>
                    </a:cubicBezTo>
                    <a:cubicBezTo>
                      <a:pt x="40519" y="13151"/>
                      <a:pt x="39882" y="13359"/>
                      <a:pt x="39245" y="13554"/>
                    </a:cubicBezTo>
                    <a:cubicBezTo>
                      <a:pt x="38789" y="13697"/>
                      <a:pt x="38334" y="13828"/>
                      <a:pt x="37879" y="13945"/>
                    </a:cubicBezTo>
                    <a:cubicBezTo>
                      <a:pt x="37528" y="14049"/>
                      <a:pt x="37189" y="14140"/>
                      <a:pt x="36838" y="14231"/>
                    </a:cubicBezTo>
                    <a:cubicBezTo>
                      <a:pt x="36344" y="14348"/>
                      <a:pt x="35863" y="14452"/>
                      <a:pt x="35368" y="14543"/>
                    </a:cubicBezTo>
                    <a:cubicBezTo>
                      <a:pt x="35017" y="14621"/>
                      <a:pt x="34666" y="14699"/>
                      <a:pt x="34302" y="14764"/>
                    </a:cubicBezTo>
                    <a:cubicBezTo>
                      <a:pt x="34159" y="14790"/>
                      <a:pt x="34003" y="14803"/>
                      <a:pt x="33859" y="14829"/>
                    </a:cubicBezTo>
                    <a:cubicBezTo>
                      <a:pt x="33248" y="14933"/>
                      <a:pt x="32637" y="15024"/>
                      <a:pt x="32025" y="15089"/>
                    </a:cubicBezTo>
                    <a:cubicBezTo>
                      <a:pt x="31843" y="15115"/>
                      <a:pt x="31661" y="15141"/>
                      <a:pt x="31479" y="15154"/>
                    </a:cubicBezTo>
                    <a:cubicBezTo>
                      <a:pt x="31128" y="15193"/>
                      <a:pt x="30777" y="15219"/>
                      <a:pt x="30412" y="15245"/>
                    </a:cubicBezTo>
                    <a:cubicBezTo>
                      <a:pt x="29814" y="15297"/>
                      <a:pt x="29229" y="15336"/>
                      <a:pt x="28630" y="15362"/>
                    </a:cubicBezTo>
                    <a:cubicBezTo>
                      <a:pt x="28240" y="15375"/>
                      <a:pt x="27863" y="15388"/>
                      <a:pt x="27473" y="15401"/>
                    </a:cubicBezTo>
                    <a:cubicBezTo>
                      <a:pt x="27152" y="15401"/>
                      <a:pt x="26825" y="15407"/>
                      <a:pt x="26504" y="15407"/>
                    </a:cubicBezTo>
                    <a:cubicBezTo>
                      <a:pt x="26344" y="15407"/>
                      <a:pt x="26185" y="15406"/>
                      <a:pt x="26029" y="15401"/>
                    </a:cubicBezTo>
                    <a:cubicBezTo>
                      <a:pt x="25626" y="15401"/>
                      <a:pt x="25209" y="15375"/>
                      <a:pt x="24819" y="15362"/>
                    </a:cubicBezTo>
                    <a:cubicBezTo>
                      <a:pt x="24364" y="15349"/>
                      <a:pt x="23909" y="15323"/>
                      <a:pt x="23466" y="15284"/>
                    </a:cubicBezTo>
                    <a:cubicBezTo>
                      <a:pt x="23063" y="15258"/>
                      <a:pt x="22647" y="15232"/>
                      <a:pt x="22244" y="15193"/>
                    </a:cubicBezTo>
                    <a:cubicBezTo>
                      <a:pt x="21801" y="15141"/>
                      <a:pt x="21359" y="15102"/>
                      <a:pt x="20917" y="15037"/>
                    </a:cubicBezTo>
                    <a:cubicBezTo>
                      <a:pt x="20527" y="14985"/>
                      <a:pt x="20123" y="14933"/>
                      <a:pt x="19733" y="14881"/>
                    </a:cubicBezTo>
                    <a:cubicBezTo>
                      <a:pt x="19265" y="14803"/>
                      <a:pt x="18797" y="14712"/>
                      <a:pt x="18328" y="14634"/>
                    </a:cubicBezTo>
                    <a:cubicBezTo>
                      <a:pt x="17964" y="14569"/>
                      <a:pt x="17600" y="14491"/>
                      <a:pt x="17236" y="14413"/>
                    </a:cubicBezTo>
                    <a:cubicBezTo>
                      <a:pt x="16676" y="14283"/>
                      <a:pt x="16130" y="14153"/>
                      <a:pt x="15584" y="14010"/>
                    </a:cubicBezTo>
                    <a:cubicBezTo>
                      <a:pt x="15233" y="13919"/>
                      <a:pt x="14881" y="13828"/>
                      <a:pt x="14530" y="13724"/>
                    </a:cubicBezTo>
                    <a:cubicBezTo>
                      <a:pt x="14348" y="13671"/>
                      <a:pt x="14166" y="13606"/>
                      <a:pt x="13971" y="13554"/>
                    </a:cubicBezTo>
                    <a:cubicBezTo>
                      <a:pt x="13438" y="13385"/>
                      <a:pt x="12891" y="13203"/>
                      <a:pt x="12371" y="12995"/>
                    </a:cubicBezTo>
                    <a:cubicBezTo>
                      <a:pt x="12215" y="12943"/>
                      <a:pt x="12059" y="12891"/>
                      <a:pt x="11903" y="12839"/>
                    </a:cubicBezTo>
                    <a:cubicBezTo>
                      <a:pt x="11421" y="12657"/>
                      <a:pt x="10953" y="12449"/>
                      <a:pt x="10498" y="12241"/>
                    </a:cubicBezTo>
                    <a:cubicBezTo>
                      <a:pt x="10264" y="12137"/>
                      <a:pt x="10030" y="12046"/>
                      <a:pt x="9808" y="11941"/>
                    </a:cubicBezTo>
                    <a:cubicBezTo>
                      <a:pt x="9145" y="11616"/>
                      <a:pt x="8495" y="11291"/>
                      <a:pt x="7857" y="10927"/>
                    </a:cubicBezTo>
                    <a:cubicBezTo>
                      <a:pt x="2642" y="7910"/>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55;p16">
                <a:extLst>
                  <a:ext uri="{FF2B5EF4-FFF2-40B4-BE49-F238E27FC236}">
                    <a16:creationId xmlns:a16="http://schemas.microsoft.com/office/drawing/2014/main" id="{73457D45-B4BB-40BF-A92E-15BC666B65C1}"/>
                  </a:ext>
                </a:extLst>
              </p:cNvPr>
              <p:cNvSpPr/>
              <p:nvPr/>
            </p:nvSpPr>
            <p:spPr>
              <a:xfrm>
                <a:off x="3063204" y="3615656"/>
                <a:ext cx="883586" cy="465887"/>
              </a:xfrm>
              <a:custGeom>
                <a:avLst/>
                <a:gdLst/>
                <a:ahLst/>
                <a:cxnLst/>
                <a:rect l="l" t="t" r="r" b="b"/>
                <a:pathLst>
                  <a:path w="58236" h="30706" extrusionOk="0">
                    <a:moveTo>
                      <a:pt x="29028" y="1"/>
                    </a:moveTo>
                    <a:cubicBezTo>
                      <a:pt x="22246" y="1"/>
                      <a:pt x="15473" y="1500"/>
                      <a:pt x="10315" y="4498"/>
                    </a:cubicBezTo>
                    <a:cubicBezTo>
                      <a:pt x="0" y="10495"/>
                      <a:pt x="52" y="20211"/>
                      <a:pt x="10432" y="26208"/>
                    </a:cubicBezTo>
                    <a:cubicBezTo>
                      <a:pt x="15629" y="29206"/>
                      <a:pt x="22419" y="30705"/>
                      <a:pt x="29201" y="30705"/>
                    </a:cubicBezTo>
                    <a:cubicBezTo>
                      <a:pt x="35982" y="30705"/>
                      <a:pt x="42756" y="29206"/>
                      <a:pt x="47920" y="26208"/>
                    </a:cubicBezTo>
                    <a:cubicBezTo>
                      <a:pt x="58235" y="20211"/>
                      <a:pt x="58183" y="10495"/>
                      <a:pt x="47790" y="4498"/>
                    </a:cubicBezTo>
                    <a:cubicBezTo>
                      <a:pt x="42600" y="1500"/>
                      <a:pt x="35810" y="1"/>
                      <a:pt x="2902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56;p16">
                <a:extLst>
                  <a:ext uri="{FF2B5EF4-FFF2-40B4-BE49-F238E27FC236}">
                    <a16:creationId xmlns:a16="http://schemas.microsoft.com/office/drawing/2014/main" id="{03C7FE65-9BB9-4EF3-9CCB-70D745F67F01}"/>
                  </a:ext>
                </a:extLst>
              </p:cNvPr>
              <p:cNvSpPr/>
              <p:nvPr/>
            </p:nvSpPr>
            <p:spPr>
              <a:xfrm>
                <a:off x="3315976" y="3726854"/>
                <a:ext cx="472699" cy="211929"/>
              </a:xfrm>
              <a:custGeom>
                <a:avLst/>
                <a:gdLst/>
                <a:ahLst/>
                <a:cxnLst/>
                <a:rect l="l" t="t" r="r" b="b"/>
                <a:pathLst>
                  <a:path w="31155" h="13968" extrusionOk="0">
                    <a:moveTo>
                      <a:pt x="11239" y="927"/>
                    </a:moveTo>
                    <a:lnTo>
                      <a:pt x="21750" y="6989"/>
                    </a:lnTo>
                    <a:lnTo>
                      <a:pt x="20566" y="7418"/>
                    </a:lnTo>
                    <a:lnTo>
                      <a:pt x="13451" y="3308"/>
                    </a:lnTo>
                    <a:cubicBezTo>
                      <a:pt x="13314" y="3236"/>
                      <a:pt x="13168" y="3201"/>
                      <a:pt x="13022" y="3201"/>
                    </a:cubicBezTo>
                    <a:cubicBezTo>
                      <a:pt x="12875" y="3201"/>
                      <a:pt x="12729" y="3236"/>
                      <a:pt x="12592" y="3308"/>
                    </a:cubicBezTo>
                    <a:cubicBezTo>
                      <a:pt x="12345" y="3451"/>
                      <a:pt x="12345" y="3672"/>
                      <a:pt x="12592" y="3815"/>
                    </a:cubicBezTo>
                    <a:lnTo>
                      <a:pt x="19486" y="7795"/>
                    </a:lnTo>
                    <a:lnTo>
                      <a:pt x="18212" y="8251"/>
                    </a:lnTo>
                    <a:lnTo>
                      <a:pt x="13633" y="5610"/>
                    </a:lnTo>
                    <a:cubicBezTo>
                      <a:pt x="13496" y="5545"/>
                      <a:pt x="13347" y="5513"/>
                      <a:pt x="13197" y="5513"/>
                    </a:cubicBezTo>
                    <a:cubicBezTo>
                      <a:pt x="13048" y="5513"/>
                      <a:pt x="12898" y="5545"/>
                      <a:pt x="12761" y="5610"/>
                    </a:cubicBezTo>
                    <a:cubicBezTo>
                      <a:pt x="12527" y="5753"/>
                      <a:pt x="12527" y="5974"/>
                      <a:pt x="12761" y="6117"/>
                    </a:cubicBezTo>
                    <a:lnTo>
                      <a:pt x="17132" y="8641"/>
                    </a:lnTo>
                    <a:lnTo>
                      <a:pt x="15779" y="9122"/>
                    </a:lnTo>
                    <a:lnTo>
                      <a:pt x="7610" y="4413"/>
                    </a:lnTo>
                    <a:lnTo>
                      <a:pt x="11239" y="927"/>
                    </a:lnTo>
                    <a:close/>
                    <a:moveTo>
                      <a:pt x="11130" y="1"/>
                    </a:moveTo>
                    <a:cubicBezTo>
                      <a:pt x="11102" y="1"/>
                      <a:pt x="11073" y="2"/>
                      <a:pt x="11044" y="4"/>
                    </a:cubicBezTo>
                    <a:cubicBezTo>
                      <a:pt x="10888" y="4"/>
                      <a:pt x="10719" y="69"/>
                      <a:pt x="10602" y="173"/>
                    </a:cubicBezTo>
                    <a:lnTo>
                      <a:pt x="6310" y="4270"/>
                    </a:lnTo>
                    <a:cubicBezTo>
                      <a:pt x="6167" y="4413"/>
                      <a:pt x="6206" y="4596"/>
                      <a:pt x="6401" y="4713"/>
                    </a:cubicBezTo>
                    <a:lnTo>
                      <a:pt x="14725" y="9512"/>
                    </a:lnTo>
                    <a:lnTo>
                      <a:pt x="12735" y="10228"/>
                    </a:lnTo>
                    <a:lnTo>
                      <a:pt x="4567" y="5506"/>
                    </a:lnTo>
                    <a:cubicBezTo>
                      <a:pt x="4131" y="5252"/>
                      <a:pt x="3559" y="5126"/>
                      <a:pt x="2988" y="5126"/>
                    </a:cubicBezTo>
                    <a:cubicBezTo>
                      <a:pt x="2417" y="5126"/>
                      <a:pt x="1848" y="5252"/>
                      <a:pt x="1419" y="5506"/>
                    </a:cubicBezTo>
                    <a:cubicBezTo>
                      <a:pt x="638" y="5961"/>
                      <a:pt x="560" y="6664"/>
                      <a:pt x="1198" y="7171"/>
                    </a:cubicBezTo>
                    <a:cubicBezTo>
                      <a:pt x="950" y="7197"/>
                      <a:pt x="729" y="7262"/>
                      <a:pt x="521" y="7379"/>
                    </a:cubicBezTo>
                    <a:cubicBezTo>
                      <a:pt x="1" y="7678"/>
                      <a:pt x="1" y="8160"/>
                      <a:pt x="521" y="8459"/>
                    </a:cubicBezTo>
                    <a:cubicBezTo>
                      <a:pt x="814" y="8608"/>
                      <a:pt x="1133" y="8683"/>
                      <a:pt x="1451" y="8683"/>
                    </a:cubicBezTo>
                    <a:cubicBezTo>
                      <a:pt x="1770" y="8683"/>
                      <a:pt x="2089" y="8608"/>
                      <a:pt x="2381" y="8459"/>
                    </a:cubicBezTo>
                    <a:cubicBezTo>
                      <a:pt x="2537" y="8381"/>
                      <a:pt x="2654" y="8251"/>
                      <a:pt x="2720" y="8082"/>
                    </a:cubicBezTo>
                    <a:lnTo>
                      <a:pt x="8677" y="11529"/>
                    </a:lnTo>
                    <a:lnTo>
                      <a:pt x="8677" y="12244"/>
                    </a:lnTo>
                    <a:cubicBezTo>
                      <a:pt x="8495" y="12283"/>
                      <a:pt x="8326" y="12348"/>
                      <a:pt x="8157" y="12439"/>
                    </a:cubicBezTo>
                    <a:cubicBezTo>
                      <a:pt x="7545" y="12790"/>
                      <a:pt x="7558" y="13363"/>
                      <a:pt x="8157" y="13714"/>
                    </a:cubicBezTo>
                    <a:cubicBezTo>
                      <a:pt x="8501" y="13883"/>
                      <a:pt x="8875" y="13968"/>
                      <a:pt x="9249" y="13968"/>
                    </a:cubicBezTo>
                    <a:cubicBezTo>
                      <a:pt x="9623" y="13968"/>
                      <a:pt x="9997" y="13883"/>
                      <a:pt x="10342" y="13714"/>
                    </a:cubicBezTo>
                    <a:cubicBezTo>
                      <a:pt x="10940" y="13363"/>
                      <a:pt x="10927" y="12790"/>
                      <a:pt x="10329" y="12439"/>
                    </a:cubicBezTo>
                    <a:cubicBezTo>
                      <a:pt x="10199" y="12374"/>
                      <a:pt x="10056" y="12309"/>
                      <a:pt x="9900" y="12270"/>
                    </a:cubicBezTo>
                    <a:lnTo>
                      <a:pt x="9900" y="11373"/>
                    </a:lnTo>
                    <a:cubicBezTo>
                      <a:pt x="9887" y="11255"/>
                      <a:pt x="9822" y="11164"/>
                      <a:pt x="9718" y="11125"/>
                    </a:cubicBezTo>
                    <a:lnTo>
                      <a:pt x="2277" y="6820"/>
                    </a:lnTo>
                    <a:cubicBezTo>
                      <a:pt x="1887" y="6599"/>
                      <a:pt x="1887" y="6235"/>
                      <a:pt x="2277" y="6013"/>
                    </a:cubicBezTo>
                    <a:cubicBezTo>
                      <a:pt x="2498" y="5896"/>
                      <a:pt x="2739" y="5838"/>
                      <a:pt x="2981" y="5838"/>
                    </a:cubicBezTo>
                    <a:cubicBezTo>
                      <a:pt x="3224" y="5838"/>
                      <a:pt x="3467" y="5896"/>
                      <a:pt x="3695" y="6013"/>
                    </a:cubicBezTo>
                    <a:lnTo>
                      <a:pt x="12202" y="10930"/>
                    </a:lnTo>
                    <a:cubicBezTo>
                      <a:pt x="12341" y="10996"/>
                      <a:pt x="12488" y="11029"/>
                      <a:pt x="12635" y="11029"/>
                    </a:cubicBezTo>
                    <a:cubicBezTo>
                      <a:pt x="12748" y="11029"/>
                      <a:pt x="12861" y="11009"/>
                      <a:pt x="12969" y="10969"/>
                    </a:cubicBezTo>
                    <a:lnTo>
                      <a:pt x="22595" y="7522"/>
                    </a:lnTo>
                    <a:lnTo>
                      <a:pt x="23050" y="7366"/>
                    </a:lnTo>
                    <a:lnTo>
                      <a:pt x="27577" y="5740"/>
                    </a:lnTo>
                    <a:lnTo>
                      <a:pt x="30048" y="7158"/>
                    </a:lnTo>
                    <a:cubicBezTo>
                      <a:pt x="30185" y="7230"/>
                      <a:pt x="30331" y="7265"/>
                      <a:pt x="30478" y="7265"/>
                    </a:cubicBezTo>
                    <a:cubicBezTo>
                      <a:pt x="30624" y="7265"/>
                      <a:pt x="30770" y="7230"/>
                      <a:pt x="30907" y="7158"/>
                    </a:cubicBezTo>
                    <a:cubicBezTo>
                      <a:pt x="31154" y="7028"/>
                      <a:pt x="31154" y="6794"/>
                      <a:pt x="30907" y="6664"/>
                    </a:cubicBezTo>
                    <a:lnTo>
                      <a:pt x="28097" y="5038"/>
                    </a:lnTo>
                    <a:cubicBezTo>
                      <a:pt x="27958" y="4968"/>
                      <a:pt x="27806" y="4931"/>
                      <a:pt x="27653" y="4931"/>
                    </a:cubicBezTo>
                    <a:cubicBezTo>
                      <a:pt x="27548" y="4931"/>
                      <a:pt x="27443" y="4949"/>
                      <a:pt x="27343" y="4986"/>
                    </a:cubicBezTo>
                    <a:lnTo>
                      <a:pt x="22816" y="6612"/>
                    </a:lnTo>
                    <a:lnTo>
                      <a:pt x="11552" y="108"/>
                    </a:lnTo>
                    <a:cubicBezTo>
                      <a:pt x="11420" y="31"/>
                      <a:pt x="11280" y="1"/>
                      <a:pt x="1113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7" name="Google Shape;157;p16">
              <a:extLst>
                <a:ext uri="{FF2B5EF4-FFF2-40B4-BE49-F238E27FC236}">
                  <a16:creationId xmlns:a16="http://schemas.microsoft.com/office/drawing/2014/main" id="{0A64636B-64E4-4D3F-BA9C-CF2916249AD3}"/>
                </a:ext>
              </a:extLst>
            </p:cNvPr>
            <p:cNvGrpSpPr/>
            <p:nvPr/>
          </p:nvGrpSpPr>
          <p:grpSpPr>
            <a:xfrm>
              <a:off x="4182861" y="1991645"/>
              <a:ext cx="883768" cy="577889"/>
              <a:chOff x="4182861" y="1991645"/>
              <a:chExt cx="883768" cy="577889"/>
            </a:xfrm>
          </p:grpSpPr>
          <p:sp>
            <p:nvSpPr>
              <p:cNvPr id="37" name="Google Shape;158;p16">
                <a:extLst>
                  <a:ext uri="{FF2B5EF4-FFF2-40B4-BE49-F238E27FC236}">
                    <a16:creationId xmlns:a16="http://schemas.microsoft.com/office/drawing/2014/main" id="{D76F9AA6-8EB9-4173-B843-A788411DB336}"/>
                  </a:ext>
                </a:extLst>
              </p:cNvPr>
              <p:cNvSpPr/>
              <p:nvPr/>
            </p:nvSpPr>
            <p:spPr>
              <a:xfrm>
                <a:off x="4221924" y="2211903"/>
                <a:ext cx="805038" cy="357631"/>
              </a:xfrm>
              <a:custGeom>
                <a:avLst/>
                <a:gdLst/>
                <a:ahLst/>
                <a:cxnLst/>
                <a:rect l="l" t="t" r="r" b="b"/>
                <a:pathLst>
                  <a:path w="53059" h="23571" extrusionOk="0">
                    <a:moveTo>
                      <a:pt x="40" y="0"/>
                    </a:moveTo>
                    <a:lnTo>
                      <a:pt x="40" y="0"/>
                    </a:lnTo>
                    <a:cubicBezTo>
                      <a:pt x="40" y="1"/>
                      <a:pt x="40" y="2"/>
                      <a:pt x="40" y="2"/>
                    </a:cubicBezTo>
                    <a:lnTo>
                      <a:pt x="40" y="2"/>
                    </a:lnTo>
                    <a:lnTo>
                      <a:pt x="40" y="0"/>
                    </a:lnTo>
                    <a:close/>
                    <a:moveTo>
                      <a:pt x="53058" y="156"/>
                    </a:moveTo>
                    <a:lnTo>
                      <a:pt x="53058" y="172"/>
                    </a:lnTo>
                    <a:lnTo>
                      <a:pt x="53058" y="172"/>
                    </a:lnTo>
                    <a:cubicBezTo>
                      <a:pt x="53058" y="167"/>
                      <a:pt x="53058" y="162"/>
                      <a:pt x="53058" y="156"/>
                    </a:cubicBezTo>
                    <a:close/>
                    <a:moveTo>
                      <a:pt x="40" y="2"/>
                    </a:moveTo>
                    <a:lnTo>
                      <a:pt x="14" y="8169"/>
                    </a:lnTo>
                    <a:cubicBezTo>
                      <a:pt x="1" y="12123"/>
                      <a:pt x="2615" y="16091"/>
                      <a:pt x="7831" y="19108"/>
                    </a:cubicBezTo>
                    <a:cubicBezTo>
                      <a:pt x="8456" y="19473"/>
                      <a:pt x="9106" y="19798"/>
                      <a:pt x="9782" y="20123"/>
                    </a:cubicBezTo>
                    <a:cubicBezTo>
                      <a:pt x="10003" y="20227"/>
                      <a:pt x="10251" y="20318"/>
                      <a:pt x="10472" y="20422"/>
                    </a:cubicBezTo>
                    <a:cubicBezTo>
                      <a:pt x="10875" y="20591"/>
                      <a:pt x="11252" y="20773"/>
                      <a:pt x="11668" y="20943"/>
                    </a:cubicBezTo>
                    <a:cubicBezTo>
                      <a:pt x="11733" y="20969"/>
                      <a:pt x="11811" y="20995"/>
                      <a:pt x="11877" y="21021"/>
                    </a:cubicBezTo>
                    <a:cubicBezTo>
                      <a:pt x="12033" y="21073"/>
                      <a:pt x="12189" y="21125"/>
                      <a:pt x="12345" y="21177"/>
                    </a:cubicBezTo>
                    <a:cubicBezTo>
                      <a:pt x="12865" y="21372"/>
                      <a:pt x="13398" y="21554"/>
                      <a:pt x="13945" y="21723"/>
                    </a:cubicBezTo>
                    <a:cubicBezTo>
                      <a:pt x="14140" y="21788"/>
                      <a:pt x="14322" y="21853"/>
                      <a:pt x="14504" y="21905"/>
                    </a:cubicBezTo>
                    <a:cubicBezTo>
                      <a:pt x="14634" y="21944"/>
                      <a:pt x="14751" y="21983"/>
                      <a:pt x="14881" y="22022"/>
                    </a:cubicBezTo>
                    <a:cubicBezTo>
                      <a:pt x="15102" y="22087"/>
                      <a:pt x="15337" y="22126"/>
                      <a:pt x="15558" y="22178"/>
                    </a:cubicBezTo>
                    <a:cubicBezTo>
                      <a:pt x="16104" y="22321"/>
                      <a:pt x="16650" y="22464"/>
                      <a:pt x="17210" y="22581"/>
                    </a:cubicBezTo>
                    <a:cubicBezTo>
                      <a:pt x="17353" y="22620"/>
                      <a:pt x="17496" y="22660"/>
                      <a:pt x="17652" y="22686"/>
                    </a:cubicBezTo>
                    <a:cubicBezTo>
                      <a:pt x="17860" y="22738"/>
                      <a:pt x="18094" y="22764"/>
                      <a:pt x="18302" y="22803"/>
                    </a:cubicBezTo>
                    <a:cubicBezTo>
                      <a:pt x="18771" y="22894"/>
                      <a:pt x="19239" y="22972"/>
                      <a:pt x="19707" y="23050"/>
                    </a:cubicBezTo>
                    <a:cubicBezTo>
                      <a:pt x="19902" y="23076"/>
                      <a:pt x="20084" y="23128"/>
                      <a:pt x="20279" y="23154"/>
                    </a:cubicBezTo>
                    <a:cubicBezTo>
                      <a:pt x="20462" y="23180"/>
                      <a:pt x="20696" y="23193"/>
                      <a:pt x="20891" y="23219"/>
                    </a:cubicBezTo>
                    <a:cubicBezTo>
                      <a:pt x="21333" y="23271"/>
                      <a:pt x="21775" y="23323"/>
                      <a:pt x="22218" y="23362"/>
                    </a:cubicBezTo>
                    <a:cubicBezTo>
                      <a:pt x="22439" y="23388"/>
                      <a:pt x="22634" y="23414"/>
                      <a:pt x="22855" y="23440"/>
                    </a:cubicBezTo>
                    <a:cubicBezTo>
                      <a:pt x="23063" y="23453"/>
                      <a:pt x="23245" y="23453"/>
                      <a:pt x="23440" y="23466"/>
                    </a:cubicBezTo>
                    <a:cubicBezTo>
                      <a:pt x="23896" y="23505"/>
                      <a:pt x="24338" y="23518"/>
                      <a:pt x="24793" y="23544"/>
                    </a:cubicBezTo>
                    <a:cubicBezTo>
                      <a:pt x="25014" y="23544"/>
                      <a:pt x="25235" y="23570"/>
                      <a:pt x="25456" y="23570"/>
                    </a:cubicBezTo>
                    <a:lnTo>
                      <a:pt x="28175" y="23570"/>
                    </a:lnTo>
                    <a:cubicBezTo>
                      <a:pt x="28318" y="23570"/>
                      <a:pt x="28461" y="23557"/>
                      <a:pt x="28604" y="23544"/>
                    </a:cubicBezTo>
                    <a:cubicBezTo>
                      <a:pt x="29203" y="23518"/>
                      <a:pt x="29801" y="23479"/>
                      <a:pt x="30386" y="23427"/>
                    </a:cubicBezTo>
                    <a:cubicBezTo>
                      <a:pt x="30633" y="23414"/>
                      <a:pt x="30881" y="23401"/>
                      <a:pt x="31115" y="23375"/>
                    </a:cubicBezTo>
                    <a:cubicBezTo>
                      <a:pt x="31232" y="23362"/>
                      <a:pt x="31336" y="23349"/>
                      <a:pt x="31453" y="23336"/>
                    </a:cubicBezTo>
                    <a:cubicBezTo>
                      <a:pt x="31635" y="23323"/>
                      <a:pt x="31817" y="23297"/>
                      <a:pt x="31999" y="23271"/>
                    </a:cubicBezTo>
                    <a:cubicBezTo>
                      <a:pt x="32611" y="23206"/>
                      <a:pt x="33222" y="23115"/>
                      <a:pt x="33833" y="23011"/>
                    </a:cubicBezTo>
                    <a:cubicBezTo>
                      <a:pt x="33976" y="22985"/>
                      <a:pt x="34132" y="22972"/>
                      <a:pt x="34276" y="22946"/>
                    </a:cubicBezTo>
                    <a:cubicBezTo>
                      <a:pt x="34354" y="22933"/>
                      <a:pt x="34419" y="22920"/>
                      <a:pt x="34497" y="22907"/>
                    </a:cubicBezTo>
                    <a:cubicBezTo>
                      <a:pt x="34783" y="22855"/>
                      <a:pt x="35069" y="22790"/>
                      <a:pt x="35355" y="22725"/>
                    </a:cubicBezTo>
                    <a:cubicBezTo>
                      <a:pt x="35836" y="22634"/>
                      <a:pt x="36331" y="22529"/>
                      <a:pt x="36812" y="22412"/>
                    </a:cubicBezTo>
                    <a:cubicBezTo>
                      <a:pt x="37163" y="22334"/>
                      <a:pt x="37514" y="22230"/>
                      <a:pt x="37853" y="22139"/>
                    </a:cubicBezTo>
                    <a:cubicBezTo>
                      <a:pt x="38321" y="22009"/>
                      <a:pt x="38776" y="21879"/>
                      <a:pt x="39218" y="21749"/>
                    </a:cubicBezTo>
                    <a:cubicBezTo>
                      <a:pt x="39322" y="21710"/>
                      <a:pt x="39414" y="21697"/>
                      <a:pt x="39518" y="21658"/>
                    </a:cubicBezTo>
                    <a:cubicBezTo>
                      <a:pt x="40051" y="21489"/>
                      <a:pt x="40597" y="21294"/>
                      <a:pt x="41118" y="21099"/>
                    </a:cubicBezTo>
                    <a:cubicBezTo>
                      <a:pt x="41196" y="21060"/>
                      <a:pt x="41274" y="21034"/>
                      <a:pt x="41352" y="20995"/>
                    </a:cubicBezTo>
                    <a:cubicBezTo>
                      <a:pt x="41924" y="20773"/>
                      <a:pt x="42483" y="20526"/>
                      <a:pt x="43043" y="20279"/>
                    </a:cubicBezTo>
                    <a:cubicBezTo>
                      <a:pt x="43212" y="20201"/>
                      <a:pt x="43368" y="20123"/>
                      <a:pt x="43537" y="20045"/>
                    </a:cubicBezTo>
                    <a:cubicBezTo>
                      <a:pt x="44148" y="19746"/>
                      <a:pt x="44747" y="19447"/>
                      <a:pt x="45319" y="19108"/>
                    </a:cubicBezTo>
                    <a:lnTo>
                      <a:pt x="45644" y="18913"/>
                    </a:lnTo>
                    <a:cubicBezTo>
                      <a:pt x="45748" y="18861"/>
                      <a:pt x="45839" y="18796"/>
                      <a:pt x="45930" y="18731"/>
                    </a:cubicBezTo>
                    <a:cubicBezTo>
                      <a:pt x="46099" y="18627"/>
                      <a:pt x="46256" y="18536"/>
                      <a:pt x="46425" y="18432"/>
                    </a:cubicBezTo>
                    <a:cubicBezTo>
                      <a:pt x="46581" y="18328"/>
                      <a:pt x="46711" y="18237"/>
                      <a:pt x="46841" y="18146"/>
                    </a:cubicBezTo>
                    <a:cubicBezTo>
                      <a:pt x="46984" y="18042"/>
                      <a:pt x="47140" y="17938"/>
                      <a:pt x="47296" y="17821"/>
                    </a:cubicBezTo>
                    <a:cubicBezTo>
                      <a:pt x="47439" y="17717"/>
                      <a:pt x="47556" y="17626"/>
                      <a:pt x="47686" y="17535"/>
                    </a:cubicBezTo>
                    <a:cubicBezTo>
                      <a:pt x="47816" y="17430"/>
                      <a:pt x="47973" y="17313"/>
                      <a:pt x="48103" y="17209"/>
                    </a:cubicBezTo>
                    <a:cubicBezTo>
                      <a:pt x="48233" y="17092"/>
                      <a:pt x="48350" y="17001"/>
                      <a:pt x="48467" y="16897"/>
                    </a:cubicBezTo>
                    <a:cubicBezTo>
                      <a:pt x="48584" y="16806"/>
                      <a:pt x="48727" y="16676"/>
                      <a:pt x="48844" y="16572"/>
                    </a:cubicBezTo>
                    <a:cubicBezTo>
                      <a:pt x="48896" y="16520"/>
                      <a:pt x="48961" y="16481"/>
                      <a:pt x="49013" y="16429"/>
                    </a:cubicBezTo>
                    <a:cubicBezTo>
                      <a:pt x="49065" y="16377"/>
                      <a:pt x="49104" y="16338"/>
                      <a:pt x="49143" y="16299"/>
                    </a:cubicBezTo>
                    <a:cubicBezTo>
                      <a:pt x="49351" y="16104"/>
                      <a:pt x="49559" y="15896"/>
                      <a:pt x="49742" y="15700"/>
                    </a:cubicBezTo>
                    <a:cubicBezTo>
                      <a:pt x="49807" y="15635"/>
                      <a:pt x="49872" y="15570"/>
                      <a:pt x="49937" y="15492"/>
                    </a:cubicBezTo>
                    <a:cubicBezTo>
                      <a:pt x="50184" y="15232"/>
                      <a:pt x="50418" y="14972"/>
                      <a:pt x="50626" y="14699"/>
                    </a:cubicBezTo>
                    <a:lnTo>
                      <a:pt x="50652" y="14660"/>
                    </a:lnTo>
                    <a:cubicBezTo>
                      <a:pt x="50704" y="14595"/>
                      <a:pt x="50743" y="14530"/>
                      <a:pt x="50795" y="14465"/>
                    </a:cubicBezTo>
                    <a:cubicBezTo>
                      <a:pt x="50925" y="14309"/>
                      <a:pt x="51055" y="14127"/>
                      <a:pt x="51172" y="13957"/>
                    </a:cubicBezTo>
                    <a:cubicBezTo>
                      <a:pt x="51237" y="13866"/>
                      <a:pt x="51289" y="13775"/>
                      <a:pt x="51354" y="13671"/>
                    </a:cubicBezTo>
                    <a:cubicBezTo>
                      <a:pt x="51459" y="13515"/>
                      <a:pt x="51550" y="13359"/>
                      <a:pt x="51641" y="13203"/>
                    </a:cubicBezTo>
                    <a:cubicBezTo>
                      <a:pt x="51667" y="13164"/>
                      <a:pt x="51693" y="13125"/>
                      <a:pt x="51719" y="13073"/>
                    </a:cubicBezTo>
                    <a:cubicBezTo>
                      <a:pt x="51745" y="13034"/>
                      <a:pt x="51784" y="12943"/>
                      <a:pt x="51823" y="12878"/>
                    </a:cubicBezTo>
                    <a:cubicBezTo>
                      <a:pt x="51888" y="12748"/>
                      <a:pt x="51966" y="12618"/>
                      <a:pt x="52031" y="12488"/>
                    </a:cubicBezTo>
                    <a:cubicBezTo>
                      <a:pt x="52096" y="12358"/>
                      <a:pt x="52135" y="12266"/>
                      <a:pt x="52187" y="12149"/>
                    </a:cubicBezTo>
                    <a:cubicBezTo>
                      <a:pt x="52239" y="12045"/>
                      <a:pt x="52304" y="11889"/>
                      <a:pt x="52356" y="11746"/>
                    </a:cubicBezTo>
                    <a:cubicBezTo>
                      <a:pt x="52382" y="11694"/>
                      <a:pt x="52408" y="11629"/>
                      <a:pt x="52434" y="11577"/>
                    </a:cubicBezTo>
                    <a:cubicBezTo>
                      <a:pt x="52447" y="11512"/>
                      <a:pt x="52460" y="11460"/>
                      <a:pt x="52486" y="11408"/>
                    </a:cubicBezTo>
                    <a:cubicBezTo>
                      <a:pt x="52525" y="11278"/>
                      <a:pt x="52564" y="11148"/>
                      <a:pt x="52603" y="11031"/>
                    </a:cubicBezTo>
                    <a:cubicBezTo>
                      <a:pt x="52642" y="10901"/>
                      <a:pt x="52681" y="10797"/>
                      <a:pt x="52707" y="10680"/>
                    </a:cubicBezTo>
                    <a:cubicBezTo>
                      <a:pt x="52746" y="10562"/>
                      <a:pt x="52772" y="10419"/>
                      <a:pt x="52811" y="10289"/>
                    </a:cubicBezTo>
                    <a:cubicBezTo>
                      <a:pt x="52824" y="10224"/>
                      <a:pt x="52837" y="10146"/>
                      <a:pt x="52850" y="10081"/>
                    </a:cubicBezTo>
                    <a:cubicBezTo>
                      <a:pt x="52863" y="10003"/>
                      <a:pt x="52863" y="9990"/>
                      <a:pt x="52876" y="9938"/>
                    </a:cubicBezTo>
                    <a:cubicBezTo>
                      <a:pt x="52902" y="9808"/>
                      <a:pt x="52928" y="9678"/>
                      <a:pt x="52941" y="9535"/>
                    </a:cubicBezTo>
                    <a:cubicBezTo>
                      <a:pt x="52954" y="9405"/>
                      <a:pt x="52980" y="9314"/>
                      <a:pt x="52980" y="9197"/>
                    </a:cubicBezTo>
                    <a:cubicBezTo>
                      <a:pt x="52993" y="9080"/>
                      <a:pt x="53006" y="8924"/>
                      <a:pt x="53019" y="8793"/>
                    </a:cubicBezTo>
                    <a:cubicBezTo>
                      <a:pt x="53019" y="8715"/>
                      <a:pt x="53032" y="8624"/>
                      <a:pt x="53032" y="8559"/>
                    </a:cubicBezTo>
                    <a:cubicBezTo>
                      <a:pt x="53032" y="8481"/>
                      <a:pt x="53032" y="8390"/>
                      <a:pt x="53032" y="8325"/>
                    </a:cubicBezTo>
                    <a:lnTo>
                      <a:pt x="53058" y="172"/>
                    </a:lnTo>
                    <a:lnTo>
                      <a:pt x="53058" y="172"/>
                    </a:lnTo>
                    <a:cubicBezTo>
                      <a:pt x="53058" y="311"/>
                      <a:pt x="53045" y="461"/>
                      <a:pt x="53032" y="612"/>
                    </a:cubicBezTo>
                    <a:cubicBezTo>
                      <a:pt x="53032" y="742"/>
                      <a:pt x="53019" y="885"/>
                      <a:pt x="53006" y="1015"/>
                    </a:cubicBezTo>
                    <a:cubicBezTo>
                      <a:pt x="52993" y="1145"/>
                      <a:pt x="52980" y="1249"/>
                      <a:pt x="52954" y="1366"/>
                    </a:cubicBezTo>
                    <a:cubicBezTo>
                      <a:pt x="52941" y="1483"/>
                      <a:pt x="52915" y="1626"/>
                      <a:pt x="52902" y="1756"/>
                    </a:cubicBezTo>
                    <a:cubicBezTo>
                      <a:pt x="52876" y="1886"/>
                      <a:pt x="52850" y="1991"/>
                      <a:pt x="52824" y="2108"/>
                    </a:cubicBezTo>
                    <a:cubicBezTo>
                      <a:pt x="52798" y="2225"/>
                      <a:pt x="52759" y="2368"/>
                      <a:pt x="52733" y="2498"/>
                    </a:cubicBezTo>
                    <a:cubicBezTo>
                      <a:pt x="52694" y="2628"/>
                      <a:pt x="52668" y="2732"/>
                      <a:pt x="52629" y="2849"/>
                    </a:cubicBezTo>
                    <a:cubicBezTo>
                      <a:pt x="52590" y="2966"/>
                      <a:pt x="52551" y="3109"/>
                      <a:pt x="52499" y="3226"/>
                    </a:cubicBezTo>
                    <a:cubicBezTo>
                      <a:pt x="52460" y="3356"/>
                      <a:pt x="52421" y="3460"/>
                      <a:pt x="52369" y="3577"/>
                    </a:cubicBezTo>
                    <a:cubicBezTo>
                      <a:pt x="52330" y="3681"/>
                      <a:pt x="52265" y="3838"/>
                      <a:pt x="52213" y="3981"/>
                    </a:cubicBezTo>
                    <a:cubicBezTo>
                      <a:pt x="52161" y="4111"/>
                      <a:pt x="52109" y="4202"/>
                      <a:pt x="52044" y="4306"/>
                    </a:cubicBezTo>
                    <a:cubicBezTo>
                      <a:pt x="51992" y="4423"/>
                      <a:pt x="51914" y="4579"/>
                      <a:pt x="51836" y="4709"/>
                    </a:cubicBezTo>
                    <a:cubicBezTo>
                      <a:pt x="51784" y="4813"/>
                      <a:pt x="51719" y="4917"/>
                      <a:pt x="51667" y="5034"/>
                    </a:cubicBezTo>
                    <a:cubicBezTo>
                      <a:pt x="51576" y="5190"/>
                      <a:pt x="51472" y="5346"/>
                      <a:pt x="51367" y="5503"/>
                    </a:cubicBezTo>
                    <a:cubicBezTo>
                      <a:pt x="51315" y="5594"/>
                      <a:pt x="51250" y="5698"/>
                      <a:pt x="51185" y="5789"/>
                    </a:cubicBezTo>
                    <a:cubicBezTo>
                      <a:pt x="51068" y="5958"/>
                      <a:pt x="50938" y="6127"/>
                      <a:pt x="50821" y="6296"/>
                    </a:cubicBezTo>
                    <a:cubicBezTo>
                      <a:pt x="50756" y="6374"/>
                      <a:pt x="50704" y="6452"/>
                      <a:pt x="50652" y="6517"/>
                    </a:cubicBezTo>
                    <a:cubicBezTo>
                      <a:pt x="50444" y="6790"/>
                      <a:pt x="50210" y="7063"/>
                      <a:pt x="49963" y="7324"/>
                    </a:cubicBezTo>
                    <a:cubicBezTo>
                      <a:pt x="49898" y="7389"/>
                      <a:pt x="49833" y="7454"/>
                      <a:pt x="49768" y="7519"/>
                    </a:cubicBezTo>
                    <a:cubicBezTo>
                      <a:pt x="49585" y="7727"/>
                      <a:pt x="49377" y="7922"/>
                      <a:pt x="49169" y="8117"/>
                    </a:cubicBezTo>
                    <a:cubicBezTo>
                      <a:pt x="49078" y="8208"/>
                      <a:pt x="48974" y="8299"/>
                      <a:pt x="48883" y="8390"/>
                    </a:cubicBezTo>
                    <a:cubicBezTo>
                      <a:pt x="48753" y="8507"/>
                      <a:pt x="48623" y="8611"/>
                      <a:pt x="48493" y="8728"/>
                    </a:cubicBezTo>
                    <a:cubicBezTo>
                      <a:pt x="48363" y="8832"/>
                      <a:pt x="48259" y="8937"/>
                      <a:pt x="48129" y="9028"/>
                    </a:cubicBezTo>
                    <a:cubicBezTo>
                      <a:pt x="48012" y="9132"/>
                      <a:pt x="47855" y="9249"/>
                      <a:pt x="47712" y="9353"/>
                    </a:cubicBezTo>
                    <a:cubicBezTo>
                      <a:pt x="47582" y="9470"/>
                      <a:pt x="47452" y="9561"/>
                      <a:pt x="47322" y="9652"/>
                    </a:cubicBezTo>
                    <a:cubicBezTo>
                      <a:pt x="47192" y="9756"/>
                      <a:pt x="47023" y="9860"/>
                      <a:pt x="46867" y="9964"/>
                    </a:cubicBezTo>
                    <a:cubicBezTo>
                      <a:pt x="46724" y="10068"/>
                      <a:pt x="46594" y="10159"/>
                      <a:pt x="46451" y="10250"/>
                    </a:cubicBezTo>
                    <a:cubicBezTo>
                      <a:pt x="46308" y="10354"/>
                      <a:pt x="46125" y="10458"/>
                      <a:pt x="45956" y="10562"/>
                    </a:cubicBezTo>
                    <a:cubicBezTo>
                      <a:pt x="45761" y="10680"/>
                      <a:pt x="45553" y="10810"/>
                      <a:pt x="45345" y="10940"/>
                    </a:cubicBezTo>
                    <a:cubicBezTo>
                      <a:pt x="44773" y="11265"/>
                      <a:pt x="44174" y="11577"/>
                      <a:pt x="43563" y="11876"/>
                    </a:cubicBezTo>
                    <a:cubicBezTo>
                      <a:pt x="43394" y="11954"/>
                      <a:pt x="43238" y="12032"/>
                      <a:pt x="43069" y="12097"/>
                    </a:cubicBezTo>
                    <a:cubicBezTo>
                      <a:pt x="42522" y="12358"/>
                      <a:pt x="41950" y="12605"/>
                      <a:pt x="41378" y="12826"/>
                    </a:cubicBezTo>
                    <a:cubicBezTo>
                      <a:pt x="41300" y="12852"/>
                      <a:pt x="41222" y="12891"/>
                      <a:pt x="41144" y="12917"/>
                    </a:cubicBezTo>
                    <a:cubicBezTo>
                      <a:pt x="40532" y="13151"/>
                      <a:pt x="39895" y="13372"/>
                      <a:pt x="39244" y="13567"/>
                    </a:cubicBezTo>
                    <a:cubicBezTo>
                      <a:pt x="38802" y="13710"/>
                      <a:pt x="38334" y="13827"/>
                      <a:pt x="37879" y="13957"/>
                    </a:cubicBezTo>
                    <a:cubicBezTo>
                      <a:pt x="37540" y="14049"/>
                      <a:pt x="37189" y="14153"/>
                      <a:pt x="36838" y="14244"/>
                    </a:cubicBezTo>
                    <a:cubicBezTo>
                      <a:pt x="36357" y="14361"/>
                      <a:pt x="35862" y="14452"/>
                      <a:pt x="35381" y="14556"/>
                    </a:cubicBezTo>
                    <a:cubicBezTo>
                      <a:pt x="35017" y="14621"/>
                      <a:pt x="34666" y="14699"/>
                      <a:pt x="34315" y="14764"/>
                    </a:cubicBezTo>
                    <a:cubicBezTo>
                      <a:pt x="34158" y="14790"/>
                      <a:pt x="34015" y="14816"/>
                      <a:pt x="33859" y="14842"/>
                    </a:cubicBezTo>
                    <a:cubicBezTo>
                      <a:pt x="33248" y="14933"/>
                      <a:pt x="32637" y="15024"/>
                      <a:pt x="32025" y="15102"/>
                    </a:cubicBezTo>
                    <a:cubicBezTo>
                      <a:pt x="31843" y="15115"/>
                      <a:pt x="31674" y="15141"/>
                      <a:pt x="31492" y="15167"/>
                    </a:cubicBezTo>
                    <a:cubicBezTo>
                      <a:pt x="31141" y="15206"/>
                      <a:pt x="30777" y="15219"/>
                      <a:pt x="30412" y="15258"/>
                    </a:cubicBezTo>
                    <a:cubicBezTo>
                      <a:pt x="29827" y="15297"/>
                      <a:pt x="29229" y="15349"/>
                      <a:pt x="28630" y="15375"/>
                    </a:cubicBezTo>
                    <a:cubicBezTo>
                      <a:pt x="28240" y="15388"/>
                      <a:pt x="27863" y="15401"/>
                      <a:pt x="27473" y="15401"/>
                    </a:cubicBezTo>
                    <a:cubicBezTo>
                      <a:pt x="27232" y="15408"/>
                      <a:pt x="26991" y="15411"/>
                      <a:pt x="26751" y="15411"/>
                    </a:cubicBezTo>
                    <a:cubicBezTo>
                      <a:pt x="26510" y="15411"/>
                      <a:pt x="26269" y="15408"/>
                      <a:pt x="26029" y="15401"/>
                    </a:cubicBezTo>
                    <a:cubicBezTo>
                      <a:pt x="25626" y="15401"/>
                      <a:pt x="25209" y="15388"/>
                      <a:pt x="24806" y="15375"/>
                    </a:cubicBezTo>
                    <a:cubicBezTo>
                      <a:pt x="24364" y="15349"/>
                      <a:pt x="23909" y="15323"/>
                      <a:pt x="23466" y="15297"/>
                    </a:cubicBezTo>
                    <a:cubicBezTo>
                      <a:pt x="23063" y="15271"/>
                      <a:pt x="22647" y="15232"/>
                      <a:pt x="22244" y="15193"/>
                    </a:cubicBezTo>
                    <a:cubicBezTo>
                      <a:pt x="21801" y="15154"/>
                      <a:pt x="21359" y="15102"/>
                      <a:pt x="20917" y="15050"/>
                    </a:cubicBezTo>
                    <a:cubicBezTo>
                      <a:pt x="20527" y="14998"/>
                      <a:pt x="20123" y="14946"/>
                      <a:pt x="19733" y="14881"/>
                    </a:cubicBezTo>
                    <a:cubicBezTo>
                      <a:pt x="19265" y="14816"/>
                      <a:pt x="18797" y="14725"/>
                      <a:pt x="18328" y="14647"/>
                    </a:cubicBezTo>
                    <a:cubicBezTo>
                      <a:pt x="17964" y="14569"/>
                      <a:pt x="17600" y="14504"/>
                      <a:pt x="17236" y="14413"/>
                    </a:cubicBezTo>
                    <a:cubicBezTo>
                      <a:pt x="16676" y="14296"/>
                      <a:pt x="16130" y="14166"/>
                      <a:pt x="15584" y="14009"/>
                    </a:cubicBezTo>
                    <a:cubicBezTo>
                      <a:pt x="15232" y="13918"/>
                      <a:pt x="14881" y="13840"/>
                      <a:pt x="14530" y="13736"/>
                    </a:cubicBezTo>
                    <a:cubicBezTo>
                      <a:pt x="14348" y="13671"/>
                      <a:pt x="14166" y="13619"/>
                      <a:pt x="13971" y="13554"/>
                    </a:cubicBezTo>
                    <a:cubicBezTo>
                      <a:pt x="13437" y="13385"/>
                      <a:pt x="12891" y="13203"/>
                      <a:pt x="12358" y="13008"/>
                    </a:cubicBezTo>
                    <a:cubicBezTo>
                      <a:pt x="12215" y="12956"/>
                      <a:pt x="12059" y="12904"/>
                      <a:pt x="11903" y="12852"/>
                    </a:cubicBezTo>
                    <a:cubicBezTo>
                      <a:pt x="11408" y="12657"/>
                      <a:pt x="10953" y="12449"/>
                      <a:pt x="10498" y="12253"/>
                    </a:cubicBezTo>
                    <a:cubicBezTo>
                      <a:pt x="10264" y="12149"/>
                      <a:pt x="10029" y="12058"/>
                      <a:pt x="9808" y="11954"/>
                    </a:cubicBezTo>
                    <a:cubicBezTo>
                      <a:pt x="9145" y="11629"/>
                      <a:pt x="8495" y="11304"/>
                      <a:pt x="7857" y="10940"/>
                    </a:cubicBezTo>
                    <a:cubicBezTo>
                      <a:pt x="2642"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59;p16">
                <a:extLst>
                  <a:ext uri="{FF2B5EF4-FFF2-40B4-BE49-F238E27FC236}">
                    <a16:creationId xmlns:a16="http://schemas.microsoft.com/office/drawing/2014/main" id="{DD405824-D985-46E6-AB2E-AD68182C88CE}"/>
                  </a:ext>
                </a:extLst>
              </p:cNvPr>
              <p:cNvSpPr/>
              <p:nvPr/>
            </p:nvSpPr>
            <p:spPr>
              <a:xfrm>
                <a:off x="4182861" y="1991645"/>
                <a:ext cx="883768" cy="465887"/>
              </a:xfrm>
              <a:custGeom>
                <a:avLst/>
                <a:gdLst/>
                <a:ahLst/>
                <a:cxnLst/>
                <a:rect l="l" t="t" r="r" b="b"/>
                <a:pathLst>
                  <a:path w="58248" h="30706" extrusionOk="0">
                    <a:moveTo>
                      <a:pt x="29035" y="1"/>
                    </a:moveTo>
                    <a:cubicBezTo>
                      <a:pt x="22250" y="1"/>
                      <a:pt x="15473" y="1500"/>
                      <a:pt x="10315" y="4498"/>
                    </a:cubicBezTo>
                    <a:cubicBezTo>
                      <a:pt x="0" y="10495"/>
                      <a:pt x="52" y="20211"/>
                      <a:pt x="10445" y="26208"/>
                    </a:cubicBezTo>
                    <a:cubicBezTo>
                      <a:pt x="15635" y="29206"/>
                      <a:pt x="22425" y="30705"/>
                      <a:pt x="29207" y="30705"/>
                    </a:cubicBezTo>
                    <a:cubicBezTo>
                      <a:pt x="35989" y="30705"/>
                      <a:pt x="42762" y="29206"/>
                      <a:pt x="47920" y="26208"/>
                    </a:cubicBezTo>
                    <a:cubicBezTo>
                      <a:pt x="58248" y="20211"/>
                      <a:pt x="58183" y="10495"/>
                      <a:pt x="47803" y="4498"/>
                    </a:cubicBezTo>
                    <a:cubicBezTo>
                      <a:pt x="42613" y="1500"/>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60;p16">
                <a:extLst>
                  <a:ext uri="{FF2B5EF4-FFF2-40B4-BE49-F238E27FC236}">
                    <a16:creationId xmlns:a16="http://schemas.microsoft.com/office/drawing/2014/main" id="{477BC75B-2B3C-4C54-9913-452D4EFC1BF7}"/>
                  </a:ext>
                </a:extLst>
              </p:cNvPr>
              <p:cNvSpPr/>
              <p:nvPr/>
            </p:nvSpPr>
            <p:spPr>
              <a:xfrm>
                <a:off x="4509830" y="2152617"/>
                <a:ext cx="229348" cy="121001"/>
              </a:xfrm>
              <a:custGeom>
                <a:avLst/>
                <a:gdLst/>
                <a:ahLst/>
                <a:cxnLst/>
                <a:rect l="l" t="t" r="r" b="b"/>
                <a:pathLst>
                  <a:path w="15116" h="7975" extrusionOk="0">
                    <a:moveTo>
                      <a:pt x="7547" y="973"/>
                    </a:moveTo>
                    <a:cubicBezTo>
                      <a:pt x="8882" y="973"/>
                      <a:pt x="10218" y="1269"/>
                      <a:pt x="11239" y="1861"/>
                    </a:cubicBezTo>
                    <a:cubicBezTo>
                      <a:pt x="13268" y="3031"/>
                      <a:pt x="13281" y="4944"/>
                      <a:pt x="11252" y="6127"/>
                    </a:cubicBezTo>
                    <a:cubicBezTo>
                      <a:pt x="10244" y="6713"/>
                      <a:pt x="8914" y="7005"/>
                      <a:pt x="7581" y="7005"/>
                    </a:cubicBezTo>
                    <a:cubicBezTo>
                      <a:pt x="6248" y="7005"/>
                      <a:pt x="4911" y="6713"/>
                      <a:pt x="3890" y="6127"/>
                    </a:cubicBezTo>
                    <a:cubicBezTo>
                      <a:pt x="1848" y="4944"/>
                      <a:pt x="1835" y="3031"/>
                      <a:pt x="3864" y="1861"/>
                    </a:cubicBezTo>
                    <a:cubicBezTo>
                      <a:pt x="4878" y="1269"/>
                      <a:pt x="6212" y="973"/>
                      <a:pt x="7547" y="973"/>
                    </a:cubicBezTo>
                    <a:close/>
                    <a:moveTo>
                      <a:pt x="7535" y="0"/>
                    </a:moveTo>
                    <a:cubicBezTo>
                      <a:pt x="5773" y="0"/>
                      <a:pt x="4015" y="390"/>
                      <a:pt x="2680" y="1171"/>
                    </a:cubicBezTo>
                    <a:cubicBezTo>
                      <a:pt x="1" y="2719"/>
                      <a:pt x="27" y="5256"/>
                      <a:pt x="2719" y="6804"/>
                    </a:cubicBezTo>
                    <a:cubicBezTo>
                      <a:pt x="4066" y="7584"/>
                      <a:pt x="5828" y="7974"/>
                      <a:pt x="7589" y="7974"/>
                    </a:cubicBezTo>
                    <a:cubicBezTo>
                      <a:pt x="9350" y="7974"/>
                      <a:pt x="11109" y="7584"/>
                      <a:pt x="12449" y="6804"/>
                    </a:cubicBezTo>
                    <a:cubicBezTo>
                      <a:pt x="15037" y="5308"/>
                      <a:pt x="15115" y="2875"/>
                      <a:pt x="12657" y="1314"/>
                    </a:cubicBezTo>
                    <a:cubicBezTo>
                      <a:pt x="12579" y="1262"/>
                      <a:pt x="12501" y="1210"/>
                      <a:pt x="12423" y="1171"/>
                    </a:cubicBezTo>
                    <a:lnTo>
                      <a:pt x="12280" y="1093"/>
                    </a:lnTo>
                    <a:cubicBezTo>
                      <a:pt x="12098" y="989"/>
                      <a:pt x="11903" y="898"/>
                      <a:pt x="11694" y="807"/>
                    </a:cubicBezTo>
                    <a:cubicBezTo>
                      <a:pt x="10466" y="270"/>
                      <a:pt x="8999" y="0"/>
                      <a:pt x="753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61;p16">
                <a:extLst>
                  <a:ext uri="{FF2B5EF4-FFF2-40B4-BE49-F238E27FC236}">
                    <a16:creationId xmlns:a16="http://schemas.microsoft.com/office/drawing/2014/main" id="{906D3FF0-B410-40E4-B5E1-FF16FAA355A2}"/>
                  </a:ext>
                </a:extLst>
              </p:cNvPr>
              <p:cNvSpPr/>
              <p:nvPr/>
            </p:nvSpPr>
            <p:spPr>
              <a:xfrm>
                <a:off x="4384916" y="2075249"/>
                <a:ext cx="479800" cy="275775"/>
              </a:xfrm>
              <a:custGeom>
                <a:avLst/>
                <a:gdLst/>
                <a:ahLst/>
                <a:cxnLst/>
                <a:rect l="l" t="t" r="r" b="b"/>
                <a:pathLst>
                  <a:path w="31623" h="18176" extrusionOk="0">
                    <a:moveTo>
                      <a:pt x="13841" y="1055"/>
                    </a:moveTo>
                    <a:lnTo>
                      <a:pt x="14491" y="2629"/>
                    </a:lnTo>
                    <a:cubicBezTo>
                      <a:pt x="14543" y="2733"/>
                      <a:pt x="14621" y="2811"/>
                      <a:pt x="14712" y="2863"/>
                    </a:cubicBezTo>
                    <a:cubicBezTo>
                      <a:pt x="14888" y="2957"/>
                      <a:pt x="15074" y="3008"/>
                      <a:pt x="15261" y="3008"/>
                    </a:cubicBezTo>
                    <a:cubicBezTo>
                      <a:pt x="15282" y="3008"/>
                      <a:pt x="15303" y="3008"/>
                      <a:pt x="15324" y="3006"/>
                    </a:cubicBezTo>
                    <a:cubicBezTo>
                      <a:pt x="15506" y="3000"/>
                      <a:pt x="15688" y="2997"/>
                      <a:pt x="15870" y="2997"/>
                    </a:cubicBezTo>
                    <a:cubicBezTo>
                      <a:pt x="16052" y="2997"/>
                      <a:pt x="16234" y="3000"/>
                      <a:pt x="16416" y="3006"/>
                    </a:cubicBezTo>
                    <a:cubicBezTo>
                      <a:pt x="16432" y="3007"/>
                      <a:pt x="16447" y="3007"/>
                      <a:pt x="16462" y="3007"/>
                    </a:cubicBezTo>
                    <a:cubicBezTo>
                      <a:pt x="16834" y="3007"/>
                      <a:pt x="17162" y="2855"/>
                      <a:pt x="17262" y="2642"/>
                    </a:cubicBezTo>
                    <a:lnTo>
                      <a:pt x="17951" y="1068"/>
                    </a:lnTo>
                    <a:lnTo>
                      <a:pt x="20449" y="1446"/>
                    </a:lnTo>
                    <a:lnTo>
                      <a:pt x="19772" y="3019"/>
                    </a:lnTo>
                    <a:cubicBezTo>
                      <a:pt x="19694" y="3189"/>
                      <a:pt x="19785" y="3358"/>
                      <a:pt x="19993" y="3475"/>
                    </a:cubicBezTo>
                    <a:cubicBezTo>
                      <a:pt x="20072" y="3514"/>
                      <a:pt x="20150" y="3553"/>
                      <a:pt x="20228" y="3579"/>
                    </a:cubicBezTo>
                    <a:cubicBezTo>
                      <a:pt x="20579" y="3670"/>
                      <a:pt x="20917" y="3787"/>
                      <a:pt x="21255" y="3904"/>
                    </a:cubicBezTo>
                    <a:cubicBezTo>
                      <a:pt x="21394" y="3952"/>
                      <a:pt x="21536" y="3976"/>
                      <a:pt x="21679" y="3976"/>
                    </a:cubicBezTo>
                    <a:cubicBezTo>
                      <a:pt x="21885" y="3976"/>
                      <a:pt x="22091" y="3926"/>
                      <a:pt x="22283" y="3826"/>
                    </a:cubicBezTo>
                    <a:lnTo>
                      <a:pt x="24585" y="2486"/>
                    </a:lnTo>
                    <a:lnTo>
                      <a:pt x="26432" y="3540"/>
                    </a:lnTo>
                    <a:lnTo>
                      <a:pt x="24260" y="4801"/>
                    </a:lnTo>
                    <a:cubicBezTo>
                      <a:pt x="23974" y="4971"/>
                      <a:pt x="23935" y="5244"/>
                      <a:pt x="24182" y="5439"/>
                    </a:cubicBezTo>
                    <a:cubicBezTo>
                      <a:pt x="24481" y="5660"/>
                      <a:pt x="24767" y="5920"/>
                      <a:pt x="25027" y="6193"/>
                    </a:cubicBezTo>
                    <a:cubicBezTo>
                      <a:pt x="25066" y="6232"/>
                      <a:pt x="25118" y="6271"/>
                      <a:pt x="25170" y="6297"/>
                    </a:cubicBezTo>
                    <a:cubicBezTo>
                      <a:pt x="25358" y="6400"/>
                      <a:pt x="25565" y="6449"/>
                      <a:pt x="25774" y="6449"/>
                    </a:cubicBezTo>
                    <a:cubicBezTo>
                      <a:pt x="25855" y="6449"/>
                      <a:pt x="25936" y="6442"/>
                      <a:pt x="26016" y="6427"/>
                    </a:cubicBezTo>
                    <a:lnTo>
                      <a:pt x="28683" y="5933"/>
                    </a:lnTo>
                    <a:lnTo>
                      <a:pt x="29476" y="7364"/>
                    </a:lnTo>
                    <a:lnTo>
                      <a:pt x="26809" y="7858"/>
                    </a:lnTo>
                    <a:cubicBezTo>
                      <a:pt x="26432" y="7923"/>
                      <a:pt x="26185" y="8131"/>
                      <a:pt x="26224" y="8366"/>
                    </a:cubicBezTo>
                    <a:cubicBezTo>
                      <a:pt x="26276" y="8574"/>
                      <a:pt x="26289" y="8782"/>
                      <a:pt x="26302" y="8990"/>
                    </a:cubicBezTo>
                    <a:cubicBezTo>
                      <a:pt x="26328" y="9133"/>
                      <a:pt x="26419" y="9263"/>
                      <a:pt x="26549" y="9328"/>
                    </a:cubicBezTo>
                    <a:cubicBezTo>
                      <a:pt x="26692" y="9406"/>
                      <a:pt x="26848" y="9445"/>
                      <a:pt x="27005" y="9458"/>
                    </a:cubicBezTo>
                    <a:lnTo>
                      <a:pt x="29762" y="9731"/>
                    </a:lnTo>
                    <a:lnTo>
                      <a:pt x="29333" y="11214"/>
                    </a:lnTo>
                    <a:lnTo>
                      <a:pt x="26562" y="10941"/>
                    </a:lnTo>
                    <a:cubicBezTo>
                      <a:pt x="26512" y="10936"/>
                      <a:pt x="26463" y="10934"/>
                      <a:pt x="26413" y="10934"/>
                    </a:cubicBezTo>
                    <a:cubicBezTo>
                      <a:pt x="26077" y="10934"/>
                      <a:pt x="25765" y="11047"/>
                      <a:pt x="25652" y="11240"/>
                    </a:cubicBezTo>
                    <a:cubicBezTo>
                      <a:pt x="25509" y="11435"/>
                      <a:pt x="25366" y="11617"/>
                      <a:pt x="25223" y="11800"/>
                    </a:cubicBezTo>
                    <a:cubicBezTo>
                      <a:pt x="25053" y="11995"/>
                      <a:pt x="25131" y="12216"/>
                      <a:pt x="25379" y="12359"/>
                    </a:cubicBezTo>
                    <a:cubicBezTo>
                      <a:pt x="25405" y="12385"/>
                      <a:pt x="25431" y="12398"/>
                      <a:pt x="25470" y="12411"/>
                    </a:cubicBezTo>
                    <a:lnTo>
                      <a:pt x="27694" y="13386"/>
                    </a:lnTo>
                    <a:lnTo>
                      <a:pt x="26133" y="14583"/>
                    </a:lnTo>
                    <a:lnTo>
                      <a:pt x="23896" y="13595"/>
                    </a:lnTo>
                    <a:lnTo>
                      <a:pt x="23883" y="13608"/>
                    </a:lnTo>
                    <a:cubicBezTo>
                      <a:pt x="23724" y="13534"/>
                      <a:pt x="23550" y="13498"/>
                      <a:pt x="23376" y="13498"/>
                    </a:cubicBezTo>
                    <a:cubicBezTo>
                      <a:pt x="23180" y="13498"/>
                      <a:pt x="22982" y="13544"/>
                      <a:pt x="22803" y="13634"/>
                    </a:cubicBezTo>
                    <a:cubicBezTo>
                      <a:pt x="22569" y="13764"/>
                      <a:pt x="22309" y="13881"/>
                      <a:pt x="21997" y="14024"/>
                    </a:cubicBezTo>
                    <a:cubicBezTo>
                      <a:pt x="21684" y="14154"/>
                      <a:pt x="21580" y="14401"/>
                      <a:pt x="21750" y="14609"/>
                    </a:cubicBezTo>
                    <a:lnTo>
                      <a:pt x="22946" y="16079"/>
                    </a:lnTo>
                    <a:lnTo>
                      <a:pt x="20618" y="16716"/>
                    </a:lnTo>
                    <a:lnTo>
                      <a:pt x="19408" y="15247"/>
                    </a:lnTo>
                    <a:cubicBezTo>
                      <a:pt x="19356" y="15195"/>
                      <a:pt x="19304" y="15142"/>
                      <a:pt x="19239" y="15103"/>
                    </a:cubicBezTo>
                    <a:cubicBezTo>
                      <a:pt x="19057" y="15017"/>
                      <a:pt x="18861" y="14966"/>
                      <a:pt x="18661" y="14966"/>
                    </a:cubicBezTo>
                    <a:cubicBezTo>
                      <a:pt x="18589" y="14966"/>
                      <a:pt x="18517" y="14973"/>
                      <a:pt x="18446" y="14986"/>
                    </a:cubicBezTo>
                    <a:cubicBezTo>
                      <a:pt x="18094" y="15025"/>
                      <a:pt x="17743" y="15077"/>
                      <a:pt x="17418" y="15103"/>
                    </a:cubicBezTo>
                    <a:cubicBezTo>
                      <a:pt x="17002" y="15129"/>
                      <a:pt x="16703" y="15325"/>
                      <a:pt x="16690" y="15559"/>
                    </a:cubicBezTo>
                    <a:lnTo>
                      <a:pt x="16599" y="17185"/>
                    </a:lnTo>
                    <a:lnTo>
                      <a:pt x="14010" y="17133"/>
                    </a:lnTo>
                    <a:lnTo>
                      <a:pt x="14114" y="15507"/>
                    </a:lnTo>
                    <a:cubicBezTo>
                      <a:pt x="14101" y="15351"/>
                      <a:pt x="14010" y="15208"/>
                      <a:pt x="13867" y="15142"/>
                    </a:cubicBezTo>
                    <a:cubicBezTo>
                      <a:pt x="13737" y="15077"/>
                      <a:pt x="13594" y="15025"/>
                      <a:pt x="13451" y="15012"/>
                    </a:cubicBezTo>
                    <a:cubicBezTo>
                      <a:pt x="13112" y="14973"/>
                      <a:pt x="12761" y="14908"/>
                      <a:pt x="12436" y="14856"/>
                    </a:cubicBezTo>
                    <a:cubicBezTo>
                      <a:pt x="12345" y="14837"/>
                      <a:pt x="12251" y="14828"/>
                      <a:pt x="12159" y="14828"/>
                    </a:cubicBezTo>
                    <a:cubicBezTo>
                      <a:pt x="11870" y="14828"/>
                      <a:pt x="11595" y="14917"/>
                      <a:pt x="11448" y="15064"/>
                    </a:cubicBezTo>
                    <a:lnTo>
                      <a:pt x="10056" y="16482"/>
                    </a:lnTo>
                    <a:lnTo>
                      <a:pt x="7805" y="15741"/>
                    </a:lnTo>
                    <a:lnTo>
                      <a:pt x="9184" y="14323"/>
                    </a:lnTo>
                    <a:cubicBezTo>
                      <a:pt x="9379" y="14141"/>
                      <a:pt x="9327" y="13894"/>
                      <a:pt x="9054" y="13751"/>
                    </a:cubicBezTo>
                    <a:lnTo>
                      <a:pt x="8989" y="13712"/>
                    </a:lnTo>
                    <a:cubicBezTo>
                      <a:pt x="8781" y="13608"/>
                      <a:pt x="8573" y="13504"/>
                      <a:pt x="8391" y="13399"/>
                    </a:cubicBezTo>
                    <a:cubicBezTo>
                      <a:pt x="8365" y="13373"/>
                      <a:pt x="8313" y="13334"/>
                      <a:pt x="8222" y="13282"/>
                    </a:cubicBezTo>
                    <a:cubicBezTo>
                      <a:pt x="8024" y="13191"/>
                      <a:pt x="7814" y="13145"/>
                      <a:pt x="7606" y="13145"/>
                    </a:cubicBezTo>
                    <a:cubicBezTo>
                      <a:pt x="7457" y="13145"/>
                      <a:pt x="7309" y="13169"/>
                      <a:pt x="7168" y="13217"/>
                    </a:cubicBezTo>
                    <a:lnTo>
                      <a:pt x="4814" y="14102"/>
                    </a:lnTo>
                    <a:lnTo>
                      <a:pt x="3409" y="12853"/>
                    </a:lnTo>
                    <a:lnTo>
                      <a:pt x="5750" y="11969"/>
                    </a:lnTo>
                    <a:cubicBezTo>
                      <a:pt x="6088" y="11839"/>
                      <a:pt x="6218" y="11591"/>
                      <a:pt x="6075" y="11383"/>
                    </a:cubicBezTo>
                    <a:cubicBezTo>
                      <a:pt x="5945" y="11201"/>
                      <a:pt x="5828" y="11006"/>
                      <a:pt x="5724" y="10798"/>
                    </a:cubicBezTo>
                    <a:cubicBezTo>
                      <a:pt x="5672" y="10707"/>
                      <a:pt x="5594" y="10629"/>
                      <a:pt x="5503" y="10590"/>
                    </a:cubicBezTo>
                    <a:cubicBezTo>
                      <a:pt x="5320" y="10487"/>
                      <a:pt x="5117" y="10444"/>
                      <a:pt x="4921" y="10444"/>
                    </a:cubicBezTo>
                    <a:cubicBezTo>
                      <a:pt x="4894" y="10444"/>
                      <a:pt x="4867" y="10445"/>
                      <a:pt x="4840" y="10447"/>
                    </a:cubicBezTo>
                    <a:lnTo>
                      <a:pt x="2056" y="10590"/>
                    </a:lnTo>
                    <a:lnTo>
                      <a:pt x="1796" y="9107"/>
                    </a:lnTo>
                    <a:lnTo>
                      <a:pt x="4580" y="8951"/>
                    </a:lnTo>
                    <a:cubicBezTo>
                      <a:pt x="4983" y="8925"/>
                      <a:pt x="5295" y="8743"/>
                      <a:pt x="5334" y="8522"/>
                    </a:cubicBezTo>
                    <a:cubicBezTo>
                      <a:pt x="5360" y="8314"/>
                      <a:pt x="5412" y="8105"/>
                      <a:pt x="5477" y="7897"/>
                    </a:cubicBezTo>
                    <a:cubicBezTo>
                      <a:pt x="5529" y="7741"/>
                      <a:pt x="5438" y="7572"/>
                      <a:pt x="5243" y="7468"/>
                    </a:cubicBezTo>
                    <a:cubicBezTo>
                      <a:pt x="5152" y="7416"/>
                      <a:pt x="5061" y="7377"/>
                      <a:pt x="4970" y="7364"/>
                    </a:cubicBezTo>
                    <a:lnTo>
                      <a:pt x="2381" y="6753"/>
                    </a:lnTo>
                    <a:lnTo>
                      <a:pt x="3331" y="5361"/>
                    </a:lnTo>
                    <a:lnTo>
                      <a:pt x="5932" y="5972"/>
                    </a:lnTo>
                    <a:cubicBezTo>
                      <a:pt x="6026" y="5992"/>
                      <a:pt x="6126" y="6002"/>
                      <a:pt x="6225" y="6002"/>
                    </a:cubicBezTo>
                    <a:cubicBezTo>
                      <a:pt x="6509" y="6002"/>
                      <a:pt x="6793" y="5922"/>
                      <a:pt x="6947" y="5777"/>
                    </a:cubicBezTo>
                    <a:cubicBezTo>
                      <a:pt x="7155" y="5595"/>
                      <a:pt x="7363" y="5439"/>
                      <a:pt x="7584" y="5283"/>
                    </a:cubicBezTo>
                    <a:cubicBezTo>
                      <a:pt x="7831" y="5101"/>
                      <a:pt x="7818" y="4840"/>
                      <a:pt x="7558" y="4671"/>
                    </a:cubicBezTo>
                    <a:lnTo>
                      <a:pt x="5724" y="3436"/>
                    </a:lnTo>
                    <a:lnTo>
                      <a:pt x="7688" y="2460"/>
                    </a:lnTo>
                    <a:lnTo>
                      <a:pt x="9561" y="3722"/>
                    </a:lnTo>
                    <a:cubicBezTo>
                      <a:pt x="9757" y="3816"/>
                      <a:pt x="9966" y="3862"/>
                      <a:pt x="10172" y="3862"/>
                    </a:cubicBezTo>
                    <a:cubicBezTo>
                      <a:pt x="10310" y="3862"/>
                      <a:pt x="10446" y="3842"/>
                      <a:pt x="10576" y="3800"/>
                    </a:cubicBezTo>
                    <a:cubicBezTo>
                      <a:pt x="10875" y="3696"/>
                      <a:pt x="11200" y="3605"/>
                      <a:pt x="11526" y="3527"/>
                    </a:cubicBezTo>
                    <a:cubicBezTo>
                      <a:pt x="11890" y="3423"/>
                      <a:pt x="12085" y="3189"/>
                      <a:pt x="11994" y="2967"/>
                    </a:cubicBezTo>
                    <a:lnTo>
                      <a:pt x="11343" y="1393"/>
                    </a:lnTo>
                    <a:lnTo>
                      <a:pt x="13841" y="1055"/>
                    </a:lnTo>
                    <a:close/>
                    <a:moveTo>
                      <a:pt x="14476" y="0"/>
                    </a:moveTo>
                    <a:cubicBezTo>
                      <a:pt x="14411" y="0"/>
                      <a:pt x="14347" y="5"/>
                      <a:pt x="14283" y="15"/>
                    </a:cubicBezTo>
                    <a:lnTo>
                      <a:pt x="10134" y="574"/>
                    </a:lnTo>
                    <a:cubicBezTo>
                      <a:pt x="9939" y="587"/>
                      <a:pt x="9757" y="665"/>
                      <a:pt x="9613" y="782"/>
                    </a:cubicBezTo>
                    <a:cubicBezTo>
                      <a:pt x="9496" y="873"/>
                      <a:pt x="9457" y="1016"/>
                      <a:pt x="9509" y="1146"/>
                    </a:cubicBezTo>
                    <a:lnTo>
                      <a:pt x="10108" y="2629"/>
                    </a:lnTo>
                    <a:lnTo>
                      <a:pt x="8352" y="1446"/>
                    </a:lnTo>
                    <a:cubicBezTo>
                      <a:pt x="8183" y="1354"/>
                      <a:pt x="8014" y="1315"/>
                      <a:pt x="7831" y="1302"/>
                    </a:cubicBezTo>
                    <a:cubicBezTo>
                      <a:pt x="7610" y="1302"/>
                      <a:pt x="7402" y="1341"/>
                      <a:pt x="7220" y="1420"/>
                    </a:cubicBezTo>
                    <a:lnTo>
                      <a:pt x="3981" y="3032"/>
                    </a:lnTo>
                    <a:cubicBezTo>
                      <a:pt x="3643" y="3202"/>
                      <a:pt x="3604" y="3514"/>
                      <a:pt x="3903" y="3709"/>
                    </a:cubicBezTo>
                    <a:lnTo>
                      <a:pt x="5620" y="4867"/>
                    </a:lnTo>
                    <a:lnTo>
                      <a:pt x="3175" y="4294"/>
                    </a:lnTo>
                    <a:cubicBezTo>
                      <a:pt x="3071" y="4268"/>
                      <a:pt x="2963" y="4255"/>
                      <a:pt x="2854" y="4255"/>
                    </a:cubicBezTo>
                    <a:cubicBezTo>
                      <a:pt x="2745" y="4255"/>
                      <a:pt x="2635" y="4268"/>
                      <a:pt x="2524" y="4294"/>
                    </a:cubicBezTo>
                    <a:cubicBezTo>
                      <a:pt x="2355" y="4333"/>
                      <a:pt x="2199" y="4424"/>
                      <a:pt x="2082" y="4554"/>
                    </a:cubicBezTo>
                    <a:lnTo>
                      <a:pt x="508" y="6844"/>
                    </a:lnTo>
                    <a:cubicBezTo>
                      <a:pt x="365" y="7039"/>
                      <a:pt x="456" y="7247"/>
                      <a:pt x="690" y="7377"/>
                    </a:cubicBezTo>
                    <a:cubicBezTo>
                      <a:pt x="781" y="7429"/>
                      <a:pt x="872" y="7455"/>
                      <a:pt x="976" y="7481"/>
                    </a:cubicBezTo>
                    <a:lnTo>
                      <a:pt x="3409" y="8053"/>
                    </a:lnTo>
                    <a:lnTo>
                      <a:pt x="794" y="8196"/>
                    </a:lnTo>
                    <a:cubicBezTo>
                      <a:pt x="339" y="8222"/>
                      <a:pt x="1" y="8457"/>
                      <a:pt x="53" y="8730"/>
                    </a:cubicBezTo>
                    <a:lnTo>
                      <a:pt x="469" y="11175"/>
                    </a:lnTo>
                    <a:cubicBezTo>
                      <a:pt x="482" y="11292"/>
                      <a:pt x="573" y="11396"/>
                      <a:pt x="768" y="11500"/>
                    </a:cubicBezTo>
                    <a:cubicBezTo>
                      <a:pt x="939" y="11580"/>
                      <a:pt x="1120" y="11620"/>
                      <a:pt x="1302" y="11620"/>
                    </a:cubicBezTo>
                    <a:cubicBezTo>
                      <a:pt x="1328" y="11620"/>
                      <a:pt x="1354" y="11619"/>
                      <a:pt x="1380" y="11617"/>
                    </a:cubicBezTo>
                    <a:lnTo>
                      <a:pt x="3994" y="11474"/>
                    </a:lnTo>
                    <a:lnTo>
                      <a:pt x="3994" y="11474"/>
                    </a:lnTo>
                    <a:lnTo>
                      <a:pt x="1809" y="12294"/>
                    </a:lnTo>
                    <a:cubicBezTo>
                      <a:pt x="1432" y="12437"/>
                      <a:pt x="1315" y="12736"/>
                      <a:pt x="1575" y="12970"/>
                    </a:cubicBezTo>
                    <a:lnTo>
                      <a:pt x="3890" y="15038"/>
                    </a:lnTo>
                    <a:cubicBezTo>
                      <a:pt x="3929" y="15064"/>
                      <a:pt x="3968" y="15090"/>
                      <a:pt x="4007" y="15116"/>
                    </a:cubicBezTo>
                    <a:cubicBezTo>
                      <a:pt x="4197" y="15207"/>
                      <a:pt x="4404" y="15254"/>
                      <a:pt x="4611" y="15254"/>
                    </a:cubicBezTo>
                    <a:cubicBezTo>
                      <a:pt x="4759" y="15254"/>
                      <a:pt x="4907" y="15230"/>
                      <a:pt x="5048" y="15182"/>
                    </a:cubicBezTo>
                    <a:lnTo>
                      <a:pt x="7259" y="14349"/>
                    </a:lnTo>
                    <a:lnTo>
                      <a:pt x="5958" y="15676"/>
                    </a:lnTo>
                    <a:cubicBezTo>
                      <a:pt x="5854" y="15767"/>
                      <a:pt x="5815" y="15910"/>
                      <a:pt x="5880" y="16040"/>
                    </a:cubicBezTo>
                    <a:cubicBezTo>
                      <a:pt x="5932" y="16131"/>
                      <a:pt x="6010" y="16209"/>
                      <a:pt x="6101" y="16261"/>
                    </a:cubicBezTo>
                    <a:cubicBezTo>
                      <a:pt x="6153" y="16287"/>
                      <a:pt x="6218" y="16313"/>
                      <a:pt x="6271" y="16339"/>
                    </a:cubicBezTo>
                    <a:lnTo>
                      <a:pt x="9978" y="17562"/>
                    </a:lnTo>
                    <a:cubicBezTo>
                      <a:pt x="10109" y="17604"/>
                      <a:pt x="10251" y="17625"/>
                      <a:pt x="10392" y="17625"/>
                    </a:cubicBezTo>
                    <a:cubicBezTo>
                      <a:pt x="10682" y="17625"/>
                      <a:pt x="10964" y="17538"/>
                      <a:pt x="11122" y="17380"/>
                    </a:cubicBezTo>
                    <a:lnTo>
                      <a:pt x="12410" y="16066"/>
                    </a:lnTo>
                    <a:lnTo>
                      <a:pt x="12319" y="17575"/>
                    </a:lnTo>
                    <a:cubicBezTo>
                      <a:pt x="12332" y="17731"/>
                      <a:pt x="12423" y="17874"/>
                      <a:pt x="12566" y="17939"/>
                    </a:cubicBezTo>
                    <a:cubicBezTo>
                      <a:pt x="12735" y="18030"/>
                      <a:pt x="12930" y="18082"/>
                      <a:pt x="13125" y="18082"/>
                    </a:cubicBezTo>
                    <a:lnTo>
                      <a:pt x="17366" y="18173"/>
                    </a:lnTo>
                    <a:cubicBezTo>
                      <a:pt x="17387" y="18175"/>
                      <a:pt x="17408" y="18175"/>
                      <a:pt x="17430" y="18175"/>
                    </a:cubicBezTo>
                    <a:cubicBezTo>
                      <a:pt x="17616" y="18175"/>
                      <a:pt x="17802" y="18125"/>
                      <a:pt x="17977" y="18043"/>
                    </a:cubicBezTo>
                    <a:cubicBezTo>
                      <a:pt x="18107" y="17978"/>
                      <a:pt x="18211" y="17848"/>
                      <a:pt x="18237" y="17705"/>
                    </a:cubicBezTo>
                    <a:lnTo>
                      <a:pt x="18329" y="16183"/>
                    </a:lnTo>
                    <a:lnTo>
                      <a:pt x="19460" y="17562"/>
                    </a:lnTo>
                    <a:cubicBezTo>
                      <a:pt x="19512" y="17614"/>
                      <a:pt x="19564" y="17666"/>
                      <a:pt x="19629" y="17705"/>
                    </a:cubicBezTo>
                    <a:cubicBezTo>
                      <a:pt x="19812" y="17796"/>
                      <a:pt x="20015" y="17845"/>
                      <a:pt x="20222" y="17845"/>
                    </a:cubicBezTo>
                    <a:cubicBezTo>
                      <a:pt x="20341" y="17845"/>
                      <a:pt x="20461" y="17829"/>
                      <a:pt x="20579" y="17796"/>
                    </a:cubicBezTo>
                    <a:lnTo>
                      <a:pt x="24429" y="16742"/>
                    </a:lnTo>
                    <a:cubicBezTo>
                      <a:pt x="24598" y="16703"/>
                      <a:pt x="24754" y="16612"/>
                      <a:pt x="24858" y="16469"/>
                    </a:cubicBezTo>
                    <a:cubicBezTo>
                      <a:pt x="24936" y="16352"/>
                      <a:pt x="24923" y="16196"/>
                      <a:pt x="24819" y="16105"/>
                    </a:cubicBezTo>
                    <a:lnTo>
                      <a:pt x="23701" y="14726"/>
                    </a:lnTo>
                    <a:lnTo>
                      <a:pt x="25795" y="15650"/>
                    </a:lnTo>
                    <a:cubicBezTo>
                      <a:pt x="25949" y="15712"/>
                      <a:pt x="26112" y="15749"/>
                      <a:pt x="26276" y="15749"/>
                    </a:cubicBezTo>
                    <a:cubicBezTo>
                      <a:pt x="26319" y="15749"/>
                      <a:pt x="26363" y="15746"/>
                      <a:pt x="26406" y="15741"/>
                    </a:cubicBezTo>
                    <a:cubicBezTo>
                      <a:pt x="26614" y="15728"/>
                      <a:pt x="26809" y="15663"/>
                      <a:pt x="26966" y="15559"/>
                    </a:cubicBezTo>
                    <a:lnTo>
                      <a:pt x="29554" y="13595"/>
                    </a:lnTo>
                    <a:cubicBezTo>
                      <a:pt x="29801" y="13399"/>
                      <a:pt x="29762" y="13113"/>
                      <a:pt x="29476" y="12957"/>
                    </a:cubicBezTo>
                    <a:cubicBezTo>
                      <a:pt x="29437" y="12944"/>
                      <a:pt x="29411" y="12918"/>
                      <a:pt x="29385" y="12905"/>
                    </a:cubicBezTo>
                    <a:lnTo>
                      <a:pt x="27304" y="11995"/>
                    </a:lnTo>
                    <a:lnTo>
                      <a:pt x="27304" y="11995"/>
                    </a:lnTo>
                    <a:lnTo>
                      <a:pt x="29879" y="12255"/>
                    </a:lnTo>
                    <a:cubicBezTo>
                      <a:pt x="29925" y="12260"/>
                      <a:pt x="29971" y="12263"/>
                      <a:pt x="30016" y="12263"/>
                    </a:cubicBezTo>
                    <a:cubicBezTo>
                      <a:pt x="30187" y="12263"/>
                      <a:pt x="30349" y="12226"/>
                      <a:pt x="30504" y="12164"/>
                    </a:cubicBezTo>
                    <a:cubicBezTo>
                      <a:pt x="30660" y="12125"/>
                      <a:pt x="30790" y="12008"/>
                      <a:pt x="30842" y="11852"/>
                    </a:cubicBezTo>
                    <a:lnTo>
                      <a:pt x="31570" y="9419"/>
                    </a:lnTo>
                    <a:cubicBezTo>
                      <a:pt x="31622" y="9263"/>
                      <a:pt x="31518" y="9094"/>
                      <a:pt x="31336" y="8990"/>
                    </a:cubicBezTo>
                    <a:cubicBezTo>
                      <a:pt x="31193" y="8912"/>
                      <a:pt x="31037" y="8873"/>
                      <a:pt x="30881" y="8860"/>
                    </a:cubicBezTo>
                    <a:lnTo>
                      <a:pt x="28305" y="8600"/>
                    </a:lnTo>
                    <a:lnTo>
                      <a:pt x="30803" y="8144"/>
                    </a:lnTo>
                    <a:cubicBezTo>
                      <a:pt x="30985" y="8105"/>
                      <a:pt x="31154" y="8027"/>
                      <a:pt x="31284" y="7897"/>
                    </a:cubicBezTo>
                    <a:cubicBezTo>
                      <a:pt x="31388" y="7806"/>
                      <a:pt x="31401" y="7650"/>
                      <a:pt x="31336" y="7533"/>
                    </a:cubicBezTo>
                    <a:lnTo>
                      <a:pt x="30035" y="5179"/>
                    </a:lnTo>
                    <a:cubicBezTo>
                      <a:pt x="29983" y="5088"/>
                      <a:pt x="29918" y="5023"/>
                      <a:pt x="29827" y="4984"/>
                    </a:cubicBezTo>
                    <a:cubicBezTo>
                      <a:pt x="29640" y="4881"/>
                      <a:pt x="29432" y="4831"/>
                      <a:pt x="29224" y="4831"/>
                    </a:cubicBezTo>
                    <a:cubicBezTo>
                      <a:pt x="29143" y="4831"/>
                      <a:pt x="29062" y="4839"/>
                      <a:pt x="28982" y="4854"/>
                    </a:cubicBezTo>
                    <a:lnTo>
                      <a:pt x="26159" y="5374"/>
                    </a:lnTo>
                    <a:cubicBezTo>
                      <a:pt x="26094" y="5309"/>
                      <a:pt x="26029" y="5257"/>
                      <a:pt x="25951" y="5192"/>
                    </a:cubicBezTo>
                    <a:lnTo>
                      <a:pt x="28214" y="3878"/>
                    </a:lnTo>
                    <a:cubicBezTo>
                      <a:pt x="28357" y="3813"/>
                      <a:pt x="28448" y="3683"/>
                      <a:pt x="28461" y="3540"/>
                    </a:cubicBezTo>
                    <a:cubicBezTo>
                      <a:pt x="28448" y="3384"/>
                      <a:pt x="28344" y="3254"/>
                      <a:pt x="28214" y="3202"/>
                    </a:cubicBezTo>
                    <a:lnTo>
                      <a:pt x="25184" y="1446"/>
                    </a:lnTo>
                    <a:cubicBezTo>
                      <a:pt x="24995" y="1354"/>
                      <a:pt x="24793" y="1309"/>
                      <a:pt x="24592" y="1309"/>
                    </a:cubicBezTo>
                    <a:cubicBezTo>
                      <a:pt x="24390" y="1309"/>
                      <a:pt x="24188" y="1354"/>
                      <a:pt x="24000" y="1446"/>
                    </a:cubicBezTo>
                    <a:lnTo>
                      <a:pt x="21580" y="2850"/>
                    </a:lnTo>
                    <a:lnTo>
                      <a:pt x="22296" y="1224"/>
                    </a:lnTo>
                    <a:cubicBezTo>
                      <a:pt x="22374" y="1055"/>
                      <a:pt x="22270" y="886"/>
                      <a:pt x="22075" y="769"/>
                    </a:cubicBezTo>
                    <a:cubicBezTo>
                      <a:pt x="21958" y="704"/>
                      <a:pt x="21828" y="652"/>
                      <a:pt x="21684" y="639"/>
                    </a:cubicBezTo>
                    <a:lnTo>
                      <a:pt x="17561" y="28"/>
                    </a:lnTo>
                    <a:cubicBezTo>
                      <a:pt x="17490" y="15"/>
                      <a:pt x="17421" y="9"/>
                      <a:pt x="17352" y="9"/>
                    </a:cubicBezTo>
                    <a:cubicBezTo>
                      <a:pt x="17207" y="9"/>
                      <a:pt x="17065" y="36"/>
                      <a:pt x="16924" y="80"/>
                    </a:cubicBezTo>
                    <a:cubicBezTo>
                      <a:pt x="16755" y="119"/>
                      <a:pt x="16625" y="223"/>
                      <a:pt x="16546" y="379"/>
                    </a:cubicBezTo>
                    <a:lnTo>
                      <a:pt x="15896" y="1849"/>
                    </a:lnTo>
                    <a:lnTo>
                      <a:pt x="15285" y="379"/>
                    </a:lnTo>
                    <a:cubicBezTo>
                      <a:pt x="15246" y="275"/>
                      <a:pt x="15155" y="197"/>
                      <a:pt x="15064" y="145"/>
                    </a:cubicBezTo>
                    <a:cubicBezTo>
                      <a:pt x="14877" y="47"/>
                      <a:pt x="14676" y="0"/>
                      <a:pt x="144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8" name="Google Shape;162;p16">
              <a:extLst>
                <a:ext uri="{FF2B5EF4-FFF2-40B4-BE49-F238E27FC236}">
                  <a16:creationId xmlns:a16="http://schemas.microsoft.com/office/drawing/2014/main" id="{48691F3A-96F5-4DB3-857C-FE832879FF9E}"/>
                </a:ext>
              </a:extLst>
            </p:cNvPr>
            <p:cNvGrpSpPr/>
            <p:nvPr/>
          </p:nvGrpSpPr>
          <p:grpSpPr>
            <a:xfrm>
              <a:off x="4341908" y="2870749"/>
              <a:ext cx="883586" cy="578450"/>
              <a:chOff x="4341908" y="2870749"/>
              <a:chExt cx="883586" cy="578450"/>
            </a:xfrm>
          </p:grpSpPr>
          <p:sp>
            <p:nvSpPr>
              <p:cNvPr id="30" name="Google Shape;163;p16">
                <a:extLst>
                  <a:ext uri="{FF2B5EF4-FFF2-40B4-BE49-F238E27FC236}">
                    <a16:creationId xmlns:a16="http://schemas.microsoft.com/office/drawing/2014/main" id="{07B29076-4485-417D-99B9-82012904F8DE}"/>
                  </a:ext>
                </a:extLst>
              </p:cNvPr>
              <p:cNvSpPr/>
              <p:nvPr/>
            </p:nvSpPr>
            <p:spPr>
              <a:xfrm>
                <a:off x="4381563" y="3090612"/>
                <a:ext cx="805432" cy="358587"/>
              </a:xfrm>
              <a:custGeom>
                <a:avLst/>
                <a:gdLst/>
                <a:ahLst/>
                <a:cxnLst/>
                <a:rect l="l" t="t" r="r" b="b"/>
                <a:pathLst>
                  <a:path w="53085" h="23634" extrusionOk="0">
                    <a:moveTo>
                      <a:pt x="40" y="0"/>
                    </a:moveTo>
                    <a:lnTo>
                      <a:pt x="40" y="0"/>
                    </a:lnTo>
                    <a:cubicBezTo>
                      <a:pt x="40" y="1"/>
                      <a:pt x="40" y="1"/>
                      <a:pt x="40" y="2"/>
                    </a:cubicBezTo>
                    <a:lnTo>
                      <a:pt x="40" y="2"/>
                    </a:lnTo>
                    <a:lnTo>
                      <a:pt x="40" y="0"/>
                    </a:lnTo>
                    <a:close/>
                    <a:moveTo>
                      <a:pt x="40" y="2"/>
                    </a:moveTo>
                    <a:lnTo>
                      <a:pt x="14" y="8182"/>
                    </a:lnTo>
                    <a:cubicBezTo>
                      <a:pt x="1" y="12136"/>
                      <a:pt x="2615" y="16103"/>
                      <a:pt x="7844" y="19121"/>
                    </a:cubicBezTo>
                    <a:cubicBezTo>
                      <a:pt x="8469" y="19485"/>
                      <a:pt x="9119" y="19824"/>
                      <a:pt x="9795" y="20136"/>
                    </a:cubicBezTo>
                    <a:cubicBezTo>
                      <a:pt x="10017" y="20240"/>
                      <a:pt x="10251" y="20331"/>
                      <a:pt x="10485" y="20435"/>
                    </a:cubicBezTo>
                    <a:cubicBezTo>
                      <a:pt x="10875" y="20617"/>
                      <a:pt x="11265" y="20799"/>
                      <a:pt x="11669" y="20955"/>
                    </a:cubicBezTo>
                    <a:cubicBezTo>
                      <a:pt x="11747" y="20981"/>
                      <a:pt x="11812" y="21007"/>
                      <a:pt x="11890" y="21033"/>
                    </a:cubicBezTo>
                    <a:cubicBezTo>
                      <a:pt x="12033" y="21085"/>
                      <a:pt x="12189" y="21150"/>
                      <a:pt x="12345" y="21189"/>
                    </a:cubicBezTo>
                    <a:cubicBezTo>
                      <a:pt x="12878" y="21384"/>
                      <a:pt x="13412" y="21567"/>
                      <a:pt x="13958" y="21749"/>
                    </a:cubicBezTo>
                    <a:cubicBezTo>
                      <a:pt x="14140" y="21801"/>
                      <a:pt x="14322" y="21866"/>
                      <a:pt x="14517" y="21918"/>
                    </a:cubicBezTo>
                    <a:cubicBezTo>
                      <a:pt x="14634" y="21957"/>
                      <a:pt x="14764" y="21996"/>
                      <a:pt x="14881" y="22035"/>
                    </a:cubicBezTo>
                    <a:cubicBezTo>
                      <a:pt x="15116" y="22100"/>
                      <a:pt x="15337" y="22139"/>
                      <a:pt x="15571" y="22204"/>
                    </a:cubicBezTo>
                    <a:cubicBezTo>
                      <a:pt x="16117" y="22347"/>
                      <a:pt x="16663" y="22477"/>
                      <a:pt x="17210" y="22607"/>
                    </a:cubicBezTo>
                    <a:cubicBezTo>
                      <a:pt x="17366" y="22633"/>
                      <a:pt x="17509" y="22672"/>
                      <a:pt x="17652" y="22711"/>
                    </a:cubicBezTo>
                    <a:cubicBezTo>
                      <a:pt x="17873" y="22750"/>
                      <a:pt x="18094" y="22776"/>
                      <a:pt x="18315" y="22828"/>
                    </a:cubicBezTo>
                    <a:cubicBezTo>
                      <a:pt x="18784" y="22906"/>
                      <a:pt x="19252" y="22997"/>
                      <a:pt x="19720" y="23062"/>
                    </a:cubicBezTo>
                    <a:cubicBezTo>
                      <a:pt x="19915" y="23101"/>
                      <a:pt x="20097" y="23140"/>
                      <a:pt x="20280" y="23166"/>
                    </a:cubicBezTo>
                    <a:cubicBezTo>
                      <a:pt x="20475" y="23192"/>
                      <a:pt x="20696" y="23205"/>
                      <a:pt x="20904" y="23231"/>
                    </a:cubicBezTo>
                    <a:cubicBezTo>
                      <a:pt x="21346" y="23297"/>
                      <a:pt x="21788" y="23336"/>
                      <a:pt x="22231" y="23388"/>
                    </a:cubicBezTo>
                    <a:cubicBezTo>
                      <a:pt x="22439" y="23401"/>
                      <a:pt x="22647" y="23440"/>
                      <a:pt x="22855" y="23453"/>
                    </a:cubicBezTo>
                    <a:cubicBezTo>
                      <a:pt x="23115" y="23479"/>
                      <a:pt x="23388" y="23466"/>
                      <a:pt x="23635" y="23505"/>
                    </a:cubicBezTo>
                    <a:cubicBezTo>
                      <a:pt x="23974" y="23531"/>
                      <a:pt x="24312" y="23557"/>
                      <a:pt x="24650" y="23557"/>
                    </a:cubicBezTo>
                    <a:cubicBezTo>
                      <a:pt x="24923" y="23557"/>
                      <a:pt x="25196" y="23583"/>
                      <a:pt x="25470" y="23596"/>
                    </a:cubicBezTo>
                    <a:cubicBezTo>
                      <a:pt x="25626" y="23596"/>
                      <a:pt x="25786" y="23587"/>
                      <a:pt x="25946" y="23587"/>
                    </a:cubicBezTo>
                    <a:cubicBezTo>
                      <a:pt x="26066" y="23587"/>
                      <a:pt x="26185" y="23592"/>
                      <a:pt x="26302" y="23609"/>
                    </a:cubicBezTo>
                    <a:cubicBezTo>
                      <a:pt x="26430" y="23623"/>
                      <a:pt x="26559" y="23633"/>
                      <a:pt x="26687" y="23633"/>
                    </a:cubicBezTo>
                    <a:cubicBezTo>
                      <a:pt x="26793" y="23633"/>
                      <a:pt x="26899" y="23626"/>
                      <a:pt x="27004" y="23609"/>
                    </a:cubicBezTo>
                    <a:cubicBezTo>
                      <a:pt x="27290" y="23590"/>
                      <a:pt x="27583" y="23578"/>
                      <a:pt x="27872" y="23578"/>
                    </a:cubicBezTo>
                    <a:cubicBezTo>
                      <a:pt x="27978" y="23578"/>
                      <a:pt x="28084" y="23579"/>
                      <a:pt x="28188" y="23583"/>
                    </a:cubicBezTo>
                    <a:cubicBezTo>
                      <a:pt x="28331" y="23583"/>
                      <a:pt x="28474" y="23557"/>
                      <a:pt x="28617" y="23544"/>
                    </a:cubicBezTo>
                    <a:cubicBezTo>
                      <a:pt x="29216" y="23518"/>
                      <a:pt x="29814" y="23479"/>
                      <a:pt x="30399" y="23427"/>
                    </a:cubicBezTo>
                    <a:cubicBezTo>
                      <a:pt x="30647" y="23414"/>
                      <a:pt x="30894" y="23401"/>
                      <a:pt x="31128" y="23388"/>
                    </a:cubicBezTo>
                    <a:cubicBezTo>
                      <a:pt x="31245" y="23375"/>
                      <a:pt x="31362" y="23349"/>
                      <a:pt x="31479" y="23336"/>
                    </a:cubicBezTo>
                    <a:cubicBezTo>
                      <a:pt x="31661" y="23323"/>
                      <a:pt x="31830" y="23297"/>
                      <a:pt x="32012" y="23284"/>
                    </a:cubicBezTo>
                    <a:cubicBezTo>
                      <a:pt x="32637" y="23205"/>
                      <a:pt x="33248" y="23114"/>
                      <a:pt x="33859" y="23010"/>
                    </a:cubicBezTo>
                    <a:cubicBezTo>
                      <a:pt x="34002" y="22997"/>
                      <a:pt x="34146" y="22971"/>
                      <a:pt x="34302" y="22945"/>
                    </a:cubicBezTo>
                    <a:lnTo>
                      <a:pt x="34510" y="22906"/>
                    </a:lnTo>
                    <a:cubicBezTo>
                      <a:pt x="34809" y="22854"/>
                      <a:pt x="35082" y="22789"/>
                      <a:pt x="35381" y="22724"/>
                    </a:cubicBezTo>
                    <a:cubicBezTo>
                      <a:pt x="35863" y="22633"/>
                      <a:pt x="36357" y="22529"/>
                      <a:pt x="36838" y="22412"/>
                    </a:cubicBezTo>
                    <a:cubicBezTo>
                      <a:pt x="37189" y="22334"/>
                      <a:pt x="37541" y="22230"/>
                      <a:pt x="37892" y="22139"/>
                    </a:cubicBezTo>
                    <a:cubicBezTo>
                      <a:pt x="38347" y="22009"/>
                      <a:pt x="38802" y="21892"/>
                      <a:pt x="39245" y="21749"/>
                    </a:cubicBezTo>
                    <a:cubicBezTo>
                      <a:pt x="39336" y="21710"/>
                      <a:pt x="39440" y="21697"/>
                      <a:pt x="39544" y="21658"/>
                    </a:cubicBezTo>
                    <a:cubicBezTo>
                      <a:pt x="40077" y="21488"/>
                      <a:pt x="40623" y="21293"/>
                      <a:pt x="41157" y="21098"/>
                    </a:cubicBezTo>
                    <a:cubicBezTo>
                      <a:pt x="41222" y="21059"/>
                      <a:pt x="41300" y="21033"/>
                      <a:pt x="41378" y="21007"/>
                    </a:cubicBezTo>
                    <a:cubicBezTo>
                      <a:pt x="41950" y="20773"/>
                      <a:pt x="42522" y="20539"/>
                      <a:pt x="43069" y="20279"/>
                    </a:cubicBezTo>
                    <a:cubicBezTo>
                      <a:pt x="43238" y="20201"/>
                      <a:pt x="43394" y="20123"/>
                      <a:pt x="43563" y="20045"/>
                    </a:cubicBezTo>
                    <a:cubicBezTo>
                      <a:pt x="44174" y="19745"/>
                      <a:pt x="44773" y="19446"/>
                      <a:pt x="45345" y="19108"/>
                    </a:cubicBezTo>
                    <a:lnTo>
                      <a:pt x="45670" y="18913"/>
                    </a:lnTo>
                    <a:cubicBezTo>
                      <a:pt x="45774" y="18861"/>
                      <a:pt x="45865" y="18796"/>
                      <a:pt x="45969" y="18731"/>
                    </a:cubicBezTo>
                    <a:cubicBezTo>
                      <a:pt x="46126" y="18627"/>
                      <a:pt x="46295" y="18536"/>
                      <a:pt x="46451" y="18432"/>
                    </a:cubicBezTo>
                    <a:cubicBezTo>
                      <a:pt x="46620" y="18328"/>
                      <a:pt x="46737" y="18237"/>
                      <a:pt x="46880" y="18146"/>
                    </a:cubicBezTo>
                    <a:cubicBezTo>
                      <a:pt x="47023" y="18041"/>
                      <a:pt x="47179" y="17937"/>
                      <a:pt x="47322" y="17833"/>
                    </a:cubicBezTo>
                    <a:cubicBezTo>
                      <a:pt x="47465" y="17716"/>
                      <a:pt x="47595" y="17625"/>
                      <a:pt x="47725" y="17534"/>
                    </a:cubicBezTo>
                    <a:cubicBezTo>
                      <a:pt x="47856" y="17430"/>
                      <a:pt x="47999" y="17313"/>
                      <a:pt x="48129" y="17209"/>
                    </a:cubicBezTo>
                    <a:cubicBezTo>
                      <a:pt x="48272" y="17092"/>
                      <a:pt x="48376" y="17001"/>
                      <a:pt x="48506" y="16897"/>
                    </a:cubicBezTo>
                    <a:cubicBezTo>
                      <a:pt x="48623" y="16793"/>
                      <a:pt x="48766" y="16676"/>
                      <a:pt x="48883" y="16572"/>
                    </a:cubicBezTo>
                    <a:cubicBezTo>
                      <a:pt x="48935" y="16520"/>
                      <a:pt x="48987" y="16481"/>
                      <a:pt x="49052" y="16429"/>
                    </a:cubicBezTo>
                    <a:cubicBezTo>
                      <a:pt x="49104" y="16377"/>
                      <a:pt x="49130" y="16337"/>
                      <a:pt x="49182" y="16298"/>
                    </a:cubicBezTo>
                    <a:cubicBezTo>
                      <a:pt x="49390" y="16103"/>
                      <a:pt x="49586" y="15895"/>
                      <a:pt x="49781" y="15700"/>
                    </a:cubicBezTo>
                    <a:cubicBezTo>
                      <a:pt x="49846" y="15635"/>
                      <a:pt x="49911" y="15557"/>
                      <a:pt x="49976" y="15492"/>
                    </a:cubicBezTo>
                    <a:cubicBezTo>
                      <a:pt x="50210" y="15232"/>
                      <a:pt x="50444" y="14959"/>
                      <a:pt x="50665" y="14699"/>
                    </a:cubicBezTo>
                    <a:lnTo>
                      <a:pt x="50691" y="14660"/>
                    </a:lnTo>
                    <a:cubicBezTo>
                      <a:pt x="50743" y="14594"/>
                      <a:pt x="50782" y="14529"/>
                      <a:pt x="50821" y="14477"/>
                    </a:cubicBezTo>
                    <a:cubicBezTo>
                      <a:pt x="50951" y="14308"/>
                      <a:pt x="51081" y="14126"/>
                      <a:pt x="51198" y="13957"/>
                    </a:cubicBezTo>
                    <a:cubicBezTo>
                      <a:pt x="51264" y="13866"/>
                      <a:pt x="51329" y="13775"/>
                      <a:pt x="51381" y="13671"/>
                    </a:cubicBezTo>
                    <a:cubicBezTo>
                      <a:pt x="51485" y="13515"/>
                      <a:pt x="51589" y="13359"/>
                      <a:pt x="51680" y="13203"/>
                    </a:cubicBezTo>
                    <a:cubicBezTo>
                      <a:pt x="51706" y="13164"/>
                      <a:pt x="51732" y="13125"/>
                      <a:pt x="51758" y="13073"/>
                    </a:cubicBezTo>
                    <a:cubicBezTo>
                      <a:pt x="51784" y="13034"/>
                      <a:pt x="51823" y="12943"/>
                      <a:pt x="51862" y="12877"/>
                    </a:cubicBezTo>
                    <a:cubicBezTo>
                      <a:pt x="51927" y="12747"/>
                      <a:pt x="51992" y="12617"/>
                      <a:pt x="52057" y="12487"/>
                    </a:cubicBezTo>
                    <a:cubicBezTo>
                      <a:pt x="52122" y="12357"/>
                      <a:pt x="52161" y="12266"/>
                      <a:pt x="52226" y="12149"/>
                    </a:cubicBezTo>
                    <a:cubicBezTo>
                      <a:pt x="52278" y="12045"/>
                      <a:pt x="52343" y="11889"/>
                      <a:pt x="52382" y="11746"/>
                    </a:cubicBezTo>
                    <a:cubicBezTo>
                      <a:pt x="52408" y="11694"/>
                      <a:pt x="52434" y="11629"/>
                      <a:pt x="52460" y="11564"/>
                    </a:cubicBezTo>
                    <a:cubicBezTo>
                      <a:pt x="52486" y="11512"/>
                      <a:pt x="52499" y="11460"/>
                      <a:pt x="52512" y="11408"/>
                    </a:cubicBezTo>
                    <a:cubicBezTo>
                      <a:pt x="52564" y="11278"/>
                      <a:pt x="52603" y="11147"/>
                      <a:pt x="52642" y="11017"/>
                    </a:cubicBezTo>
                    <a:cubicBezTo>
                      <a:pt x="52681" y="10887"/>
                      <a:pt x="52707" y="10783"/>
                      <a:pt x="52746" y="10666"/>
                    </a:cubicBezTo>
                    <a:cubicBezTo>
                      <a:pt x="52772" y="10549"/>
                      <a:pt x="52811" y="10419"/>
                      <a:pt x="52837" y="10289"/>
                    </a:cubicBezTo>
                    <a:cubicBezTo>
                      <a:pt x="52850" y="10211"/>
                      <a:pt x="52876" y="10146"/>
                      <a:pt x="52889" y="10081"/>
                    </a:cubicBezTo>
                    <a:cubicBezTo>
                      <a:pt x="52902" y="10003"/>
                      <a:pt x="52902" y="9977"/>
                      <a:pt x="52915" y="9938"/>
                    </a:cubicBezTo>
                    <a:cubicBezTo>
                      <a:pt x="52942" y="9808"/>
                      <a:pt x="52955" y="9665"/>
                      <a:pt x="52968" y="9535"/>
                    </a:cubicBezTo>
                    <a:cubicBezTo>
                      <a:pt x="52994" y="9404"/>
                      <a:pt x="53007" y="9300"/>
                      <a:pt x="53020" y="9183"/>
                    </a:cubicBezTo>
                    <a:cubicBezTo>
                      <a:pt x="53033" y="9066"/>
                      <a:pt x="53033" y="8923"/>
                      <a:pt x="53046" y="8793"/>
                    </a:cubicBezTo>
                    <a:cubicBezTo>
                      <a:pt x="53046" y="8715"/>
                      <a:pt x="53059" y="8624"/>
                      <a:pt x="53059" y="8559"/>
                    </a:cubicBezTo>
                    <a:cubicBezTo>
                      <a:pt x="53059" y="8481"/>
                      <a:pt x="53059" y="8390"/>
                      <a:pt x="53059" y="8325"/>
                    </a:cubicBezTo>
                    <a:lnTo>
                      <a:pt x="53085" y="143"/>
                    </a:lnTo>
                    <a:lnTo>
                      <a:pt x="53085" y="143"/>
                    </a:lnTo>
                    <a:cubicBezTo>
                      <a:pt x="53059" y="325"/>
                      <a:pt x="53046" y="481"/>
                      <a:pt x="53046" y="624"/>
                    </a:cubicBezTo>
                    <a:cubicBezTo>
                      <a:pt x="53046" y="767"/>
                      <a:pt x="53033" y="898"/>
                      <a:pt x="53020" y="1028"/>
                    </a:cubicBezTo>
                    <a:cubicBezTo>
                      <a:pt x="53007" y="1158"/>
                      <a:pt x="52994" y="1262"/>
                      <a:pt x="52968" y="1379"/>
                    </a:cubicBezTo>
                    <a:cubicBezTo>
                      <a:pt x="52955" y="1496"/>
                      <a:pt x="52928" y="1639"/>
                      <a:pt x="52915" y="1769"/>
                    </a:cubicBezTo>
                    <a:cubicBezTo>
                      <a:pt x="52889" y="1899"/>
                      <a:pt x="52863" y="2003"/>
                      <a:pt x="52837" y="2120"/>
                    </a:cubicBezTo>
                    <a:cubicBezTo>
                      <a:pt x="52811" y="2237"/>
                      <a:pt x="52772" y="2380"/>
                      <a:pt x="52746" y="2510"/>
                    </a:cubicBezTo>
                    <a:cubicBezTo>
                      <a:pt x="52707" y="2641"/>
                      <a:pt x="52681" y="2745"/>
                      <a:pt x="52642" y="2862"/>
                    </a:cubicBezTo>
                    <a:cubicBezTo>
                      <a:pt x="52603" y="2979"/>
                      <a:pt x="52564" y="3122"/>
                      <a:pt x="52512" y="3239"/>
                    </a:cubicBezTo>
                    <a:cubicBezTo>
                      <a:pt x="52473" y="3369"/>
                      <a:pt x="52434" y="3473"/>
                      <a:pt x="52382" y="3590"/>
                    </a:cubicBezTo>
                    <a:cubicBezTo>
                      <a:pt x="52330" y="3707"/>
                      <a:pt x="52278" y="3850"/>
                      <a:pt x="52213" y="3993"/>
                    </a:cubicBezTo>
                    <a:cubicBezTo>
                      <a:pt x="52161" y="4123"/>
                      <a:pt x="52109" y="4214"/>
                      <a:pt x="52057" y="4332"/>
                    </a:cubicBezTo>
                    <a:cubicBezTo>
                      <a:pt x="51992" y="4436"/>
                      <a:pt x="51927" y="4592"/>
                      <a:pt x="51849" y="4722"/>
                    </a:cubicBezTo>
                    <a:cubicBezTo>
                      <a:pt x="51784" y="4852"/>
                      <a:pt x="51732" y="4943"/>
                      <a:pt x="51667" y="5047"/>
                    </a:cubicBezTo>
                    <a:cubicBezTo>
                      <a:pt x="51576" y="5203"/>
                      <a:pt x="51485" y="5359"/>
                      <a:pt x="51381" y="5515"/>
                    </a:cubicBezTo>
                    <a:cubicBezTo>
                      <a:pt x="51316" y="5606"/>
                      <a:pt x="51264" y="5697"/>
                      <a:pt x="51198" y="5801"/>
                    </a:cubicBezTo>
                    <a:cubicBezTo>
                      <a:pt x="51081" y="5970"/>
                      <a:pt x="50951" y="6140"/>
                      <a:pt x="50821" y="6309"/>
                    </a:cubicBezTo>
                    <a:cubicBezTo>
                      <a:pt x="50769" y="6387"/>
                      <a:pt x="50717" y="6452"/>
                      <a:pt x="50665" y="6530"/>
                    </a:cubicBezTo>
                    <a:cubicBezTo>
                      <a:pt x="50444" y="6803"/>
                      <a:pt x="50210" y="7076"/>
                      <a:pt x="49976" y="7336"/>
                    </a:cubicBezTo>
                    <a:cubicBezTo>
                      <a:pt x="49911" y="7401"/>
                      <a:pt x="49846" y="7466"/>
                      <a:pt x="49781" y="7544"/>
                    </a:cubicBezTo>
                    <a:cubicBezTo>
                      <a:pt x="49586" y="7739"/>
                      <a:pt x="49390" y="7935"/>
                      <a:pt x="49182" y="8130"/>
                    </a:cubicBezTo>
                    <a:cubicBezTo>
                      <a:pt x="49078" y="8221"/>
                      <a:pt x="48987" y="8312"/>
                      <a:pt x="48883" y="8403"/>
                    </a:cubicBezTo>
                    <a:cubicBezTo>
                      <a:pt x="48779" y="8494"/>
                      <a:pt x="48636" y="8624"/>
                      <a:pt x="48506" y="8728"/>
                    </a:cubicBezTo>
                    <a:cubicBezTo>
                      <a:pt x="48376" y="8832"/>
                      <a:pt x="48259" y="8936"/>
                      <a:pt x="48142" y="9040"/>
                    </a:cubicBezTo>
                    <a:cubicBezTo>
                      <a:pt x="48012" y="9144"/>
                      <a:pt x="47869" y="9248"/>
                      <a:pt x="47725" y="9365"/>
                    </a:cubicBezTo>
                    <a:cubicBezTo>
                      <a:pt x="47582" y="9470"/>
                      <a:pt x="47465" y="9561"/>
                      <a:pt x="47335" y="9665"/>
                    </a:cubicBezTo>
                    <a:cubicBezTo>
                      <a:pt x="47192" y="9756"/>
                      <a:pt x="47036" y="9873"/>
                      <a:pt x="46880" y="9977"/>
                    </a:cubicBezTo>
                    <a:cubicBezTo>
                      <a:pt x="46737" y="10081"/>
                      <a:pt x="46607" y="10172"/>
                      <a:pt x="46451" y="10263"/>
                    </a:cubicBezTo>
                    <a:cubicBezTo>
                      <a:pt x="46308" y="10354"/>
                      <a:pt x="46139" y="10458"/>
                      <a:pt x="45982" y="10562"/>
                    </a:cubicBezTo>
                    <a:cubicBezTo>
                      <a:pt x="45774" y="10692"/>
                      <a:pt x="45579" y="10822"/>
                      <a:pt x="45358" y="10939"/>
                    </a:cubicBezTo>
                    <a:cubicBezTo>
                      <a:pt x="44786" y="11278"/>
                      <a:pt x="44187" y="11577"/>
                      <a:pt x="43576" y="11876"/>
                    </a:cubicBezTo>
                    <a:cubicBezTo>
                      <a:pt x="43407" y="11954"/>
                      <a:pt x="43251" y="12032"/>
                      <a:pt x="43082" y="12110"/>
                    </a:cubicBezTo>
                    <a:cubicBezTo>
                      <a:pt x="42535" y="12370"/>
                      <a:pt x="41963" y="12604"/>
                      <a:pt x="41391" y="12838"/>
                    </a:cubicBezTo>
                    <a:cubicBezTo>
                      <a:pt x="41313" y="12864"/>
                      <a:pt x="41235" y="12890"/>
                      <a:pt x="41157" y="12930"/>
                    </a:cubicBezTo>
                    <a:cubicBezTo>
                      <a:pt x="40545" y="13164"/>
                      <a:pt x="39908" y="13372"/>
                      <a:pt x="39258" y="13580"/>
                    </a:cubicBezTo>
                    <a:cubicBezTo>
                      <a:pt x="38815" y="13723"/>
                      <a:pt x="38347" y="13840"/>
                      <a:pt x="37892" y="13970"/>
                    </a:cubicBezTo>
                    <a:cubicBezTo>
                      <a:pt x="37541" y="14061"/>
                      <a:pt x="37202" y="14165"/>
                      <a:pt x="36851" y="14243"/>
                    </a:cubicBezTo>
                    <a:cubicBezTo>
                      <a:pt x="36357" y="14360"/>
                      <a:pt x="35876" y="14464"/>
                      <a:pt x="35381" y="14555"/>
                    </a:cubicBezTo>
                    <a:cubicBezTo>
                      <a:pt x="35030" y="14634"/>
                      <a:pt x="34679" y="14712"/>
                      <a:pt x="34315" y="14777"/>
                    </a:cubicBezTo>
                    <a:cubicBezTo>
                      <a:pt x="34172" y="14803"/>
                      <a:pt x="34016" y="14829"/>
                      <a:pt x="33872" y="14842"/>
                    </a:cubicBezTo>
                    <a:cubicBezTo>
                      <a:pt x="33261" y="14946"/>
                      <a:pt x="32650" y="15037"/>
                      <a:pt x="32038" y="15102"/>
                    </a:cubicBezTo>
                    <a:cubicBezTo>
                      <a:pt x="31856" y="15128"/>
                      <a:pt x="31674" y="15154"/>
                      <a:pt x="31492" y="15167"/>
                    </a:cubicBezTo>
                    <a:cubicBezTo>
                      <a:pt x="31141" y="15206"/>
                      <a:pt x="30790" y="15232"/>
                      <a:pt x="30425" y="15258"/>
                    </a:cubicBezTo>
                    <a:cubicBezTo>
                      <a:pt x="29827" y="15310"/>
                      <a:pt x="29242" y="15349"/>
                      <a:pt x="28643" y="15375"/>
                    </a:cubicBezTo>
                    <a:cubicBezTo>
                      <a:pt x="28253" y="15401"/>
                      <a:pt x="27876" y="15401"/>
                      <a:pt x="27486" y="15414"/>
                    </a:cubicBezTo>
                    <a:cubicBezTo>
                      <a:pt x="27165" y="15414"/>
                      <a:pt x="26838" y="15420"/>
                      <a:pt x="26517" y="15420"/>
                    </a:cubicBezTo>
                    <a:cubicBezTo>
                      <a:pt x="26357" y="15420"/>
                      <a:pt x="26198" y="15418"/>
                      <a:pt x="26042" y="15414"/>
                    </a:cubicBezTo>
                    <a:cubicBezTo>
                      <a:pt x="25639" y="15414"/>
                      <a:pt x="25222" y="15388"/>
                      <a:pt x="24819" y="15375"/>
                    </a:cubicBezTo>
                    <a:cubicBezTo>
                      <a:pt x="24377" y="15362"/>
                      <a:pt x="23922" y="15336"/>
                      <a:pt x="23479" y="15310"/>
                    </a:cubicBezTo>
                    <a:cubicBezTo>
                      <a:pt x="23076" y="15284"/>
                      <a:pt x="22660" y="15245"/>
                      <a:pt x="22257" y="15206"/>
                    </a:cubicBezTo>
                    <a:cubicBezTo>
                      <a:pt x="21814" y="15167"/>
                      <a:pt x="21372" y="15115"/>
                      <a:pt x="20930" y="15050"/>
                    </a:cubicBezTo>
                    <a:cubicBezTo>
                      <a:pt x="20540" y="15011"/>
                      <a:pt x="20136" y="14946"/>
                      <a:pt x="19746" y="14894"/>
                    </a:cubicBezTo>
                    <a:cubicBezTo>
                      <a:pt x="19278" y="14816"/>
                      <a:pt x="18810" y="14725"/>
                      <a:pt x="18341" y="14647"/>
                    </a:cubicBezTo>
                    <a:cubicBezTo>
                      <a:pt x="17977" y="14581"/>
                      <a:pt x="17600" y="14503"/>
                      <a:pt x="17236" y="14425"/>
                    </a:cubicBezTo>
                    <a:cubicBezTo>
                      <a:pt x="16689" y="14308"/>
                      <a:pt x="16143" y="14165"/>
                      <a:pt x="15597" y="14022"/>
                    </a:cubicBezTo>
                    <a:cubicBezTo>
                      <a:pt x="15246" y="13931"/>
                      <a:pt x="14881" y="13840"/>
                      <a:pt x="14543" y="13736"/>
                    </a:cubicBezTo>
                    <a:cubicBezTo>
                      <a:pt x="14348" y="13684"/>
                      <a:pt x="14166" y="13619"/>
                      <a:pt x="13984" y="13567"/>
                    </a:cubicBezTo>
                    <a:cubicBezTo>
                      <a:pt x="13438" y="13398"/>
                      <a:pt x="12904" y="13216"/>
                      <a:pt x="12371" y="13021"/>
                    </a:cubicBezTo>
                    <a:cubicBezTo>
                      <a:pt x="12215" y="12956"/>
                      <a:pt x="12059" y="12903"/>
                      <a:pt x="11903" y="12851"/>
                    </a:cubicBezTo>
                    <a:cubicBezTo>
                      <a:pt x="11421" y="12669"/>
                      <a:pt x="10953" y="12461"/>
                      <a:pt x="10498" y="12253"/>
                    </a:cubicBezTo>
                    <a:cubicBezTo>
                      <a:pt x="10264" y="12149"/>
                      <a:pt x="10030" y="12058"/>
                      <a:pt x="9808" y="11954"/>
                    </a:cubicBezTo>
                    <a:cubicBezTo>
                      <a:pt x="9145" y="11629"/>
                      <a:pt x="8495" y="11304"/>
                      <a:pt x="7857" y="10939"/>
                    </a:cubicBezTo>
                    <a:cubicBezTo>
                      <a:pt x="2629"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64;p16">
                <a:extLst>
                  <a:ext uri="{FF2B5EF4-FFF2-40B4-BE49-F238E27FC236}">
                    <a16:creationId xmlns:a16="http://schemas.microsoft.com/office/drawing/2014/main" id="{CE715E24-3ED1-4849-8F43-D692D0D15A66}"/>
                  </a:ext>
                </a:extLst>
              </p:cNvPr>
              <p:cNvSpPr/>
              <p:nvPr/>
            </p:nvSpPr>
            <p:spPr>
              <a:xfrm>
                <a:off x="4341908" y="2870749"/>
                <a:ext cx="883586" cy="465872"/>
              </a:xfrm>
              <a:custGeom>
                <a:avLst/>
                <a:gdLst/>
                <a:ahLst/>
                <a:cxnLst/>
                <a:rect l="l" t="t" r="r" b="b"/>
                <a:pathLst>
                  <a:path w="58236" h="30705" extrusionOk="0">
                    <a:moveTo>
                      <a:pt x="29028" y="0"/>
                    </a:moveTo>
                    <a:cubicBezTo>
                      <a:pt x="22246" y="0"/>
                      <a:pt x="15473" y="1500"/>
                      <a:pt x="10315" y="4498"/>
                    </a:cubicBezTo>
                    <a:cubicBezTo>
                      <a:pt x="0" y="10481"/>
                      <a:pt x="52" y="20211"/>
                      <a:pt x="10432" y="26207"/>
                    </a:cubicBezTo>
                    <a:cubicBezTo>
                      <a:pt x="15629" y="29206"/>
                      <a:pt x="22419" y="30705"/>
                      <a:pt x="29201" y="30705"/>
                    </a:cubicBezTo>
                    <a:cubicBezTo>
                      <a:pt x="35982" y="30705"/>
                      <a:pt x="42756" y="29206"/>
                      <a:pt x="47920" y="26207"/>
                    </a:cubicBezTo>
                    <a:cubicBezTo>
                      <a:pt x="58235" y="20211"/>
                      <a:pt x="58183" y="10494"/>
                      <a:pt x="47790" y="4498"/>
                    </a:cubicBezTo>
                    <a:cubicBezTo>
                      <a:pt x="42600" y="1500"/>
                      <a:pt x="35810" y="0"/>
                      <a:pt x="29028"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65;p16">
                <a:extLst>
                  <a:ext uri="{FF2B5EF4-FFF2-40B4-BE49-F238E27FC236}">
                    <a16:creationId xmlns:a16="http://schemas.microsoft.com/office/drawing/2014/main" id="{50E7DF4A-3B8E-4613-BA9C-43870A1E655F}"/>
                  </a:ext>
                </a:extLst>
              </p:cNvPr>
              <p:cNvSpPr/>
              <p:nvPr/>
            </p:nvSpPr>
            <p:spPr>
              <a:xfrm>
                <a:off x="4531736" y="3024712"/>
                <a:ext cx="144488" cy="82857"/>
              </a:xfrm>
              <a:custGeom>
                <a:avLst/>
                <a:gdLst/>
                <a:ahLst/>
                <a:cxnLst/>
                <a:rect l="l" t="t" r="r" b="b"/>
                <a:pathLst>
                  <a:path w="9523" h="5461" extrusionOk="0">
                    <a:moveTo>
                      <a:pt x="6738" y="827"/>
                    </a:moveTo>
                    <a:lnTo>
                      <a:pt x="8052" y="1581"/>
                    </a:lnTo>
                    <a:lnTo>
                      <a:pt x="2771" y="4651"/>
                    </a:lnTo>
                    <a:lnTo>
                      <a:pt x="1457" y="3883"/>
                    </a:lnTo>
                    <a:lnTo>
                      <a:pt x="6738" y="827"/>
                    </a:lnTo>
                    <a:close/>
                    <a:moveTo>
                      <a:pt x="6738" y="1"/>
                    </a:moveTo>
                    <a:cubicBezTo>
                      <a:pt x="6595" y="1"/>
                      <a:pt x="6452" y="33"/>
                      <a:pt x="6322" y="98"/>
                    </a:cubicBezTo>
                    <a:lnTo>
                      <a:pt x="222" y="3649"/>
                    </a:lnTo>
                    <a:cubicBezTo>
                      <a:pt x="0" y="3779"/>
                      <a:pt x="0" y="3987"/>
                      <a:pt x="222" y="4117"/>
                    </a:cubicBezTo>
                    <a:lnTo>
                      <a:pt x="2355" y="5353"/>
                    </a:lnTo>
                    <a:cubicBezTo>
                      <a:pt x="2485" y="5425"/>
                      <a:pt x="2628" y="5460"/>
                      <a:pt x="2771" y="5460"/>
                    </a:cubicBezTo>
                    <a:cubicBezTo>
                      <a:pt x="2914" y="5460"/>
                      <a:pt x="3057" y="5425"/>
                      <a:pt x="3187" y="5353"/>
                    </a:cubicBezTo>
                    <a:lnTo>
                      <a:pt x="9288" y="1815"/>
                    </a:lnTo>
                    <a:cubicBezTo>
                      <a:pt x="9522" y="1685"/>
                      <a:pt x="9522" y="1464"/>
                      <a:pt x="9288" y="1334"/>
                    </a:cubicBezTo>
                    <a:lnTo>
                      <a:pt x="7155" y="98"/>
                    </a:lnTo>
                    <a:cubicBezTo>
                      <a:pt x="7025" y="33"/>
                      <a:pt x="6881" y="1"/>
                      <a:pt x="67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66;p16">
                <a:extLst>
                  <a:ext uri="{FF2B5EF4-FFF2-40B4-BE49-F238E27FC236}">
                    <a16:creationId xmlns:a16="http://schemas.microsoft.com/office/drawing/2014/main" id="{1488906B-871A-4399-BA02-82B84829A2F3}"/>
                  </a:ext>
                </a:extLst>
              </p:cNvPr>
              <p:cNvSpPr/>
              <p:nvPr/>
            </p:nvSpPr>
            <p:spPr>
              <a:xfrm>
                <a:off x="4594875" y="3046618"/>
                <a:ext cx="169750" cy="97514"/>
              </a:xfrm>
              <a:custGeom>
                <a:avLst/>
                <a:gdLst/>
                <a:ahLst/>
                <a:cxnLst/>
                <a:rect l="l" t="t" r="r" b="b"/>
                <a:pathLst>
                  <a:path w="11188" h="6427" extrusionOk="0">
                    <a:moveTo>
                      <a:pt x="8404" y="826"/>
                    </a:moveTo>
                    <a:lnTo>
                      <a:pt x="9718" y="1581"/>
                    </a:lnTo>
                    <a:lnTo>
                      <a:pt x="2785" y="5613"/>
                    </a:lnTo>
                    <a:lnTo>
                      <a:pt x="1471" y="4846"/>
                    </a:lnTo>
                    <a:lnTo>
                      <a:pt x="8404" y="826"/>
                    </a:lnTo>
                    <a:close/>
                    <a:moveTo>
                      <a:pt x="8397" y="0"/>
                    </a:moveTo>
                    <a:cubicBezTo>
                      <a:pt x="8257" y="0"/>
                      <a:pt x="8118" y="33"/>
                      <a:pt x="7988" y="98"/>
                    </a:cubicBezTo>
                    <a:lnTo>
                      <a:pt x="235" y="4612"/>
                    </a:lnTo>
                    <a:cubicBezTo>
                      <a:pt x="1" y="4742"/>
                      <a:pt x="1" y="4963"/>
                      <a:pt x="235" y="5093"/>
                    </a:cubicBezTo>
                    <a:lnTo>
                      <a:pt x="2368" y="6329"/>
                    </a:lnTo>
                    <a:cubicBezTo>
                      <a:pt x="2498" y="6394"/>
                      <a:pt x="2641" y="6426"/>
                      <a:pt x="2785" y="6426"/>
                    </a:cubicBezTo>
                    <a:cubicBezTo>
                      <a:pt x="2928" y="6426"/>
                      <a:pt x="3071" y="6394"/>
                      <a:pt x="3201" y="6329"/>
                    </a:cubicBezTo>
                    <a:lnTo>
                      <a:pt x="10953" y="1815"/>
                    </a:lnTo>
                    <a:cubicBezTo>
                      <a:pt x="11187" y="1685"/>
                      <a:pt x="11174" y="1477"/>
                      <a:pt x="10953" y="1347"/>
                    </a:cubicBezTo>
                    <a:lnTo>
                      <a:pt x="8807" y="98"/>
                    </a:lnTo>
                    <a:cubicBezTo>
                      <a:pt x="8677" y="33"/>
                      <a:pt x="8537" y="0"/>
                      <a:pt x="83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67;p16">
                <a:extLst>
                  <a:ext uri="{FF2B5EF4-FFF2-40B4-BE49-F238E27FC236}">
                    <a16:creationId xmlns:a16="http://schemas.microsoft.com/office/drawing/2014/main" id="{9FD6F841-09B1-4AE3-9380-948E32B52159}"/>
                  </a:ext>
                </a:extLst>
              </p:cNvPr>
              <p:cNvSpPr/>
              <p:nvPr/>
            </p:nvSpPr>
            <p:spPr>
              <a:xfrm>
                <a:off x="4721367" y="3080554"/>
                <a:ext cx="237040" cy="136583"/>
              </a:xfrm>
              <a:custGeom>
                <a:avLst/>
                <a:gdLst/>
                <a:ahLst/>
                <a:cxnLst/>
                <a:rect l="l" t="t" r="r" b="b"/>
                <a:pathLst>
                  <a:path w="15623" h="9002" extrusionOk="0">
                    <a:moveTo>
                      <a:pt x="12852" y="814"/>
                    </a:moveTo>
                    <a:lnTo>
                      <a:pt x="14166" y="1568"/>
                    </a:lnTo>
                    <a:lnTo>
                      <a:pt x="2784" y="8176"/>
                    </a:lnTo>
                    <a:lnTo>
                      <a:pt x="1471" y="7421"/>
                    </a:lnTo>
                    <a:lnTo>
                      <a:pt x="12852" y="814"/>
                    </a:lnTo>
                    <a:close/>
                    <a:moveTo>
                      <a:pt x="12839" y="1"/>
                    </a:moveTo>
                    <a:cubicBezTo>
                      <a:pt x="12696" y="1"/>
                      <a:pt x="12553" y="33"/>
                      <a:pt x="12423" y="98"/>
                    </a:cubicBezTo>
                    <a:lnTo>
                      <a:pt x="235" y="7187"/>
                    </a:lnTo>
                    <a:cubicBezTo>
                      <a:pt x="1" y="7317"/>
                      <a:pt x="14" y="7539"/>
                      <a:pt x="235" y="7669"/>
                    </a:cubicBezTo>
                    <a:lnTo>
                      <a:pt x="2368" y="8904"/>
                    </a:lnTo>
                    <a:cubicBezTo>
                      <a:pt x="2498" y="8969"/>
                      <a:pt x="2641" y="9002"/>
                      <a:pt x="2784" y="9002"/>
                    </a:cubicBezTo>
                    <a:cubicBezTo>
                      <a:pt x="2927" y="9002"/>
                      <a:pt x="3071" y="8969"/>
                      <a:pt x="3201" y="8904"/>
                    </a:cubicBezTo>
                    <a:lnTo>
                      <a:pt x="15389" y="1815"/>
                    </a:lnTo>
                    <a:cubicBezTo>
                      <a:pt x="15623" y="1685"/>
                      <a:pt x="15623" y="1464"/>
                      <a:pt x="15389" y="1334"/>
                    </a:cubicBezTo>
                    <a:lnTo>
                      <a:pt x="13255" y="98"/>
                    </a:lnTo>
                    <a:cubicBezTo>
                      <a:pt x="13125" y="33"/>
                      <a:pt x="12982" y="1"/>
                      <a:pt x="1283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68;p16">
                <a:extLst>
                  <a:ext uri="{FF2B5EF4-FFF2-40B4-BE49-F238E27FC236}">
                    <a16:creationId xmlns:a16="http://schemas.microsoft.com/office/drawing/2014/main" id="{8F04B176-8751-413F-AF91-295DE1BD0203}"/>
                  </a:ext>
                </a:extLst>
              </p:cNvPr>
              <p:cNvSpPr/>
              <p:nvPr/>
            </p:nvSpPr>
            <p:spPr>
              <a:xfrm>
                <a:off x="4658227" y="3067584"/>
                <a:ext cx="196180" cy="113005"/>
              </a:xfrm>
              <a:custGeom>
                <a:avLst/>
                <a:gdLst/>
                <a:ahLst/>
                <a:cxnLst/>
                <a:rect l="l" t="t" r="r" b="b"/>
                <a:pathLst>
                  <a:path w="12930" h="7448" extrusionOk="0">
                    <a:moveTo>
                      <a:pt x="10159" y="823"/>
                    </a:moveTo>
                    <a:lnTo>
                      <a:pt x="11473" y="1578"/>
                    </a:lnTo>
                    <a:lnTo>
                      <a:pt x="2784" y="6625"/>
                    </a:lnTo>
                    <a:lnTo>
                      <a:pt x="1470" y="5870"/>
                    </a:lnTo>
                    <a:lnTo>
                      <a:pt x="10159" y="823"/>
                    </a:lnTo>
                    <a:close/>
                    <a:moveTo>
                      <a:pt x="10146" y="0"/>
                    </a:moveTo>
                    <a:cubicBezTo>
                      <a:pt x="10003" y="0"/>
                      <a:pt x="9860" y="36"/>
                      <a:pt x="9730" y="108"/>
                    </a:cubicBezTo>
                    <a:lnTo>
                      <a:pt x="221" y="5636"/>
                    </a:lnTo>
                    <a:cubicBezTo>
                      <a:pt x="0" y="5766"/>
                      <a:pt x="0" y="5974"/>
                      <a:pt x="221" y="6104"/>
                    </a:cubicBezTo>
                    <a:lnTo>
                      <a:pt x="2368" y="7340"/>
                    </a:lnTo>
                    <a:cubicBezTo>
                      <a:pt x="2491" y="7411"/>
                      <a:pt x="2631" y="7447"/>
                      <a:pt x="2773" y="7447"/>
                    </a:cubicBezTo>
                    <a:cubicBezTo>
                      <a:pt x="2914" y="7447"/>
                      <a:pt x="3057" y="7411"/>
                      <a:pt x="3187" y="7340"/>
                    </a:cubicBezTo>
                    <a:lnTo>
                      <a:pt x="12696" y="1812"/>
                    </a:lnTo>
                    <a:cubicBezTo>
                      <a:pt x="12930" y="1695"/>
                      <a:pt x="12930" y="1474"/>
                      <a:pt x="12709" y="1343"/>
                    </a:cubicBezTo>
                    <a:lnTo>
                      <a:pt x="10562" y="108"/>
                    </a:lnTo>
                    <a:cubicBezTo>
                      <a:pt x="10432" y="36"/>
                      <a:pt x="10289" y="0"/>
                      <a:pt x="1014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69;p16">
                <a:extLst>
                  <a:ext uri="{FF2B5EF4-FFF2-40B4-BE49-F238E27FC236}">
                    <a16:creationId xmlns:a16="http://schemas.microsoft.com/office/drawing/2014/main" id="{A13C252F-289A-4110-91FA-E05F4524397B}"/>
                  </a:ext>
                </a:extLst>
              </p:cNvPr>
              <p:cNvSpPr/>
              <p:nvPr/>
            </p:nvSpPr>
            <p:spPr>
              <a:xfrm>
                <a:off x="4690586" y="2986240"/>
                <a:ext cx="356250" cy="91536"/>
              </a:xfrm>
              <a:custGeom>
                <a:avLst/>
                <a:gdLst/>
                <a:ahLst/>
                <a:cxnLst/>
                <a:rect l="l" t="t" r="r" b="b"/>
                <a:pathLst>
                  <a:path w="23480" h="6033" extrusionOk="0">
                    <a:moveTo>
                      <a:pt x="651" y="0"/>
                    </a:moveTo>
                    <a:cubicBezTo>
                      <a:pt x="508" y="0"/>
                      <a:pt x="365" y="33"/>
                      <a:pt x="235" y="98"/>
                    </a:cubicBezTo>
                    <a:cubicBezTo>
                      <a:pt x="1" y="228"/>
                      <a:pt x="14" y="449"/>
                      <a:pt x="235" y="579"/>
                    </a:cubicBezTo>
                    <a:cubicBezTo>
                      <a:pt x="6258" y="4054"/>
                      <a:pt x="11823" y="4774"/>
                      <a:pt x="17189" y="4774"/>
                    </a:cubicBezTo>
                    <a:cubicBezTo>
                      <a:pt x="18591" y="4774"/>
                      <a:pt x="19980" y="4725"/>
                      <a:pt x="21359" y="4663"/>
                    </a:cubicBezTo>
                    <a:lnTo>
                      <a:pt x="21359" y="4663"/>
                    </a:lnTo>
                    <a:lnTo>
                      <a:pt x="20006" y="5457"/>
                    </a:lnTo>
                    <a:cubicBezTo>
                      <a:pt x="19772" y="5587"/>
                      <a:pt x="19785" y="5795"/>
                      <a:pt x="20006" y="5925"/>
                    </a:cubicBezTo>
                    <a:cubicBezTo>
                      <a:pt x="20136" y="5997"/>
                      <a:pt x="20276" y="6032"/>
                      <a:pt x="20416" y="6032"/>
                    </a:cubicBezTo>
                    <a:cubicBezTo>
                      <a:pt x="20556" y="6032"/>
                      <a:pt x="20696" y="5997"/>
                      <a:pt x="20826" y="5925"/>
                    </a:cubicBezTo>
                    <a:lnTo>
                      <a:pt x="23297" y="4494"/>
                    </a:lnTo>
                    <a:cubicBezTo>
                      <a:pt x="23414" y="4442"/>
                      <a:pt x="23479" y="4325"/>
                      <a:pt x="23466" y="4208"/>
                    </a:cubicBezTo>
                    <a:lnTo>
                      <a:pt x="23466" y="4182"/>
                    </a:lnTo>
                    <a:lnTo>
                      <a:pt x="23466" y="4169"/>
                    </a:lnTo>
                    <a:lnTo>
                      <a:pt x="23466" y="4156"/>
                    </a:lnTo>
                    <a:lnTo>
                      <a:pt x="23453" y="4143"/>
                    </a:lnTo>
                    <a:lnTo>
                      <a:pt x="23453" y="4130"/>
                    </a:lnTo>
                    <a:cubicBezTo>
                      <a:pt x="23440" y="4117"/>
                      <a:pt x="23427" y="4091"/>
                      <a:pt x="23414" y="4078"/>
                    </a:cubicBezTo>
                    <a:lnTo>
                      <a:pt x="23388" y="4065"/>
                    </a:lnTo>
                    <a:lnTo>
                      <a:pt x="23375" y="4052"/>
                    </a:lnTo>
                    <a:lnTo>
                      <a:pt x="23349" y="4039"/>
                    </a:lnTo>
                    <a:lnTo>
                      <a:pt x="23336" y="4026"/>
                    </a:lnTo>
                    <a:lnTo>
                      <a:pt x="23323" y="4013"/>
                    </a:lnTo>
                    <a:lnTo>
                      <a:pt x="20813" y="2569"/>
                    </a:lnTo>
                    <a:cubicBezTo>
                      <a:pt x="20683" y="2504"/>
                      <a:pt x="20540" y="2471"/>
                      <a:pt x="20396" y="2471"/>
                    </a:cubicBezTo>
                    <a:cubicBezTo>
                      <a:pt x="20253" y="2471"/>
                      <a:pt x="20110" y="2504"/>
                      <a:pt x="19980" y="2569"/>
                    </a:cubicBezTo>
                    <a:cubicBezTo>
                      <a:pt x="19759" y="2699"/>
                      <a:pt x="19759" y="2907"/>
                      <a:pt x="19980" y="3050"/>
                    </a:cubicBezTo>
                    <a:lnTo>
                      <a:pt x="21593" y="3974"/>
                    </a:lnTo>
                    <a:cubicBezTo>
                      <a:pt x="20085" y="4047"/>
                      <a:pt x="18592" y="4106"/>
                      <a:pt x="17099" y="4106"/>
                    </a:cubicBezTo>
                    <a:cubicBezTo>
                      <a:pt x="11935" y="4106"/>
                      <a:pt x="6779" y="3397"/>
                      <a:pt x="1067" y="98"/>
                    </a:cubicBezTo>
                    <a:cubicBezTo>
                      <a:pt x="937" y="33"/>
                      <a:pt x="794" y="0"/>
                      <a:pt x="65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79" name="直接连接符 78">
            <a:extLst>
              <a:ext uri="{FF2B5EF4-FFF2-40B4-BE49-F238E27FC236}">
                <a16:creationId xmlns:a16="http://schemas.microsoft.com/office/drawing/2014/main" id="{3987D911-5A21-404E-8E84-F77BA2D038C5}"/>
              </a:ext>
            </a:extLst>
          </p:cNvPr>
          <p:cNvCxnSpPr>
            <a:cxnSpLocks/>
          </p:cNvCxnSpPr>
          <p:nvPr/>
        </p:nvCxnSpPr>
        <p:spPr>
          <a:xfrm flipH="1">
            <a:off x="3369558" y="4577146"/>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8F8A333C-20FE-4104-AEF7-7D392DD28575}"/>
              </a:ext>
            </a:extLst>
          </p:cNvPr>
          <p:cNvSpPr txBox="1"/>
          <p:nvPr/>
        </p:nvSpPr>
        <p:spPr>
          <a:xfrm>
            <a:off x="772608" y="44985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1" name="文本框 80">
            <a:extLst>
              <a:ext uri="{FF2B5EF4-FFF2-40B4-BE49-F238E27FC236}">
                <a16:creationId xmlns:a16="http://schemas.microsoft.com/office/drawing/2014/main" id="{1BF8567E-B637-4143-BBA0-9D5D5EE58AA0}"/>
              </a:ext>
            </a:extLst>
          </p:cNvPr>
          <p:cNvSpPr txBox="1"/>
          <p:nvPr/>
        </p:nvSpPr>
        <p:spPr>
          <a:xfrm>
            <a:off x="1148229" y="41167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82" name="直接连接符 81">
            <a:extLst>
              <a:ext uri="{FF2B5EF4-FFF2-40B4-BE49-F238E27FC236}">
                <a16:creationId xmlns:a16="http://schemas.microsoft.com/office/drawing/2014/main" id="{8C3AF3F1-382B-4A5C-99FE-E50B1AB6F1D1}"/>
              </a:ext>
            </a:extLst>
          </p:cNvPr>
          <p:cNvCxnSpPr>
            <a:cxnSpLocks/>
          </p:cNvCxnSpPr>
          <p:nvPr/>
        </p:nvCxnSpPr>
        <p:spPr>
          <a:xfrm flipH="1">
            <a:off x="4144414" y="2711720"/>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A846B2C5-FDFF-4D38-B999-F8D2B78C00F0}"/>
              </a:ext>
            </a:extLst>
          </p:cNvPr>
          <p:cNvSpPr txBox="1"/>
          <p:nvPr/>
        </p:nvSpPr>
        <p:spPr>
          <a:xfrm>
            <a:off x="1523647" y="25398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4" name="文本框 83">
            <a:extLst>
              <a:ext uri="{FF2B5EF4-FFF2-40B4-BE49-F238E27FC236}">
                <a16:creationId xmlns:a16="http://schemas.microsoft.com/office/drawing/2014/main" id="{9C56EF54-6DD3-438D-91BA-FC109443B1BD}"/>
              </a:ext>
            </a:extLst>
          </p:cNvPr>
          <p:cNvSpPr txBox="1"/>
          <p:nvPr/>
        </p:nvSpPr>
        <p:spPr>
          <a:xfrm>
            <a:off x="1899268" y="21580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85" name="文本框 84">
            <a:extLst>
              <a:ext uri="{FF2B5EF4-FFF2-40B4-BE49-F238E27FC236}">
                <a16:creationId xmlns:a16="http://schemas.microsoft.com/office/drawing/2014/main" id="{3E367626-0927-4DB5-9FFC-67E84B9048ED}"/>
              </a:ext>
            </a:extLst>
          </p:cNvPr>
          <p:cNvSpPr txBox="1"/>
          <p:nvPr/>
        </p:nvSpPr>
        <p:spPr>
          <a:xfrm>
            <a:off x="8897302" y="3762128"/>
            <a:ext cx="2415485" cy="654923"/>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86" name="文本框 85">
            <a:extLst>
              <a:ext uri="{FF2B5EF4-FFF2-40B4-BE49-F238E27FC236}">
                <a16:creationId xmlns:a16="http://schemas.microsoft.com/office/drawing/2014/main" id="{5A19F385-EAAB-4F4F-80DD-899CEA712179}"/>
              </a:ext>
            </a:extLst>
          </p:cNvPr>
          <p:cNvSpPr txBox="1"/>
          <p:nvPr/>
        </p:nvSpPr>
        <p:spPr>
          <a:xfrm>
            <a:off x="8896246" y="3380268"/>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87" name="直接连接符 86">
            <a:extLst>
              <a:ext uri="{FF2B5EF4-FFF2-40B4-BE49-F238E27FC236}">
                <a16:creationId xmlns:a16="http://schemas.microsoft.com/office/drawing/2014/main" id="{252A9B55-6C88-47C2-9B8A-5593051FA07A}"/>
              </a:ext>
            </a:extLst>
          </p:cNvPr>
          <p:cNvCxnSpPr>
            <a:cxnSpLocks/>
          </p:cNvCxnSpPr>
          <p:nvPr/>
        </p:nvCxnSpPr>
        <p:spPr>
          <a:xfrm flipH="1">
            <a:off x="7769331" y="3886089"/>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F7460DFF-E24A-41E2-94E5-1E5F2816E126}"/>
              </a:ext>
            </a:extLst>
          </p:cNvPr>
          <p:cNvCxnSpPr>
            <a:cxnSpLocks/>
          </p:cNvCxnSpPr>
          <p:nvPr/>
        </p:nvCxnSpPr>
        <p:spPr>
          <a:xfrm flipH="1">
            <a:off x="6328085" y="4932468"/>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4B63AC59-0972-4ABE-B9CE-65CC1E09B73B}"/>
              </a:ext>
            </a:extLst>
          </p:cNvPr>
          <p:cNvSpPr txBox="1"/>
          <p:nvPr/>
        </p:nvSpPr>
        <p:spPr>
          <a:xfrm>
            <a:off x="7527884" y="5028472"/>
            <a:ext cx="2415485" cy="669414"/>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90" name="文本框 89">
            <a:extLst>
              <a:ext uri="{FF2B5EF4-FFF2-40B4-BE49-F238E27FC236}">
                <a16:creationId xmlns:a16="http://schemas.microsoft.com/office/drawing/2014/main" id="{7EE2124D-6BFB-4C95-B542-6C7BBF064C3E}"/>
              </a:ext>
            </a:extLst>
          </p:cNvPr>
          <p:cNvSpPr txBox="1"/>
          <p:nvPr/>
        </p:nvSpPr>
        <p:spPr>
          <a:xfrm>
            <a:off x="7526828" y="4646612"/>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sp>
        <p:nvSpPr>
          <p:cNvPr id="92" name="文本框 91">
            <a:extLst>
              <a:ext uri="{FF2B5EF4-FFF2-40B4-BE49-F238E27FC236}">
                <a16:creationId xmlns:a16="http://schemas.microsoft.com/office/drawing/2014/main" id="{23118942-1E36-46D0-B30A-F327D019EFFC}"/>
              </a:ext>
            </a:extLst>
          </p:cNvPr>
          <p:cNvSpPr txBox="1"/>
          <p:nvPr/>
        </p:nvSpPr>
        <p:spPr>
          <a:xfrm>
            <a:off x="6304235" y="1538064"/>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32E48301-2A47-4340-AE55-5422EFDB9B85}"/>
              </a:ext>
            </a:extLst>
          </p:cNvPr>
          <p:cNvSpPr txBox="1"/>
          <p:nvPr/>
        </p:nvSpPr>
        <p:spPr>
          <a:xfrm>
            <a:off x="6309641" y="1156204"/>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36527165"/>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750" fill="hold"/>
                                        <p:tgtEl>
                                          <p:spTgt spid="81"/>
                                        </p:tgtEl>
                                        <p:attrNameLst>
                                          <p:attrName>ppt_x</p:attrName>
                                        </p:attrNameLst>
                                      </p:cBhvr>
                                      <p:tavLst>
                                        <p:tav tm="0">
                                          <p:val>
                                            <p:strVal val="0-#ppt_w/2"/>
                                          </p:val>
                                        </p:tav>
                                        <p:tav tm="100000">
                                          <p:val>
                                            <p:strVal val="#ppt_x"/>
                                          </p:val>
                                        </p:tav>
                                      </p:tavLst>
                                    </p:anim>
                                    <p:anim calcmode="lin" valueType="num">
                                      <p:cBhvr additive="base">
                                        <p:cTn id="27" dur="750" fill="hold"/>
                                        <p:tgtEl>
                                          <p:spTgt spid="8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750" fill="hold"/>
                                        <p:tgtEl>
                                          <p:spTgt spid="80"/>
                                        </p:tgtEl>
                                        <p:attrNameLst>
                                          <p:attrName>ppt_x</p:attrName>
                                        </p:attrNameLst>
                                      </p:cBhvr>
                                      <p:tavLst>
                                        <p:tav tm="0">
                                          <p:val>
                                            <p:strVal val="0-#ppt_w/2"/>
                                          </p:val>
                                        </p:tav>
                                        <p:tav tm="100000">
                                          <p:val>
                                            <p:strVal val="#ppt_x"/>
                                          </p:val>
                                        </p:tav>
                                      </p:tavLst>
                                    </p:anim>
                                    <p:anim calcmode="lin" valueType="num">
                                      <p:cBhvr additive="base">
                                        <p:cTn id="31" dur="75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750" fill="hold"/>
                                        <p:tgtEl>
                                          <p:spTgt spid="84"/>
                                        </p:tgtEl>
                                        <p:attrNameLst>
                                          <p:attrName>ppt_x</p:attrName>
                                        </p:attrNameLst>
                                      </p:cBhvr>
                                      <p:tavLst>
                                        <p:tav tm="0">
                                          <p:val>
                                            <p:strVal val="0-#ppt_w/2"/>
                                          </p:val>
                                        </p:tav>
                                        <p:tav tm="100000">
                                          <p:val>
                                            <p:strVal val="#ppt_x"/>
                                          </p:val>
                                        </p:tav>
                                      </p:tavLst>
                                    </p:anim>
                                    <p:anim calcmode="lin" valueType="num">
                                      <p:cBhvr additive="base">
                                        <p:cTn id="35" dur="750" fill="hold"/>
                                        <p:tgtEl>
                                          <p:spTgt spid="8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750" fill="hold"/>
                                        <p:tgtEl>
                                          <p:spTgt spid="83"/>
                                        </p:tgtEl>
                                        <p:attrNameLst>
                                          <p:attrName>ppt_x</p:attrName>
                                        </p:attrNameLst>
                                      </p:cBhvr>
                                      <p:tavLst>
                                        <p:tav tm="0">
                                          <p:val>
                                            <p:strVal val="0-#ppt_w/2"/>
                                          </p:val>
                                        </p:tav>
                                        <p:tav tm="100000">
                                          <p:val>
                                            <p:strVal val="#ppt_x"/>
                                          </p:val>
                                        </p:tav>
                                      </p:tavLst>
                                    </p:anim>
                                    <p:anim calcmode="lin" valueType="num">
                                      <p:cBhvr additive="base">
                                        <p:cTn id="39" dur="750" fill="hold"/>
                                        <p:tgtEl>
                                          <p:spTgt spid="8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750" fill="hold"/>
                                        <p:tgtEl>
                                          <p:spTgt spid="86"/>
                                        </p:tgtEl>
                                        <p:attrNameLst>
                                          <p:attrName>ppt_x</p:attrName>
                                        </p:attrNameLst>
                                      </p:cBhvr>
                                      <p:tavLst>
                                        <p:tav tm="0">
                                          <p:val>
                                            <p:strVal val="1+#ppt_w/2"/>
                                          </p:val>
                                        </p:tav>
                                        <p:tav tm="100000">
                                          <p:val>
                                            <p:strVal val="#ppt_x"/>
                                          </p:val>
                                        </p:tav>
                                      </p:tavLst>
                                    </p:anim>
                                    <p:anim calcmode="lin" valueType="num">
                                      <p:cBhvr additive="base">
                                        <p:cTn id="43" dur="750" fill="hold"/>
                                        <p:tgtEl>
                                          <p:spTgt spid="8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750" fill="hold"/>
                                        <p:tgtEl>
                                          <p:spTgt spid="85"/>
                                        </p:tgtEl>
                                        <p:attrNameLst>
                                          <p:attrName>ppt_x</p:attrName>
                                        </p:attrNameLst>
                                      </p:cBhvr>
                                      <p:tavLst>
                                        <p:tav tm="0">
                                          <p:val>
                                            <p:strVal val="1+#ppt_w/2"/>
                                          </p:val>
                                        </p:tav>
                                        <p:tav tm="100000">
                                          <p:val>
                                            <p:strVal val="#ppt_x"/>
                                          </p:val>
                                        </p:tav>
                                      </p:tavLst>
                                    </p:anim>
                                    <p:anim calcmode="lin" valueType="num">
                                      <p:cBhvr additive="base">
                                        <p:cTn id="47" dur="750" fill="hold"/>
                                        <p:tgtEl>
                                          <p:spTgt spid="8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750" fill="hold"/>
                                        <p:tgtEl>
                                          <p:spTgt spid="90"/>
                                        </p:tgtEl>
                                        <p:attrNameLst>
                                          <p:attrName>ppt_x</p:attrName>
                                        </p:attrNameLst>
                                      </p:cBhvr>
                                      <p:tavLst>
                                        <p:tav tm="0">
                                          <p:val>
                                            <p:strVal val="1+#ppt_w/2"/>
                                          </p:val>
                                        </p:tav>
                                        <p:tav tm="100000">
                                          <p:val>
                                            <p:strVal val="#ppt_x"/>
                                          </p:val>
                                        </p:tav>
                                      </p:tavLst>
                                    </p:anim>
                                    <p:anim calcmode="lin" valueType="num">
                                      <p:cBhvr additive="base">
                                        <p:cTn id="51" dur="750" fill="hold"/>
                                        <p:tgtEl>
                                          <p:spTgt spid="9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89"/>
                                        </p:tgtEl>
                                        <p:attrNameLst>
                                          <p:attrName>style.visibility</p:attrName>
                                        </p:attrNameLst>
                                      </p:cBhvr>
                                      <p:to>
                                        <p:strVal val="visible"/>
                                      </p:to>
                                    </p:set>
                                    <p:anim calcmode="lin" valueType="num">
                                      <p:cBhvr additive="base">
                                        <p:cTn id="54" dur="750" fill="hold"/>
                                        <p:tgtEl>
                                          <p:spTgt spid="89"/>
                                        </p:tgtEl>
                                        <p:attrNameLst>
                                          <p:attrName>ppt_x</p:attrName>
                                        </p:attrNameLst>
                                      </p:cBhvr>
                                      <p:tavLst>
                                        <p:tav tm="0">
                                          <p:val>
                                            <p:strVal val="1+#ppt_w/2"/>
                                          </p:val>
                                        </p:tav>
                                        <p:tav tm="100000">
                                          <p:val>
                                            <p:strVal val="#ppt_x"/>
                                          </p:val>
                                        </p:tav>
                                      </p:tavLst>
                                    </p:anim>
                                    <p:anim calcmode="lin" valueType="num">
                                      <p:cBhvr additive="base">
                                        <p:cTn id="55" dur="750" fill="hold"/>
                                        <p:tgtEl>
                                          <p:spTgt spid="8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750" fill="hold"/>
                                        <p:tgtEl>
                                          <p:spTgt spid="93"/>
                                        </p:tgtEl>
                                        <p:attrNameLst>
                                          <p:attrName>ppt_x</p:attrName>
                                        </p:attrNameLst>
                                      </p:cBhvr>
                                      <p:tavLst>
                                        <p:tav tm="0">
                                          <p:val>
                                            <p:strVal val="0-#ppt_w/2"/>
                                          </p:val>
                                        </p:tav>
                                        <p:tav tm="100000">
                                          <p:val>
                                            <p:strVal val="#ppt_x"/>
                                          </p:val>
                                        </p:tav>
                                      </p:tavLst>
                                    </p:anim>
                                    <p:anim calcmode="lin" valueType="num">
                                      <p:cBhvr additive="base">
                                        <p:cTn id="59" dur="750" fill="hold"/>
                                        <p:tgtEl>
                                          <p:spTgt spid="93"/>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750"/>
                                  </p:stCondLst>
                                  <p:childTnLst>
                                    <p:set>
                                      <p:cBhvr>
                                        <p:cTn id="61" dur="1" fill="hold">
                                          <p:stCondLst>
                                            <p:cond delay="0"/>
                                          </p:stCondLst>
                                        </p:cTn>
                                        <p:tgtEl>
                                          <p:spTgt spid="92"/>
                                        </p:tgtEl>
                                        <p:attrNameLst>
                                          <p:attrName>style.visibility</p:attrName>
                                        </p:attrNameLst>
                                      </p:cBhvr>
                                      <p:to>
                                        <p:strVal val="visible"/>
                                      </p:to>
                                    </p:set>
                                    <p:anim calcmode="lin" valueType="num">
                                      <p:cBhvr additive="base">
                                        <p:cTn id="62" dur="750" fill="hold"/>
                                        <p:tgtEl>
                                          <p:spTgt spid="92"/>
                                        </p:tgtEl>
                                        <p:attrNameLst>
                                          <p:attrName>ppt_x</p:attrName>
                                        </p:attrNameLst>
                                      </p:cBhvr>
                                      <p:tavLst>
                                        <p:tav tm="0">
                                          <p:val>
                                            <p:strVal val="0-#ppt_w/2"/>
                                          </p:val>
                                        </p:tav>
                                        <p:tav tm="100000">
                                          <p:val>
                                            <p:strVal val="#ppt_x"/>
                                          </p:val>
                                        </p:tav>
                                      </p:tavLst>
                                    </p:anim>
                                    <p:anim calcmode="lin" valueType="num">
                                      <p:cBhvr additive="base">
                                        <p:cTn id="63" dur="750" fill="hold"/>
                                        <p:tgtEl>
                                          <p:spTgt spid="92"/>
                                        </p:tgtEl>
                                        <p:attrNameLst>
                                          <p:attrName>ppt_y</p:attrName>
                                        </p:attrNameLst>
                                      </p:cBhvr>
                                      <p:tavLst>
                                        <p:tav tm="0">
                                          <p:val>
                                            <p:strVal val="#ppt_y"/>
                                          </p:val>
                                        </p:tav>
                                        <p:tav tm="100000">
                                          <p:val>
                                            <p:strVal val="#ppt_y"/>
                                          </p:val>
                                        </p:tav>
                                      </p:tavLst>
                                    </p:anim>
                                  </p:childTnLst>
                                </p:cTn>
                              </p:par>
                              <p:par>
                                <p:cTn id="64" presetID="2" presetClass="entr" presetSubtype="6" fill="hold" grpId="0" nodeType="withEffect">
                                  <p:stCondLst>
                                    <p:cond delay="75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750" fill="hold"/>
                                        <p:tgtEl>
                                          <p:spTgt spid="7"/>
                                        </p:tgtEl>
                                        <p:attrNameLst>
                                          <p:attrName>ppt_x</p:attrName>
                                        </p:attrNameLst>
                                      </p:cBhvr>
                                      <p:tavLst>
                                        <p:tav tm="0">
                                          <p:val>
                                            <p:strVal val="1+#ppt_w/2"/>
                                          </p:val>
                                        </p:tav>
                                        <p:tav tm="100000">
                                          <p:val>
                                            <p:strVal val="#ppt_x"/>
                                          </p:val>
                                        </p:tav>
                                      </p:tavLst>
                                    </p:anim>
                                    <p:anim calcmode="lin" valueType="num">
                                      <p:cBhvr additive="base">
                                        <p:cTn id="67" dur="750" fill="hold"/>
                                        <p:tgtEl>
                                          <p:spTgt spid="7"/>
                                        </p:tgtEl>
                                        <p:attrNameLst>
                                          <p:attrName>ppt_y</p:attrName>
                                        </p:attrNameLst>
                                      </p:cBhvr>
                                      <p:tavLst>
                                        <p:tav tm="0">
                                          <p:val>
                                            <p:strVal val="1+#ppt_h/2"/>
                                          </p:val>
                                        </p:tav>
                                        <p:tav tm="100000">
                                          <p:val>
                                            <p:strVal val="#ppt_y"/>
                                          </p:val>
                                        </p:tav>
                                      </p:tavLst>
                                    </p:anim>
                                  </p:childTnLst>
                                </p:cTn>
                              </p:par>
                              <p:par>
                                <p:cTn id="68" presetID="42" presetClass="entr" presetSubtype="0" fill="hold" nodeType="withEffect">
                                  <p:stCondLst>
                                    <p:cond delay="75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par>
                                <p:cTn id="73" presetID="22" presetClass="entr" presetSubtype="2" fill="hold" nodeType="withEffect">
                                  <p:stCondLst>
                                    <p:cond delay="750"/>
                                  </p:stCondLst>
                                  <p:childTnLst>
                                    <p:set>
                                      <p:cBhvr>
                                        <p:cTn id="74" dur="1" fill="hold">
                                          <p:stCondLst>
                                            <p:cond delay="0"/>
                                          </p:stCondLst>
                                        </p:cTn>
                                        <p:tgtEl>
                                          <p:spTgt spid="82"/>
                                        </p:tgtEl>
                                        <p:attrNameLst>
                                          <p:attrName>style.visibility</p:attrName>
                                        </p:attrNameLst>
                                      </p:cBhvr>
                                      <p:to>
                                        <p:strVal val="visible"/>
                                      </p:to>
                                    </p:set>
                                    <p:animEffect transition="in" filter="wipe(right)">
                                      <p:cBhvr>
                                        <p:cTn id="75" dur="500"/>
                                        <p:tgtEl>
                                          <p:spTgt spid="82"/>
                                        </p:tgtEl>
                                      </p:cBhvr>
                                    </p:animEffect>
                                  </p:childTnLst>
                                </p:cTn>
                              </p:par>
                              <p:par>
                                <p:cTn id="76" presetID="22" presetClass="entr" presetSubtype="2" fill="hold" nodeType="withEffect">
                                  <p:stCondLst>
                                    <p:cond delay="750"/>
                                  </p:stCondLst>
                                  <p:childTnLst>
                                    <p:set>
                                      <p:cBhvr>
                                        <p:cTn id="77" dur="1" fill="hold">
                                          <p:stCondLst>
                                            <p:cond delay="0"/>
                                          </p:stCondLst>
                                        </p:cTn>
                                        <p:tgtEl>
                                          <p:spTgt spid="79"/>
                                        </p:tgtEl>
                                        <p:attrNameLst>
                                          <p:attrName>style.visibility</p:attrName>
                                        </p:attrNameLst>
                                      </p:cBhvr>
                                      <p:to>
                                        <p:strVal val="visible"/>
                                      </p:to>
                                    </p:set>
                                    <p:animEffect transition="in" filter="wipe(right)">
                                      <p:cBhvr>
                                        <p:cTn id="78" dur="500"/>
                                        <p:tgtEl>
                                          <p:spTgt spid="79"/>
                                        </p:tgtEl>
                                      </p:cBhvr>
                                    </p:animEffect>
                                  </p:childTnLst>
                                </p:cTn>
                              </p:par>
                              <p:par>
                                <p:cTn id="79" presetID="22" presetClass="entr" presetSubtype="8" fill="hold" nodeType="withEffect">
                                  <p:stCondLst>
                                    <p:cond delay="75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par>
                                <p:cTn id="82" presetID="22" presetClass="entr" presetSubtype="8" fill="hold" nodeType="withEffect">
                                  <p:stCondLst>
                                    <p:cond delay="750"/>
                                  </p:stCondLst>
                                  <p:childTnLst>
                                    <p:set>
                                      <p:cBhvr>
                                        <p:cTn id="83" dur="1" fill="hold">
                                          <p:stCondLst>
                                            <p:cond delay="0"/>
                                          </p:stCondLst>
                                        </p:cTn>
                                        <p:tgtEl>
                                          <p:spTgt spid="87"/>
                                        </p:tgtEl>
                                        <p:attrNameLst>
                                          <p:attrName>style.visibility</p:attrName>
                                        </p:attrNameLst>
                                      </p:cBhvr>
                                      <p:to>
                                        <p:strVal val="visible"/>
                                      </p:to>
                                    </p:set>
                                    <p:animEffect transition="in" filter="wipe(left)">
                                      <p:cBhvr>
                                        <p:cTn id="8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4" grpId="0"/>
      <p:bldP spid="58" grpId="0"/>
      <p:bldP spid="61" grpId="0"/>
      <p:bldP spid="80" grpId="0"/>
      <p:bldP spid="81" grpId="0"/>
      <p:bldP spid="83" grpId="0"/>
      <p:bldP spid="84" grpId="0"/>
      <p:bldP spid="85" grpId="0"/>
      <p:bldP spid="86" grpId="0"/>
      <p:bldP spid="89" grpId="0"/>
      <p:bldP spid="90" grpId="0"/>
      <p:bldP spid="92" grpId="0"/>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86" name="文本框 85">
            <a:extLst>
              <a:ext uri="{FF2B5EF4-FFF2-40B4-BE49-F238E27FC236}">
                <a16:creationId xmlns:a16="http://schemas.microsoft.com/office/drawing/2014/main" id="{4F6D9979-3043-4712-A6BD-4929D41B3660}"/>
              </a:ext>
            </a:extLst>
          </p:cNvPr>
          <p:cNvSpPr txBox="1"/>
          <p:nvPr/>
        </p:nvSpPr>
        <p:spPr>
          <a:xfrm>
            <a:off x="1484249"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87" name="文本框 86">
            <a:extLst>
              <a:ext uri="{FF2B5EF4-FFF2-40B4-BE49-F238E27FC236}">
                <a16:creationId xmlns:a16="http://schemas.microsoft.com/office/drawing/2014/main" id="{9CFAECF7-16FE-48A5-8AAF-900F23F72C4F}"/>
              </a:ext>
            </a:extLst>
          </p:cNvPr>
          <p:cNvSpPr txBox="1"/>
          <p:nvPr/>
        </p:nvSpPr>
        <p:spPr>
          <a:xfrm>
            <a:off x="1484249"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grpSp>
        <p:nvGrpSpPr>
          <p:cNvPr id="6" name="组合 5">
            <a:extLst>
              <a:ext uri="{FF2B5EF4-FFF2-40B4-BE49-F238E27FC236}">
                <a16:creationId xmlns:a16="http://schemas.microsoft.com/office/drawing/2014/main" id="{B9B61D47-4EA8-470A-A291-ED3CA2B70FC6}"/>
              </a:ext>
            </a:extLst>
          </p:cNvPr>
          <p:cNvGrpSpPr/>
          <p:nvPr/>
        </p:nvGrpSpPr>
        <p:grpSpPr>
          <a:xfrm>
            <a:off x="1588665" y="3649499"/>
            <a:ext cx="10603335" cy="514299"/>
            <a:chOff x="1588665" y="3649499"/>
            <a:chExt cx="10603335" cy="514299"/>
          </a:xfrm>
        </p:grpSpPr>
        <p:sp>
          <p:nvSpPr>
            <p:cNvPr id="4" name="矩形 3">
              <a:extLst>
                <a:ext uri="{FF2B5EF4-FFF2-40B4-BE49-F238E27FC236}">
                  <a16:creationId xmlns:a16="http://schemas.microsoft.com/office/drawing/2014/main" id="{C8C6307B-3C20-4F76-A9CD-DE98301E4022}"/>
                </a:ext>
              </a:extLst>
            </p:cNvPr>
            <p:cNvSpPr/>
            <p:nvPr/>
          </p:nvSpPr>
          <p:spPr>
            <a:xfrm>
              <a:off x="1588665" y="3649499"/>
              <a:ext cx="2897251" cy="514299"/>
            </a:xfrm>
            <a:prstGeom prst="rect">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矩形 83">
              <a:extLst>
                <a:ext uri="{FF2B5EF4-FFF2-40B4-BE49-F238E27FC236}">
                  <a16:creationId xmlns:a16="http://schemas.microsoft.com/office/drawing/2014/main" id="{5715C8F1-3612-4BD1-A0C3-A94F82A040A5}"/>
                </a:ext>
              </a:extLst>
            </p:cNvPr>
            <p:cNvSpPr/>
            <p:nvPr/>
          </p:nvSpPr>
          <p:spPr>
            <a:xfrm>
              <a:off x="4440267" y="3649499"/>
              <a:ext cx="2897251" cy="514299"/>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矩形 84">
              <a:extLst>
                <a:ext uri="{FF2B5EF4-FFF2-40B4-BE49-F238E27FC236}">
                  <a16:creationId xmlns:a16="http://schemas.microsoft.com/office/drawing/2014/main" id="{94EC3112-2ABB-4453-A02E-D5BBA57750CA}"/>
                </a:ext>
              </a:extLst>
            </p:cNvPr>
            <p:cNvSpPr/>
            <p:nvPr/>
          </p:nvSpPr>
          <p:spPr>
            <a:xfrm>
              <a:off x="7299388" y="3649499"/>
              <a:ext cx="4892612" cy="514299"/>
            </a:xfrm>
            <a:prstGeom prst="rect">
              <a:avLst/>
            </a:prstGeom>
            <a:solidFill>
              <a:srgbClr val="AAC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文本框 87">
              <a:extLst>
                <a:ext uri="{FF2B5EF4-FFF2-40B4-BE49-F238E27FC236}">
                  <a16:creationId xmlns:a16="http://schemas.microsoft.com/office/drawing/2014/main" id="{62161ED4-81C5-48A1-A2CA-C6F04C4CDE2E}"/>
                </a:ext>
              </a:extLst>
            </p:cNvPr>
            <p:cNvSpPr txBox="1"/>
            <p:nvPr/>
          </p:nvSpPr>
          <p:spPr>
            <a:xfrm>
              <a:off x="1639918"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2020</a:t>
              </a:r>
              <a:endParaRPr lang="zh-CN" altLang="en-US" sz="2000" dirty="0">
                <a:solidFill>
                  <a:schemeClr val="bg1"/>
                </a:solidFill>
                <a:cs typeface="+mn-ea"/>
                <a:sym typeface="+mn-lt"/>
              </a:endParaRPr>
            </a:p>
          </p:txBody>
        </p:sp>
        <p:sp>
          <p:nvSpPr>
            <p:cNvPr id="89" name="文本框 88">
              <a:extLst>
                <a:ext uri="{FF2B5EF4-FFF2-40B4-BE49-F238E27FC236}">
                  <a16:creationId xmlns:a16="http://schemas.microsoft.com/office/drawing/2014/main" id="{83644457-E0A7-4571-BD02-82BB78C7908A}"/>
                </a:ext>
              </a:extLst>
            </p:cNvPr>
            <p:cNvSpPr txBox="1"/>
            <p:nvPr/>
          </p:nvSpPr>
          <p:spPr>
            <a:xfrm>
              <a:off x="4453390"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2021</a:t>
              </a:r>
              <a:endParaRPr lang="zh-CN" altLang="en-US" sz="2000" dirty="0">
                <a:solidFill>
                  <a:schemeClr val="bg1"/>
                </a:solidFill>
                <a:cs typeface="+mn-ea"/>
                <a:sym typeface="+mn-lt"/>
              </a:endParaRPr>
            </a:p>
          </p:txBody>
        </p:sp>
        <p:sp>
          <p:nvSpPr>
            <p:cNvPr id="90" name="文本框 89">
              <a:extLst>
                <a:ext uri="{FF2B5EF4-FFF2-40B4-BE49-F238E27FC236}">
                  <a16:creationId xmlns:a16="http://schemas.microsoft.com/office/drawing/2014/main" id="{F23EB080-6D57-4754-AA4D-2CF756C320B8}"/>
                </a:ext>
              </a:extLst>
            </p:cNvPr>
            <p:cNvSpPr txBox="1"/>
            <p:nvPr/>
          </p:nvSpPr>
          <p:spPr>
            <a:xfrm>
              <a:off x="7299388"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2022</a:t>
              </a:r>
              <a:endParaRPr lang="zh-CN" altLang="en-US" sz="2000" dirty="0">
                <a:solidFill>
                  <a:schemeClr val="bg1"/>
                </a:solidFill>
                <a:cs typeface="+mn-ea"/>
                <a:sym typeface="+mn-lt"/>
              </a:endParaRPr>
            </a:p>
          </p:txBody>
        </p:sp>
      </p:grpSp>
      <p:sp>
        <p:nvSpPr>
          <p:cNvPr id="91" name="文本框 90">
            <a:extLst>
              <a:ext uri="{FF2B5EF4-FFF2-40B4-BE49-F238E27FC236}">
                <a16:creationId xmlns:a16="http://schemas.microsoft.com/office/drawing/2014/main" id="{9E4E2462-9797-425E-932F-340F5EFAAD50}"/>
              </a:ext>
            </a:extLst>
          </p:cNvPr>
          <p:cNvSpPr txBox="1"/>
          <p:nvPr/>
        </p:nvSpPr>
        <p:spPr>
          <a:xfrm>
            <a:off x="4440267"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92" name="文本框 91">
            <a:extLst>
              <a:ext uri="{FF2B5EF4-FFF2-40B4-BE49-F238E27FC236}">
                <a16:creationId xmlns:a16="http://schemas.microsoft.com/office/drawing/2014/main" id="{64CC71DF-13FE-433C-BC73-730ACDA4B1EE}"/>
              </a:ext>
            </a:extLst>
          </p:cNvPr>
          <p:cNvSpPr txBox="1"/>
          <p:nvPr/>
        </p:nvSpPr>
        <p:spPr>
          <a:xfrm>
            <a:off x="4440267"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540D8FF3-368F-4CD4-92C6-94B469D470DB}"/>
              </a:ext>
            </a:extLst>
          </p:cNvPr>
          <p:cNvSpPr txBox="1"/>
          <p:nvPr/>
        </p:nvSpPr>
        <p:spPr>
          <a:xfrm>
            <a:off x="7396285"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94" name="文本框 93">
            <a:extLst>
              <a:ext uri="{FF2B5EF4-FFF2-40B4-BE49-F238E27FC236}">
                <a16:creationId xmlns:a16="http://schemas.microsoft.com/office/drawing/2014/main" id="{868B8805-4EC5-4600-9C68-6DBDFE01AF56}"/>
              </a:ext>
            </a:extLst>
          </p:cNvPr>
          <p:cNvSpPr txBox="1"/>
          <p:nvPr/>
        </p:nvSpPr>
        <p:spPr>
          <a:xfrm>
            <a:off x="7396285"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48F938E8-7E3E-4980-A605-C2017334108A}"/>
              </a:ext>
            </a:extLst>
          </p:cNvPr>
          <p:cNvSpPr txBox="1"/>
          <p:nvPr/>
        </p:nvSpPr>
        <p:spPr>
          <a:xfrm>
            <a:off x="1543021" y="2229566"/>
            <a:ext cx="5756367" cy="123200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a:p>
            <a:pPr algn="just">
              <a:lnSpc>
                <a:spcPts val="1500"/>
              </a:lnSpc>
            </a:pP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1EBCC8DA-3159-4EA1-AF58-6826D5542F3B}"/>
              </a:ext>
            </a:extLst>
          </p:cNvPr>
          <p:cNvSpPr txBox="1"/>
          <p:nvPr/>
        </p:nvSpPr>
        <p:spPr>
          <a:xfrm>
            <a:off x="1484249" y="1721299"/>
            <a:ext cx="2897251" cy="461665"/>
          </a:xfrm>
          <a:prstGeom prst="rect">
            <a:avLst/>
          </a:prstGeom>
          <a:noFill/>
        </p:spPr>
        <p:txBody>
          <a:bodyPr wrap="square" rtlCol="0">
            <a:spAutoFit/>
          </a:bodyPr>
          <a:lstStyle/>
          <a:p>
            <a:r>
              <a:rPr lang="en-US" altLang="zh-CN" sz="2400" dirty="0">
                <a:solidFill>
                  <a:schemeClr val="tx1">
                    <a:lumMod val="75000"/>
                    <a:lumOff val="25000"/>
                  </a:schemeClr>
                </a:solidFill>
                <a:cs typeface="+mn-ea"/>
                <a:sym typeface="+mn-lt"/>
              </a:rPr>
              <a:t>YOUR HEADLINE</a:t>
            </a:r>
            <a:endParaRPr lang="zh-CN" altLang="en-US" sz="2400" dirty="0">
              <a:solidFill>
                <a:schemeClr val="tx1">
                  <a:lumMod val="75000"/>
                  <a:lumOff val="25000"/>
                </a:schemeClr>
              </a:solidFill>
              <a:cs typeface="+mn-ea"/>
              <a:sym typeface="+mn-lt"/>
            </a:endParaRPr>
          </a:p>
        </p:txBody>
      </p:sp>
      <p:cxnSp>
        <p:nvCxnSpPr>
          <p:cNvPr id="106" name="直接连接符 105">
            <a:extLst>
              <a:ext uri="{FF2B5EF4-FFF2-40B4-BE49-F238E27FC236}">
                <a16:creationId xmlns:a16="http://schemas.microsoft.com/office/drawing/2014/main" id="{86BBFEBA-F94F-4C6F-BCF1-08869664A150}"/>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779979"/>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1000"/>
                                        <p:tgtEl>
                                          <p:spTgt spid="87"/>
                                        </p:tgtEl>
                                      </p:cBhvr>
                                    </p:animEffect>
                                    <p:anim calcmode="lin" valueType="num">
                                      <p:cBhvr>
                                        <p:cTn id="27" dur="1000" fill="hold"/>
                                        <p:tgtEl>
                                          <p:spTgt spid="87"/>
                                        </p:tgtEl>
                                        <p:attrNameLst>
                                          <p:attrName>ppt_x</p:attrName>
                                        </p:attrNameLst>
                                      </p:cBhvr>
                                      <p:tavLst>
                                        <p:tav tm="0">
                                          <p:val>
                                            <p:strVal val="#ppt_x"/>
                                          </p:val>
                                        </p:tav>
                                        <p:tav tm="100000">
                                          <p:val>
                                            <p:strVal val="#ppt_x"/>
                                          </p:val>
                                        </p:tav>
                                      </p:tavLst>
                                    </p:anim>
                                    <p:anim calcmode="lin" valueType="num">
                                      <p:cBhvr>
                                        <p:cTn id="28" dur="1000" fill="hold"/>
                                        <p:tgtEl>
                                          <p:spTgt spid="8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1000"/>
                                        <p:tgtEl>
                                          <p:spTgt spid="86"/>
                                        </p:tgtEl>
                                      </p:cBhvr>
                                    </p:animEffect>
                                    <p:anim calcmode="lin" valueType="num">
                                      <p:cBhvr>
                                        <p:cTn id="32" dur="1000" fill="hold"/>
                                        <p:tgtEl>
                                          <p:spTgt spid="86"/>
                                        </p:tgtEl>
                                        <p:attrNameLst>
                                          <p:attrName>ppt_x</p:attrName>
                                        </p:attrNameLst>
                                      </p:cBhvr>
                                      <p:tavLst>
                                        <p:tav tm="0">
                                          <p:val>
                                            <p:strVal val="#ppt_x"/>
                                          </p:val>
                                        </p:tav>
                                        <p:tav tm="100000">
                                          <p:val>
                                            <p:strVal val="#ppt_x"/>
                                          </p:val>
                                        </p:tav>
                                      </p:tavLst>
                                    </p:anim>
                                    <p:anim calcmode="lin" valueType="num">
                                      <p:cBhvr>
                                        <p:cTn id="33" dur="1000" fill="hold"/>
                                        <p:tgtEl>
                                          <p:spTgt spid="8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fade">
                                      <p:cBhvr>
                                        <p:cTn id="36" dur="1000"/>
                                        <p:tgtEl>
                                          <p:spTgt spid="92"/>
                                        </p:tgtEl>
                                      </p:cBhvr>
                                    </p:animEffect>
                                    <p:anim calcmode="lin" valueType="num">
                                      <p:cBhvr>
                                        <p:cTn id="37" dur="1000" fill="hold"/>
                                        <p:tgtEl>
                                          <p:spTgt spid="92"/>
                                        </p:tgtEl>
                                        <p:attrNameLst>
                                          <p:attrName>ppt_x</p:attrName>
                                        </p:attrNameLst>
                                      </p:cBhvr>
                                      <p:tavLst>
                                        <p:tav tm="0">
                                          <p:val>
                                            <p:strVal val="#ppt_x"/>
                                          </p:val>
                                        </p:tav>
                                        <p:tav tm="100000">
                                          <p:val>
                                            <p:strVal val="#ppt_x"/>
                                          </p:val>
                                        </p:tav>
                                      </p:tavLst>
                                    </p:anim>
                                    <p:anim calcmode="lin" valueType="num">
                                      <p:cBhvr>
                                        <p:cTn id="38" dur="1000" fill="hold"/>
                                        <p:tgtEl>
                                          <p:spTgt spid="9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fade">
                                      <p:cBhvr>
                                        <p:cTn id="41" dur="1000"/>
                                        <p:tgtEl>
                                          <p:spTgt spid="91"/>
                                        </p:tgtEl>
                                      </p:cBhvr>
                                    </p:animEffect>
                                    <p:anim calcmode="lin" valueType="num">
                                      <p:cBhvr>
                                        <p:cTn id="42" dur="1000" fill="hold"/>
                                        <p:tgtEl>
                                          <p:spTgt spid="91"/>
                                        </p:tgtEl>
                                        <p:attrNameLst>
                                          <p:attrName>ppt_x</p:attrName>
                                        </p:attrNameLst>
                                      </p:cBhvr>
                                      <p:tavLst>
                                        <p:tav tm="0">
                                          <p:val>
                                            <p:strVal val="#ppt_x"/>
                                          </p:val>
                                        </p:tav>
                                        <p:tav tm="100000">
                                          <p:val>
                                            <p:strVal val="#ppt_x"/>
                                          </p:val>
                                        </p:tav>
                                      </p:tavLst>
                                    </p:anim>
                                    <p:anim calcmode="lin" valueType="num">
                                      <p:cBhvr>
                                        <p:cTn id="43" dur="1000" fill="hold"/>
                                        <p:tgtEl>
                                          <p:spTgt spid="9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1000"/>
                                        <p:tgtEl>
                                          <p:spTgt spid="94"/>
                                        </p:tgtEl>
                                      </p:cBhvr>
                                    </p:animEffect>
                                    <p:anim calcmode="lin" valueType="num">
                                      <p:cBhvr>
                                        <p:cTn id="47" dur="1000" fill="hold"/>
                                        <p:tgtEl>
                                          <p:spTgt spid="94"/>
                                        </p:tgtEl>
                                        <p:attrNameLst>
                                          <p:attrName>ppt_x</p:attrName>
                                        </p:attrNameLst>
                                      </p:cBhvr>
                                      <p:tavLst>
                                        <p:tav tm="0">
                                          <p:val>
                                            <p:strVal val="#ppt_x"/>
                                          </p:val>
                                        </p:tav>
                                        <p:tav tm="100000">
                                          <p:val>
                                            <p:strVal val="#ppt_x"/>
                                          </p:val>
                                        </p:tav>
                                      </p:tavLst>
                                    </p:anim>
                                    <p:anim calcmode="lin" valueType="num">
                                      <p:cBhvr>
                                        <p:cTn id="48" dur="1000" fill="hold"/>
                                        <p:tgtEl>
                                          <p:spTgt spid="9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1000"/>
                                        <p:tgtEl>
                                          <p:spTgt spid="93"/>
                                        </p:tgtEl>
                                      </p:cBhvr>
                                    </p:animEffect>
                                    <p:anim calcmode="lin" valueType="num">
                                      <p:cBhvr>
                                        <p:cTn id="52" dur="1000" fill="hold"/>
                                        <p:tgtEl>
                                          <p:spTgt spid="93"/>
                                        </p:tgtEl>
                                        <p:attrNameLst>
                                          <p:attrName>ppt_x</p:attrName>
                                        </p:attrNameLst>
                                      </p:cBhvr>
                                      <p:tavLst>
                                        <p:tav tm="0">
                                          <p:val>
                                            <p:strVal val="#ppt_x"/>
                                          </p:val>
                                        </p:tav>
                                        <p:tav tm="100000">
                                          <p:val>
                                            <p:strVal val="#ppt_x"/>
                                          </p:val>
                                        </p:tav>
                                      </p:tavLst>
                                    </p:anim>
                                    <p:anim calcmode="lin" valueType="num">
                                      <p:cBhvr>
                                        <p:cTn id="53" dur="1000" fill="hold"/>
                                        <p:tgtEl>
                                          <p:spTgt spid="93"/>
                                        </p:tgtEl>
                                        <p:attrNameLst>
                                          <p:attrName>ppt_y</p:attrName>
                                        </p:attrNameLst>
                                      </p:cBhvr>
                                      <p:tavLst>
                                        <p:tav tm="0">
                                          <p:val>
                                            <p:strVal val="#ppt_y+.1"/>
                                          </p:val>
                                        </p:tav>
                                        <p:tav tm="100000">
                                          <p:val>
                                            <p:strVal val="#ppt_y"/>
                                          </p:val>
                                        </p:tav>
                                      </p:tavLst>
                                    </p:anim>
                                  </p:childTnLst>
                                </p:cTn>
                              </p:par>
                              <p:par>
                                <p:cTn id="54" presetID="22" presetClass="entr" presetSubtype="8"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wipe(left)">
                                      <p:cBhvr>
                                        <p:cTn id="56" dur="500"/>
                                        <p:tgtEl>
                                          <p:spTgt spid="10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wipe(left)">
                                      <p:cBhvr>
                                        <p:cTn id="59" dur="500"/>
                                        <p:tgtEl>
                                          <p:spTgt spid="104"/>
                                        </p:tgtEl>
                                      </p:cBhvr>
                                    </p:animEffect>
                                  </p:childTnLst>
                                </p:cTn>
                              </p:par>
                              <p:par>
                                <p:cTn id="60" presetID="22" presetClass="entr" presetSubtype="2" fill="hold"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wipe(right)">
                                      <p:cBhvr>
                                        <p:cTn id="62" dur="500"/>
                                        <p:tgtEl>
                                          <p:spTgt spid="106"/>
                                        </p:tgtEl>
                                      </p:cBhvr>
                                    </p:animEffect>
                                  </p:childTnLst>
                                </p:cTn>
                              </p:par>
                              <p:par>
                                <p:cTn id="63" presetID="2" presetClass="entr" presetSubtype="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1+#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86" grpId="0"/>
      <p:bldP spid="87" grpId="0"/>
      <p:bldP spid="91" grpId="0"/>
      <p:bldP spid="92" grpId="0"/>
      <p:bldP spid="93" grpId="0"/>
      <p:bldP spid="94" grpId="0"/>
      <p:bldP spid="104" grpId="0"/>
      <p:bldP spid="10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847F2093-BEAC-46DA-9153-2CBE7788646D}"/>
              </a:ext>
            </a:extLst>
          </p:cNvPr>
          <p:cNvSpPr/>
          <p:nvPr/>
        </p:nvSpPr>
        <p:spPr>
          <a:xfrm>
            <a:off x="0" y="3293408"/>
            <a:ext cx="12192000" cy="356459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0" name="组合 9">
            <a:extLst>
              <a:ext uri="{FF2B5EF4-FFF2-40B4-BE49-F238E27FC236}">
                <a16:creationId xmlns:a16="http://schemas.microsoft.com/office/drawing/2014/main" id="{60D1C7CB-2DF6-4205-8399-A15C7F348585}"/>
              </a:ext>
            </a:extLst>
          </p:cNvPr>
          <p:cNvGrpSpPr/>
          <p:nvPr/>
        </p:nvGrpSpPr>
        <p:grpSpPr>
          <a:xfrm>
            <a:off x="4539306" y="2303210"/>
            <a:ext cx="2910188" cy="1893454"/>
            <a:chOff x="4539306" y="2303210"/>
            <a:chExt cx="2910188" cy="1893454"/>
          </a:xfrm>
        </p:grpSpPr>
        <p:sp>
          <p:nvSpPr>
            <p:cNvPr id="88" name="椭圆 87">
              <a:extLst>
                <a:ext uri="{FF2B5EF4-FFF2-40B4-BE49-F238E27FC236}">
                  <a16:creationId xmlns:a16="http://schemas.microsoft.com/office/drawing/2014/main" id="{49DA1E7B-9AB1-4D52-9CD8-AF790A6DBFC4}"/>
                </a:ext>
              </a:extLst>
            </p:cNvPr>
            <p:cNvSpPr/>
            <p:nvPr/>
          </p:nvSpPr>
          <p:spPr>
            <a:xfrm>
              <a:off x="4539306"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23586DD6-37F5-4DC5-A799-9604A5E78AB2}"/>
                </a:ext>
              </a:extLst>
            </p:cNvPr>
            <p:cNvSpPr/>
            <p:nvPr/>
          </p:nvSpPr>
          <p:spPr>
            <a:xfrm>
              <a:off x="6563082"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BA28C36A-87D2-485D-926D-79B5917F635C}"/>
                </a:ext>
              </a:extLst>
            </p:cNvPr>
            <p:cNvGrpSpPr/>
            <p:nvPr/>
          </p:nvGrpSpPr>
          <p:grpSpPr>
            <a:xfrm>
              <a:off x="5125294" y="2303210"/>
              <a:ext cx="1893454" cy="1893454"/>
              <a:chOff x="5255780" y="2354709"/>
              <a:chExt cx="1681581" cy="1681581"/>
            </a:xfrm>
          </p:grpSpPr>
          <p:sp>
            <p:nvSpPr>
              <p:cNvPr id="90" name="椭圆 89">
                <a:extLst>
                  <a:ext uri="{FF2B5EF4-FFF2-40B4-BE49-F238E27FC236}">
                    <a16:creationId xmlns:a16="http://schemas.microsoft.com/office/drawing/2014/main" id="{EF5E6325-ADA9-42B3-8437-D688C3F7528F}"/>
                  </a:ext>
                </a:extLst>
              </p:cNvPr>
              <p:cNvSpPr/>
              <p:nvPr/>
            </p:nvSpPr>
            <p:spPr>
              <a:xfrm>
                <a:off x="5255780" y="2354709"/>
                <a:ext cx="1681581" cy="1681581"/>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Google Shape;973;p32">
                <a:extLst>
                  <a:ext uri="{FF2B5EF4-FFF2-40B4-BE49-F238E27FC236}">
                    <a16:creationId xmlns:a16="http://schemas.microsoft.com/office/drawing/2014/main" id="{8FD93437-91F8-4389-AC6A-5A5DFEC545F6}"/>
                  </a:ext>
                </a:extLst>
              </p:cNvPr>
              <p:cNvSpPr/>
              <p:nvPr/>
            </p:nvSpPr>
            <p:spPr>
              <a:xfrm>
                <a:off x="5911205" y="2914244"/>
                <a:ext cx="517449" cy="51475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9" name="组合 8">
            <a:extLst>
              <a:ext uri="{FF2B5EF4-FFF2-40B4-BE49-F238E27FC236}">
                <a16:creationId xmlns:a16="http://schemas.microsoft.com/office/drawing/2014/main" id="{630B83FD-3D6D-4D42-B3EA-D3C252E23211}"/>
              </a:ext>
            </a:extLst>
          </p:cNvPr>
          <p:cNvGrpSpPr/>
          <p:nvPr/>
        </p:nvGrpSpPr>
        <p:grpSpPr>
          <a:xfrm>
            <a:off x="7193986" y="2530352"/>
            <a:ext cx="2557999" cy="1478077"/>
            <a:chOff x="7193986" y="2530352"/>
            <a:chExt cx="2557999" cy="1478077"/>
          </a:xfrm>
        </p:grpSpPr>
        <p:sp>
          <p:nvSpPr>
            <p:cNvPr id="91" name="椭圆 90">
              <a:extLst>
                <a:ext uri="{FF2B5EF4-FFF2-40B4-BE49-F238E27FC236}">
                  <a16:creationId xmlns:a16="http://schemas.microsoft.com/office/drawing/2014/main" id="{4B5B4661-AD9B-4B3F-AA66-F7AE78868619}"/>
                </a:ext>
              </a:extLst>
            </p:cNvPr>
            <p:cNvSpPr/>
            <p:nvPr/>
          </p:nvSpPr>
          <p:spPr>
            <a:xfrm>
              <a:off x="719398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31172AFD-EE5E-4986-AFD8-51A1D18C4D28}"/>
                </a:ext>
              </a:extLst>
            </p:cNvPr>
            <p:cNvSpPr/>
            <p:nvPr/>
          </p:nvSpPr>
          <p:spPr>
            <a:xfrm>
              <a:off x="897284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01CF1329-3E82-4A32-82F3-9DE0C56E4504}"/>
                </a:ext>
              </a:extLst>
            </p:cNvPr>
            <p:cNvSpPr/>
            <p:nvPr/>
          </p:nvSpPr>
          <p:spPr>
            <a:xfrm>
              <a:off x="7734448"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8" name="Google Shape;982;p32">
              <a:extLst>
                <a:ext uri="{FF2B5EF4-FFF2-40B4-BE49-F238E27FC236}">
                  <a16:creationId xmlns:a16="http://schemas.microsoft.com/office/drawing/2014/main" id="{3ADE9FDC-12E7-4A47-8641-89C6F4F9F08F}"/>
                </a:ext>
              </a:extLst>
            </p:cNvPr>
            <p:cNvGrpSpPr/>
            <p:nvPr/>
          </p:nvGrpSpPr>
          <p:grpSpPr>
            <a:xfrm>
              <a:off x="8276947" y="3034699"/>
              <a:ext cx="461497" cy="457768"/>
              <a:chOff x="-31166825" y="1939525"/>
              <a:chExt cx="293800" cy="291425"/>
            </a:xfrm>
            <a:solidFill>
              <a:schemeClr val="bg1"/>
            </a:solidFill>
          </p:grpSpPr>
          <p:sp>
            <p:nvSpPr>
              <p:cNvPr id="69" name="Google Shape;983;p32">
                <a:extLst>
                  <a:ext uri="{FF2B5EF4-FFF2-40B4-BE49-F238E27FC236}">
                    <a16:creationId xmlns:a16="http://schemas.microsoft.com/office/drawing/2014/main" id="{D3DFECB4-25F5-4DD8-80A3-0E7A9D02B23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4;p32">
                <a:extLst>
                  <a:ext uri="{FF2B5EF4-FFF2-40B4-BE49-F238E27FC236}">
                    <a16:creationId xmlns:a16="http://schemas.microsoft.com/office/drawing/2014/main" id="{5482E80E-C76C-4138-A06F-2013C9AD087E}"/>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5;p32">
                <a:extLst>
                  <a:ext uri="{FF2B5EF4-FFF2-40B4-BE49-F238E27FC236}">
                    <a16:creationId xmlns:a16="http://schemas.microsoft.com/office/drawing/2014/main" id="{3B970AA9-F90D-446F-9DB3-C22B686815A6}"/>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6;p32">
                <a:extLst>
                  <a:ext uri="{FF2B5EF4-FFF2-40B4-BE49-F238E27FC236}">
                    <a16:creationId xmlns:a16="http://schemas.microsoft.com/office/drawing/2014/main" id="{C0112B78-0BEC-4518-9ABF-FD182EC52617}"/>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87;p32">
                <a:extLst>
                  <a:ext uri="{FF2B5EF4-FFF2-40B4-BE49-F238E27FC236}">
                    <a16:creationId xmlns:a16="http://schemas.microsoft.com/office/drawing/2014/main" id="{52A46D86-0E13-426E-844F-99583D052EA0}"/>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88;p32">
                <a:extLst>
                  <a:ext uri="{FF2B5EF4-FFF2-40B4-BE49-F238E27FC236}">
                    <a16:creationId xmlns:a16="http://schemas.microsoft.com/office/drawing/2014/main" id="{B190BC56-5063-4A64-9CFD-5F82C6086D38}"/>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89;p32">
                <a:extLst>
                  <a:ext uri="{FF2B5EF4-FFF2-40B4-BE49-F238E27FC236}">
                    <a16:creationId xmlns:a16="http://schemas.microsoft.com/office/drawing/2014/main" id="{A6491CBA-1B53-4D42-A126-9488743CF5FE}"/>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0;p32">
                <a:extLst>
                  <a:ext uri="{FF2B5EF4-FFF2-40B4-BE49-F238E27FC236}">
                    <a16:creationId xmlns:a16="http://schemas.microsoft.com/office/drawing/2014/main" id="{4C2DE259-A69C-4FE5-A506-7568E8520E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7" name="Google Shape;991;p32">
                <a:extLst>
                  <a:ext uri="{FF2B5EF4-FFF2-40B4-BE49-F238E27FC236}">
                    <a16:creationId xmlns:a16="http://schemas.microsoft.com/office/drawing/2014/main" id="{EAFE8B98-130A-48B9-8978-6996E967C1CF}"/>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8" name="Google Shape;992;p32">
                <a:extLst>
                  <a:ext uri="{FF2B5EF4-FFF2-40B4-BE49-F238E27FC236}">
                    <a16:creationId xmlns:a16="http://schemas.microsoft.com/office/drawing/2014/main" id="{DC288D3E-91EC-449E-A794-12AD720B6E05}"/>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9" name="Google Shape;993;p32">
                <a:extLst>
                  <a:ext uri="{FF2B5EF4-FFF2-40B4-BE49-F238E27FC236}">
                    <a16:creationId xmlns:a16="http://schemas.microsoft.com/office/drawing/2014/main" id="{40ADEDDD-3D47-4B5C-B7DA-BE18A166ED34}"/>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11" name="组合 10">
            <a:extLst>
              <a:ext uri="{FF2B5EF4-FFF2-40B4-BE49-F238E27FC236}">
                <a16:creationId xmlns:a16="http://schemas.microsoft.com/office/drawing/2014/main" id="{7BA7B4AD-1CA4-41E8-B155-6E0D36D1FB3C}"/>
              </a:ext>
            </a:extLst>
          </p:cNvPr>
          <p:cNvGrpSpPr/>
          <p:nvPr/>
        </p:nvGrpSpPr>
        <p:grpSpPr>
          <a:xfrm>
            <a:off x="2224038" y="2530352"/>
            <a:ext cx="2557999" cy="1478077"/>
            <a:chOff x="2224038" y="2530352"/>
            <a:chExt cx="2557999" cy="1478077"/>
          </a:xfrm>
        </p:grpSpPr>
        <p:sp>
          <p:nvSpPr>
            <p:cNvPr id="52" name="椭圆 51">
              <a:extLst>
                <a:ext uri="{FF2B5EF4-FFF2-40B4-BE49-F238E27FC236}">
                  <a16:creationId xmlns:a16="http://schemas.microsoft.com/office/drawing/2014/main" id="{EABDCEFD-6D4C-4148-9FD9-6539FD7C98CE}"/>
                </a:ext>
              </a:extLst>
            </p:cNvPr>
            <p:cNvSpPr/>
            <p:nvPr/>
          </p:nvSpPr>
          <p:spPr>
            <a:xfrm>
              <a:off x="222403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EFAF7C8F-1A25-4F8F-8450-261B4CE317C1}"/>
                </a:ext>
              </a:extLst>
            </p:cNvPr>
            <p:cNvSpPr/>
            <p:nvPr/>
          </p:nvSpPr>
          <p:spPr>
            <a:xfrm>
              <a:off x="400289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a:extLst>
                <a:ext uri="{FF2B5EF4-FFF2-40B4-BE49-F238E27FC236}">
                  <a16:creationId xmlns:a16="http://schemas.microsoft.com/office/drawing/2014/main" id="{EC8F60A9-7991-43FF-9591-6927B556345E}"/>
                </a:ext>
              </a:extLst>
            </p:cNvPr>
            <p:cNvSpPr/>
            <p:nvPr/>
          </p:nvSpPr>
          <p:spPr>
            <a:xfrm>
              <a:off x="2764500"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3" name="Google Shape;1002;p32">
              <a:extLst>
                <a:ext uri="{FF2B5EF4-FFF2-40B4-BE49-F238E27FC236}">
                  <a16:creationId xmlns:a16="http://schemas.microsoft.com/office/drawing/2014/main" id="{BA157056-A543-4E94-9AB7-0C23FC9E21E5}"/>
                </a:ext>
              </a:extLst>
            </p:cNvPr>
            <p:cNvGrpSpPr/>
            <p:nvPr/>
          </p:nvGrpSpPr>
          <p:grpSpPr>
            <a:xfrm>
              <a:off x="3293518" y="3029261"/>
              <a:ext cx="396862" cy="463971"/>
              <a:chOff x="-48237000" y="2342650"/>
              <a:chExt cx="256800" cy="300225"/>
            </a:xfrm>
            <a:solidFill>
              <a:schemeClr val="bg1"/>
            </a:solidFill>
          </p:grpSpPr>
          <p:sp>
            <p:nvSpPr>
              <p:cNvPr id="84" name="Google Shape;1003;p32">
                <a:extLst>
                  <a:ext uri="{FF2B5EF4-FFF2-40B4-BE49-F238E27FC236}">
                    <a16:creationId xmlns:a16="http://schemas.microsoft.com/office/drawing/2014/main" id="{465A2935-BFEA-4E37-A676-D5864E6D33E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04;p32">
                <a:extLst>
                  <a:ext uri="{FF2B5EF4-FFF2-40B4-BE49-F238E27FC236}">
                    <a16:creationId xmlns:a16="http://schemas.microsoft.com/office/drawing/2014/main" id="{96B225A0-46D7-48D2-8136-A89B859E26FB}"/>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1005;p32">
                <a:extLst>
                  <a:ext uri="{FF2B5EF4-FFF2-40B4-BE49-F238E27FC236}">
                    <a16:creationId xmlns:a16="http://schemas.microsoft.com/office/drawing/2014/main" id="{D6A133EA-9B4E-48A1-B145-459E533133B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94" name="文本框 93">
            <a:extLst>
              <a:ext uri="{FF2B5EF4-FFF2-40B4-BE49-F238E27FC236}">
                <a16:creationId xmlns:a16="http://schemas.microsoft.com/office/drawing/2014/main" id="{7806489C-6BC2-4966-AC15-9041C7B563BC}"/>
              </a:ext>
            </a:extLst>
          </p:cNvPr>
          <p:cNvSpPr txBox="1"/>
          <p:nvPr/>
        </p:nvSpPr>
        <p:spPr>
          <a:xfrm>
            <a:off x="1338841" y="4507338"/>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5" name="文本框 94">
            <a:extLst>
              <a:ext uri="{FF2B5EF4-FFF2-40B4-BE49-F238E27FC236}">
                <a16:creationId xmlns:a16="http://schemas.microsoft.com/office/drawing/2014/main" id="{DF25C024-BDB9-4DE2-90AB-F683CAA2079C}"/>
              </a:ext>
            </a:extLst>
          </p:cNvPr>
          <p:cNvSpPr txBox="1"/>
          <p:nvPr/>
        </p:nvSpPr>
        <p:spPr>
          <a:xfrm>
            <a:off x="2496528" y="1791501"/>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6" name="文本框 95">
            <a:extLst>
              <a:ext uri="{FF2B5EF4-FFF2-40B4-BE49-F238E27FC236}">
                <a16:creationId xmlns:a16="http://schemas.microsoft.com/office/drawing/2014/main" id="{FED83FC3-77E1-47CD-9472-3585B706823F}"/>
              </a:ext>
            </a:extLst>
          </p:cNvPr>
          <p:cNvSpPr txBox="1"/>
          <p:nvPr/>
        </p:nvSpPr>
        <p:spPr>
          <a:xfrm>
            <a:off x="4680730" y="4501929"/>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7" name="文本框 96">
            <a:extLst>
              <a:ext uri="{FF2B5EF4-FFF2-40B4-BE49-F238E27FC236}">
                <a16:creationId xmlns:a16="http://schemas.microsoft.com/office/drawing/2014/main" id="{59A7B0AD-CBCE-4DB1-BAC8-B61F98E25239}"/>
              </a:ext>
            </a:extLst>
          </p:cNvPr>
          <p:cNvSpPr txBox="1"/>
          <p:nvPr/>
        </p:nvSpPr>
        <p:spPr>
          <a:xfrm>
            <a:off x="8022619" y="4496520"/>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8" name="文本框 97">
            <a:extLst>
              <a:ext uri="{FF2B5EF4-FFF2-40B4-BE49-F238E27FC236}">
                <a16:creationId xmlns:a16="http://schemas.microsoft.com/office/drawing/2014/main" id="{E6BBF8C5-A7D4-45A3-B918-F01885C12B3A}"/>
              </a:ext>
            </a:extLst>
          </p:cNvPr>
          <p:cNvSpPr txBox="1"/>
          <p:nvPr/>
        </p:nvSpPr>
        <p:spPr>
          <a:xfrm>
            <a:off x="5000593" y="1564308"/>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9" name="文本框 98">
            <a:extLst>
              <a:ext uri="{FF2B5EF4-FFF2-40B4-BE49-F238E27FC236}">
                <a16:creationId xmlns:a16="http://schemas.microsoft.com/office/drawing/2014/main" id="{6104139A-C0CF-446E-B905-A7A8E65739EA}"/>
              </a:ext>
            </a:extLst>
          </p:cNvPr>
          <p:cNvSpPr txBox="1"/>
          <p:nvPr/>
        </p:nvSpPr>
        <p:spPr>
          <a:xfrm>
            <a:off x="7504658" y="1791501"/>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00" name="直接连接符 99">
            <a:extLst>
              <a:ext uri="{FF2B5EF4-FFF2-40B4-BE49-F238E27FC236}">
                <a16:creationId xmlns:a16="http://schemas.microsoft.com/office/drawing/2014/main" id="{C496F2AD-3CAA-47BF-88D2-7DDE23B50E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436458"/>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right)">
                                      <p:cBhvr>
                                        <p:cTn id="26" dur="500"/>
                                        <p:tgtEl>
                                          <p:spTgt spid="100"/>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outVertical)">
                                      <p:cBhvr>
                                        <p:cTn id="29" dur="500"/>
                                        <p:tgtEl>
                                          <p:spTgt spid="95"/>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1000"/>
                                        <p:tgtEl>
                                          <p:spTgt spid="96"/>
                                        </p:tgtEl>
                                      </p:cBhvr>
                                    </p:animEffect>
                                    <p:anim calcmode="lin" valueType="num">
                                      <p:cBhvr>
                                        <p:cTn id="38" dur="1000" fill="hold"/>
                                        <p:tgtEl>
                                          <p:spTgt spid="96"/>
                                        </p:tgtEl>
                                        <p:attrNameLst>
                                          <p:attrName>ppt_x</p:attrName>
                                        </p:attrNameLst>
                                      </p:cBhvr>
                                      <p:tavLst>
                                        <p:tav tm="0">
                                          <p:val>
                                            <p:strVal val="#ppt_x"/>
                                          </p:val>
                                        </p:tav>
                                        <p:tav tm="100000">
                                          <p:val>
                                            <p:strVal val="#ppt_x"/>
                                          </p:val>
                                        </p:tav>
                                      </p:tavLst>
                                    </p:anim>
                                    <p:anim calcmode="lin" valueType="num">
                                      <p:cBhvr>
                                        <p:cTn id="39" dur="1000" fill="hold"/>
                                        <p:tgtEl>
                                          <p:spTgt spid="9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par>
                                <p:cTn id="45" presetID="16" presetClass="entr" presetSubtype="37"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barn(outVertical)">
                                      <p:cBhvr>
                                        <p:cTn id="47" dur="500"/>
                                        <p:tgtEl>
                                          <p:spTgt spid="98"/>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barn(outVertical)">
                                      <p:cBhvr>
                                        <p:cTn id="50" dur="500"/>
                                        <p:tgtEl>
                                          <p:spTgt spid="99"/>
                                        </p:tgtEl>
                                      </p:cBhvr>
                                    </p:animEffect>
                                  </p:childTnLst>
                                </p:cTn>
                              </p:par>
                              <p:par>
                                <p:cTn id="51" presetID="53" presetClass="entr" presetSubtype="16"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2" presetClass="entr" presetSubtype="4"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ppt_x"/>
                                          </p:val>
                                        </p:tav>
                                        <p:tav tm="100000">
                                          <p:val>
                                            <p:strVal val="#ppt_x"/>
                                          </p:val>
                                        </p:tav>
                                      </p:tavLst>
                                    </p:anim>
                                    <p:anim calcmode="lin" valueType="num">
                                      <p:cBhvr additive="base">
                                        <p:cTn id="6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p:bldP spid="58" grpId="0"/>
      <p:bldP spid="61" grpId="0"/>
      <p:bldP spid="94" grpId="0"/>
      <p:bldP spid="95" grpId="0"/>
      <p:bldP spid="96" grpId="0"/>
      <p:bldP spid="97" grpId="0"/>
      <p:bldP spid="98" grpId="0"/>
      <p:bldP spid="9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平行四边形 65">
            <a:extLst>
              <a:ext uri="{FF2B5EF4-FFF2-40B4-BE49-F238E27FC236}">
                <a16:creationId xmlns:a16="http://schemas.microsoft.com/office/drawing/2014/main" id="{612BACBE-FEE9-46D7-B6BA-F8A8E1565B0B}"/>
              </a:ext>
            </a:extLst>
          </p:cNvPr>
          <p:cNvSpPr/>
          <p:nvPr/>
        </p:nvSpPr>
        <p:spPr>
          <a:xfrm>
            <a:off x="-1927380" y="-101600"/>
            <a:ext cx="83900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4" name="组合 3">
            <a:extLst>
              <a:ext uri="{FF2B5EF4-FFF2-40B4-BE49-F238E27FC236}">
                <a16:creationId xmlns:a16="http://schemas.microsoft.com/office/drawing/2014/main" id="{DE7E2154-3872-4908-ADA5-EC0141CE886B}"/>
              </a:ext>
            </a:extLst>
          </p:cNvPr>
          <p:cNvGrpSpPr/>
          <p:nvPr/>
        </p:nvGrpSpPr>
        <p:grpSpPr>
          <a:xfrm>
            <a:off x="942598" y="1832686"/>
            <a:ext cx="3822495" cy="3745816"/>
            <a:chOff x="1458530" y="2000163"/>
            <a:chExt cx="3822495" cy="3745816"/>
          </a:xfrm>
        </p:grpSpPr>
        <p:grpSp>
          <p:nvGrpSpPr>
            <p:cNvPr id="39" name="Google Shape;1180;p39">
              <a:extLst>
                <a:ext uri="{FF2B5EF4-FFF2-40B4-BE49-F238E27FC236}">
                  <a16:creationId xmlns:a16="http://schemas.microsoft.com/office/drawing/2014/main" id="{2D790F05-7A9E-4288-8D47-FB4238DDA6A1}"/>
                </a:ext>
              </a:extLst>
            </p:cNvPr>
            <p:cNvGrpSpPr/>
            <p:nvPr/>
          </p:nvGrpSpPr>
          <p:grpSpPr>
            <a:xfrm>
              <a:off x="1458530" y="2000163"/>
              <a:ext cx="3822495" cy="3745816"/>
              <a:chOff x="2862875" y="1285875"/>
              <a:chExt cx="3418261" cy="3349691"/>
            </a:xfrm>
          </p:grpSpPr>
          <p:sp>
            <p:nvSpPr>
              <p:cNvPr id="48" name="Google Shape;1181;p39">
                <a:extLst>
                  <a:ext uri="{FF2B5EF4-FFF2-40B4-BE49-F238E27FC236}">
                    <a16:creationId xmlns:a16="http://schemas.microsoft.com/office/drawing/2014/main" id="{ED6FF812-B1EF-45F9-B6E8-B8250F233717}"/>
                  </a:ext>
                </a:extLst>
              </p:cNvPr>
              <p:cNvSpPr/>
              <p:nvPr/>
            </p:nvSpPr>
            <p:spPr>
              <a:xfrm>
                <a:off x="4573485" y="1285875"/>
                <a:ext cx="1707651" cy="1663743"/>
              </a:xfrm>
              <a:custGeom>
                <a:avLst/>
                <a:gdLst/>
                <a:ahLst/>
                <a:cxnLst/>
                <a:rect l="l" t="t" r="r" b="b"/>
                <a:pathLst>
                  <a:path w="13223" h="12883" extrusionOk="0">
                    <a:moveTo>
                      <a:pt x="0" y="0"/>
                    </a:moveTo>
                    <a:lnTo>
                      <a:pt x="0" y="3592"/>
                    </a:lnTo>
                    <a:cubicBezTo>
                      <a:pt x="5145" y="3592"/>
                      <a:pt x="9309" y="7738"/>
                      <a:pt x="9327" y="12882"/>
                    </a:cubicBezTo>
                    <a:lnTo>
                      <a:pt x="13223" y="12882"/>
                    </a:lnTo>
                    <a:cubicBezTo>
                      <a:pt x="13205" y="5885"/>
                      <a:pt x="6998" y="0"/>
                      <a:pt x="0"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1182;p39">
                <a:extLst>
                  <a:ext uri="{FF2B5EF4-FFF2-40B4-BE49-F238E27FC236}">
                    <a16:creationId xmlns:a16="http://schemas.microsoft.com/office/drawing/2014/main" id="{B5724D6E-60C0-47B3-8F7D-3DF1DAA2BB70}"/>
                  </a:ext>
                </a:extLst>
              </p:cNvPr>
              <p:cNvSpPr/>
              <p:nvPr/>
            </p:nvSpPr>
            <p:spPr>
              <a:xfrm>
                <a:off x="2865329" y="1285875"/>
                <a:ext cx="1708297" cy="1663743"/>
              </a:xfrm>
              <a:custGeom>
                <a:avLst/>
                <a:gdLst/>
                <a:ahLst/>
                <a:cxnLst/>
                <a:rect l="l" t="t" r="r" b="b"/>
                <a:pathLst>
                  <a:path w="13228" h="12883" extrusionOk="0">
                    <a:moveTo>
                      <a:pt x="13227" y="0"/>
                    </a:moveTo>
                    <a:cubicBezTo>
                      <a:pt x="6225" y="0"/>
                      <a:pt x="18" y="5885"/>
                      <a:pt x="0" y="12882"/>
                    </a:cubicBezTo>
                    <a:lnTo>
                      <a:pt x="3878" y="12882"/>
                    </a:lnTo>
                    <a:cubicBezTo>
                      <a:pt x="3919" y="7738"/>
                      <a:pt x="8078" y="3592"/>
                      <a:pt x="13227" y="3592"/>
                    </a:cubicBezTo>
                    <a:lnTo>
                      <a:pt x="13227"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183;p39">
                <a:extLst>
                  <a:ext uri="{FF2B5EF4-FFF2-40B4-BE49-F238E27FC236}">
                    <a16:creationId xmlns:a16="http://schemas.microsoft.com/office/drawing/2014/main" id="{310FCA07-C86D-428A-A667-B7514218D174}"/>
                  </a:ext>
                </a:extLst>
              </p:cNvPr>
              <p:cNvSpPr/>
              <p:nvPr/>
            </p:nvSpPr>
            <p:spPr>
              <a:xfrm>
                <a:off x="4573485" y="2949482"/>
                <a:ext cx="1707651" cy="1686084"/>
              </a:xfrm>
              <a:custGeom>
                <a:avLst/>
                <a:gdLst/>
                <a:ahLst/>
                <a:cxnLst/>
                <a:rect l="l" t="t" r="r" b="b"/>
                <a:pathLst>
                  <a:path w="13223" h="13056" extrusionOk="0">
                    <a:moveTo>
                      <a:pt x="9327" y="0"/>
                    </a:moveTo>
                    <a:cubicBezTo>
                      <a:pt x="9345" y="19"/>
                      <a:pt x="9345" y="41"/>
                      <a:pt x="9345" y="59"/>
                    </a:cubicBezTo>
                    <a:cubicBezTo>
                      <a:pt x="9345" y="5204"/>
                      <a:pt x="5163" y="9386"/>
                      <a:pt x="0" y="9386"/>
                    </a:cubicBezTo>
                    <a:lnTo>
                      <a:pt x="0" y="13055"/>
                    </a:lnTo>
                    <a:cubicBezTo>
                      <a:pt x="7020" y="13055"/>
                      <a:pt x="13223" y="7057"/>
                      <a:pt x="13223" y="59"/>
                    </a:cubicBezTo>
                    <a:lnTo>
                      <a:pt x="13223"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184;p39">
                <a:extLst>
                  <a:ext uri="{FF2B5EF4-FFF2-40B4-BE49-F238E27FC236}">
                    <a16:creationId xmlns:a16="http://schemas.microsoft.com/office/drawing/2014/main" id="{2B3C3775-96D9-4502-A9E1-4882CF7B4F83}"/>
                  </a:ext>
                </a:extLst>
              </p:cNvPr>
              <p:cNvSpPr/>
              <p:nvPr/>
            </p:nvSpPr>
            <p:spPr>
              <a:xfrm>
                <a:off x="2862875" y="2949482"/>
                <a:ext cx="1710751" cy="1686084"/>
              </a:xfrm>
              <a:custGeom>
                <a:avLst/>
                <a:gdLst/>
                <a:ahLst/>
                <a:cxnLst/>
                <a:rect l="l" t="t" r="r" b="b"/>
                <a:pathLst>
                  <a:path w="13247" h="13056" extrusionOk="0">
                    <a:moveTo>
                      <a:pt x="19" y="0"/>
                    </a:moveTo>
                    <a:cubicBezTo>
                      <a:pt x="19" y="19"/>
                      <a:pt x="1" y="41"/>
                      <a:pt x="1" y="59"/>
                    </a:cubicBezTo>
                    <a:cubicBezTo>
                      <a:pt x="1" y="7057"/>
                      <a:pt x="6226" y="13055"/>
                      <a:pt x="13246" y="13055"/>
                    </a:cubicBezTo>
                    <a:lnTo>
                      <a:pt x="13246" y="9386"/>
                    </a:lnTo>
                    <a:cubicBezTo>
                      <a:pt x="8079" y="9386"/>
                      <a:pt x="3897" y="5204"/>
                      <a:pt x="3897" y="59"/>
                    </a:cubicBezTo>
                    <a:lnTo>
                      <a:pt x="389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185;p39">
                <a:extLst>
                  <a:ext uri="{FF2B5EF4-FFF2-40B4-BE49-F238E27FC236}">
                    <a16:creationId xmlns:a16="http://schemas.microsoft.com/office/drawing/2014/main" id="{5B50AA57-4F03-4201-A197-7DF01E776654}"/>
                  </a:ext>
                </a:extLst>
              </p:cNvPr>
              <p:cNvSpPr/>
              <p:nvPr/>
            </p:nvSpPr>
            <p:spPr>
              <a:xfrm rot="5400000">
                <a:off x="4512700" y="1418625"/>
                <a:ext cx="324000" cy="213000"/>
              </a:xfrm>
              <a:prstGeom prst="triangle">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186;p39">
                <a:extLst>
                  <a:ext uri="{FF2B5EF4-FFF2-40B4-BE49-F238E27FC236}">
                    <a16:creationId xmlns:a16="http://schemas.microsoft.com/office/drawing/2014/main" id="{8F4FA35C-6B87-40B0-95FB-05FCB309DBEA}"/>
                  </a:ext>
                </a:extLst>
              </p:cNvPr>
              <p:cNvSpPr/>
              <p:nvPr/>
            </p:nvSpPr>
            <p:spPr>
              <a:xfrm rot="10800000">
                <a:off x="5872550" y="2944825"/>
                <a:ext cx="324000" cy="213000"/>
              </a:xfrm>
              <a:prstGeom prst="triangle">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187;p39">
                <a:extLst>
                  <a:ext uri="{FF2B5EF4-FFF2-40B4-BE49-F238E27FC236}">
                    <a16:creationId xmlns:a16="http://schemas.microsoft.com/office/drawing/2014/main" id="{8C0E5B90-7F37-46C8-B798-2140C142B891}"/>
                  </a:ext>
                </a:extLst>
              </p:cNvPr>
              <p:cNvSpPr/>
              <p:nvPr/>
            </p:nvSpPr>
            <p:spPr>
              <a:xfrm rot="-5400000">
                <a:off x="4309775" y="4289700"/>
                <a:ext cx="324000" cy="213000"/>
              </a:xfrm>
              <a:prstGeom prst="triangle">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188;p39">
                <a:extLst>
                  <a:ext uri="{FF2B5EF4-FFF2-40B4-BE49-F238E27FC236}">
                    <a16:creationId xmlns:a16="http://schemas.microsoft.com/office/drawing/2014/main" id="{F3DC004C-0232-4A78-A935-91BDA4404B01}"/>
                  </a:ext>
                </a:extLst>
              </p:cNvPr>
              <p:cNvSpPr/>
              <p:nvPr/>
            </p:nvSpPr>
            <p:spPr>
              <a:xfrm>
                <a:off x="2948450" y="2746813"/>
                <a:ext cx="324000" cy="213000"/>
              </a:xfrm>
              <a:prstGeom prst="triangle">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62" name="文本框 61">
              <a:extLst>
                <a:ext uri="{FF2B5EF4-FFF2-40B4-BE49-F238E27FC236}">
                  <a16:creationId xmlns:a16="http://schemas.microsoft.com/office/drawing/2014/main" id="{6067A558-DB43-4896-B7F7-ED731A304A29}"/>
                </a:ext>
              </a:extLst>
            </p:cNvPr>
            <p:cNvSpPr txBox="1"/>
            <p:nvPr/>
          </p:nvSpPr>
          <p:spPr>
            <a:xfrm>
              <a:off x="2341436" y="3681369"/>
              <a:ext cx="2107995" cy="84728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 name="文本框 2">
              <a:extLst>
                <a:ext uri="{FF2B5EF4-FFF2-40B4-BE49-F238E27FC236}">
                  <a16:creationId xmlns:a16="http://schemas.microsoft.com/office/drawing/2014/main" id="{5FA218F8-CB0A-442D-9DD3-298909ACFF84}"/>
                </a:ext>
              </a:extLst>
            </p:cNvPr>
            <p:cNvSpPr txBox="1"/>
            <p:nvPr/>
          </p:nvSpPr>
          <p:spPr>
            <a:xfrm>
              <a:off x="2405555" y="3179086"/>
              <a:ext cx="188170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grpSp>
      <p:grpSp>
        <p:nvGrpSpPr>
          <p:cNvPr id="70" name="组合 69">
            <a:extLst>
              <a:ext uri="{FF2B5EF4-FFF2-40B4-BE49-F238E27FC236}">
                <a16:creationId xmlns:a16="http://schemas.microsoft.com/office/drawing/2014/main" id="{DB7CD703-11E1-4410-B831-FD79E5509EE1}"/>
              </a:ext>
            </a:extLst>
          </p:cNvPr>
          <p:cNvGrpSpPr/>
          <p:nvPr/>
        </p:nvGrpSpPr>
        <p:grpSpPr>
          <a:xfrm>
            <a:off x="6285594" y="2852917"/>
            <a:ext cx="576083" cy="576083"/>
            <a:chOff x="31503" y="2501191"/>
            <a:chExt cx="841204" cy="841204"/>
          </a:xfrm>
        </p:grpSpPr>
        <p:sp>
          <p:nvSpPr>
            <p:cNvPr id="71" name="椭圆 70">
              <a:extLst>
                <a:ext uri="{FF2B5EF4-FFF2-40B4-BE49-F238E27FC236}">
                  <a16:creationId xmlns:a16="http://schemas.microsoft.com/office/drawing/2014/main" id="{AEAF825B-F58D-4631-BB81-04DDD99BEE18}"/>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2" name="Google Shape;1002;p32">
              <a:extLst>
                <a:ext uri="{FF2B5EF4-FFF2-40B4-BE49-F238E27FC236}">
                  <a16:creationId xmlns:a16="http://schemas.microsoft.com/office/drawing/2014/main" id="{478EB16F-45CE-4E1D-975E-1935C212DC4B}"/>
                </a:ext>
              </a:extLst>
            </p:cNvPr>
            <p:cNvGrpSpPr/>
            <p:nvPr/>
          </p:nvGrpSpPr>
          <p:grpSpPr>
            <a:xfrm>
              <a:off x="315826" y="2762469"/>
              <a:ext cx="272557" cy="318646"/>
              <a:chOff x="-48237000" y="2342650"/>
              <a:chExt cx="256800" cy="300225"/>
            </a:xfrm>
            <a:solidFill>
              <a:schemeClr val="bg1"/>
            </a:solidFill>
          </p:grpSpPr>
          <p:sp>
            <p:nvSpPr>
              <p:cNvPr id="73" name="Google Shape;1003;p32">
                <a:extLst>
                  <a:ext uri="{FF2B5EF4-FFF2-40B4-BE49-F238E27FC236}">
                    <a16:creationId xmlns:a16="http://schemas.microsoft.com/office/drawing/2014/main" id="{F356FDF3-E4ED-48DC-9567-F717C72933DC}"/>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1004;p32">
                <a:extLst>
                  <a:ext uri="{FF2B5EF4-FFF2-40B4-BE49-F238E27FC236}">
                    <a16:creationId xmlns:a16="http://schemas.microsoft.com/office/drawing/2014/main" id="{99C42C7E-D395-4476-AE5F-0B8A3BFE9FD5}"/>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1005;p32">
                <a:extLst>
                  <a:ext uri="{FF2B5EF4-FFF2-40B4-BE49-F238E27FC236}">
                    <a16:creationId xmlns:a16="http://schemas.microsoft.com/office/drawing/2014/main" id="{93B13BCF-0EFD-453A-9CC4-DE86495D955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6" name="组合 75">
            <a:extLst>
              <a:ext uri="{FF2B5EF4-FFF2-40B4-BE49-F238E27FC236}">
                <a16:creationId xmlns:a16="http://schemas.microsoft.com/office/drawing/2014/main" id="{E414FEA4-735C-4AF1-9D76-301AC73AA750}"/>
              </a:ext>
            </a:extLst>
          </p:cNvPr>
          <p:cNvGrpSpPr/>
          <p:nvPr/>
        </p:nvGrpSpPr>
        <p:grpSpPr>
          <a:xfrm>
            <a:off x="7630069" y="2852917"/>
            <a:ext cx="576083" cy="576083"/>
            <a:chOff x="3143350" y="2501190"/>
            <a:chExt cx="841204" cy="841204"/>
          </a:xfrm>
        </p:grpSpPr>
        <p:sp>
          <p:nvSpPr>
            <p:cNvPr id="77" name="椭圆 76">
              <a:extLst>
                <a:ext uri="{FF2B5EF4-FFF2-40B4-BE49-F238E27FC236}">
                  <a16:creationId xmlns:a16="http://schemas.microsoft.com/office/drawing/2014/main" id="{D2FFD5F5-5C97-4E00-A4D5-FB1094CCD217}"/>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Google Shape;973;p32">
              <a:extLst>
                <a:ext uri="{FF2B5EF4-FFF2-40B4-BE49-F238E27FC236}">
                  <a16:creationId xmlns:a16="http://schemas.microsoft.com/office/drawing/2014/main" id="{370E706D-E5E8-4F1E-87A7-77DBB9400058}"/>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79" name="组合 78">
            <a:extLst>
              <a:ext uri="{FF2B5EF4-FFF2-40B4-BE49-F238E27FC236}">
                <a16:creationId xmlns:a16="http://schemas.microsoft.com/office/drawing/2014/main" id="{782DE4A3-5AD9-4930-8F13-2F5D35F10ECB}"/>
              </a:ext>
            </a:extLst>
          </p:cNvPr>
          <p:cNvGrpSpPr/>
          <p:nvPr/>
        </p:nvGrpSpPr>
        <p:grpSpPr>
          <a:xfrm>
            <a:off x="10319019" y="2852917"/>
            <a:ext cx="576083" cy="576083"/>
            <a:chOff x="4715935" y="1087867"/>
            <a:chExt cx="841204" cy="841204"/>
          </a:xfrm>
        </p:grpSpPr>
        <p:sp>
          <p:nvSpPr>
            <p:cNvPr id="80" name="椭圆 79">
              <a:extLst>
                <a:ext uri="{FF2B5EF4-FFF2-40B4-BE49-F238E27FC236}">
                  <a16:creationId xmlns:a16="http://schemas.microsoft.com/office/drawing/2014/main" id="{3581160E-A98E-4BAA-9309-7B47EC09E91B}"/>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81" name="Google Shape;1014;p32">
              <a:extLst>
                <a:ext uri="{FF2B5EF4-FFF2-40B4-BE49-F238E27FC236}">
                  <a16:creationId xmlns:a16="http://schemas.microsoft.com/office/drawing/2014/main" id="{CD4F2611-4898-4876-ACA1-1D9167D9F3F6}"/>
                </a:ext>
              </a:extLst>
            </p:cNvPr>
            <p:cNvGrpSpPr/>
            <p:nvPr/>
          </p:nvGrpSpPr>
          <p:grpSpPr>
            <a:xfrm>
              <a:off x="5000339" y="1378582"/>
              <a:ext cx="306873" cy="307687"/>
              <a:chOff x="-1700225" y="2768875"/>
              <a:chExt cx="291450" cy="292225"/>
            </a:xfrm>
            <a:solidFill>
              <a:schemeClr val="bg1"/>
            </a:solidFill>
          </p:grpSpPr>
          <p:sp>
            <p:nvSpPr>
              <p:cNvPr id="82" name="Google Shape;1015;p32">
                <a:extLst>
                  <a:ext uri="{FF2B5EF4-FFF2-40B4-BE49-F238E27FC236}">
                    <a16:creationId xmlns:a16="http://schemas.microsoft.com/office/drawing/2014/main" id="{4E734291-2DDC-42FD-AEBA-671A3D4E5756}"/>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6;p32">
                <a:extLst>
                  <a:ext uri="{FF2B5EF4-FFF2-40B4-BE49-F238E27FC236}">
                    <a16:creationId xmlns:a16="http://schemas.microsoft.com/office/drawing/2014/main" id="{FB2F6B26-81CD-4DEC-896A-5FCF935ABDDD}"/>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7;p32">
                <a:extLst>
                  <a:ext uri="{FF2B5EF4-FFF2-40B4-BE49-F238E27FC236}">
                    <a16:creationId xmlns:a16="http://schemas.microsoft.com/office/drawing/2014/main" id="{22E5701E-FE08-49AB-A7A6-1827E8B27F98}"/>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18;p32">
                <a:extLst>
                  <a:ext uri="{FF2B5EF4-FFF2-40B4-BE49-F238E27FC236}">
                    <a16:creationId xmlns:a16="http://schemas.microsoft.com/office/drawing/2014/main" id="{28A9E2BC-3BFF-4A29-9F64-646CFF83C5B5}"/>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1019;p32">
                <a:extLst>
                  <a:ext uri="{FF2B5EF4-FFF2-40B4-BE49-F238E27FC236}">
                    <a16:creationId xmlns:a16="http://schemas.microsoft.com/office/drawing/2014/main" id="{81C8346E-5A27-4775-B12A-20E365E75190}"/>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1020;p32">
                <a:extLst>
                  <a:ext uri="{FF2B5EF4-FFF2-40B4-BE49-F238E27FC236}">
                    <a16:creationId xmlns:a16="http://schemas.microsoft.com/office/drawing/2014/main" id="{17AC6D54-59EF-4278-B712-1AAADAD4B536}"/>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8" name="组合 87">
            <a:extLst>
              <a:ext uri="{FF2B5EF4-FFF2-40B4-BE49-F238E27FC236}">
                <a16:creationId xmlns:a16="http://schemas.microsoft.com/office/drawing/2014/main" id="{B90F587F-9179-4F8F-A9B1-E02F329821FD}"/>
              </a:ext>
            </a:extLst>
          </p:cNvPr>
          <p:cNvGrpSpPr/>
          <p:nvPr/>
        </p:nvGrpSpPr>
        <p:grpSpPr>
          <a:xfrm>
            <a:off x="8974544" y="2852917"/>
            <a:ext cx="576083" cy="576083"/>
            <a:chOff x="1579165" y="875675"/>
            <a:chExt cx="841204" cy="841204"/>
          </a:xfrm>
        </p:grpSpPr>
        <p:sp>
          <p:nvSpPr>
            <p:cNvPr id="89" name="椭圆 88">
              <a:extLst>
                <a:ext uri="{FF2B5EF4-FFF2-40B4-BE49-F238E27FC236}">
                  <a16:creationId xmlns:a16="http://schemas.microsoft.com/office/drawing/2014/main" id="{BC47B539-F8EC-449A-95B8-8571249304DE}"/>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0" name="Google Shape;982;p32">
              <a:extLst>
                <a:ext uri="{FF2B5EF4-FFF2-40B4-BE49-F238E27FC236}">
                  <a16:creationId xmlns:a16="http://schemas.microsoft.com/office/drawing/2014/main" id="{4766BE22-6677-4154-AA97-3A1D1F8A4AAA}"/>
                </a:ext>
              </a:extLst>
            </p:cNvPr>
            <p:cNvGrpSpPr/>
            <p:nvPr/>
          </p:nvGrpSpPr>
          <p:grpSpPr>
            <a:xfrm>
              <a:off x="1867927" y="1130206"/>
              <a:ext cx="316947" cy="314385"/>
              <a:chOff x="-31166825" y="1939525"/>
              <a:chExt cx="293800" cy="291425"/>
            </a:xfrm>
            <a:solidFill>
              <a:schemeClr val="bg1"/>
            </a:solidFill>
          </p:grpSpPr>
          <p:sp>
            <p:nvSpPr>
              <p:cNvPr id="91" name="Google Shape;983;p32">
                <a:extLst>
                  <a:ext uri="{FF2B5EF4-FFF2-40B4-BE49-F238E27FC236}">
                    <a16:creationId xmlns:a16="http://schemas.microsoft.com/office/drawing/2014/main" id="{DFC6DCC9-3C33-40D3-B38D-0D4367BF49C1}"/>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2" name="Google Shape;984;p32">
                <a:extLst>
                  <a:ext uri="{FF2B5EF4-FFF2-40B4-BE49-F238E27FC236}">
                    <a16:creationId xmlns:a16="http://schemas.microsoft.com/office/drawing/2014/main" id="{BA778660-70C0-4E76-90E6-D96E43F70F32}"/>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5;p32">
                <a:extLst>
                  <a:ext uri="{FF2B5EF4-FFF2-40B4-BE49-F238E27FC236}">
                    <a16:creationId xmlns:a16="http://schemas.microsoft.com/office/drawing/2014/main" id="{0650FE68-58F5-4894-A159-579AEDB79CD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6;p32">
                <a:extLst>
                  <a:ext uri="{FF2B5EF4-FFF2-40B4-BE49-F238E27FC236}">
                    <a16:creationId xmlns:a16="http://schemas.microsoft.com/office/drawing/2014/main" id="{8A5D45CD-99D0-4D37-ADE1-3BB25E448661}"/>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7;p32">
                <a:extLst>
                  <a:ext uri="{FF2B5EF4-FFF2-40B4-BE49-F238E27FC236}">
                    <a16:creationId xmlns:a16="http://schemas.microsoft.com/office/drawing/2014/main" id="{7C5CBD9E-79F2-45CD-8BE3-8632A28DD53C}"/>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8;p32">
                <a:extLst>
                  <a:ext uri="{FF2B5EF4-FFF2-40B4-BE49-F238E27FC236}">
                    <a16:creationId xmlns:a16="http://schemas.microsoft.com/office/drawing/2014/main" id="{16CB9EBC-8207-48BA-B542-04C3017D3B1A}"/>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9;p32">
                <a:extLst>
                  <a:ext uri="{FF2B5EF4-FFF2-40B4-BE49-F238E27FC236}">
                    <a16:creationId xmlns:a16="http://schemas.microsoft.com/office/drawing/2014/main" id="{D67CA3C2-64D0-419B-9E66-B97071D33979}"/>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90;p32">
                <a:extLst>
                  <a:ext uri="{FF2B5EF4-FFF2-40B4-BE49-F238E27FC236}">
                    <a16:creationId xmlns:a16="http://schemas.microsoft.com/office/drawing/2014/main" id="{69855C90-AA46-46AE-8FBD-9A92EE66EEA8}"/>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1;p32">
                <a:extLst>
                  <a:ext uri="{FF2B5EF4-FFF2-40B4-BE49-F238E27FC236}">
                    <a16:creationId xmlns:a16="http://schemas.microsoft.com/office/drawing/2014/main" id="{43B55332-F3FF-46B1-A727-E3DCFDFD4432}"/>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2;p32">
                <a:extLst>
                  <a:ext uri="{FF2B5EF4-FFF2-40B4-BE49-F238E27FC236}">
                    <a16:creationId xmlns:a16="http://schemas.microsoft.com/office/drawing/2014/main" id="{7FD5C57F-C0B1-43BA-AAF4-BBF58C4F09C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3;p32">
                <a:extLst>
                  <a:ext uri="{FF2B5EF4-FFF2-40B4-BE49-F238E27FC236}">
                    <a16:creationId xmlns:a16="http://schemas.microsoft.com/office/drawing/2014/main" id="{480A8A7A-7B13-481B-87C3-861D432EC5E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2" name="文本框 101">
            <a:extLst>
              <a:ext uri="{FF2B5EF4-FFF2-40B4-BE49-F238E27FC236}">
                <a16:creationId xmlns:a16="http://schemas.microsoft.com/office/drawing/2014/main" id="{5DCF31A0-0201-400A-8695-4C4AD3853D44}"/>
              </a:ext>
            </a:extLst>
          </p:cNvPr>
          <p:cNvSpPr txBox="1"/>
          <p:nvPr/>
        </p:nvSpPr>
        <p:spPr>
          <a:xfrm>
            <a:off x="6049417" y="4208420"/>
            <a:ext cx="4764025" cy="847283"/>
          </a:xfrm>
          <a:prstGeom prst="rect">
            <a:avLst/>
          </a:prstGeom>
          <a:noFill/>
        </p:spPr>
        <p:txBody>
          <a:bodyPr wrap="square" rtlCol="0">
            <a:spAutoFit/>
          </a:bodyPr>
          <a:lstStyle/>
          <a:p>
            <a:pP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nSpc>
                <a:spcPts val="1500"/>
              </a:lnSpc>
            </a:pPr>
            <a:endParaRPr lang="zh-CN" altLang="en-US" sz="1100" dirty="0">
              <a:solidFill>
                <a:schemeClr val="tx1">
                  <a:lumMod val="75000"/>
                  <a:lumOff val="25000"/>
                </a:schemeClr>
              </a:solidFill>
              <a:cs typeface="+mn-ea"/>
              <a:sym typeface="+mn-lt"/>
            </a:endParaRPr>
          </a:p>
        </p:txBody>
      </p:sp>
      <p:sp>
        <p:nvSpPr>
          <p:cNvPr id="103" name="文本框 102">
            <a:extLst>
              <a:ext uri="{FF2B5EF4-FFF2-40B4-BE49-F238E27FC236}">
                <a16:creationId xmlns:a16="http://schemas.microsoft.com/office/drawing/2014/main" id="{D9EE9224-8147-4E28-8052-236270D1DF1A}"/>
              </a:ext>
            </a:extLst>
          </p:cNvPr>
          <p:cNvSpPr txBox="1"/>
          <p:nvPr/>
        </p:nvSpPr>
        <p:spPr>
          <a:xfrm>
            <a:off x="5546146"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DB6A2228-F4D8-4762-AB85-C5479C808425}"/>
              </a:ext>
            </a:extLst>
          </p:cNvPr>
          <p:cNvSpPr txBox="1"/>
          <p:nvPr/>
        </p:nvSpPr>
        <p:spPr>
          <a:xfrm>
            <a:off x="6910728"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43036735-2553-47C6-9408-B158AF76CB7D}"/>
              </a:ext>
            </a:extLst>
          </p:cNvPr>
          <p:cNvSpPr txBox="1"/>
          <p:nvPr/>
        </p:nvSpPr>
        <p:spPr>
          <a:xfrm>
            <a:off x="8275310"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8C592DE9-8AE6-4BE3-A014-272404D30CC6}"/>
              </a:ext>
            </a:extLst>
          </p:cNvPr>
          <p:cNvSpPr txBox="1"/>
          <p:nvPr/>
        </p:nvSpPr>
        <p:spPr>
          <a:xfrm>
            <a:off x="9639893"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cxnSp>
        <p:nvCxnSpPr>
          <p:cNvPr id="108" name="直接连接符 107">
            <a:extLst>
              <a:ext uri="{FF2B5EF4-FFF2-40B4-BE49-F238E27FC236}">
                <a16:creationId xmlns:a16="http://schemas.microsoft.com/office/drawing/2014/main" id="{A4978A95-E7E9-426C-BA6A-027732719C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76754"/>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7"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1000"/>
                                        <p:tgtEl>
                                          <p:spTgt spid="76"/>
                                        </p:tgtEl>
                                      </p:cBhvr>
                                    </p:animEffect>
                                    <p:anim calcmode="lin" valueType="num">
                                      <p:cBhvr>
                                        <p:cTn id="27" dur="1000" fill="hold"/>
                                        <p:tgtEl>
                                          <p:spTgt spid="76"/>
                                        </p:tgtEl>
                                        <p:attrNameLst>
                                          <p:attrName>ppt_x</p:attrName>
                                        </p:attrNameLst>
                                      </p:cBhvr>
                                      <p:tavLst>
                                        <p:tav tm="0">
                                          <p:val>
                                            <p:strVal val="#ppt_x"/>
                                          </p:val>
                                        </p:tav>
                                        <p:tav tm="100000">
                                          <p:val>
                                            <p:strVal val="#ppt_x"/>
                                          </p:val>
                                        </p:tav>
                                      </p:tavLst>
                                    </p:anim>
                                    <p:anim calcmode="lin" valueType="num">
                                      <p:cBhvr>
                                        <p:cTn id="28" dur="1000" fill="hold"/>
                                        <p:tgtEl>
                                          <p:spTgt spid="76"/>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1000"/>
                                        <p:tgtEl>
                                          <p:spTgt spid="70"/>
                                        </p:tgtEl>
                                      </p:cBhvr>
                                    </p:animEffect>
                                    <p:anim calcmode="lin" valueType="num">
                                      <p:cBhvr>
                                        <p:cTn id="32" dur="1000" fill="hold"/>
                                        <p:tgtEl>
                                          <p:spTgt spid="70"/>
                                        </p:tgtEl>
                                        <p:attrNameLst>
                                          <p:attrName>ppt_x</p:attrName>
                                        </p:attrNameLst>
                                      </p:cBhvr>
                                      <p:tavLst>
                                        <p:tav tm="0">
                                          <p:val>
                                            <p:strVal val="#ppt_x"/>
                                          </p:val>
                                        </p:tav>
                                        <p:tav tm="100000">
                                          <p:val>
                                            <p:strVal val="#ppt_x"/>
                                          </p:val>
                                        </p:tav>
                                      </p:tavLst>
                                    </p:anim>
                                    <p:anim calcmode="lin" valueType="num">
                                      <p:cBhvr>
                                        <p:cTn id="33" dur="1000" fill="hold"/>
                                        <p:tgtEl>
                                          <p:spTgt spid="70"/>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anim calcmode="lin" valueType="num">
                                      <p:cBhvr>
                                        <p:cTn id="37" dur="1000" fill="hold"/>
                                        <p:tgtEl>
                                          <p:spTgt spid="88"/>
                                        </p:tgtEl>
                                        <p:attrNameLst>
                                          <p:attrName>ppt_x</p:attrName>
                                        </p:attrNameLst>
                                      </p:cBhvr>
                                      <p:tavLst>
                                        <p:tav tm="0">
                                          <p:val>
                                            <p:strVal val="#ppt_x"/>
                                          </p:val>
                                        </p:tav>
                                        <p:tav tm="100000">
                                          <p:val>
                                            <p:strVal val="#ppt_x"/>
                                          </p:val>
                                        </p:tav>
                                      </p:tavLst>
                                    </p:anim>
                                    <p:anim calcmode="lin" valueType="num">
                                      <p:cBhvr>
                                        <p:cTn id="38" dur="1000" fill="hold"/>
                                        <p:tgtEl>
                                          <p:spTgt spid="88"/>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1000"/>
                                        <p:tgtEl>
                                          <p:spTgt spid="79"/>
                                        </p:tgtEl>
                                      </p:cBhvr>
                                    </p:animEffect>
                                    <p:anim calcmode="lin" valueType="num">
                                      <p:cBhvr>
                                        <p:cTn id="42" dur="1000" fill="hold"/>
                                        <p:tgtEl>
                                          <p:spTgt spid="79"/>
                                        </p:tgtEl>
                                        <p:attrNameLst>
                                          <p:attrName>ppt_x</p:attrName>
                                        </p:attrNameLst>
                                      </p:cBhvr>
                                      <p:tavLst>
                                        <p:tav tm="0">
                                          <p:val>
                                            <p:strVal val="#ppt_x"/>
                                          </p:val>
                                        </p:tav>
                                        <p:tav tm="100000">
                                          <p:val>
                                            <p:strVal val="#ppt_x"/>
                                          </p:val>
                                        </p:tav>
                                      </p:tavLst>
                                    </p:anim>
                                    <p:anim calcmode="lin" valueType="num">
                                      <p:cBhvr>
                                        <p:cTn id="43" dur="1000" fill="hold"/>
                                        <p:tgtEl>
                                          <p:spTgt spid="79"/>
                                        </p:tgtEl>
                                        <p:attrNameLst>
                                          <p:attrName>ppt_y</p:attrName>
                                        </p:attrNameLst>
                                      </p:cBhvr>
                                      <p:tavLst>
                                        <p:tav tm="0">
                                          <p:val>
                                            <p:strVal val="#ppt_y-.1"/>
                                          </p:val>
                                        </p:tav>
                                        <p:tav tm="100000">
                                          <p:val>
                                            <p:strVal val="#ppt_y"/>
                                          </p:val>
                                        </p:tav>
                                      </p:tavLst>
                                    </p:anim>
                                  </p:childTnLst>
                                </p:cTn>
                              </p:par>
                              <p:par>
                                <p:cTn id="44" presetID="22" presetClass="entr" presetSubtype="8" fill="hold" grpId="0" nodeType="with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wipe(left)">
                                      <p:cBhvr>
                                        <p:cTn id="46" dur="500"/>
                                        <p:tgtEl>
                                          <p:spTgt spid="102"/>
                                        </p:tgtEl>
                                      </p:cBhvr>
                                    </p:animEffect>
                                  </p:childTnLst>
                                </p:cTn>
                              </p:par>
                              <p:par>
                                <p:cTn id="47" presetID="22" presetClass="entr" presetSubtype="2"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right)">
                                      <p:cBhvr>
                                        <p:cTn id="49" dur="500"/>
                                        <p:tgtEl>
                                          <p:spTgt spid="108"/>
                                        </p:tgtEl>
                                      </p:cBhvr>
                                    </p:animEffect>
                                  </p:childTnLst>
                                </p:cTn>
                              </p:par>
                              <p:par>
                                <p:cTn id="50" presetID="53" presetClass="entr" presetSubtype="16"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104"/>
                                        </p:tgtEl>
                                        <p:attrNameLst>
                                          <p:attrName>style.visibility</p:attrName>
                                        </p:attrNameLst>
                                      </p:cBhvr>
                                      <p:to>
                                        <p:strVal val="visible"/>
                                      </p:to>
                                    </p:set>
                                    <p:animEffect transition="in" filter="fade">
                                      <p:cBhvr>
                                        <p:cTn id="57" dur="1000"/>
                                        <p:tgtEl>
                                          <p:spTgt spid="104"/>
                                        </p:tgtEl>
                                      </p:cBhvr>
                                    </p:animEffect>
                                    <p:anim calcmode="lin" valueType="num">
                                      <p:cBhvr>
                                        <p:cTn id="58" dur="1000" fill="hold"/>
                                        <p:tgtEl>
                                          <p:spTgt spid="104"/>
                                        </p:tgtEl>
                                        <p:attrNameLst>
                                          <p:attrName>ppt_x</p:attrName>
                                        </p:attrNameLst>
                                      </p:cBhvr>
                                      <p:tavLst>
                                        <p:tav tm="0">
                                          <p:val>
                                            <p:strVal val="#ppt_x"/>
                                          </p:val>
                                        </p:tav>
                                        <p:tav tm="100000">
                                          <p:val>
                                            <p:strVal val="#ppt_x"/>
                                          </p:val>
                                        </p:tav>
                                      </p:tavLst>
                                    </p:anim>
                                    <p:anim calcmode="lin" valueType="num">
                                      <p:cBhvr>
                                        <p:cTn id="59" dur="1000" fill="hold"/>
                                        <p:tgtEl>
                                          <p:spTgt spid="104"/>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1000"/>
                                        <p:tgtEl>
                                          <p:spTgt spid="105"/>
                                        </p:tgtEl>
                                      </p:cBhvr>
                                    </p:animEffect>
                                    <p:anim calcmode="lin" valueType="num">
                                      <p:cBhvr>
                                        <p:cTn id="63" dur="1000" fill="hold"/>
                                        <p:tgtEl>
                                          <p:spTgt spid="105"/>
                                        </p:tgtEl>
                                        <p:attrNameLst>
                                          <p:attrName>ppt_x</p:attrName>
                                        </p:attrNameLst>
                                      </p:cBhvr>
                                      <p:tavLst>
                                        <p:tav tm="0">
                                          <p:val>
                                            <p:strVal val="#ppt_x"/>
                                          </p:val>
                                        </p:tav>
                                        <p:tav tm="100000">
                                          <p:val>
                                            <p:strVal val="#ppt_x"/>
                                          </p:val>
                                        </p:tav>
                                      </p:tavLst>
                                    </p:anim>
                                    <p:anim calcmode="lin" valueType="num">
                                      <p:cBhvr>
                                        <p:cTn id="64" dur="1000" fill="hold"/>
                                        <p:tgtEl>
                                          <p:spTgt spid="105"/>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anim calcmode="lin" valueType="num">
                                      <p:cBhvr>
                                        <p:cTn id="68" dur="1000" fill="hold"/>
                                        <p:tgtEl>
                                          <p:spTgt spid="106"/>
                                        </p:tgtEl>
                                        <p:attrNameLst>
                                          <p:attrName>ppt_x</p:attrName>
                                        </p:attrNameLst>
                                      </p:cBhvr>
                                      <p:tavLst>
                                        <p:tav tm="0">
                                          <p:val>
                                            <p:strVal val="#ppt_x"/>
                                          </p:val>
                                        </p:tav>
                                        <p:tav tm="100000">
                                          <p:val>
                                            <p:strVal val="#ppt_x"/>
                                          </p:val>
                                        </p:tav>
                                      </p:tavLst>
                                    </p:anim>
                                    <p:anim calcmode="lin" valueType="num">
                                      <p:cBhvr>
                                        <p:cTn id="69" dur="1000" fill="hold"/>
                                        <p:tgtEl>
                                          <p:spTgt spid="10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1000"/>
                                        <p:tgtEl>
                                          <p:spTgt spid="103"/>
                                        </p:tgtEl>
                                      </p:cBhvr>
                                    </p:animEffect>
                                    <p:anim calcmode="lin" valueType="num">
                                      <p:cBhvr>
                                        <p:cTn id="73" dur="1000" fill="hold"/>
                                        <p:tgtEl>
                                          <p:spTgt spid="103"/>
                                        </p:tgtEl>
                                        <p:attrNameLst>
                                          <p:attrName>ppt_x</p:attrName>
                                        </p:attrNameLst>
                                      </p:cBhvr>
                                      <p:tavLst>
                                        <p:tav tm="0">
                                          <p:val>
                                            <p:strVal val="#ppt_x"/>
                                          </p:val>
                                        </p:tav>
                                        <p:tav tm="100000">
                                          <p:val>
                                            <p:strVal val="#ppt_x"/>
                                          </p:val>
                                        </p:tav>
                                      </p:tavLst>
                                    </p:anim>
                                    <p:anim calcmode="lin" valueType="num">
                                      <p:cBhvr>
                                        <p:cTn id="74" dur="1000" fill="hold"/>
                                        <p:tgtEl>
                                          <p:spTgt spid="103"/>
                                        </p:tgtEl>
                                        <p:attrNameLst>
                                          <p:attrName>ppt_y</p:attrName>
                                        </p:attrNameLst>
                                      </p:cBhvr>
                                      <p:tavLst>
                                        <p:tav tm="0">
                                          <p:val>
                                            <p:strVal val="#ppt_y-.1"/>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fill="hold"/>
                                        <p:tgtEl>
                                          <p:spTgt spid="66"/>
                                        </p:tgtEl>
                                        <p:attrNameLst>
                                          <p:attrName>ppt_x</p:attrName>
                                        </p:attrNameLst>
                                      </p:cBhvr>
                                      <p:tavLst>
                                        <p:tav tm="0">
                                          <p:val>
                                            <p:strVal val="0-#ppt_w/2"/>
                                          </p:val>
                                        </p:tav>
                                        <p:tav tm="100000">
                                          <p:val>
                                            <p:strVal val="#ppt_x"/>
                                          </p:val>
                                        </p:tav>
                                      </p:tavLst>
                                    </p:anim>
                                    <p:anim calcmode="lin" valueType="num">
                                      <p:cBhvr additive="base">
                                        <p:cTn id="7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54" grpId="0"/>
      <p:bldP spid="58" grpId="0"/>
      <p:bldP spid="61" grpId="0"/>
      <p:bldP spid="102" grpId="0"/>
      <p:bldP spid="103" grpId="0"/>
      <p:bldP spid="104" grpId="0"/>
      <p:bldP spid="105" grpId="0"/>
      <p:bldP spid="10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2284691"/>
            <a:ext cx="3397084" cy="1015663"/>
          </a:xfrm>
          <a:prstGeom prst="rect">
            <a:avLst/>
          </a:prstGeom>
          <a:noFill/>
        </p:spPr>
        <p:txBody>
          <a:bodyPr wrap="none" rtlCol="0">
            <a:spAutoFit/>
          </a:bodyPr>
          <a:lstStyle/>
          <a:p>
            <a:r>
              <a:rPr lang="en-US" altLang="zh-CN" sz="6000" spc="100" dirty="0">
                <a:solidFill>
                  <a:srgbClr val="304086"/>
                </a:solidFill>
                <a:cs typeface="+mn-ea"/>
                <a:sym typeface="+mn-lt"/>
              </a:rPr>
              <a:t>THANKS</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Business Power Point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861774"/>
          </a:xfrm>
          <a:prstGeom prst="rect">
            <a:avLst/>
          </a:prstGeom>
          <a:noFill/>
        </p:spPr>
        <p:txBody>
          <a:bodyPr wrap="square">
            <a:spAutoFit/>
          </a:bodyPr>
          <a:lstStyle/>
          <a:p>
            <a:pPr>
              <a:lnSpc>
                <a:spcPts val="1500"/>
              </a:lnSpc>
            </a:pPr>
            <a:r>
              <a:rPr lang="zh-CN" altLang="en-US" sz="1000" spc="100" dirty="0">
                <a:solidFill>
                  <a:schemeClr val="bg1"/>
                </a:solidFill>
                <a:cs typeface="+mn-ea"/>
                <a:sym typeface="+mn-lt"/>
              </a:rPr>
              <a:t>Work report refers to a comprehensive and systematic general inspection and evaluation of the work that has been done in a certain period of time</a:t>
            </a: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
        <p:nvSpPr>
          <p:cNvPr id="51" name="TextBox 3">
            <a:hlinkClick r:id="rId16"/>
            <a:extLst>
              <a:ext uri="{FF2B5EF4-FFF2-40B4-BE49-F238E27FC236}">
                <a16:creationId xmlns:a16="http://schemas.microsoft.com/office/drawing/2014/main" id="{C8F2DBA1-460A-49FB-BB3A-6CA653FBB0BC}"/>
              </a:ext>
            </a:extLst>
          </p:cNvPr>
          <p:cNvSpPr txBox="1"/>
          <p:nvPr/>
        </p:nvSpPr>
        <p:spPr>
          <a:xfrm>
            <a:off x="5899379" y="6445579"/>
            <a:ext cx="5169613" cy="246221"/>
          </a:xfrm>
          <a:prstGeom prst="rect">
            <a:avLst/>
          </a:prstGeom>
          <a:noFill/>
        </p:spPr>
        <p:txBody>
          <a:bodyPr wrap="square" rtlCol="0">
            <a:spAutoFit/>
          </a:bodyPr>
          <a:lstStyle/>
          <a:p>
            <a:pPr algn="r"/>
            <a:r>
              <a:rPr lang="en-US" altLang="zh-CN" sz="1000" dirty="0">
                <a:solidFill>
                  <a:schemeClr val="bg1"/>
                </a:solidFill>
                <a:cs typeface="Arial" pitchFamily="34" charset="0"/>
                <a:hlinkClick r:id="rId16">
                  <a:extLst>
                    <a:ext uri="{A12FA001-AC4F-418D-AE19-62706E023703}">
                      <ahyp:hlinkClr xmlns:ahyp="http://schemas.microsoft.com/office/drawing/2018/hyperlinkcolor" val="tx"/>
                    </a:ext>
                  </a:extLst>
                </a:hlinkClick>
              </a:rPr>
              <a:t>https://www.freeppt7.com</a:t>
            </a:r>
            <a:endParaRPr lang="ko-KR" altLang="en-US" sz="1000" dirty="0">
              <a:solidFill>
                <a:schemeClr val="bg1"/>
              </a:solidFill>
              <a:cs typeface="Arial" pitchFamily="34" charset="0"/>
            </a:endParaRPr>
          </a:p>
        </p:txBody>
      </p:sp>
    </p:spTree>
    <p:extLst>
      <p:ext uri="{BB962C8B-B14F-4D97-AF65-F5344CB8AC3E}">
        <p14:creationId xmlns:p14="http://schemas.microsoft.com/office/powerpoint/2010/main" val="234408456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01</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398923839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65C02017-4664-4633-83B9-088F94F04D2B}"/>
              </a:ext>
            </a:extLst>
          </p:cNvPr>
          <p:cNvSpPr/>
          <p:nvPr/>
        </p:nvSpPr>
        <p:spPr>
          <a:xfrm>
            <a:off x="-2971799" y="-101600"/>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38" name="圆角矩形 10">
            <a:extLst>
              <a:ext uri="{FF2B5EF4-FFF2-40B4-BE49-F238E27FC236}">
                <a16:creationId xmlns:a16="http://schemas.microsoft.com/office/drawing/2014/main" id="{F263C732-D25C-4D1D-82E0-8A25626F9C2D}"/>
              </a:ext>
            </a:extLst>
          </p:cNvPr>
          <p:cNvSpPr/>
          <p:nvPr/>
        </p:nvSpPr>
        <p:spPr>
          <a:xfrm>
            <a:off x="6418269" y="2861488"/>
            <a:ext cx="766467"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a:extLst>
              <a:ext uri="{FF2B5EF4-FFF2-40B4-BE49-F238E27FC236}">
                <a16:creationId xmlns:a16="http://schemas.microsoft.com/office/drawing/2014/main" id="{D13F7B7D-1CB8-4A4B-BC96-40DB788A81BC}"/>
              </a:ext>
            </a:extLst>
          </p:cNvPr>
          <p:cNvSpPr txBox="1"/>
          <p:nvPr/>
        </p:nvSpPr>
        <p:spPr>
          <a:xfrm>
            <a:off x="6335101" y="3066284"/>
            <a:ext cx="4433547" cy="84728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a16="http://schemas.microsoft.com/office/drawing/2014/main" id="{471D04BB-3B3B-46C9-819C-CD9DC354115B}"/>
              </a:ext>
            </a:extLst>
          </p:cNvPr>
          <p:cNvSpPr txBox="1"/>
          <p:nvPr/>
        </p:nvSpPr>
        <p:spPr>
          <a:xfrm>
            <a:off x="6335101" y="2190218"/>
            <a:ext cx="2018155" cy="461665"/>
          </a:xfrm>
          <a:prstGeom prst="rect">
            <a:avLst/>
          </a:prstGeom>
          <a:noFill/>
        </p:spPr>
        <p:txBody>
          <a:bodyPr wrap="square" rtlCol="0">
            <a:spAutoFit/>
          </a:bodyPr>
          <a:lstStyle/>
          <a:p>
            <a:pPr algn="just"/>
            <a:r>
              <a:rPr lang="en-US" altLang="zh-CN" sz="2400" dirty="0">
                <a:solidFill>
                  <a:srgbClr val="304086"/>
                </a:solidFill>
                <a:cs typeface="+mn-ea"/>
                <a:sym typeface="+mn-lt"/>
              </a:rPr>
              <a:t>HEADLINE</a:t>
            </a:r>
            <a:endParaRPr lang="zh-CN" altLang="en-US" sz="2400" dirty="0">
              <a:solidFill>
                <a:srgbClr val="304086"/>
              </a:solidFill>
              <a:cs typeface="+mn-ea"/>
              <a:sym typeface="+mn-lt"/>
            </a:endParaRPr>
          </a:p>
        </p:txBody>
      </p:sp>
      <p:sp>
        <p:nvSpPr>
          <p:cNvPr id="141" name="文本框 140">
            <a:extLst>
              <a:ext uri="{FF2B5EF4-FFF2-40B4-BE49-F238E27FC236}">
                <a16:creationId xmlns:a16="http://schemas.microsoft.com/office/drawing/2014/main" id="{F127D7C2-5310-476D-A6E5-C1659BDBBEC1}"/>
              </a:ext>
            </a:extLst>
          </p:cNvPr>
          <p:cNvSpPr txBox="1"/>
          <p:nvPr/>
        </p:nvSpPr>
        <p:spPr>
          <a:xfrm>
            <a:off x="6335101" y="4236302"/>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endParaRPr lang="zh-CN" altLang="en-US" sz="1100" dirty="0">
              <a:solidFill>
                <a:schemeClr val="tx1">
                  <a:lumMod val="75000"/>
                  <a:lumOff val="25000"/>
                </a:schemeClr>
              </a:solidFill>
              <a:cs typeface="+mn-ea"/>
              <a:sym typeface="+mn-lt"/>
            </a:endParaRPr>
          </a:p>
        </p:txBody>
      </p:sp>
      <p:sp>
        <p:nvSpPr>
          <p:cNvPr id="142" name="文本框 141">
            <a:extLst>
              <a:ext uri="{FF2B5EF4-FFF2-40B4-BE49-F238E27FC236}">
                <a16:creationId xmlns:a16="http://schemas.microsoft.com/office/drawing/2014/main" id="{9D3AD418-D1C3-46DF-93C9-4026BCD383B8}"/>
              </a:ext>
            </a:extLst>
          </p:cNvPr>
          <p:cNvSpPr txBox="1"/>
          <p:nvPr/>
        </p:nvSpPr>
        <p:spPr>
          <a:xfrm>
            <a:off x="6335100" y="4654745"/>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endParaRPr lang="zh-CN" altLang="en-US" sz="1100" dirty="0">
              <a:solidFill>
                <a:schemeClr val="tx1">
                  <a:lumMod val="75000"/>
                  <a:lumOff val="25000"/>
                </a:schemeClr>
              </a:solidFill>
              <a:cs typeface="+mn-ea"/>
              <a:sym typeface="+mn-lt"/>
            </a:endParaRPr>
          </a:p>
        </p:txBody>
      </p:sp>
      <p:grpSp>
        <p:nvGrpSpPr>
          <p:cNvPr id="8" name="组合 7">
            <a:extLst>
              <a:ext uri="{FF2B5EF4-FFF2-40B4-BE49-F238E27FC236}">
                <a16:creationId xmlns:a16="http://schemas.microsoft.com/office/drawing/2014/main" id="{63EB0D46-B69B-4E8B-95CF-383A50B48C51}"/>
              </a:ext>
            </a:extLst>
          </p:cNvPr>
          <p:cNvGrpSpPr/>
          <p:nvPr/>
        </p:nvGrpSpPr>
        <p:grpSpPr>
          <a:xfrm>
            <a:off x="1545414" y="1589160"/>
            <a:ext cx="3957438" cy="4126415"/>
            <a:chOff x="1322945" y="1892542"/>
            <a:chExt cx="3797521" cy="3959670"/>
          </a:xfrm>
        </p:grpSpPr>
        <p:grpSp>
          <p:nvGrpSpPr>
            <p:cNvPr id="6" name="组合 5">
              <a:extLst>
                <a:ext uri="{FF2B5EF4-FFF2-40B4-BE49-F238E27FC236}">
                  <a16:creationId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284;p20">
                  <a:extLst>
                    <a:ext uri="{FF2B5EF4-FFF2-40B4-BE49-F238E27FC236}">
                      <a16:creationId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4" name="组合 3">
                  <a:extLst>
                    <a:ext uri="{FF2B5EF4-FFF2-40B4-BE49-F238E27FC236}">
                      <a16:creationId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285;p20">
                  <a:extLst>
                    <a:ext uri="{FF2B5EF4-FFF2-40B4-BE49-F238E27FC236}">
                      <a16:creationId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286;p20">
                  <a:extLst>
                    <a:ext uri="{FF2B5EF4-FFF2-40B4-BE49-F238E27FC236}">
                      <a16:creationId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288;p20">
                  <a:extLst>
                    <a:ext uri="{FF2B5EF4-FFF2-40B4-BE49-F238E27FC236}">
                      <a16:creationId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289;p20">
                  <a:extLst>
                    <a:ext uri="{FF2B5EF4-FFF2-40B4-BE49-F238E27FC236}">
                      <a16:creationId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290;p20">
                  <a:extLst>
                    <a:ext uri="{FF2B5EF4-FFF2-40B4-BE49-F238E27FC236}">
                      <a16:creationId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291;p20">
                  <a:extLst>
                    <a:ext uri="{FF2B5EF4-FFF2-40B4-BE49-F238E27FC236}">
                      <a16:creationId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292;p20">
                  <a:extLst>
                    <a:ext uri="{FF2B5EF4-FFF2-40B4-BE49-F238E27FC236}">
                      <a16:creationId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293;p20">
                  <a:extLst>
                    <a:ext uri="{FF2B5EF4-FFF2-40B4-BE49-F238E27FC236}">
                      <a16:creationId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94;p20">
                  <a:extLst>
                    <a:ext uri="{FF2B5EF4-FFF2-40B4-BE49-F238E27FC236}">
                      <a16:creationId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95;p20">
                  <a:extLst>
                    <a:ext uri="{FF2B5EF4-FFF2-40B4-BE49-F238E27FC236}">
                      <a16:creationId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96;p20">
                  <a:extLst>
                    <a:ext uri="{FF2B5EF4-FFF2-40B4-BE49-F238E27FC236}">
                      <a16:creationId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97;p20">
                  <a:extLst>
                    <a:ext uri="{FF2B5EF4-FFF2-40B4-BE49-F238E27FC236}">
                      <a16:creationId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98;p20">
                  <a:extLst>
                    <a:ext uri="{FF2B5EF4-FFF2-40B4-BE49-F238E27FC236}">
                      <a16:creationId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299;p20">
                  <a:extLst>
                    <a:ext uri="{FF2B5EF4-FFF2-40B4-BE49-F238E27FC236}">
                      <a16:creationId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300;p20">
                  <a:extLst>
                    <a:ext uri="{FF2B5EF4-FFF2-40B4-BE49-F238E27FC236}">
                      <a16:creationId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301;p20">
                  <a:extLst>
                    <a:ext uri="{FF2B5EF4-FFF2-40B4-BE49-F238E27FC236}">
                      <a16:creationId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302;p20">
                  <a:extLst>
                    <a:ext uri="{FF2B5EF4-FFF2-40B4-BE49-F238E27FC236}">
                      <a16:creationId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04;p20">
                  <a:extLst>
                    <a:ext uri="{FF2B5EF4-FFF2-40B4-BE49-F238E27FC236}">
                      <a16:creationId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05;p20">
                  <a:extLst>
                    <a:ext uri="{FF2B5EF4-FFF2-40B4-BE49-F238E27FC236}">
                      <a16:creationId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06;p20">
                  <a:extLst>
                    <a:ext uri="{FF2B5EF4-FFF2-40B4-BE49-F238E27FC236}">
                      <a16:creationId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07;p20">
                  <a:extLst>
                    <a:ext uri="{FF2B5EF4-FFF2-40B4-BE49-F238E27FC236}">
                      <a16:creationId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08;p20">
                  <a:extLst>
                    <a:ext uri="{FF2B5EF4-FFF2-40B4-BE49-F238E27FC236}">
                      <a16:creationId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09;p20">
                  <a:extLst>
                    <a:ext uri="{FF2B5EF4-FFF2-40B4-BE49-F238E27FC236}">
                      <a16:creationId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10;p20">
                  <a:extLst>
                    <a:ext uri="{FF2B5EF4-FFF2-40B4-BE49-F238E27FC236}">
                      <a16:creationId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1004;p32">
                  <a:extLst>
                    <a:ext uri="{FF2B5EF4-FFF2-40B4-BE49-F238E27FC236}">
                      <a16:creationId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1005;p32">
                  <a:extLst>
                    <a:ext uri="{FF2B5EF4-FFF2-40B4-BE49-F238E27FC236}">
                      <a16:creationId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4" name="Google Shape;973;p32">
                <a:extLst>
                  <a:ext uri="{FF2B5EF4-FFF2-40B4-BE49-F238E27FC236}">
                    <a16:creationId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117" name="Google Shape;1014;p32">
                <a:extLst>
                  <a:ext uri="{FF2B5EF4-FFF2-40B4-BE49-F238E27FC236}">
                    <a16:creationId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9" name="Google Shape;1016;p32">
                  <a:extLst>
                    <a:ext uri="{FF2B5EF4-FFF2-40B4-BE49-F238E27FC236}">
                      <a16:creationId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0" name="Google Shape;1017;p32">
                  <a:extLst>
                    <a:ext uri="{FF2B5EF4-FFF2-40B4-BE49-F238E27FC236}">
                      <a16:creationId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1018;p32">
                  <a:extLst>
                    <a:ext uri="{FF2B5EF4-FFF2-40B4-BE49-F238E27FC236}">
                      <a16:creationId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2" name="Google Shape;1019;p32">
                  <a:extLst>
                    <a:ext uri="{FF2B5EF4-FFF2-40B4-BE49-F238E27FC236}">
                      <a16:creationId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1020;p32">
                  <a:extLst>
                    <a:ext uri="{FF2B5EF4-FFF2-40B4-BE49-F238E27FC236}">
                      <a16:creationId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8" name="Google Shape;984;p32">
                  <a:extLst>
                    <a:ext uri="{FF2B5EF4-FFF2-40B4-BE49-F238E27FC236}">
                      <a16:creationId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9" name="Google Shape;985;p32">
                  <a:extLst>
                    <a:ext uri="{FF2B5EF4-FFF2-40B4-BE49-F238E27FC236}">
                      <a16:creationId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0" name="Google Shape;986;p32">
                  <a:extLst>
                    <a:ext uri="{FF2B5EF4-FFF2-40B4-BE49-F238E27FC236}">
                      <a16:creationId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1" name="Google Shape;987;p32">
                  <a:extLst>
                    <a:ext uri="{FF2B5EF4-FFF2-40B4-BE49-F238E27FC236}">
                      <a16:creationId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2" name="Google Shape;988;p32">
                  <a:extLst>
                    <a:ext uri="{FF2B5EF4-FFF2-40B4-BE49-F238E27FC236}">
                      <a16:creationId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3" name="Google Shape;989;p32">
                  <a:extLst>
                    <a:ext uri="{FF2B5EF4-FFF2-40B4-BE49-F238E27FC236}">
                      <a16:creationId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4" name="Google Shape;990;p32">
                  <a:extLst>
                    <a:ext uri="{FF2B5EF4-FFF2-40B4-BE49-F238E27FC236}">
                      <a16:creationId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5" name="Google Shape;991;p32">
                  <a:extLst>
                    <a:ext uri="{FF2B5EF4-FFF2-40B4-BE49-F238E27FC236}">
                      <a16:creationId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6" name="Google Shape;992;p32">
                  <a:extLst>
                    <a:ext uri="{FF2B5EF4-FFF2-40B4-BE49-F238E27FC236}">
                      <a16:creationId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7" name="Google Shape;993;p32">
                  <a:extLst>
                    <a:ext uri="{FF2B5EF4-FFF2-40B4-BE49-F238E27FC236}">
                      <a16:creationId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pic>
          <p:nvPicPr>
            <p:cNvPr id="144" name="图片 143">
              <a:extLst>
                <a:ext uri="{FF2B5EF4-FFF2-40B4-BE49-F238E27FC236}">
                  <a16:creationId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cxnSp>
        <p:nvCxnSpPr>
          <p:cNvPr id="145" name="直接连接符 144">
            <a:extLst>
              <a:ext uri="{FF2B5EF4-FFF2-40B4-BE49-F238E27FC236}">
                <a16:creationId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98587" y="941560"/>
            <a:ext cx="309400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25533454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500" fill="hold"/>
                                        <p:tgtEl>
                                          <p:spTgt spid="138"/>
                                        </p:tgtEl>
                                        <p:attrNameLst>
                                          <p:attrName>ppt_x</p:attrName>
                                        </p:attrNameLst>
                                      </p:cBhvr>
                                      <p:tavLst>
                                        <p:tav tm="0">
                                          <p:val>
                                            <p:strVal val="1+#ppt_w/2"/>
                                          </p:val>
                                        </p:tav>
                                        <p:tav tm="100000">
                                          <p:val>
                                            <p:strVal val="#ppt_x"/>
                                          </p:val>
                                        </p:tav>
                                      </p:tavLst>
                                    </p:anim>
                                    <p:anim calcmode="lin" valueType="num">
                                      <p:cBhvr additive="base">
                                        <p:cTn id="27" dur="500" fill="hold"/>
                                        <p:tgtEl>
                                          <p:spTgt spid="13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 calcmode="lin" valueType="num">
                                      <p:cBhvr additive="base">
                                        <p:cTn id="30" dur="500" fill="hold"/>
                                        <p:tgtEl>
                                          <p:spTgt spid="140"/>
                                        </p:tgtEl>
                                        <p:attrNameLst>
                                          <p:attrName>ppt_x</p:attrName>
                                        </p:attrNameLst>
                                      </p:cBhvr>
                                      <p:tavLst>
                                        <p:tav tm="0">
                                          <p:val>
                                            <p:strVal val="1+#ppt_w/2"/>
                                          </p:val>
                                        </p:tav>
                                        <p:tav tm="100000">
                                          <p:val>
                                            <p:strVal val="#ppt_x"/>
                                          </p:val>
                                        </p:tav>
                                      </p:tavLst>
                                    </p:anim>
                                    <p:anim calcmode="lin" valueType="num">
                                      <p:cBhvr additive="base">
                                        <p:cTn id="31" dur="500" fill="hold"/>
                                        <p:tgtEl>
                                          <p:spTgt spid="14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1+#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additive="base">
                                        <p:cTn id="38" dur="500" fill="hold"/>
                                        <p:tgtEl>
                                          <p:spTgt spid="141"/>
                                        </p:tgtEl>
                                        <p:attrNameLst>
                                          <p:attrName>ppt_x</p:attrName>
                                        </p:attrNameLst>
                                      </p:cBhvr>
                                      <p:tavLst>
                                        <p:tav tm="0">
                                          <p:val>
                                            <p:strVal val="1+#ppt_w/2"/>
                                          </p:val>
                                        </p:tav>
                                        <p:tav tm="100000">
                                          <p:val>
                                            <p:strVal val="#ppt_x"/>
                                          </p:val>
                                        </p:tav>
                                      </p:tavLst>
                                    </p:anim>
                                    <p:anim calcmode="lin" valueType="num">
                                      <p:cBhvr additive="base">
                                        <p:cTn id="39" dur="500" fill="hold"/>
                                        <p:tgtEl>
                                          <p:spTgt spid="14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500"/>
                                        <p:tgtEl>
                                          <p:spTgt spid="145"/>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4" grpId="0"/>
      <p:bldP spid="58" grpId="0"/>
      <p:bldP spid="61" grpId="0"/>
      <p:bldP spid="138" grpId="0" animBg="1"/>
      <p:bldP spid="139" grpId="0"/>
      <p:bldP spid="140" grpId="0"/>
      <p:bldP spid="141" grpId="0"/>
      <p:bldP spid="14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组合 15">
            <a:extLst>
              <a:ext uri="{FF2B5EF4-FFF2-40B4-BE49-F238E27FC236}">
                <a16:creationId xmlns:a16="http://schemas.microsoft.com/office/drawing/2014/main" id="{DF1D9857-C057-4940-BAAE-CA019ECD8C55}"/>
              </a:ext>
            </a:extLst>
          </p:cNvPr>
          <p:cNvGrpSpPr/>
          <p:nvPr/>
        </p:nvGrpSpPr>
        <p:grpSpPr>
          <a:xfrm>
            <a:off x="766904" y="2286297"/>
            <a:ext cx="4400716" cy="1969112"/>
            <a:chOff x="1336130" y="2286297"/>
            <a:chExt cx="4400716" cy="1969112"/>
          </a:xfrm>
        </p:grpSpPr>
        <p:sp>
          <p:nvSpPr>
            <p:cNvPr id="17" name="Google Shape;250;p19">
              <a:extLst>
                <a:ext uri="{FF2B5EF4-FFF2-40B4-BE49-F238E27FC236}">
                  <a16:creationId xmlns:a16="http://schemas.microsoft.com/office/drawing/2014/main" id="{3F1BB3D4-5E2D-4A24-B80D-56A28EFF772D}"/>
                </a:ext>
              </a:extLst>
            </p:cNvPr>
            <p:cNvSpPr/>
            <p:nvPr/>
          </p:nvSpPr>
          <p:spPr>
            <a:xfrm>
              <a:off x="4619625"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8" name="Google Shape;251;p19">
              <a:extLst>
                <a:ext uri="{FF2B5EF4-FFF2-40B4-BE49-F238E27FC236}">
                  <a16:creationId xmlns:a16="http://schemas.microsoft.com/office/drawing/2014/main" id="{9F7AF9B7-796F-4BD9-9D5B-4D9AA4AE26FA}"/>
                </a:ext>
              </a:extLst>
            </p:cNvPr>
            <p:cNvSpPr/>
            <p:nvPr/>
          </p:nvSpPr>
          <p:spPr>
            <a:xfrm>
              <a:off x="4619629" y="2711925"/>
              <a:ext cx="222496" cy="1403719"/>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9" name="Google Shape;252;p19">
              <a:extLst>
                <a:ext uri="{FF2B5EF4-FFF2-40B4-BE49-F238E27FC236}">
                  <a16:creationId xmlns:a16="http://schemas.microsoft.com/office/drawing/2014/main" id="{391E3187-13F2-4B67-8119-FF5C66C16865}"/>
                </a:ext>
              </a:extLst>
            </p:cNvPr>
            <p:cNvSpPr/>
            <p:nvPr/>
          </p:nvSpPr>
          <p:spPr>
            <a:xfrm>
              <a:off x="4521686"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buSzPts val="1100"/>
              </a:pPr>
              <a:r>
                <a:rPr lang="en" sz="1200" kern="0" dirty="0">
                  <a:solidFill>
                    <a:schemeClr val="tx1">
                      <a:lumMod val="75000"/>
                      <a:lumOff val="25000"/>
                    </a:schemeClr>
                  </a:solidFill>
                  <a:cs typeface="+mn-ea"/>
                  <a:sym typeface="+mn-lt"/>
                </a:rPr>
                <a:t>70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0" name="Google Shape;256;p19">
              <a:extLst>
                <a:ext uri="{FF2B5EF4-FFF2-40B4-BE49-F238E27FC236}">
                  <a16:creationId xmlns:a16="http://schemas.microsoft.com/office/drawing/2014/main" id="{D6A8A7B9-3C42-460C-8FC9-76E146ACF9E9}"/>
                </a:ext>
              </a:extLst>
            </p:cNvPr>
            <p:cNvSpPr/>
            <p:nvPr/>
          </p:nvSpPr>
          <p:spPr>
            <a:xfrm>
              <a:off x="3026847"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1" name="Google Shape;257;p19">
              <a:extLst>
                <a:ext uri="{FF2B5EF4-FFF2-40B4-BE49-F238E27FC236}">
                  <a16:creationId xmlns:a16="http://schemas.microsoft.com/office/drawing/2014/main" id="{D81A4647-938C-472D-B355-9FFE420DD305}"/>
                </a:ext>
              </a:extLst>
            </p:cNvPr>
            <p:cNvSpPr/>
            <p:nvPr/>
          </p:nvSpPr>
          <p:spPr>
            <a:xfrm>
              <a:off x="3026854" y="3562727"/>
              <a:ext cx="222496" cy="552666"/>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2" name="Google Shape;258;p19">
              <a:extLst>
                <a:ext uri="{FF2B5EF4-FFF2-40B4-BE49-F238E27FC236}">
                  <a16:creationId xmlns:a16="http://schemas.microsoft.com/office/drawing/2014/main" id="{0983B9F5-100A-4022-9708-8B504BA959C3}"/>
                </a:ext>
              </a:extLst>
            </p:cNvPr>
            <p:cNvSpPr/>
            <p:nvPr/>
          </p:nvSpPr>
          <p:spPr>
            <a:xfrm>
              <a:off x="2928908" y="3836635"/>
              <a:ext cx="418773" cy="418774"/>
            </a:xfrm>
            <a:prstGeom prst="ellipse">
              <a:avLst/>
            </a:prstGeom>
            <a:solidFill>
              <a:srgbClr val="FFFFFF"/>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10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3" name="Google Shape;262;p19">
              <a:extLst>
                <a:ext uri="{FF2B5EF4-FFF2-40B4-BE49-F238E27FC236}">
                  <a16:creationId xmlns:a16="http://schemas.microsoft.com/office/drawing/2014/main" id="{A11053BE-18C4-42F6-ACA0-7B14E5EC7188}"/>
                </a:ext>
              </a:extLst>
            </p:cNvPr>
            <p:cNvSpPr/>
            <p:nvPr/>
          </p:nvSpPr>
          <p:spPr>
            <a:xfrm>
              <a:off x="3823235"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4" name="Google Shape;263;p19">
              <a:extLst>
                <a:ext uri="{FF2B5EF4-FFF2-40B4-BE49-F238E27FC236}">
                  <a16:creationId xmlns:a16="http://schemas.microsoft.com/office/drawing/2014/main" id="{86EC8E28-FB2B-4B0F-AB64-C583E791F01B}"/>
                </a:ext>
              </a:extLst>
            </p:cNvPr>
            <p:cNvSpPr/>
            <p:nvPr/>
          </p:nvSpPr>
          <p:spPr>
            <a:xfrm>
              <a:off x="3823241" y="2950287"/>
              <a:ext cx="222495" cy="1165207"/>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5" name="Google Shape;264;p19">
              <a:extLst>
                <a:ext uri="{FF2B5EF4-FFF2-40B4-BE49-F238E27FC236}">
                  <a16:creationId xmlns:a16="http://schemas.microsoft.com/office/drawing/2014/main" id="{B6851AAC-1DCB-4E90-A3D7-569A3AB82692}"/>
                </a:ext>
              </a:extLst>
            </p:cNvPr>
            <p:cNvSpPr/>
            <p:nvPr/>
          </p:nvSpPr>
          <p:spPr>
            <a:xfrm>
              <a:off x="3725295"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60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6" name="Google Shape;268;p19">
              <a:extLst>
                <a:ext uri="{FF2B5EF4-FFF2-40B4-BE49-F238E27FC236}">
                  <a16:creationId xmlns:a16="http://schemas.microsoft.com/office/drawing/2014/main" id="{D359FDCA-7A3E-4304-BFC8-3CA6374CE14D}"/>
                </a:ext>
              </a:extLst>
            </p:cNvPr>
            <p:cNvSpPr/>
            <p:nvPr/>
          </p:nvSpPr>
          <p:spPr>
            <a:xfrm>
              <a:off x="1434069"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7" name="Google Shape;269;p19">
              <a:extLst>
                <a:ext uri="{FF2B5EF4-FFF2-40B4-BE49-F238E27FC236}">
                  <a16:creationId xmlns:a16="http://schemas.microsoft.com/office/drawing/2014/main" id="{FA52C82E-6554-4BC1-9894-16D833A57962}"/>
                </a:ext>
              </a:extLst>
            </p:cNvPr>
            <p:cNvSpPr/>
            <p:nvPr/>
          </p:nvSpPr>
          <p:spPr>
            <a:xfrm>
              <a:off x="1434069" y="2596304"/>
              <a:ext cx="222495" cy="1519278"/>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28" name="Google Shape;270;p19">
              <a:extLst>
                <a:ext uri="{FF2B5EF4-FFF2-40B4-BE49-F238E27FC236}">
                  <a16:creationId xmlns:a16="http://schemas.microsoft.com/office/drawing/2014/main" id="{9028BF62-BF84-4A10-BD75-706305D14398}"/>
                </a:ext>
              </a:extLst>
            </p:cNvPr>
            <p:cNvSpPr/>
            <p:nvPr/>
          </p:nvSpPr>
          <p:spPr>
            <a:xfrm>
              <a:off x="1336130"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80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30" name="Google Shape;274;p19">
              <a:extLst>
                <a:ext uri="{FF2B5EF4-FFF2-40B4-BE49-F238E27FC236}">
                  <a16:creationId xmlns:a16="http://schemas.microsoft.com/office/drawing/2014/main" id="{B1F71D7B-058B-4AF9-94D9-FD771F75A4E9}"/>
                </a:ext>
              </a:extLst>
            </p:cNvPr>
            <p:cNvSpPr/>
            <p:nvPr/>
          </p:nvSpPr>
          <p:spPr>
            <a:xfrm>
              <a:off x="2230458"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31" name="Google Shape;275;p19">
              <a:extLst>
                <a:ext uri="{FF2B5EF4-FFF2-40B4-BE49-F238E27FC236}">
                  <a16:creationId xmlns:a16="http://schemas.microsoft.com/office/drawing/2014/main" id="{27B6C6FF-26AD-455C-ABFC-94CAC9AAE5F1}"/>
                </a:ext>
              </a:extLst>
            </p:cNvPr>
            <p:cNvSpPr/>
            <p:nvPr/>
          </p:nvSpPr>
          <p:spPr>
            <a:xfrm>
              <a:off x="2230449" y="2429539"/>
              <a:ext cx="222496" cy="1686088"/>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2" name="Google Shape;276;p19">
              <a:extLst>
                <a:ext uri="{FF2B5EF4-FFF2-40B4-BE49-F238E27FC236}">
                  <a16:creationId xmlns:a16="http://schemas.microsoft.com/office/drawing/2014/main" id="{0C16F7A2-3C86-4CB4-9869-20A8F8EAAA8F}"/>
                </a:ext>
              </a:extLst>
            </p:cNvPr>
            <p:cNvSpPr/>
            <p:nvPr/>
          </p:nvSpPr>
          <p:spPr>
            <a:xfrm>
              <a:off x="2132518"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90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33" name="Google Shape;281;p19">
              <a:extLst>
                <a:ext uri="{FF2B5EF4-FFF2-40B4-BE49-F238E27FC236}">
                  <a16:creationId xmlns:a16="http://schemas.microsoft.com/office/drawing/2014/main" id="{3BFBE816-C07B-4BFA-A49C-49FBDD8B79FE}"/>
                </a:ext>
              </a:extLst>
            </p:cNvPr>
            <p:cNvSpPr/>
            <p:nvPr/>
          </p:nvSpPr>
          <p:spPr>
            <a:xfrm>
              <a:off x="5416013"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4" name="Google Shape;282;p19">
              <a:extLst>
                <a:ext uri="{FF2B5EF4-FFF2-40B4-BE49-F238E27FC236}">
                  <a16:creationId xmlns:a16="http://schemas.microsoft.com/office/drawing/2014/main" id="{660CE551-6B74-4DCE-BD9F-1F92FDDEDE3F}"/>
                </a:ext>
              </a:extLst>
            </p:cNvPr>
            <p:cNvSpPr/>
            <p:nvPr/>
          </p:nvSpPr>
          <p:spPr>
            <a:xfrm>
              <a:off x="5416015" y="3151994"/>
              <a:ext cx="222496" cy="963655"/>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5" name="Google Shape;283;p19">
              <a:extLst>
                <a:ext uri="{FF2B5EF4-FFF2-40B4-BE49-F238E27FC236}">
                  <a16:creationId xmlns:a16="http://schemas.microsoft.com/office/drawing/2014/main" id="{E5C75635-3163-4573-B593-040A69C2347F}"/>
                </a:ext>
              </a:extLst>
            </p:cNvPr>
            <p:cNvSpPr/>
            <p:nvPr/>
          </p:nvSpPr>
          <p:spPr>
            <a:xfrm>
              <a:off x="5318073"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50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grpSp>
      <p:grpSp>
        <p:nvGrpSpPr>
          <p:cNvPr id="36" name="组合 35">
            <a:extLst>
              <a:ext uri="{FF2B5EF4-FFF2-40B4-BE49-F238E27FC236}">
                <a16:creationId xmlns:a16="http://schemas.microsoft.com/office/drawing/2014/main" id="{9852FCCA-F633-487B-8E6D-BECB6559B4ED}"/>
              </a:ext>
            </a:extLst>
          </p:cNvPr>
          <p:cNvGrpSpPr/>
          <p:nvPr/>
        </p:nvGrpSpPr>
        <p:grpSpPr>
          <a:xfrm>
            <a:off x="595442" y="4579019"/>
            <a:ext cx="4743421" cy="221015"/>
            <a:chOff x="1164668" y="4383452"/>
            <a:chExt cx="4743421" cy="221015"/>
          </a:xfrm>
        </p:grpSpPr>
        <p:sp>
          <p:nvSpPr>
            <p:cNvPr id="37" name="Google Shape;253;p19">
              <a:extLst>
                <a:ext uri="{FF2B5EF4-FFF2-40B4-BE49-F238E27FC236}">
                  <a16:creationId xmlns:a16="http://schemas.microsoft.com/office/drawing/2014/main" id="{96CD5BB7-FA85-4B15-AE2F-2A6F3389DBCC}"/>
                </a:ext>
              </a:extLst>
            </p:cNvPr>
            <p:cNvSpPr txBox="1"/>
            <p:nvPr/>
          </p:nvSpPr>
          <p:spPr>
            <a:xfrm>
              <a:off x="445573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2024</a:t>
              </a:r>
              <a:endParaRPr sz="1050" kern="0" dirty="0">
                <a:solidFill>
                  <a:srgbClr val="434343"/>
                </a:solidFill>
                <a:cs typeface="+mn-ea"/>
                <a:sym typeface="+mn-lt"/>
              </a:endParaRPr>
            </a:p>
          </p:txBody>
        </p:sp>
        <p:sp>
          <p:nvSpPr>
            <p:cNvPr id="38" name="Google Shape;259;p19">
              <a:extLst>
                <a:ext uri="{FF2B5EF4-FFF2-40B4-BE49-F238E27FC236}">
                  <a16:creationId xmlns:a16="http://schemas.microsoft.com/office/drawing/2014/main" id="{D5CDB73A-AE4A-4B85-9395-42AD75A3498C}"/>
                </a:ext>
              </a:extLst>
            </p:cNvPr>
            <p:cNvSpPr txBox="1"/>
            <p:nvPr/>
          </p:nvSpPr>
          <p:spPr>
            <a:xfrm>
              <a:off x="2862958"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2022</a:t>
              </a:r>
              <a:endParaRPr sz="1050" kern="0" dirty="0">
                <a:solidFill>
                  <a:srgbClr val="434343"/>
                </a:solidFill>
                <a:cs typeface="+mn-ea"/>
                <a:sym typeface="+mn-lt"/>
              </a:endParaRPr>
            </a:p>
          </p:txBody>
        </p:sp>
        <p:sp>
          <p:nvSpPr>
            <p:cNvPr id="39" name="Google Shape;265;p19">
              <a:extLst>
                <a:ext uri="{FF2B5EF4-FFF2-40B4-BE49-F238E27FC236}">
                  <a16:creationId xmlns:a16="http://schemas.microsoft.com/office/drawing/2014/main" id="{45886ABE-8390-4846-9535-97CEBC31601F}"/>
                </a:ext>
              </a:extLst>
            </p:cNvPr>
            <p:cNvSpPr txBox="1"/>
            <p:nvPr/>
          </p:nvSpPr>
          <p:spPr>
            <a:xfrm>
              <a:off x="365934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2023</a:t>
              </a:r>
              <a:endParaRPr sz="1050" kern="0" dirty="0">
                <a:solidFill>
                  <a:srgbClr val="434343"/>
                </a:solidFill>
                <a:cs typeface="+mn-ea"/>
                <a:sym typeface="+mn-lt"/>
              </a:endParaRPr>
            </a:p>
          </p:txBody>
        </p:sp>
        <p:sp>
          <p:nvSpPr>
            <p:cNvPr id="48" name="Google Shape;271;p19">
              <a:extLst>
                <a:ext uri="{FF2B5EF4-FFF2-40B4-BE49-F238E27FC236}">
                  <a16:creationId xmlns:a16="http://schemas.microsoft.com/office/drawing/2014/main" id="{D7B73E07-B2EA-48D4-97B9-D13AD7B7AA32}"/>
                </a:ext>
              </a:extLst>
            </p:cNvPr>
            <p:cNvSpPr txBox="1"/>
            <p:nvPr/>
          </p:nvSpPr>
          <p:spPr>
            <a:xfrm>
              <a:off x="1270180"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2020</a:t>
              </a:r>
              <a:endParaRPr sz="1050" kern="0" dirty="0">
                <a:solidFill>
                  <a:srgbClr val="434343"/>
                </a:solidFill>
                <a:cs typeface="+mn-ea"/>
                <a:sym typeface="+mn-lt"/>
              </a:endParaRPr>
            </a:p>
          </p:txBody>
        </p:sp>
        <p:sp>
          <p:nvSpPr>
            <p:cNvPr id="49" name="Google Shape;277;p19">
              <a:extLst>
                <a:ext uri="{FF2B5EF4-FFF2-40B4-BE49-F238E27FC236}">
                  <a16:creationId xmlns:a16="http://schemas.microsoft.com/office/drawing/2014/main" id="{ECF4794A-857F-4147-A084-DB6F9906B129}"/>
                </a:ext>
              </a:extLst>
            </p:cNvPr>
            <p:cNvSpPr txBox="1"/>
            <p:nvPr/>
          </p:nvSpPr>
          <p:spPr>
            <a:xfrm>
              <a:off x="2066569"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2021</a:t>
              </a:r>
              <a:endParaRPr sz="1050" kern="0" dirty="0">
                <a:solidFill>
                  <a:srgbClr val="434343"/>
                </a:solidFill>
                <a:cs typeface="+mn-ea"/>
                <a:sym typeface="+mn-lt"/>
              </a:endParaRPr>
            </a:p>
          </p:txBody>
        </p:sp>
        <p:cxnSp>
          <p:nvCxnSpPr>
            <p:cNvPr id="51" name="Google Shape;278;p19">
              <a:extLst>
                <a:ext uri="{FF2B5EF4-FFF2-40B4-BE49-F238E27FC236}">
                  <a16:creationId xmlns:a16="http://schemas.microsoft.com/office/drawing/2014/main" id="{042B43DE-72C4-44D7-9A1F-19FF8F290622}"/>
                </a:ext>
              </a:extLst>
            </p:cNvPr>
            <p:cNvCxnSpPr/>
            <p:nvPr/>
          </p:nvCxnSpPr>
          <p:spPr>
            <a:xfrm>
              <a:off x="1164668" y="4383452"/>
              <a:ext cx="4743421" cy="0"/>
            </a:xfrm>
            <a:prstGeom prst="straightConnector1">
              <a:avLst/>
            </a:prstGeom>
            <a:noFill/>
            <a:ln w="9525" cap="flat" cmpd="sng">
              <a:solidFill>
                <a:srgbClr val="000000"/>
              </a:solidFill>
              <a:prstDash val="solid"/>
              <a:round/>
              <a:headEnd type="none" w="med" len="med"/>
              <a:tailEnd type="none" w="med" len="med"/>
            </a:ln>
          </p:spPr>
        </p:cxnSp>
        <p:sp>
          <p:nvSpPr>
            <p:cNvPr id="52" name="Google Shape;284;p19">
              <a:extLst>
                <a:ext uri="{FF2B5EF4-FFF2-40B4-BE49-F238E27FC236}">
                  <a16:creationId xmlns:a16="http://schemas.microsoft.com/office/drawing/2014/main" id="{07D41DF4-0C2D-4394-BE28-372026D626EA}"/>
                </a:ext>
              </a:extLst>
            </p:cNvPr>
            <p:cNvSpPr txBox="1"/>
            <p:nvPr/>
          </p:nvSpPr>
          <p:spPr>
            <a:xfrm>
              <a:off x="5252124"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2025</a:t>
              </a:r>
              <a:endParaRPr sz="1050" kern="0" dirty="0">
                <a:solidFill>
                  <a:srgbClr val="434343"/>
                </a:solidFill>
                <a:cs typeface="+mn-ea"/>
                <a:sym typeface="+mn-lt"/>
              </a:endParaRPr>
            </a:p>
          </p:txBody>
        </p:sp>
      </p:grpSp>
      <p:sp>
        <p:nvSpPr>
          <p:cNvPr id="53" name="文本框 52">
            <a:extLst>
              <a:ext uri="{FF2B5EF4-FFF2-40B4-BE49-F238E27FC236}">
                <a16:creationId xmlns:a16="http://schemas.microsoft.com/office/drawing/2014/main" id="{77C39235-D428-4908-856E-107B09A38FDE}"/>
              </a:ext>
            </a:extLst>
          </p:cNvPr>
          <p:cNvSpPr txBox="1"/>
          <p:nvPr/>
        </p:nvSpPr>
        <p:spPr>
          <a:xfrm>
            <a:off x="6928677" y="301457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55" name="文本框 54">
            <a:extLst>
              <a:ext uri="{FF2B5EF4-FFF2-40B4-BE49-F238E27FC236}">
                <a16:creationId xmlns:a16="http://schemas.microsoft.com/office/drawing/2014/main" id="{E3BA98E5-3D4B-47D3-8189-ABD64870BE3E}"/>
              </a:ext>
            </a:extLst>
          </p:cNvPr>
          <p:cNvSpPr txBox="1"/>
          <p:nvPr/>
        </p:nvSpPr>
        <p:spPr>
          <a:xfrm>
            <a:off x="6912063" y="263271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
        <p:nvSpPr>
          <p:cNvPr id="56" name="文本框 55">
            <a:extLst>
              <a:ext uri="{FF2B5EF4-FFF2-40B4-BE49-F238E27FC236}">
                <a16:creationId xmlns:a16="http://schemas.microsoft.com/office/drawing/2014/main" id="{18EC6D66-5A01-4D8C-8F64-0C41D36F4218}"/>
              </a:ext>
            </a:extLst>
          </p:cNvPr>
          <p:cNvSpPr txBox="1"/>
          <p:nvPr/>
        </p:nvSpPr>
        <p:spPr>
          <a:xfrm>
            <a:off x="648786" y="5062114"/>
            <a:ext cx="4518834" cy="47705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59" name="文本框 58">
            <a:extLst>
              <a:ext uri="{FF2B5EF4-FFF2-40B4-BE49-F238E27FC236}">
                <a16:creationId xmlns:a16="http://schemas.microsoft.com/office/drawing/2014/main" id="{60E1EA64-4BCD-4CD0-A980-404909C7B48C}"/>
              </a:ext>
            </a:extLst>
          </p:cNvPr>
          <p:cNvSpPr txBox="1"/>
          <p:nvPr/>
        </p:nvSpPr>
        <p:spPr>
          <a:xfrm>
            <a:off x="6928677" y="412924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0" name="文本框 59">
            <a:extLst>
              <a:ext uri="{FF2B5EF4-FFF2-40B4-BE49-F238E27FC236}">
                <a16:creationId xmlns:a16="http://schemas.microsoft.com/office/drawing/2014/main" id="{C9BBBE46-F4BF-4418-8816-D4E1890DFBC9}"/>
              </a:ext>
            </a:extLst>
          </p:cNvPr>
          <p:cNvSpPr txBox="1"/>
          <p:nvPr/>
        </p:nvSpPr>
        <p:spPr>
          <a:xfrm>
            <a:off x="6912063" y="374738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
        <p:nvSpPr>
          <p:cNvPr id="62" name="文本框 61">
            <a:extLst>
              <a:ext uri="{FF2B5EF4-FFF2-40B4-BE49-F238E27FC236}">
                <a16:creationId xmlns:a16="http://schemas.microsoft.com/office/drawing/2014/main" id="{D283F0C5-868C-4AED-830D-337E2E0447BB}"/>
              </a:ext>
            </a:extLst>
          </p:cNvPr>
          <p:cNvSpPr txBox="1"/>
          <p:nvPr/>
        </p:nvSpPr>
        <p:spPr>
          <a:xfrm>
            <a:off x="6928677" y="524391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3" name="文本框 62">
            <a:extLst>
              <a:ext uri="{FF2B5EF4-FFF2-40B4-BE49-F238E27FC236}">
                <a16:creationId xmlns:a16="http://schemas.microsoft.com/office/drawing/2014/main" id="{31A21170-83FE-4407-B4D5-581BC6714756}"/>
              </a:ext>
            </a:extLst>
          </p:cNvPr>
          <p:cNvSpPr txBox="1"/>
          <p:nvPr/>
        </p:nvSpPr>
        <p:spPr>
          <a:xfrm>
            <a:off x="6912063" y="486205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903899" y="2056100"/>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674240"/>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Tree>
    <p:extLst>
      <p:ext uri="{BB962C8B-B14F-4D97-AF65-F5344CB8AC3E}">
        <p14:creationId xmlns:p14="http://schemas.microsoft.com/office/powerpoint/2010/main" val="35189214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75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750"/>
                                        <p:tgtEl>
                                          <p:spTgt spid="3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750"/>
                                        <p:tgtEl>
                                          <p:spTgt spid="56"/>
                                        </p:tgtEl>
                                      </p:cBhvr>
                                    </p:animEffect>
                                  </p:childTnLst>
                                </p:cTn>
                              </p:par>
                              <p:par>
                                <p:cTn id="33" presetID="2" presetClass="entr" presetSubtype="2"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750" fill="hold"/>
                                        <p:tgtEl>
                                          <p:spTgt spid="53"/>
                                        </p:tgtEl>
                                        <p:attrNameLst>
                                          <p:attrName>ppt_x</p:attrName>
                                        </p:attrNameLst>
                                      </p:cBhvr>
                                      <p:tavLst>
                                        <p:tav tm="0">
                                          <p:val>
                                            <p:strVal val="1+#ppt_w/2"/>
                                          </p:val>
                                        </p:tav>
                                        <p:tav tm="100000">
                                          <p:val>
                                            <p:strVal val="#ppt_x"/>
                                          </p:val>
                                        </p:tav>
                                      </p:tavLst>
                                    </p:anim>
                                    <p:anim calcmode="lin" valueType="num">
                                      <p:cBhvr additive="base">
                                        <p:cTn id="40" dur="75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750" fill="hold"/>
                                        <p:tgtEl>
                                          <p:spTgt spid="60"/>
                                        </p:tgtEl>
                                        <p:attrNameLst>
                                          <p:attrName>ppt_x</p:attrName>
                                        </p:attrNameLst>
                                      </p:cBhvr>
                                      <p:tavLst>
                                        <p:tav tm="0">
                                          <p:val>
                                            <p:strVal val="1+#ppt_w/2"/>
                                          </p:val>
                                        </p:tav>
                                        <p:tav tm="100000">
                                          <p:val>
                                            <p:strVal val="#ppt_x"/>
                                          </p:val>
                                        </p:tav>
                                      </p:tavLst>
                                    </p:anim>
                                    <p:anim calcmode="lin" valueType="num">
                                      <p:cBhvr additive="base">
                                        <p:cTn id="44" dur="750" fill="hold"/>
                                        <p:tgtEl>
                                          <p:spTgt spid="6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750" fill="hold"/>
                                        <p:tgtEl>
                                          <p:spTgt spid="59"/>
                                        </p:tgtEl>
                                        <p:attrNameLst>
                                          <p:attrName>ppt_x</p:attrName>
                                        </p:attrNameLst>
                                      </p:cBhvr>
                                      <p:tavLst>
                                        <p:tav tm="0">
                                          <p:val>
                                            <p:strVal val="1+#ppt_w/2"/>
                                          </p:val>
                                        </p:tav>
                                        <p:tav tm="100000">
                                          <p:val>
                                            <p:strVal val="#ppt_x"/>
                                          </p:val>
                                        </p:tav>
                                      </p:tavLst>
                                    </p:anim>
                                    <p:anim calcmode="lin" valueType="num">
                                      <p:cBhvr additive="base">
                                        <p:cTn id="48" dur="750" fill="hold"/>
                                        <p:tgtEl>
                                          <p:spTgt spid="5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50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750" fill="hold"/>
                                        <p:tgtEl>
                                          <p:spTgt spid="63"/>
                                        </p:tgtEl>
                                        <p:attrNameLst>
                                          <p:attrName>ppt_x</p:attrName>
                                        </p:attrNameLst>
                                      </p:cBhvr>
                                      <p:tavLst>
                                        <p:tav tm="0">
                                          <p:val>
                                            <p:strVal val="1+#ppt_w/2"/>
                                          </p:val>
                                        </p:tav>
                                        <p:tav tm="100000">
                                          <p:val>
                                            <p:strVal val="#ppt_x"/>
                                          </p:val>
                                        </p:tav>
                                      </p:tavLst>
                                    </p:anim>
                                    <p:anim calcmode="lin" valueType="num">
                                      <p:cBhvr additive="base">
                                        <p:cTn id="52" dur="750" fill="hold"/>
                                        <p:tgtEl>
                                          <p:spTgt spid="6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50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750" fill="hold"/>
                                        <p:tgtEl>
                                          <p:spTgt spid="62"/>
                                        </p:tgtEl>
                                        <p:attrNameLst>
                                          <p:attrName>ppt_x</p:attrName>
                                        </p:attrNameLst>
                                      </p:cBhvr>
                                      <p:tavLst>
                                        <p:tav tm="0">
                                          <p:val>
                                            <p:strVal val="1+#ppt_w/2"/>
                                          </p:val>
                                        </p:tav>
                                        <p:tav tm="100000">
                                          <p:val>
                                            <p:strVal val="#ppt_x"/>
                                          </p:val>
                                        </p:tav>
                                      </p:tavLst>
                                    </p:anim>
                                    <p:anim calcmode="lin" valueType="num">
                                      <p:cBhvr additive="base">
                                        <p:cTn id="56" dur="750" fill="hold"/>
                                        <p:tgtEl>
                                          <p:spTgt spid="62"/>
                                        </p:tgtEl>
                                        <p:attrNameLst>
                                          <p:attrName>ppt_y</p:attrName>
                                        </p:attrNameLst>
                                      </p:cBhvr>
                                      <p:tavLst>
                                        <p:tav tm="0">
                                          <p:val>
                                            <p:strVal val="#ppt_y"/>
                                          </p:val>
                                        </p:tav>
                                        <p:tav tm="100000">
                                          <p:val>
                                            <p:strVal val="#ppt_y"/>
                                          </p:val>
                                        </p:tav>
                                      </p:tavLst>
                                    </p:anim>
                                  </p:childTnLst>
                                </p:cTn>
                              </p:par>
                              <p:par>
                                <p:cTn id="57" presetID="22" presetClass="entr" presetSubtype="2"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right)">
                                      <p:cBhvr>
                                        <p:cTn id="59" dur="500"/>
                                        <p:tgtEl>
                                          <p:spTgt spid="64"/>
                                        </p:tgtEl>
                                      </p:cBhvr>
                                    </p:animEffect>
                                  </p:childTnLst>
                                </p:cTn>
                              </p:par>
                              <p:par>
                                <p:cTn id="60" presetID="2" presetClass="entr" presetSubtype="4" fill="hold" grpId="0" nodeType="withEffect">
                                  <p:stCondLst>
                                    <p:cond delay="750"/>
                                  </p:stCondLst>
                                  <p:childTnLst>
                                    <p:set>
                                      <p:cBhvr>
                                        <p:cTn id="61" dur="1" fill="hold">
                                          <p:stCondLst>
                                            <p:cond delay="0"/>
                                          </p:stCondLst>
                                        </p:cTn>
                                        <p:tgtEl>
                                          <p:spTgt spid="65"/>
                                        </p:tgtEl>
                                        <p:attrNameLst>
                                          <p:attrName>style.visibility</p:attrName>
                                        </p:attrNameLst>
                                      </p:cBhvr>
                                      <p:to>
                                        <p:strVal val="visible"/>
                                      </p:to>
                                    </p:set>
                                    <p:anim calcmode="lin" valueType="num">
                                      <p:cBhvr additive="base">
                                        <p:cTn id="62" dur="750" fill="hold"/>
                                        <p:tgtEl>
                                          <p:spTgt spid="65"/>
                                        </p:tgtEl>
                                        <p:attrNameLst>
                                          <p:attrName>ppt_x</p:attrName>
                                        </p:attrNameLst>
                                      </p:cBhvr>
                                      <p:tavLst>
                                        <p:tav tm="0">
                                          <p:val>
                                            <p:strVal val="#ppt_x"/>
                                          </p:val>
                                        </p:tav>
                                        <p:tav tm="100000">
                                          <p:val>
                                            <p:strVal val="#ppt_x"/>
                                          </p:val>
                                        </p:tav>
                                      </p:tavLst>
                                    </p:anim>
                                    <p:anim calcmode="lin" valueType="num">
                                      <p:cBhvr additive="base">
                                        <p:cTn id="63" dur="750" fill="hold"/>
                                        <p:tgtEl>
                                          <p:spTgt spid="65"/>
                                        </p:tgtEl>
                                        <p:attrNameLst>
                                          <p:attrName>ppt_y</p:attrName>
                                        </p:attrNameLst>
                                      </p:cBhvr>
                                      <p:tavLst>
                                        <p:tav tm="0">
                                          <p:val>
                                            <p:strVal val="1+#ppt_h/2"/>
                                          </p:val>
                                        </p:tav>
                                        <p:tav tm="100000">
                                          <p:val>
                                            <p:strVal val="#ppt_y"/>
                                          </p:val>
                                        </p:tav>
                                      </p:tavLst>
                                    </p:anim>
                                  </p:childTnLst>
                                </p:cTn>
                              </p:par>
                              <p:par>
                                <p:cTn id="64" presetID="2" presetClass="entr" presetSubtype="2" fill="hold" grpId="0" nodeType="withEffect">
                                  <p:stCondLst>
                                    <p:cond delay="50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1+#ppt_w/2"/>
                                          </p:val>
                                        </p:tav>
                                        <p:tav tm="100000">
                                          <p:val>
                                            <p:strVal val="#ppt_x"/>
                                          </p:val>
                                        </p:tav>
                                      </p:tavLst>
                                    </p:anim>
                                    <p:anim calcmode="lin" valueType="num">
                                      <p:cBhvr additive="base">
                                        <p:cTn id="67" dur="750" fill="hold"/>
                                        <p:tgtEl>
                                          <p:spTgt spid="6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50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750" fill="hold"/>
                                        <p:tgtEl>
                                          <p:spTgt spid="66"/>
                                        </p:tgtEl>
                                        <p:attrNameLst>
                                          <p:attrName>ppt_x</p:attrName>
                                        </p:attrNameLst>
                                      </p:cBhvr>
                                      <p:tavLst>
                                        <p:tav tm="0">
                                          <p:val>
                                            <p:strVal val="1+#ppt_w/2"/>
                                          </p:val>
                                        </p:tav>
                                        <p:tav tm="100000">
                                          <p:val>
                                            <p:strVal val="#ppt_x"/>
                                          </p:val>
                                        </p:tav>
                                      </p:tavLst>
                                    </p:anim>
                                    <p:anim calcmode="lin" valueType="num">
                                      <p:cBhvr additive="base">
                                        <p:cTn id="71"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53" grpId="0"/>
      <p:bldP spid="55" grpId="0"/>
      <p:bldP spid="56" grpId="0"/>
      <p:bldP spid="59" grpId="0"/>
      <p:bldP spid="60" grpId="0"/>
      <p:bldP spid="62" grpId="0"/>
      <p:bldP spid="63"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B4762B-1907-43B5-97FF-F44789BDE134}"/>
              </a:ext>
            </a:extLst>
          </p:cNvPr>
          <p:cNvSpPr/>
          <p:nvPr/>
        </p:nvSpPr>
        <p:spPr>
          <a:xfrm>
            <a:off x="0" y="3901479"/>
            <a:ext cx="12192000" cy="295652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A5CC5D9C-F605-40CE-A56E-B0E5011DD382}"/>
              </a:ext>
            </a:extLst>
          </p:cNvPr>
          <p:cNvSpPr txBox="1"/>
          <p:nvPr/>
        </p:nvSpPr>
        <p:spPr>
          <a:xfrm>
            <a:off x="1361311" y="4985651"/>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19" name="文本框 18">
            <a:extLst>
              <a:ext uri="{FF2B5EF4-FFF2-40B4-BE49-F238E27FC236}">
                <a16:creationId xmlns:a16="http://schemas.microsoft.com/office/drawing/2014/main" id="{0BA8237A-BCB1-4A0A-A0EB-AF8A707A7AC9}"/>
              </a:ext>
            </a:extLst>
          </p:cNvPr>
          <p:cNvSpPr txBox="1"/>
          <p:nvPr/>
        </p:nvSpPr>
        <p:spPr>
          <a:xfrm>
            <a:off x="1897405" y="4325584"/>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20" name="直接连接符 19">
            <a:extLst>
              <a:ext uri="{FF2B5EF4-FFF2-40B4-BE49-F238E27FC236}">
                <a16:creationId xmlns:a16="http://schemas.microsoft.com/office/drawing/2014/main" id="{B49F527E-BE3A-442C-82F5-232B3580E62B}"/>
              </a:ext>
            </a:extLst>
          </p:cNvPr>
          <p:cNvCxnSpPr>
            <a:cxnSpLocks/>
          </p:cNvCxnSpPr>
          <p:nvPr/>
        </p:nvCxnSpPr>
        <p:spPr>
          <a:xfrm>
            <a:off x="4446517" y="4435068"/>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1F0743BD-D19D-4E74-8B18-E8FAF23FAB16}"/>
              </a:ext>
            </a:extLst>
          </p:cNvPr>
          <p:cNvGrpSpPr/>
          <p:nvPr/>
        </p:nvGrpSpPr>
        <p:grpSpPr>
          <a:xfrm>
            <a:off x="1101870" y="1725179"/>
            <a:ext cx="4508216" cy="1321671"/>
            <a:chOff x="878890" y="1742745"/>
            <a:chExt cx="4508216" cy="1321671"/>
          </a:xfrm>
        </p:grpSpPr>
        <p:sp>
          <p:nvSpPr>
            <p:cNvPr id="22" name="矩形 21">
              <a:extLst>
                <a:ext uri="{FF2B5EF4-FFF2-40B4-BE49-F238E27FC236}">
                  <a16:creationId xmlns:a16="http://schemas.microsoft.com/office/drawing/2014/main" id="{49FB0B26-586D-406C-9DB3-424489BED406}"/>
                </a:ext>
              </a:extLst>
            </p:cNvPr>
            <p:cNvSpPr/>
            <p:nvPr/>
          </p:nvSpPr>
          <p:spPr>
            <a:xfrm>
              <a:off x="878890" y="1745973"/>
              <a:ext cx="4508216" cy="124919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a:extLst>
                <a:ext uri="{FF2B5EF4-FFF2-40B4-BE49-F238E27FC236}">
                  <a16:creationId xmlns:a16="http://schemas.microsoft.com/office/drawing/2014/main" id="{C15F2DB7-2CFD-4104-A811-F5DDFA416BAC}"/>
                </a:ext>
              </a:extLst>
            </p:cNvPr>
            <p:cNvSpPr txBox="1"/>
            <p:nvPr/>
          </p:nvSpPr>
          <p:spPr>
            <a:xfrm>
              <a:off x="958796" y="2202642"/>
              <a:ext cx="4224944" cy="861774"/>
            </a:xfrm>
            <a:prstGeom prst="rect">
              <a:avLst/>
            </a:prstGeom>
            <a:noFill/>
          </p:spPr>
          <p:txBody>
            <a:bodyPr wrap="square" rtlCol="0">
              <a:spAutoFit/>
            </a:bodyPr>
            <a:lstStyle/>
            <a:p>
              <a:pPr algn="r">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p:txBody>
        </p:sp>
        <p:sp>
          <p:nvSpPr>
            <p:cNvPr id="24" name="文本框 23">
              <a:extLst>
                <a:ext uri="{FF2B5EF4-FFF2-40B4-BE49-F238E27FC236}">
                  <a16:creationId xmlns:a16="http://schemas.microsoft.com/office/drawing/2014/main" id="{5DE8E94A-274D-4AD2-AD4F-7A00E4163AC3}"/>
                </a:ext>
              </a:extLst>
            </p:cNvPr>
            <p:cNvSpPr txBox="1"/>
            <p:nvPr/>
          </p:nvSpPr>
          <p:spPr>
            <a:xfrm>
              <a:off x="3165584" y="1742745"/>
              <a:ext cx="2018155" cy="584775"/>
            </a:xfrm>
            <a:prstGeom prst="rect">
              <a:avLst/>
            </a:prstGeom>
            <a:noFill/>
          </p:spPr>
          <p:txBody>
            <a:bodyPr wrap="square" rtlCol="0">
              <a:spAutoFit/>
            </a:bodyPr>
            <a:lstStyle/>
            <a:p>
              <a:pPr algn="r"/>
              <a:r>
                <a:rPr lang="en-US" altLang="zh-CN" sz="3200" dirty="0">
                  <a:solidFill>
                    <a:schemeClr val="bg1"/>
                  </a:solidFill>
                  <a:cs typeface="+mn-ea"/>
                  <a:sym typeface="+mn-lt"/>
                </a:rPr>
                <a:t>68</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25" name="组合 24">
            <a:extLst>
              <a:ext uri="{FF2B5EF4-FFF2-40B4-BE49-F238E27FC236}">
                <a16:creationId xmlns:a16="http://schemas.microsoft.com/office/drawing/2014/main" id="{EC043E5E-366F-40A4-BA29-9561A449C3FF}"/>
              </a:ext>
            </a:extLst>
          </p:cNvPr>
          <p:cNvGrpSpPr/>
          <p:nvPr/>
        </p:nvGrpSpPr>
        <p:grpSpPr>
          <a:xfrm>
            <a:off x="6708736" y="1728408"/>
            <a:ext cx="4363209" cy="1330293"/>
            <a:chOff x="6804892" y="1745974"/>
            <a:chExt cx="4363209" cy="1330293"/>
          </a:xfrm>
        </p:grpSpPr>
        <p:sp>
          <p:nvSpPr>
            <p:cNvPr id="26" name="矩形 25">
              <a:extLst>
                <a:ext uri="{FF2B5EF4-FFF2-40B4-BE49-F238E27FC236}">
                  <a16:creationId xmlns:a16="http://schemas.microsoft.com/office/drawing/2014/main" id="{FF894929-011D-4530-978C-FAF14F2520EB}"/>
                </a:ext>
              </a:extLst>
            </p:cNvPr>
            <p:cNvSpPr/>
            <p:nvPr/>
          </p:nvSpPr>
          <p:spPr>
            <a:xfrm>
              <a:off x="6804892" y="1745974"/>
              <a:ext cx="4363209" cy="124058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a:extLst>
                <a:ext uri="{FF2B5EF4-FFF2-40B4-BE49-F238E27FC236}">
                  <a16:creationId xmlns:a16="http://schemas.microsoft.com/office/drawing/2014/main" id="{840AA40E-B545-44B4-B136-A940D6760DA0}"/>
                </a:ext>
              </a:extLst>
            </p:cNvPr>
            <p:cNvSpPr txBox="1"/>
            <p:nvPr/>
          </p:nvSpPr>
          <p:spPr>
            <a:xfrm>
              <a:off x="6886021" y="2214493"/>
              <a:ext cx="4065377" cy="86177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p:txBody>
        </p:sp>
        <p:sp>
          <p:nvSpPr>
            <p:cNvPr id="28" name="文本框 27">
              <a:extLst>
                <a:ext uri="{FF2B5EF4-FFF2-40B4-BE49-F238E27FC236}">
                  <a16:creationId xmlns:a16="http://schemas.microsoft.com/office/drawing/2014/main" id="{4AE5EC4B-D68D-4F2A-B312-8908C1313CF3}"/>
                </a:ext>
              </a:extLst>
            </p:cNvPr>
            <p:cNvSpPr txBox="1"/>
            <p:nvPr/>
          </p:nvSpPr>
          <p:spPr>
            <a:xfrm>
              <a:off x="6886021" y="1755346"/>
              <a:ext cx="2018155" cy="584775"/>
            </a:xfrm>
            <a:prstGeom prst="rect">
              <a:avLst/>
            </a:prstGeom>
            <a:noFill/>
          </p:spPr>
          <p:txBody>
            <a:bodyPr wrap="square" rtlCol="0">
              <a:spAutoFit/>
            </a:bodyPr>
            <a:lstStyle/>
            <a:p>
              <a:r>
                <a:rPr lang="en-US" altLang="zh-CN" sz="3200" dirty="0">
                  <a:solidFill>
                    <a:schemeClr val="bg1"/>
                  </a:solidFill>
                  <a:cs typeface="+mn-ea"/>
                  <a:sym typeface="+mn-lt"/>
                </a:rPr>
                <a:t>34</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3" name="组合 2">
            <a:extLst>
              <a:ext uri="{FF2B5EF4-FFF2-40B4-BE49-F238E27FC236}">
                <a16:creationId xmlns:a16="http://schemas.microsoft.com/office/drawing/2014/main" id="{C9FF78DD-BF67-4A17-B3E0-412E98196D07}"/>
              </a:ext>
            </a:extLst>
          </p:cNvPr>
          <p:cNvGrpSpPr/>
          <p:nvPr/>
        </p:nvGrpSpPr>
        <p:grpSpPr>
          <a:xfrm>
            <a:off x="5782996" y="3612744"/>
            <a:ext cx="576083" cy="576083"/>
            <a:chOff x="3165584" y="3577658"/>
            <a:chExt cx="576083" cy="576083"/>
          </a:xfrm>
        </p:grpSpPr>
        <p:sp>
          <p:nvSpPr>
            <p:cNvPr id="77" name="椭圆 76">
              <a:extLst>
                <a:ext uri="{FF2B5EF4-FFF2-40B4-BE49-F238E27FC236}">
                  <a16:creationId xmlns:a16="http://schemas.microsoft.com/office/drawing/2014/main" id="{1B0FFC59-EFED-47A3-AD73-D560F60454B9}"/>
                </a:ext>
              </a:extLst>
            </p:cNvPr>
            <p:cNvSpPr/>
            <p:nvPr/>
          </p:nvSpPr>
          <p:spPr>
            <a:xfrm>
              <a:off x="3165584" y="3577658"/>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a:extLst>
                <a:ext uri="{FF2B5EF4-FFF2-40B4-BE49-F238E27FC236}">
                  <a16:creationId xmlns:a16="http://schemas.microsoft.com/office/drawing/2014/main" id="{D79D2A03-4E6C-4A18-A3B6-7F9AE343BE16}"/>
                </a:ext>
              </a:extLst>
            </p:cNvPr>
            <p:cNvSpPr/>
            <p:nvPr/>
          </p:nvSpPr>
          <p:spPr>
            <a:xfrm>
              <a:off x="3204083" y="3616157"/>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Google Shape;973;p32">
              <a:extLst>
                <a:ext uri="{FF2B5EF4-FFF2-40B4-BE49-F238E27FC236}">
                  <a16:creationId xmlns:a16="http://schemas.microsoft.com/office/drawing/2014/main" id="{E541EAB4-63EF-41DB-8E45-FFE0F8B96453}"/>
                </a:ext>
              </a:extLst>
            </p:cNvPr>
            <p:cNvSpPr/>
            <p:nvPr/>
          </p:nvSpPr>
          <p:spPr>
            <a:xfrm>
              <a:off x="3368205" y="3752754"/>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 name="组合 1">
            <a:extLst>
              <a:ext uri="{FF2B5EF4-FFF2-40B4-BE49-F238E27FC236}">
                <a16:creationId xmlns:a16="http://schemas.microsoft.com/office/drawing/2014/main" id="{DCA7C017-22C8-4B85-9F8C-071B50FADA01}"/>
              </a:ext>
            </a:extLst>
          </p:cNvPr>
          <p:cNvGrpSpPr/>
          <p:nvPr/>
        </p:nvGrpSpPr>
        <p:grpSpPr>
          <a:xfrm>
            <a:off x="9169054" y="3612744"/>
            <a:ext cx="576083" cy="576083"/>
            <a:chOff x="4012128" y="3580524"/>
            <a:chExt cx="576083" cy="576083"/>
          </a:xfrm>
        </p:grpSpPr>
        <p:sp>
          <p:nvSpPr>
            <p:cNvPr id="79" name="椭圆 78">
              <a:extLst>
                <a:ext uri="{FF2B5EF4-FFF2-40B4-BE49-F238E27FC236}">
                  <a16:creationId xmlns:a16="http://schemas.microsoft.com/office/drawing/2014/main" id="{3CDFB8FE-6054-4788-B4E0-4267EBD518EE}"/>
                </a:ext>
              </a:extLst>
            </p:cNvPr>
            <p:cNvSpPr/>
            <p:nvPr/>
          </p:nvSpPr>
          <p:spPr>
            <a:xfrm>
              <a:off x="4012128" y="3580524"/>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椭圆 79">
              <a:extLst>
                <a:ext uri="{FF2B5EF4-FFF2-40B4-BE49-F238E27FC236}">
                  <a16:creationId xmlns:a16="http://schemas.microsoft.com/office/drawing/2014/main" id="{BDE0EB49-F37E-4C43-991A-EFEF360A7104}"/>
                </a:ext>
              </a:extLst>
            </p:cNvPr>
            <p:cNvSpPr/>
            <p:nvPr/>
          </p:nvSpPr>
          <p:spPr>
            <a:xfrm>
              <a:off x="4050627" y="3619023"/>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3" name="Google Shape;982;p32">
              <a:extLst>
                <a:ext uri="{FF2B5EF4-FFF2-40B4-BE49-F238E27FC236}">
                  <a16:creationId xmlns:a16="http://schemas.microsoft.com/office/drawing/2014/main" id="{5D879669-2F25-4BD5-827C-B1FCBC20FB2A}"/>
                </a:ext>
              </a:extLst>
            </p:cNvPr>
            <p:cNvGrpSpPr/>
            <p:nvPr/>
          </p:nvGrpSpPr>
          <p:grpSpPr>
            <a:xfrm>
              <a:off x="4208371" y="3758048"/>
              <a:ext cx="217055" cy="215301"/>
              <a:chOff x="-31166825" y="1939525"/>
              <a:chExt cx="293800" cy="291425"/>
            </a:xfrm>
            <a:solidFill>
              <a:schemeClr val="bg1"/>
            </a:solidFill>
          </p:grpSpPr>
          <p:sp>
            <p:nvSpPr>
              <p:cNvPr id="64" name="Google Shape;983;p32">
                <a:extLst>
                  <a:ext uri="{FF2B5EF4-FFF2-40B4-BE49-F238E27FC236}">
                    <a16:creationId xmlns:a16="http://schemas.microsoft.com/office/drawing/2014/main" id="{933433EF-9CDF-4E3B-ADA0-80C77AA6E6F7}"/>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984;p32">
                <a:extLst>
                  <a:ext uri="{FF2B5EF4-FFF2-40B4-BE49-F238E27FC236}">
                    <a16:creationId xmlns:a16="http://schemas.microsoft.com/office/drawing/2014/main" id="{7AB97EC7-C9DE-451A-A6CA-CF787AF0B022}"/>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985;p32">
                <a:extLst>
                  <a:ext uri="{FF2B5EF4-FFF2-40B4-BE49-F238E27FC236}">
                    <a16:creationId xmlns:a16="http://schemas.microsoft.com/office/drawing/2014/main" id="{4E109E36-ED67-4CA1-B09C-1ACCAF8DC2E4}"/>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6;p32">
                <a:extLst>
                  <a:ext uri="{FF2B5EF4-FFF2-40B4-BE49-F238E27FC236}">
                    <a16:creationId xmlns:a16="http://schemas.microsoft.com/office/drawing/2014/main" id="{611ADBD9-DD17-4961-9790-FAA2FE50C401}"/>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7;p32">
                <a:extLst>
                  <a:ext uri="{FF2B5EF4-FFF2-40B4-BE49-F238E27FC236}">
                    <a16:creationId xmlns:a16="http://schemas.microsoft.com/office/drawing/2014/main" id="{C4E2C545-5AE7-40D3-AD2E-1C96130CABF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8;p32">
                <a:extLst>
                  <a:ext uri="{FF2B5EF4-FFF2-40B4-BE49-F238E27FC236}">
                    <a16:creationId xmlns:a16="http://schemas.microsoft.com/office/drawing/2014/main" id="{88CDBAC0-3F1A-4A4C-B2A8-1244AD6C9717}"/>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9;p32">
                <a:extLst>
                  <a:ext uri="{FF2B5EF4-FFF2-40B4-BE49-F238E27FC236}">
                    <a16:creationId xmlns:a16="http://schemas.microsoft.com/office/drawing/2014/main" id="{4313E808-9ED0-49AB-9860-0AB4A70B11DF}"/>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90;p32">
                <a:extLst>
                  <a:ext uri="{FF2B5EF4-FFF2-40B4-BE49-F238E27FC236}">
                    <a16:creationId xmlns:a16="http://schemas.microsoft.com/office/drawing/2014/main" id="{2FD65435-B0FE-4139-A0E6-2B6D3AEC210D}"/>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91;p32">
                <a:extLst>
                  <a:ext uri="{FF2B5EF4-FFF2-40B4-BE49-F238E27FC236}">
                    <a16:creationId xmlns:a16="http://schemas.microsoft.com/office/drawing/2014/main" id="{52D4A58A-C57D-4B40-80BF-6D139587CB22}"/>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2;p32">
                <a:extLst>
                  <a:ext uri="{FF2B5EF4-FFF2-40B4-BE49-F238E27FC236}">
                    <a16:creationId xmlns:a16="http://schemas.microsoft.com/office/drawing/2014/main" id="{21DAD8F2-64AD-4C8C-9A50-342792FA06B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3;p32">
                <a:extLst>
                  <a:ext uri="{FF2B5EF4-FFF2-40B4-BE49-F238E27FC236}">
                    <a16:creationId xmlns:a16="http://schemas.microsoft.com/office/drawing/2014/main" id="{58FD069D-74EC-43F5-833C-576ED09E621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4" name="组合 3">
            <a:extLst>
              <a:ext uri="{FF2B5EF4-FFF2-40B4-BE49-F238E27FC236}">
                <a16:creationId xmlns:a16="http://schemas.microsoft.com/office/drawing/2014/main" id="{FD1FB1BC-AD41-484E-99FD-EC73FBD5E783}"/>
              </a:ext>
            </a:extLst>
          </p:cNvPr>
          <p:cNvGrpSpPr/>
          <p:nvPr/>
        </p:nvGrpSpPr>
        <p:grpSpPr>
          <a:xfrm>
            <a:off x="2396938" y="3612744"/>
            <a:ext cx="576083" cy="576083"/>
            <a:chOff x="2319040" y="3574792"/>
            <a:chExt cx="576083" cy="576083"/>
          </a:xfrm>
        </p:grpSpPr>
        <p:sp>
          <p:nvSpPr>
            <p:cNvPr id="31" name="椭圆 30">
              <a:extLst>
                <a:ext uri="{FF2B5EF4-FFF2-40B4-BE49-F238E27FC236}">
                  <a16:creationId xmlns:a16="http://schemas.microsoft.com/office/drawing/2014/main" id="{898908D7-51F3-4B1A-A779-AA39CAF95FA4}"/>
                </a:ext>
              </a:extLst>
            </p:cNvPr>
            <p:cNvSpPr/>
            <p:nvPr/>
          </p:nvSpPr>
          <p:spPr>
            <a:xfrm>
              <a:off x="2319040" y="3574792"/>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椭圆 75">
              <a:extLst>
                <a:ext uri="{FF2B5EF4-FFF2-40B4-BE49-F238E27FC236}">
                  <a16:creationId xmlns:a16="http://schemas.microsoft.com/office/drawing/2014/main" id="{002B9308-3DAB-45EC-992F-921E05693AD9}"/>
                </a:ext>
              </a:extLst>
            </p:cNvPr>
            <p:cNvSpPr/>
            <p:nvPr/>
          </p:nvSpPr>
          <p:spPr>
            <a:xfrm>
              <a:off x="2357539" y="3613291"/>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Google Shape;1002;p32">
              <a:extLst>
                <a:ext uri="{FF2B5EF4-FFF2-40B4-BE49-F238E27FC236}">
                  <a16:creationId xmlns:a16="http://schemas.microsoft.com/office/drawing/2014/main" id="{F359D023-48C0-4C06-B9B7-D18F2E71763A}"/>
                </a:ext>
              </a:extLst>
            </p:cNvPr>
            <p:cNvGrpSpPr/>
            <p:nvPr/>
          </p:nvGrpSpPr>
          <p:grpSpPr>
            <a:xfrm>
              <a:off x="2524761" y="3750048"/>
              <a:ext cx="186656" cy="218219"/>
              <a:chOff x="-48237000" y="2342650"/>
              <a:chExt cx="256800" cy="300225"/>
            </a:xfrm>
            <a:solidFill>
              <a:schemeClr val="bg1"/>
            </a:solidFill>
          </p:grpSpPr>
          <p:sp>
            <p:nvSpPr>
              <p:cNvPr id="33" name="Google Shape;1003;p32">
                <a:extLst>
                  <a:ext uri="{FF2B5EF4-FFF2-40B4-BE49-F238E27FC236}">
                    <a16:creationId xmlns:a16="http://schemas.microsoft.com/office/drawing/2014/main" id="{5DBE8D73-1790-4259-B1DE-F735FB005A3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004;p32">
                <a:extLst>
                  <a:ext uri="{FF2B5EF4-FFF2-40B4-BE49-F238E27FC236}">
                    <a16:creationId xmlns:a16="http://schemas.microsoft.com/office/drawing/2014/main" id="{2B1DB92C-6274-43A6-A420-13E09076ED16}"/>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005;p32">
                <a:extLst>
                  <a:ext uri="{FF2B5EF4-FFF2-40B4-BE49-F238E27FC236}">
                    <a16:creationId xmlns:a16="http://schemas.microsoft.com/office/drawing/2014/main" id="{5401285C-941A-442B-BBDB-E2B0429EB8F2}"/>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81" name="直接连接符 80">
            <a:extLst>
              <a:ext uri="{FF2B5EF4-FFF2-40B4-BE49-F238E27FC236}">
                <a16:creationId xmlns:a16="http://schemas.microsoft.com/office/drawing/2014/main" id="{0EEA7B3A-5D5B-45F2-9986-8CD12EE78FC7}"/>
              </a:ext>
            </a:extLst>
          </p:cNvPr>
          <p:cNvCxnSpPr>
            <a:cxnSpLocks/>
          </p:cNvCxnSpPr>
          <p:nvPr/>
        </p:nvCxnSpPr>
        <p:spPr>
          <a:xfrm>
            <a:off x="8044080" y="4435068"/>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B1AA75AF-4D43-423C-A339-77DD6A97133C}"/>
              </a:ext>
            </a:extLst>
          </p:cNvPr>
          <p:cNvSpPr txBox="1"/>
          <p:nvPr/>
        </p:nvSpPr>
        <p:spPr>
          <a:xfrm>
            <a:off x="4785193" y="4991399"/>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83" name="文本框 82">
            <a:extLst>
              <a:ext uri="{FF2B5EF4-FFF2-40B4-BE49-F238E27FC236}">
                <a16:creationId xmlns:a16="http://schemas.microsoft.com/office/drawing/2014/main" id="{0700F53E-18D7-4FF0-A53A-867E184CC59D}"/>
              </a:ext>
            </a:extLst>
          </p:cNvPr>
          <p:cNvSpPr txBox="1"/>
          <p:nvPr/>
        </p:nvSpPr>
        <p:spPr>
          <a:xfrm>
            <a:off x="5321287" y="4331332"/>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sp>
        <p:nvSpPr>
          <p:cNvPr id="84" name="文本框 83">
            <a:extLst>
              <a:ext uri="{FF2B5EF4-FFF2-40B4-BE49-F238E27FC236}">
                <a16:creationId xmlns:a16="http://schemas.microsoft.com/office/drawing/2014/main" id="{95222668-F2D9-4FEA-9508-9DF1C2FED4F4}"/>
              </a:ext>
            </a:extLst>
          </p:cNvPr>
          <p:cNvSpPr txBox="1"/>
          <p:nvPr/>
        </p:nvSpPr>
        <p:spPr>
          <a:xfrm>
            <a:off x="8209075" y="4997147"/>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85" name="文本框 84">
            <a:extLst>
              <a:ext uri="{FF2B5EF4-FFF2-40B4-BE49-F238E27FC236}">
                <a16:creationId xmlns:a16="http://schemas.microsoft.com/office/drawing/2014/main" id="{02B0BE6E-7FC4-443E-A4C9-C04A4990A816}"/>
              </a:ext>
            </a:extLst>
          </p:cNvPr>
          <p:cNvSpPr txBox="1"/>
          <p:nvPr/>
        </p:nvSpPr>
        <p:spPr>
          <a:xfrm>
            <a:off x="8745169" y="4337080"/>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88" name="直接连接符 87">
            <a:extLst>
              <a:ext uri="{FF2B5EF4-FFF2-40B4-BE49-F238E27FC236}">
                <a16:creationId xmlns:a16="http://schemas.microsoft.com/office/drawing/2014/main" id="{9C8376D2-D932-4D54-A762-9526B1144217}"/>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1251"/>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down)">
                                      <p:cBhvr>
                                        <p:cTn id="31" dur="500"/>
                                        <p:tgtEl>
                                          <p:spTgt spid="81"/>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anim calcmode="lin" valueType="num">
                                      <p:cBhvr>
                                        <p:cTn id="35" dur="1000" fill="hold"/>
                                        <p:tgtEl>
                                          <p:spTgt spid="82"/>
                                        </p:tgtEl>
                                        <p:attrNameLst>
                                          <p:attrName>ppt_x</p:attrName>
                                        </p:attrNameLst>
                                      </p:cBhvr>
                                      <p:tavLst>
                                        <p:tav tm="0">
                                          <p:val>
                                            <p:strVal val="#ppt_x"/>
                                          </p:val>
                                        </p:tav>
                                        <p:tav tm="100000">
                                          <p:val>
                                            <p:strVal val="#ppt_x"/>
                                          </p:val>
                                        </p:tav>
                                      </p:tavLst>
                                    </p:anim>
                                    <p:anim calcmode="lin" valueType="num">
                                      <p:cBhvr>
                                        <p:cTn id="36" dur="1000" fill="hold"/>
                                        <p:tgtEl>
                                          <p:spTgt spid="8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1000"/>
                                        <p:tgtEl>
                                          <p:spTgt spid="83"/>
                                        </p:tgtEl>
                                      </p:cBhvr>
                                    </p:animEffect>
                                    <p:anim calcmode="lin" valueType="num">
                                      <p:cBhvr>
                                        <p:cTn id="40" dur="1000" fill="hold"/>
                                        <p:tgtEl>
                                          <p:spTgt spid="83"/>
                                        </p:tgtEl>
                                        <p:attrNameLst>
                                          <p:attrName>ppt_x</p:attrName>
                                        </p:attrNameLst>
                                      </p:cBhvr>
                                      <p:tavLst>
                                        <p:tav tm="0">
                                          <p:val>
                                            <p:strVal val="#ppt_x"/>
                                          </p:val>
                                        </p:tav>
                                        <p:tav tm="100000">
                                          <p:val>
                                            <p:strVal val="#ppt_x"/>
                                          </p:val>
                                        </p:tav>
                                      </p:tavLst>
                                    </p:anim>
                                    <p:anim calcmode="lin" valueType="num">
                                      <p:cBhvr>
                                        <p:cTn id="41" dur="1000" fill="hold"/>
                                        <p:tgtEl>
                                          <p:spTgt spid="8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1000"/>
                                        <p:tgtEl>
                                          <p:spTgt spid="84"/>
                                        </p:tgtEl>
                                      </p:cBhvr>
                                    </p:animEffect>
                                    <p:anim calcmode="lin" valueType="num">
                                      <p:cBhvr>
                                        <p:cTn id="45" dur="1000" fill="hold"/>
                                        <p:tgtEl>
                                          <p:spTgt spid="84"/>
                                        </p:tgtEl>
                                        <p:attrNameLst>
                                          <p:attrName>ppt_x</p:attrName>
                                        </p:attrNameLst>
                                      </p:cBhvr>
                                      <p:tavLst>
                                        <p:tav tm="0">
                                          <p:val>
                                            <p:strVal val="#ppt_x"/>
                                          </p:val>
                                        </p:tav>
                                        <p:tav tm="100000">
                                          <p:val>
                                            <p:strVal val="#ppt_x"/>
                                          </p:val>
                                        </p:tav>
                                      </p:tavLst>
                                    </p:anim>
                                    <p:anim calcmode="lin" valueType="num">
                                      <p:cBhvr>
                                        <p:cTn id="46" dur="1000" fill="hold"/>
                                        <p:tgtEl>
                                          <p:spTgt spid="8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22" presetClass="entr" presetSubtype="2"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wipe(right)">
                                      <p:cBhvr>
                                        <p:cTn id="54" dur="500"/>
                                        <p:tgtEl>
                                          <p:spTgt spid="88"/>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anim calcmode="lin" valueType="num">
                                      <p:cBhvr>
                                        <p:cTn id="72" dur="1000" fill="hold"/>
                                        <p:tgtEl>
                                          <p:spTgt spid="2"/>
                                        </p:tgtEl>
                                        <p:attrNameLst>
                                          <p:attrName>ppt_x</p:attrName>
                                        </p:attrNameLst>
                                      </p:cBhvr>
                                      <p:tavLst>
                                        <p:tav tm="0">
                                          <p:val>
                                            <p:strVal val="#ppt_x"/>
                                          </p:val>
                                        </p:tav>
                                        <p:tav tm="100000">
                                          <p:val>
                                            <p:strVal val="#ppt_x"/>
                                          </p:val>
                                        </p:tav>
                                      </p:tavLst>
                                    </p:anim>
                                    <p:anim calcmode="lin" valueType="num">
                                      <p:cBhvr>
                                        <p:cTn id="7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82" grpId="0"/>
      <p:bldP spid="83" grpId="0"/>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2" name="组合 1">
            <a:extLst>
              <a:ext uri="{FF2B5EF4-FFF2-40B4-BE49-F238E27FC236}">
                <a16:creationId xmlns:a16="http://schemas.microsoft.com/office/drawing/2014/main" id="{CF0BFC71-E673-4D2E-9E30-2BDBE03E8CA7}"/>
              </a:ext>
            </a:extLst>
          </p:cNvPr>
          <p:cNvGrpSpPr/>
          <p:nvPr/>
        </p:nvGrpSpPr>
        <p:grpSpPr>
          <a:xfrm>
            <a:off x="3996655" y="2472372"/>
            <a:ext cx="4294821" cy="2820645"/>
            <a:chOff x="3668079" y="2082886"/>
            <a:chExt cx="4855842" cy="3189098"/>
          </a:xfrm>
        </p:grpSpPr>
        <p:sp>
          <p:nvSpPr>
            <p:cNvPr id="16" name="Google Shape;567;p22">
              <a:extLst>
                <a:ext uri="{FF2B5EF4-FFF2-40B4-BE49-F238E27FC236}">
                  <a16:creationId xmlns:a16="http://schemas.microsoft.com/office/drawing/2014/main" id="{91DBB53F-B3E9-4FA6-A168-CCD82E266AF9}"/>
                </a:ext>
              </a:extLst>
            </p:cNvPr>
            <p:cNvSpPr/>
            <p:nvPr/>
          </p:nvSpPr>
          <p:spPr>
            <a:xfrm>
              <a:off x="7706960" y="4045805"/>
              <a:ext cx="649323" cy="314977"/>
            </a:xfrm>
            <a:custGeom>
              <a:avLst/>
              <a:gdLst/>
              <a:ahLst/>
              <a:cxnLst/>
              <a:rect l="l" t="t" r="r" b="b"/>
              <a:pathLst>
                <a:path w="25447" h="12344" extrusionOk="0">
                  <a:moveTo>
                    <a:pt x="12700" y="0"/>
                  </a:moveTo>
                  <a:cubicBezTo>
                    <a:pt x="8218" y="0"/>
                    <a:pt x="3879" y="1376"/>
                    <a:pt x="1591" y="3806"/>
                  </a:cubicBezTo>
                  <a:cubicBezTo>
                    <a:pt x="628"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38"/>
                    <a:pt x="24107" y="3555"/>
                    <a:pt x="21680" y="2174"/>
                  </a:cubicBezTo>
                  <a:cubicBezTo>
                    <a:pt x="20759" y="1672"/>
                    <a:pt x="19838" y="1253"/>
                    <a:pt x="18834" y="919"/>
                  </a:cubicBezTo>
                  <a:cubicBezTo>
                    <a:pt x="16885" y="296"/>
                    <a:pt x="14777" y="0"/>
                    <a:pt x="12700" y="0"/>
                  </a:cubicBezTo>
                  <a:close/>
                </a:path>
              </a:pathLst>
            </a:custGeom>
            <a:solidFill>
              <a:srgbClr val="6837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7" name="Google Shape;568;p22">
              <a:extLst>
                <a:ext uri="{FF2B5EF4-FFF2-40B4-BE49-F238E27FC236}">
                  <a16:creationId xmlns:a16="http://schemas.microsoft.com/office/drawing/2014/main" id="{AE233A00-6FC0-42A6-AE6A-0518B2D984EC}"/>
                </a:ext>
              </a:extLst>
            </p:cNvPr>
            <p:cNvSpPr/>
            <p:nvPr/>
          </p:nvSpPr>
          <p:spPr>
            <a:xfrm>
              <a:off x="6707383" y="2884910"/>
              <a:ext cx="108956" cy="236029"/>
            </a:xfrm>
            <a:custGeom>
              <a:avLst/>
              <a:gdLst/>
              <a:ahLst/>
              <a:cxnLst/>
              <a:rect l="l" t="t" r="r" b="b"/>
              <a:pathLst>
                <a:path w="4270" h="9250" extrusionOk="0">
                  <a:moveTo>
                    <a:pt x="4270" y="0"/>
                  </a:moveTo>
                  <a:lnTo>
                    <a:pt x="1" y="4311"/>
                  </a:lnTo>
                  <a:lnTo>
                    <a:pt x="1" y="9249"/>
                  </a:lnTo>
                  <a:lnTo>
                    <a:pt x="4270" y="4939"/>
                  </a:lnTo>
                  <a:lnTo>
                    <a:pt x="4270"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569;p22">
              <a:extLst>
                <a:ext uri="{FF2B5EF4-FFF2-40B4-BE49-F238E27FC236}">
                  <a16:creationId xmlns:a16="http://schemas.microsoft.com/office/drawing/2014/main" id="{251E6AED-58C8-4816-8EE1-E0FB42D28ED7}"/>
                </a:ext>
              </a:extLst>
            </p:cNvPr>
            <p:cNvSpPr/>
            <p:nvPr/>
          </p:nvSpPr>
          <p:spPr>
            <a:xfrm>
              <a:off x="5341510" y="2887054"/>
              <a:ext cx="111100" cy="236029"/>
            </a:xfrm>
            <a:custGeom>
              <a:avLst/>
              <a:gdLst/>
              <a:ahLst/>
              <a:cxnLst/>
              <a:rect l="l" t="t" r="r" b="b"/>
              <a:pathLst>
                <a:path w="4354" h="9250" extrusionOk="0">
                  <a:moveTo>
                    <a:pt x="1" y="0"/>
                  </a:moveTo>
                  <a:lnTo>
                    <a:pt x="1" y="4938"/>
                  </a:lnTo>
                  <a:lnTo>
                    <a:pt x="4353" y="9249"/>
                  </a:lnTo>
                  <a:lnTo>
                    <a:pt x="4353" y="4311"/>
                  </a:lnTo>
                  <a:lnTo>
                    <a:pt x="1" y="0"/>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570;p22">
              <a:extLst>
                <a:ext uri="{FF2B5EF4-FFF2-40B4-BE49-F238E27FC236}">
                  <a16:creationId xmlns:a16="http://schemas.microsoft.com/office/drawing/2014/main" id="{FE38093E-C251-4456-8253-6CC747E81259}"/>
                </a:ext>
              </a:extLst>
            </p:cNvPr>
            <p:cNvSpPr/>
            <p:nvPr/>
          </p:nvSpPr>
          <p:spPr>
            <a:xfrm>
              <a:off x="5452584" y="2997031"/>
              <a:ext cx="111075" cy="234983"/>
            </a:xfrm>
            <a:custGeom>
              <a:avLst/>
              <a:gdLst/>
              <a:ahLst/>
              <a:cxnLst/>
              <a:rect l="l" t="t" r="r" b="b"/>
              <a:pathLst>
                <a:path w="4353" h="9209" extrusionOk="0">
                  <a:moveTo>
                    <a:pt x="0" y="1"/>
                  </a:moveTo>
                  <a:lnTo>
                    <a:pt x="0" y="4939"/>
                  </a:lnTo>
                  <a:lnTo>
                    <a:pt x="4311" y="9208"/>
                  </a:lnTo>
                  <a:lnTo>
                    <a:pt x="4353" y="4270"/>
                  </a:lnTo>
                  <a:lnTo>
                    <a:pt x="0" y="1"/>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571;p22">
              <a:extLst>
                <a:ext uri="{FF2B5EF4-FFF2-40B4-BE49-F238E27FC236}">
                  <a16:creationId xmlns:a16="http://schemas.microsoft.com/office/drawing/2014/main" id="{E4D62080-A54A-445C-883F-0B063A0B5272}"/>
                </a:ext>
              </a:extLst>
            </p:cNvPr>
            <p:cNvSpPr/>
            <p:nvPr/>
          </p:nvSpPr>
          <p:spPr>
            <a:xfrm>
              <a:off x="7329998" y="3617501"/>
              <a:ext cx="218933" cy="126027"/>
            </a:xfrm>
            <a:custGeom>
              <a:avLst/>
              <a:gdLst/>
              <a:ahLst/>
              <a:cxnLst/>
              <a:rect l="l" t="t" r="r" b="b"/>
              <a:pathLst>
                <a:path w="8580" h="4939" extrusionOk="0">
                  <a:moveTo>
                    <a:pt x="0" y="0"/>
                  </a:moveTo>
                  <a:lnTo>
                    <a:pt x="0" y="4939"/>
                  </a:lnTo>
                  <a:lnTo>
                    <a:pt x="8580" y="4939"/>
                  </a:lnTo>
                  <a:lnTo>
                    <a:pt x="8580"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572;p22">
              <a:extLst>
                <a:ext uri="{FF2B5EF4-FFF2-40B4-BE49-F238E27FC236}">
                  <a16:creationId xmlns:a16="http://schemas.microsoft.com/office/drawing/2014/main" id="{46758A57-9619-48BA-B8FF-B000D2445F2A}"/>
                </a:ext>
              </a:extLst>
            </p:cNvPr>
            <p:cNvSpPr/>
            <p:nvPr/>
          </p:nvSpPr>
          <p:spPr>
            <a:xfrm>
              <a:off x="7112134" y="3617501"/>
              <a:ext cx="217887" cy="126027"/>
            </a:xfrm>
            <a:custGeom>
              <a:avLst/>
              <a:gdLst/>
              <a:ahLst/>
              <a:cxnLst/>
              <a:rect l="l" t="t" r="r" b="b"/>
              <a:pathLst>
                <a:path w="8539" h="4939" extrusionOk="0">
                  <a:moveTo>
                    <a:pt x="0" y="0"/>
                  </a:moveTo>
                  <a:lnTo>
                    <a:pt x="0" y="4939"/>
                  </a:lnTo>
                  <a:lnTo>
                    <a:pt x="8538" y="4939"/>
                  </a:lnTo>
                  <a:lnTo>
                    <a:pt x="8538"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573;p22">
              <a:extLst>
                <a:ext uri="{FF2B5EF4-FFF2-40B4-BE49-F238E27FC236}">
                  <a16:creationId xmlns:a16="http://schemas.microsoft.com/office/drawing/2014/main" id="{EFB3E88E-11C8-4C6F-832B-AAEAA44FD7C0}"/>
                </a:ext>
              </a:extLst>
            </p:cNvPr>
            <p:cNvSpPr/>
            <p:nvPr/>
          </p:nvSpPr>
          <p:spPr>
            <a:xfrm>
              <a:off x="4842806" y="3617501"/>
              <a:ext cx="218933" cy="126027"/>
            </a:xfrm>
            <a:custGeom>
              <a:avLst/>
              <a:gdLst/>
              <a:ahLst/>
              <a:cxnLst/>
              <a:rect l="l" t="t" r="r" b="b"/>
              <a:pathLst>
                <a:path w="8580" h="4939" extrusionOk="0">
                  <a:moveTo>
                    <a:pt x="0" y="0"/>
                  </a:moveTo>
                  <a:lnTo>
                    <a:pt x="0" y="4939"/>
                  </a:lnTo>
                  <a:lnTo>
                    <a:pt x="8538"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574;p22">
              <a:extLst>
                <a:ext uri="{FF2B5EF4-FFF2-40B4-BE49-F238E27FC236}">
                  <a16:creationId xmlns:a16="http://schemas.microsoft.com/office/drawing/2014/main" id="{89F9F99E-C2DD-40CB-8AE6-8DE66148A2F4}"/>
                </a:ext>
              </a:extLst>
            </p:cNvPr>
            <p:cNvSpPr/>
            <p:nvPr/>
          </p:nvSpPr>
          <p:spPr>
            <a:xfrm>
              <a:off x="4623870" y="3617501"/>
              <a:ext cx="218959" cy="126027"/>
            </a:xfrm>
            <a:custGeom>
              <a:avLst/>
              <a:gdLst/>
              <a:ahLst/>
              <a:cxnLst/>
              <a:rect l="l" t="t" r="r" b="b"/>
              <a:pathLst>
                <a:path w="8581" h="4939" extrusionOk="0">
                  <a:moveTo>
                    <a:pt x="43" y="0"/>
                  </a:moveTo>
                  <a:lnTo>
                    <a:pt x="1" y="4939"/>
                  </a:lnTo>
                  <a:lnTo>
                    <a:pt x="8580"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575;p22">
              <a:extLst>
                <a:ext uri="{FF2B5EF4-FFF2-40B4-BE49-F238E27FC236}">
                  <a16:creationId xmlns:a16="http://schemas.microsoft.com/office/drawing/2014/main" id="{BB243632-FE58-40D0-A606-71BA405D4E51}"/>
                </a:ext>
              </a:extLst>
            </p:cNvPr>
            <p:cNvSpPr/>
            <p:nvPr/>
          </p:nvSpPr>
          <p:spPr>
            <a:xfrm>
              <a:off x="4624942" y="3613216"/>
              <a:ext cx="25" cy="130313"/>
            </a:xfrm>
            <a:custGeom>
              <a:avLst/>
              <a:gdLst/>
              <a:ahLst/>
              <a:cxnLst/>
              <a:rect l="l" t="t" r="r" b="b"/>
              <a:pathLst>
                <a:path w="1" h="5107" extrusionOk="0">
                  <a:moveTo>
                    <a:pt x="1" y="168"/>
                  </a:moveTo>
                  <a:lnTo>
                    <a:pt x="1" y="5107"/>
                  </a:lnTo>
                  <a:lnTo>
                    <a:pt x="1" y="4939"/>
                  </a:lnTo>
                  <a:lnTo>
                    <a:pt x="1" y="1"/>
                  </a:lnTo>
                  <a:lnTo>
                    <a:pt x="1" y="168"/>
                  </a:lnTo>
                  <a:close/>
                </a:path>
              </a:pathLst>
            </a:custGeom>
            <a:solidFill>
              <a:srgbClr val="058A7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576;p22">
              <a:extLst>
                <a:ext uri="{FF2B5EF4-FFF2-40B4-BE49-F238E27FC236}">
                  <a16:creationId xmlns:a16="http://schemas.microsoft.com/office/drawing/2014/main" id="{B236686E-A4B2-4B66-8573-CDA3EA8CD55D}"/>
                </a:ext>
              </a:extLst>
            </p:cNvPr>
            <p:cNvSpPr/>
            <p:nvPr/>
          </p:nvSpPr>
          <p:spPr>
            <a:xfrm>
              <a:off x="6602738" y="4131158"/>
              <a:ext cx="112145" cy="236055"/>
            </a:xfrm>
            <a:custGeom>
              <a:avLst/>
              <a:gdLst/>
              <a:ahLst/>
              <a:cxnLst/>
              <a:rect l="l" t="t" r="r" b="b"/>
              <a:pathLst>
                <a:path w="4395" h="9251" extrusionOk="0">
                  <a:moveTo>
                    <a:pt x="42" y="1"/>
                  </a:moveTo>
                  <a:lnTo>
                    <a:pt x="0" y="4939"/>
                  </a:lnTo>
                  <a:lnTo>
                    <a:pt x="4353" y="9250"/>
                  </a:lnTo>
                  <a:lnTo>
                    <a:pt x="4395" y="4312"/>
                  </a:lnTo>
                  <a:lnTo>
                    <a:pt x="42"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577;p22">
              <a:extLst>
                <a:ext uri="{FF2B5EF4-FFF2-40B4-BE49-F238E27FC236}">
                  <a16:creationId xmlns:a16="http://schemas.microsoft.com/office/drawing/2014/main" id="{823CB8D2-2447-4DC0-B2D6-7FD7C9BC3BA2}"/>
                </a:ext>
              </a:extLst>
            </p:cNvPr>
            <p:cNvSpPr/>
            <p:nvPr/>
          </p:nvSpPr>
          <p:spPr>
            <a:xfrm>
              <a:off x="5458990" y="4129040"/>
              <a:ext cx="110028" cy="234957"/>
            </a:xfrm>
            <a:custGeom>
              <a:avLst/>
              <a:gdLst/>
              <a:ahLst/>
              <a:cxnLst/>
              <a:rect l="l" t="t" r="r" b="b"/>
              <a:pathLst>
                <a:path w="4312" h="9208" extrusionOk="0">
                  <a:moveTo>
                    <a:pt x="4311" y="0"/>
                  </a:moveTo>
                  <a:lnTo>
                    <a:pt x="42" y="4311"/>
                  </a:lnTo>
                  <a:lnTo>
                    <a:pt x="1" y="9208"/>
                  </a:lnTo>
                  <a:lnTo>
                    <a:pt x="4311" y="4939"/>
                  </a:lnTo>
                  <a:lnTo>
                    <a:pt x="4311" y="0"/>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578;p22">
              <a:extLst>
                <a:ext uri="{FF2B5EF4-FFF2-40B4-BE49-F238E27FC236}">
                  <a16:creationId xmlns:a16="http://schemas.microsoft.com/office/drawing/2014/main" id="{73BC71B5-59F1-4FF1-AC7F-120B7684633F}"/>
                </a:ext>
              </a:extLst>
            </p:cNvPr>
            <p:cNvSpPr/>
            <p:nvPr/>
          </p:nvSpPr>
          <p:spPr>
            <a:xfrm>
              <a:off x="6713787" y="4241162"/>
              <a:ext cx="111100" cy="234957"/>
            </a:xfrm>
            <a:custGeom>
              <a:avLst/>
              <a:gdLst/>
              <a:ahLst/>
              <a:cxnLst/>
              <a:rect l="l" t="t" r="r" b="b"/>
              <a:pathLst>
                <a:path w="4354" h="9208" extrusionOk="0">
                  <a:moveTo>
                    <a:pt x="43" y="1"/>
                  </a:moveTo>
                  <a:lnTo>
                    <a:pt x="1" y="4939"/>
                  </a:lnTo>
                  <a:lnTo>
                    <a:pt x="4353" y="9208"/>
                  </a:lnTo>
                  <a:lnTo>
                    <a:pt x="4353" y="4269"/>
                  </a:lnTo>
                  <a:lnTo>
                    <a:pt x="43"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579;p22">
              <a:extLst>
                <a:ext uri="{FF2B5EF4-FFF2-40B4-BE49-F238E27FC236}">
                  <a16:creationId xmlns:a16="http://schemas.microsoft.com/office/drawing/2014/main" id="{883430E6-3F3C-4AC5-9875-673A84CA1E27}"/>
                </a:ext>
              </a:extLst>
            </p:cNvPr>
            <p:cNvSpPr/>
            <p:nvPr/>
          </p:nvSpPr>
          <p:spPr>
            <a:xfrm>
              <a:off x="5350058" y="4239019"/>
              <a:ext cx="110028" cy="234983"/>
            </a:xfrm>
            <a:custGeom>
              <a:avLst/>
              <a:gdLst/>
              <a:ahLst/>
              <a:cxnLst/>
              <a:rect l="l" t="t" r="r" b="b"/>
              <a:pathLst>
                <a:path w="4312" h="9209" extrusionOk="0">
                  <a:moveTo>
                    <a:pt x="4311" y="1"/>
                  </a:moveTo>
                  <a:lnTo>
                    <a:pt x="1" y="4270"/>
                  </a:lnTo>
                  <a:lnTo>
                    <a:pt x="1" y="9208"/>
                  </a:lnTo>
                  <a:lnTo>
                    <a:pt x="4270" y="4898"/>
                  </a:lnTo>
                  <a:lnTo>
                    <a:pt x="4311" y="1"/>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580;p22">
              <a:extLst>
                <a:ext uri="{FF2B5EF4-FFF2-40B4-BE49-F238E27FC236}">
                  <a16:creationId xmlns:a16="http://schemas.microsoft.com/office/drawing/2014/main" id="{EB5715CB-782F-4D00-9F52-D3A392E20B54}"/>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cubicBezTo>
                    <a:pt x="25446" y="5439"/>
                    <a:pt x="24107" y="3556"/>
                    <a:pt x="21721" y="2133"/>
                  </a:cubicBezTo>
                  <a:cubicBezTo>
                    <a:pt x="20801" y="1631"/>
                    <a:pt x="19838" y="1212"/>
                    <a:pt x="18834" y="919"/>
                  </a:cubicBezTo>
                  <a:cubicBezTo>
                    <a:pt x="16885" y="296"/>
                    <a:pt x="14777" y="1"/>
                    <a:pt x="12700" y="1"/>
                  </a:cubicBezTo>
                  <a:close/>
                </a:path>
              </a:pathLst>
            </a:custGeom>
            <a:solidFill>
              <a:srgbClr val="E526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581;p22">
              <a:extLst>
                <a:ext uri="{FF2B5EF4-FFF2-40B4-BE49-F238E27FC236}">
                  <a16:creationId xmlns:a16="http://schemas.microsoft.com/office/drawing/2014/main" id="{9AF84247-DAB7-41AE-A55D-BD9EF30527E7}"/>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lnTo>
                    <a:pt x="25446" y="7364"/>
                  </a:lnTo>
                  <a:cubicBezTo>
                    <a:pt x="25446" y="5439"/>
                    <a:pt x="24149" y="3556"/>
                    <a:pt x="21721" y="2133"/>
                  </a:cubicBezTo>
                  <a:cubicBezTo>
                    <a:pt x="20801" y="1631"/>
                    <a:pt x="19838" y="1212"/>
                    <a:pt x="18834" y="919"/>
                  </a:cubicBezTo>
                  <a:cubicBezTo>
                    <a:pt x="16885" y="296"/>
                    <a:pt x="14777" y="1"/>
                    <a:pt x="1270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582;p22">
              <a:extLst>
                <a:ext uri="{FF2B5EF4-FFF2-40B4-BE49-F238E27FC236}">
                  <a16:creationId xmlns:a16="http://schemas.microsoft.com/office/drawing/2014/main" id="{59D4E6C4-1634-4DB1-8B6E-7A34BED41FF7}"/>
                </a:ext>
              </a:extLst>
            </p:cNvPr>
            <p:cNvSpPr/>
            <p:nvPr/>
          </p:nvSpPr>
          <p:spPr>
            <a:xfrm>
              <a:off x="4710372" y="3107035"/>
              <a:ext cx="207195" cy="348149"/>
            </a:xfrm>
            <a:custGeom>
              <a:avLst/>
              <a:gdLst/>
              <a:ahLst/>
              <a:cxnLst/>
              <a:rect l="l" t="t" r="r" b="b"/>
              <a:pathLst>
                <a:path w="8120" h="13644" extrusionOk="0">
                  <a:moveTo>
                    <a:pt x="8120" y="0"/>
                  </a:moveTo>
                  <a:cubicBezTo>
                    <a:pt x="4897" y="2386"/>
                    <a:pt x="2135" y="5357"/>
                    <a:pt x="1" y="8705"/>
                  </a:cubicBezTo>
                  <a:lnTo>
                    <a:pt x="1" y="13644"/>
                  </a:lnTo>
                  <a:cubicBezTo>
                    <a:pt x="2135" y="10296"/>
                    <a:pt x="4897" y="7324"/>
                    <a:pt x="8120" y="4939"/>
                  </a:cubicBezTo>
                  <a:lnTo>
                    <a:pt x="8120" y="0"/>
                  </a:lnTo>
                  <a:close/>
                </a:path>
              </a:pathLst>
            </a:custGeom>
            <a:solidFill>
              <a:srgbClr val="0F767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583;p22">
              <a:extLst>
                <a:ext uri="{FF2B5EF4-FFF2-40B4-BE49-F238E27FC236}">
                  <a16:creationId xmlns:a16="http://schemas.microsoft.com/office/drawing/2014/main" id="{9EA70017-126F-4C5F-ACC7-7EB5F7869264}"/>
                </a:ext>
              </a:extLst>
            </p:cNvPr>
            <p:cNvSpPr/>
            <p:nvPr/>
          </p:nvSpPr>
          <p:spPr>
            <a:xfrm>
              <a:off x="5060644" y="3105963"/>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585;p22">
              <a:extLst>
                <a:ext uri="{FF2B5EF4-FFF2-40B4-BE49-F238E27FC236}">
                  <a16:creationId xmlns:a16="http://schemas.microsoft.com/office/drawing/2014/main" id="{FCBD31DF-4732-46D7-85C0-288207427207}"/>
                </a:ext>
              </a:extLst>
            </p:cNvPr>
            <p:cNvSpPr/>
            <p:nvPr/>
          </p:nvSpPr>
          <p:spPr>
            <a:xfrm>
              <a:off x="3712418" y="3003437"/>
              <a:ext cx="1002780" cy="451747"/>
            </a:xfrm>
            <a:custGeom>
              <a:avLst/>
              <a:gdLst/>
              <a:ahLst/>
              <a:cxnLst/>
              <a:rect l="l" t="t" r="r" b="b"/>
              <a:pathLst>
                <a:path w="39299" h="17704" extrusionOk="0">
                  <a:moveTo>
                    <a:pt x="0" y="1"/>
                  </a:moveTo>
                  <a:lnTo>
                    <a:pt x="0" y="4939"/>
                  </a:lnTo>
                  <a:cubicBezTo>
                    <a:pt x="0" y="7618"/>
                    <a:pt x="1800" y="10254"/>
                    <a:pt x="5148" y="12138"/>
                  </a:cubicBezTo>
                  <a:cubicBezTo>
                    <a:pt x="5985" y="12640"/>
                    <a:pt x="6864" y="13058"/>
                    <a:pt x="7743" y="13393"/>
                  </a:cubicBezTo>
                  <a:cubicBezTo>
                    <a:pt x="10869" y="14524"/>
                    <a:pt x="14179" y="15100"/>
                    <a:pt x="17507" y="15100"/>
                  </a:cubicBezTo>
                  <a:cubicBezTo>
                    <a:pt x="18367" y="15100"/>
                    <a:pt x="19229" y="15061"/>
                    <a:pt x="20089" y="14984"/>
                  </a:cubicBezTo>
                  <a:cubicBezTo>
                    <a:pt x="21387" y="14858"/>
                    <a:pt x="22687" y="14795"/>
                    <a:pt x="23985" y="14795"/>
                  </a:cubicBezTo>
                  <a:cubicBezTo>
                    <a:pt x="27879" y="14795"/>
                    <a:pt x="31755" y="15360"/>
                    <a:pt x="35490" y="16490"/>
                  </a:cubicBezTo>
                  <a:lnTo>
                    <a:pt x="39299" y="17704"/>
                  </a:lnTo>
                  <a:lnTo>
                    <a:pt x="39299" y="12765"/>
                  </a:lnTo>
                  <a:lnTo>
                    <a:pt x="35490" y="11552"/>
                  </a:lnTo>
                  <a:cubicBezTo>
                    <a:pt x="31774" y="10427"/>
                    <a:pt x="27917" y="9839"/>
                    <a:pt x="24042" y="9839"/>
                  </a:cubicBezTo>
                  <a:cubicBezTo>
                    <a:pt x="22725" y="9839"/>
                    <a:pt x="21406" y="9907"/>
                    <a:pt x="20089" y="10045"/>
                  </a:cubicBezTo>
                  <a:cubicBezTo>
                    <a:pt x="19229" y="10123"/>
                    <a:pt x="18367" y="10161"/>
                    <a:pt x="17507" y="10161"/>
                  </a:cubicBezTo>
                  <a:cubicBezTo>
                    <a:pt x="14179" y="10161"/>
                    <a:pt x="10869" y="9585"/>
                    <a:pt x="7743" y="8455"/>
                  </a:cubicBezTo>
                  <a:cubicBezTo>
                    <a:pt x="6864" y="8120"/>
                    <a:pt x="5985" y="7701"/>
                    <a:pt x="5148" y="7199"/>
                  </a:cubicBezTo>
                  <a:cubicBezTo>
                    <a:pt x="1800" y="5316"/>
                    <a:pt x="0" y="2679"/>
                    <a:pt x="0" y="1"/>
                  </a:cubicBez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586;p22">
              <a:extLst>
                <a:ext uri="{FF2B5EF4-FFF2-40B4-BE49-F238E27FC236}">
                  <a16:creationId xmlns:a16="http://schemas.microsoft.com/office/drawing/2014/main" id="{4AA2BEF6-A7AB-4AA6-A316-FDD962BDAACC}"/>
                </a:ext>
              </a:extLst>
            </p:cNvPr>
            <p:cNvSpPr/>
            <p:nvPr/>
          </p:nvSpPr>
          <p:spPr>
            <a:xfrm>
              <a:off x="3668079" y="2749364"/>
              <a:ext cx="1249475" cy="579814"/>
            </a:xfrm>
            <a:custGeom>
              <a:avLst/>
              <a:gdLst/>
              <a:ahLst/>
              <a:cxnLst/>
              <a:rect l="l" t="t" r="r" b="b"/>
              <a:pathLst>
                <a:path w="48967" h="22723" extrusionOk="0">
                  <a:moveTo>
                    <a:pt x="18978" y="2720"/>
                  </a:moveTo>
                  <a:cubicBezTo>
                    <a:pt x="21055" y="2720"/>
                    <a:pt x="23163" y="3015"/>
                    <a:pt x="25112" y="3638"/>
                  </a:cubicBezTo>
                  <a:cubicBezTo>
                    <a:pt x="26116" y="3931"/>
                    <a:pt x="27037" y="4350"/>
                    <a:pt x="27958" y="4852"/>
                  </a:cubicBezTo>
                  <a:cubicBezTo>
                    <a:pt x="31892" y="7154"/>
                    <a:pt x="32938" y="10711"/>
                    <a:pt x="30134" y="13641"/>
                  </a:cubicBezTo>
                  <a:cubicBezTo>
                    <a:pt x="27817" y="16071"/>
                    <a:pt x="23469" y="17447"/>
                    <a:pt x="18984" y="17447"/>
                  </a:cubicBezTo>
                  <a:cubicBezTo>
                    <a:pt x="16906" y="17447"/>
                    <a:pt x="14798" y="17151"/>
                    <a:pt x="12849" y="16528"/>
                  </a:cubicBezTo>
                  <a:lnTo>
                    <a:pt x="12891" y="16528"/>
                  </a:lnTo>
                  <a:cubicBezTo>
                    <a:pt x="11887" y="16194"/>
                    <a:pt x="10924" y="15775"/>
                    <a:pt x="10045" y="15273"/>
                  </a:cubicBezTo>
                  <a:cubicBezTo>
                    <a:pt x="6111" y="13013"/>
                    <a:pt x="5065" y="9456"/>
                    <a:pt x="7869" y="6526"/>
                  </a:cubicBezTo>
                  <a:cubicBezTo>
                    <a:pt x="10157" y="4095"/>
                    <a:pt x="14496" y="2720"/>
                    <a:pt x="18978" y="2720"/>
                  </a:cubicBezTo>
                  <a:close/>
                  <a:moveTo>
                    <a:pt x="18876" y="0"/>
                  </a:moveTo>
                  <a:cubicBezTo>
                    <a:pt x="12759" y="0"/>
                    <a:pt x="6814" y="1871"/>
                    <a:pt x="3642" y="5187"/>
                  </a:cubicBezTo>
                  <a:cubicBezTo>
                    <a:pt x="3474" y="5354"/>
                    <a:pt x="3307" y="5563"/>
                    <a:pt x="3140" y="5773"/>
                  </a:cubicBezTo>
                  <a:cubicBezTo>
                    <a:pt x="1" y="9623"/>
                    <a:pt x="1549" y="14227"/>
                    <a:pt x="6655" y="17156"/>
                  </a:cubicBezTo>
                  <a:cubicBezTo>
                    <a:pt x="7492" y="17658"/>
                    <a:pt x="8371" y="18077"/>
                    <a:pt x="9250" y="18412"/>
                  </a:cubicBezTo>
                  <a:cubicBezTo>
                    <a:pt x="12376" y="19542"/>
                    <a:pt x="15686" y="20118"/>
                    <a:pt x="19014" y="20118"/>
                  </a:cubicBezTo>
                  <a:cubicBezTo>
                    <a:pt x="19874" y="20118"/>
                    <a:pt x="20736" y="20080"/>
                    <a:pt x="21596" y="20002"/>
                  </a:cubicBezTo>
                  <a:cubicBezTo>
                    <a:pt x="22913" y="19864"/>
                    <a:pt x="24232" y="19796"/>
                    <a:pt x="25549" y="19796"/>
                  </a:cubicBezTo>
                  <a:cubicBezTo>
                    <a:pt x="29424" y="19796"/>
                    <a:pt x="33281" y="20384"/>
                    <a:pt x="36997" y="21509"/>
                  </a:cubicBezTo>
                  <a:lnTo>
                    <a:pt x="40848" y="22722"/>
                  </a:lnTo>
                  <a:cubicBezTo>
                    <a:pt x="42982" y="19374"/>
                    <a:pt x="45744" y="16403"/>
                    <a:pt x="48967" y="14017"/>
                  </a:cubicBezTo>
                  <a:lnTo>
                    <a:pt x="45828" y="13013"/>
                  </a:lnTo>
                  <a:cubicBezTo>
                    <a:pt x="43819" y="12385"/>
                    <a:pt x="41852" y="11548"/>
                    <a:pt x="40011" y="10502"/>
                  </a:cubicBezTo>
                  <a:cubicBezTo>
                    <a:pt x="38002" y="9414"/>
                    <a:pt x="36244" y="7907"/>
                    <a:pt x="34821" y="6107"/>
                  </a:cubicBezTo>
                  <a:cubicBezTo>
                    <a:pt x="33817" y="4810"/>
                    <a:pt x="32561" y="3722"/>
                    <a:pt x="31138" y="2927"/>
                  </a:cubicBezTo>
                  <a:cubicBezTo>
                    <a:pt x="29883" y="2215"/>
                    <a:pt x="28585" y="1671"/>
                    <a:pt x="27246" y="1253"/>
                  </a:cubicBezTo>
                  <a:cubicBezTo>
                    <a:pt x="24592" y="403"/>
                    <a:pt x="21715" y="0"/>
                    <a:pt x="18876"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587;p22">
              <a:extLst>
                <a:ext uri="{FF2B5EF4-FFF2-40B4-BE49-F238E27FC236}">
                  <a16:creationId xmlns:a16="http://schemas.microsoft.com/office/drawing/2014/main" id="{F5C6C538-6E4F-492F-84BC-681D0E9AEA32}"/>
                </a:ext>
              </a:extLst>
            </p:cNvPr>
            <p:cNvSpPr/>
            <p:nvPr/>
          </p:nvSpPr>
          <p:spPr>
            <a:xfrm>
              <a:off x="5060645" y="3105964"/>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588;p22">
              <a:extLst>
                <a:ext uri="{FF2B5EF4-FFF2-40B4-BE49-F238E27FC236}">
                  <a16:creationId xmlns:a16="http://schemas.microsoft.com/office/drawing/2014/main" id="{7CF2B2B9-7286-434E-BD14-0BB096EF86D2}"/>
                </a:ext>
              </a:extLst>
            </p:cNvPr>
            <p:cNvSpPr/>
            <p:nvPr/>
          </p:nvSpPr>
          <p:spPr>
            <a:xfrm>
              <a:off x="4624942" y="2887054"/>
              <a:ext cx="938707" cy="730465"/>
            </a:xfrm>
            <a:custGeom>
              <a:avLst/>
              <a:gdLst/>
              <a:ahLst/>
              <a:cxnLst/>
              <a:rect l="l" t="t" r="r" b="b"/>
              <a:pathLst>
                <a:path w="36788" h="28627" extrusionOk="0">
                  <a:moveTo>
                    <a:pt x="28083" y="0"/>
                  </a:moveTo>
                  <a:cubicBezTo>
                    <a:pt x="21638" y="2218"/>
                    <a:pt x="15988" y="5190"/>
                    <a:pt x="11468" y="8621"/>
                  </a:cubicBezTo>
                  <a:cubicBezTo>
                    <a:pt x="8245" y="11007"/>
                    <a:pt x="5483" y="13978"/>
                    <a:pt x="3349" y="17326"/>
                  </a:cubicBezTo>
                  <a:cubicBezTo>
                    <a:pt x="1172" y="20716"/>
                    <a:pt x="1" y="24609"/>
                    <a:pt x="1" y="28626"/>
                  </a:cubicBezTo>
                  <a:lnTo>
                    <a:pt x="17118" y="28626"/>
                  </a:lnTo>
                  <a:cubicBezTo>
                    <a:pt x="17076" y="20089"/>
                    <a:pt x="24944" y="12639"/>
                    <a:pt x="36788" y="8580"/>
                  </a:cubicBezTo>
                  <a:lnTo>
                    <a:pt x="32435" y="4311"/>
                  </a:lnTo>
                  <a:lnTo>
                    <a:pt x="28083" y="0"/>
                  </a:ln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589;p22">
              <a:extLst>
                <a:ext uri="{FF2B5EF4-FFF2-40B4-BE49-F238E27FC236}">
                  <a16:creationId xmlns:a16="http://schemas.microsoft.com/office/drawing/2014/main" id="{6DE38113-47CA-48C4-8C46-D45D1286BF40}"/>
                </a:ext>
              </a:extLst>
            </p:cNvPr>
            <p:cNvSpPr/>
            <p:nvPr/>
          </p:nvSpPr>
          <p:spPr>
            <a:xfrm>
              <a:off x="3972364" y="272020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590;p22">
              <a:extLst>
                <a:ext uri="{FF2B5EF4-FFF2-40B4-BE49-F238E27FC236}">
                  <a16:creationId xmlns:a16="http://schemas.microsoft.com/office/drawing/2014/main" id="{60D6E136-C443-455F-BD53-923BC6A6A3AA}"/>
                </a:ext>
              </a:extLst>
            </p:cNvPr>
            <p:cNvSpPr/>
            <p:nvPr/>
          </p:nvSpPr>
          <p:spPr>
            <a:xfrm>
              <a:off x="6294606" y="2339204"/>
              <a:ext cx="222173" cy="500867"/>
            </a:xfrm>
            <a:custGeom>
              <a:avLst/>
              <a:gdLst/>
              <a:ahLst/>
              <a:cxnLst/>
              <a:rect l="l" t="t" r="r" b="b"/>
              <a:pathLst>
                <a:path w="8707" h="19629" extrusionOk="0">
                  <a:moveTo>
                    <a:pt x="8706" y="0"/>
                  </a:moveTo>
                  <a:cubicBezTo>
                    <a:pt x="8706" y="2218"/>
                    <a:pt x="7451" y="4395"/>
                    <a:pt x="5065" y="6152"/>
                  </a:cubicBezTo>
                  <a:cubicBezTo>
                    <a:pt x="1801" y="8622"/>
                    <a:pt x="1" y="11635"/>
                    <a:pt x="1" y="14690"/>
                  </a:cubicBezTo>
                  <a:lnTo>
                    <a:pt x="1" y="19425"/>
                  </a:lnTo>
                  <a:lnTo>
                    <a:pt x="1" y="19425"/>
                  </a:lnTo>
                  <a:cubicBezTo>
                    <a:pt x="42" y="16438"/>
                    <a:pt x="1874" y="13464"/>
                    <a:pt x="5065" y="11091"/>
                  </a:cubicBezTo>
                  <a:cubicBezTo>
                    <a:pt x="7451" y="9333"/>
                    <a:pt x="8706" y="7157"/>
                    <a:pt x="8706" y="4939"/>
                  </a:cubicBezTo>
                  <a:lnTo>
                    <a:pt x="8706" y="0"/>
                  </a:lnTo>
                  <a:close/>
                  <a:moveTo>
                    <a:pt x="1" y="19425"/>
                  </a:moveTo>
                  <a:cubicBezTo>
                    <a:pt x="0" y="19493"/>
                    <a:pt x="0" y="19561"/>
                    <a:pt x="1" y="19629"/>
                  </a:cubicBezTo>
                  <a:lnTo>
                    <a:pt x="1" y="19425"/>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591;p22">
              <a:extLst>
                <a:ext uri="{FF2B5EF4-FFF2-40B4-BE49-F238E27FC236}">
                  <a16:creationId xmlns:a16="http://schemas.microsoft.com/office/drawing/2014/main" id="{25C60F23-8971-472F-97D3-29BEB00B00C3}"/>
                </a:ext>
              </a:extLst>
            </p:cNvPr>
            <p:cNvSpPr/>
            <p:nvPr/>
          </p:nvSpPr>
          <p:spPr>
            <a:xfrm>
              <a:off x="5754809" y="2152140"/>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A11B1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592;p22">
              <a:extLst>
                <a:ext uri="{FF2B5EF4-FFF2-40B4-BE49-F238E27FC236}">
                  <a16:creationId xmlns:a16="http://schemas.microsoft.com/office/drawing/2014/main" id="{276B150E-B104-479F-8B45-920661297A62}"/>
                </a:ext>
              </a:extLst>
            </p:cNvPr>
            <p:cNvSpPr/>
            <p:nvPr/>
          </p:nvSpPr>
          <p:spPr>
            <a:xfrm>
              <a:off x="5636256" y="2339205"/>
              <a:ext cx="226435" cy="510487"/>
            </a:xfrm>
            <a:custGeom>
              <a:avLst/>
              <a:gdLst/>
              <a:ahLst/>
              <a:cxnLst/>
              <a:rect l="l" t="t" r="r" b="b"/>
              <a:pathLst>
                <a:path w="8874" h="20006" extrusionOk="0">
                  <a:moveTo>
                    <a:pt x="1" y="0"/>
                  </a:moveTo>
                  <a:lnTo>
                    <a:pt x="1" y="4939"/>
                  </a:lnTo>
                  <a:cubicBezTo>
                    <a:pt x="1" y="7199"/>
                    <a:pt x="1298" y="9333"/>
                    <a:pt x="3726" y="11091"/>
                  </a:cubicBezTo>
                  <a:cubicBezTo>
                    <a:pt x="7032" y="13560"/>
                    <a:pt x="8873" y="16699"/>
                    <a:pt x="8873" y="20005"/>
                  </a:cubicBezTo>
                  <a:lnTo>
                    <a:pt x="8873" y="15067"/>
                  </a:lnTo>
                  <a:cubicBezTo>
                    <a:pt x="8873" y="11760"/>
                    <a:pt x="7032" y="8622"/>
                    <a:pt x="3726" y="6152"/>
                  </a:cubicBezTo>
                  <a:cubicBezTo>
                    <a:pt x="1298" y="4395"/>
                    <a:pt x="1" y="2260"/>
                    <a:pt x="1"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593;p22">
              <a:extLst>
                <a:ext uri="{FF2B5EF4-FFF2-40B4-BE49-F238E27FC236}">
                  <a16:creationId xmlns:a16="http://schemas.microsoft.com/office/drawing/2014/main" id="{3360BC8C-B073-42B4-BFCB-7B31047F175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594;p22">
              <a:extLst>
                <a:ext uri="{FF2B5EF4-FFF2-40B4-BE49-F238E27FC236}">
                  <a16:creationId xmlns:a16="http://schemas.microsoft.com/office/drawing/2014/main" id="{CE5CCE51-D7E2-42D5-AFD9-AE5D7D01BDB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595;p22">
              <a:extLst>
                <a:ext uri="{FF2B5EF4-FFF2-40B4-BE49-F238E27FC236}">
                  <a16:creationId xmlns:a16="http://schemas.microsoft.com/office/drawing/2014/main" id="{E68D5CA9-C53A-4E52-AFD3-1E1E35B407AC}"/>
                </a:ext>
              </a:extLst>
            </p:cNvPr>
            <p:cNvSpPr/>
            <p:nvPr/>
          </p:nvSpPr>
          <p:spPr>
            <a:xfrm>
              <a:off x="5862669" y="2723643"/>
              <a:ext cx="1097" cy="182648"/>
            </a:xfrm>
            <a:custGeom>
              <a:avLst/>
              <a:gdLst/>
              <a:ahLst/>
              <a:cxnLst/>
              <a:rect l="l" t="t" r="r" b="b"/>
              <a:pathLst>
                <a:path w="43" h="7158" extrusionOk="0">
                  <a:moveTo>
                    <a:pt x="0" y="1"/>
                  </a:moveTo>
                  <a:lnTo>
                    <a:pt x="0" y="4939"/>
                  </a:lnTo>
                  <a:lnTo>
                    <a:pt x="0" y="7157"/>
                  </a:lnTo>
                  <a:lnTo>
                    <a:pt x="42" y="2219"/>
                  </a:lnTo>
                  <a:lnTo>
                    <a:pt x="0" y="1"/>
                  </a:lnTo>
                  <a:close/>
                </a:path>
              </a:pathLst>
            </a:custGeom>
            <a:solidFill>
              <a:srgbClr val="AE970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596;p22">
              <a:extLst>
                <a:ext uri="{FF2B5EF4-FFF2-40B4-BE49-F238E27FC236}">
                  <a16:creationId xmlns:a16="http://schemas.microsoft.com/office/drawing/2014/main" id="{9E483D26-A00B-4A58-84F7-EE862B0F3085}"/>
                </a:ext>
              </a:extLst>
            </p:cNvPr>
            <p:cNvSpPr/>
            <p:nvPr/>
          </p:nvSpPr>
          <p:spPr>
            <a:xfrm>
              <a:off x="5563635"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597;p22">
              <a:extLst>
                <a:ext uri="{FF2B5EF4-FFF2-40B4-BE49-F238E27FC236}">
                  <a16:creationId xmlns:a16="http://schemas.microsoft.com/office/drawing/2014/main" id="{9E5C2BD9-03AB-4EBF-8806-7B0CEE5096D6}"/>
                </a:ext>
              </a:extLst>
            </p:cNvPr>
            <p:cNvSpPr/>
            <p:nvPr/>
          </p:nvSpPr>
          <p:spPr>
            <a:xfrm>
              <a:off x="5350058" y="4347950"/>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009BD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598;p22">
              <a:extLst>
                <a:ext uri="{FF2B5EF4-FFF2-40B4-BE49-F238E27FC236}">
                  <a16:creationId xmlns:a16="http://schemas.microsoft.com/office/drawing/2014/main" id="{E2A7BAB1-BD4B-42EA-97D4-6C145E8258A9}"/>
                </a:ext>
              </a:extLst>
            </p:cNvPr>
            <p:cNvSpPr/>
            <p:nvPr/>
          </p:nvSpPr>
          <p:spPr>
            <a:xfrm>
              <a:off x="5872288" y="4454739"/>
              <a:ext cx="1072" cy="187981"/>
            </a:xfrm>
            <a:custGeom>
              <a:avLst/>
              <a:gdLst/>
              <a:ahLst/>
              <a:cxnLst/>
              <a:rect l="l" t="t" r="r" b="b"/>
              <a:pathLst>
                <a:path w="42" h="7367" extrusionOk="0">
                  <a:moveTo>
                    <a:pt x="42" y="1"/>
                  </a:moveTo>
                  <a:lnTo>
                    <a:pt x="0" y="4939"/>
                  </a:lnTo>
                  <a:lnTo>
                    <a:pt x="42" y="7367"/>
                  </a:lnTo>
                  <a:lnTo>
                    <a:pt x="42" y="2428"/>
                  </a:lnTo>
                  <a:lnTo>
                    <a:pt x="42" y="1"/>
                  </a:lnTo>
                  <a:close/>
                </a:path>
              </a:pathLst>
            </a:custGeom>
            <a:solidFill>
              <a:srgbClr val="242F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599;p22">
              <a:extLst>
                <a:ext uri="{FF2B5EF4-FFF2-40B4-BE49-F238E27FC236}">
                  <a16:creationId xmlns:a16="http://schemas.microsoft.com/office/drawing/2014/main" id="{E87642B5-7926-494E-ABD3-1E2D9912B602}"/>
                </a:ext>
              </a:extLst>
            </p:cNvPr>
            <p:cNvSpPr/>
            <p:nvPr/>
          </p:nvSpPr>
          <p:spPr>
            <a:xfrm>
              <a:off x="5769735" y="4701386"/>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68C6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601;p22">
              <a:extLst>
                <a:ext uri="{FF2B5EF4-FFF2-40B4-BE49-F238E27FC236}">
                  <a16:creationId xmlns:a16="http://schemas.microsoft.com/office/drawing/2014/main" id="{8AF8A9BD-1B47-44D2-8E6D-58A712375819}"/>
                </a:ext>
              </a:extLst>
            </p:cNvPr>
            <p:cNvSpPr/>
            <p:nvPr/>
          </p:nvSpPr>
          <p:spPr>
            <a:xfrm>
              <a:off x="5350058" y="4347949"/>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602;p22">
              <a:extLst>
                <a:ext uri="{FF2B5EF4-FFF2-40B4-BE49-F238E27FC236}">
                  <a16:creationId xmlns:a16="http://schemas.microsoft.com/office/drawing/2014/main" id="{193C9DCD-DB33-4D05-883E-8C9D3C72F2B5}"/>
                </a:ext>
              </a:extLst>
            </p:cNvPr>
            <p:cNvSpPr/>
            <p:nvPr/>
          </p:nvSpPr>
          <p:spPr>
            <a:xfrm>
              <a:off x="5350058" y="4130112"/>
              <a:ext cx="1474812" cy="334268"/>
            </a:xfrm>
            <a:custGeom>
              <a:avLst/>
              <a:gdLst/>
              <a:ahLst/>
              <a:cxnLst/>
              <a:rect l="l" t="t" r="r" b="b"/>
              <a:pathLst>
                <a:path w="57798" h="13100" extrusionOk="0">
                  <a:moveTo>
                    <a:pt x="8580" y="0"/>
                  </a:moveTo>
                  <a:lnTo>
                    <a:pt x="4311" y="4269"/>
                  </a:lnTo>
                  <a:lnTo>
                    <a:pt x="1" y="8538"/>
                  </a:lnTo>
                  <a:cubicBezTo>
                    <a:pt x="6655" y="10756"/>
                    <a:pt x="13519" y="12179"/>
                    <a:pt x="20508" y="12723"/>
                  </a:cubicBezTo>
                  <a:cubicBezTo>
                    <a:pt x="23312" y="12974"/>
                    <a:pt x="26158" y="13100"/>
                    <a:pt x="29046" y="13100"/>
                  </a:cubicBezTo>
                  <a:cubicBezTo>
                    <a:pt x="31975" y="13100"/>
                    <a:pt x="34821" y="12974"/>
                    <a:pt x="37625" y="12723"/>
                  </a:cubicBezTo>
                  <a:cubicBezTo>
                    <a:pt x="44489" y="12179"/>
                    <a:pt x="51269" y="10798"/>
                    <a:pt x="57797" y="8621"/>
                  </a:cubicBezTo>
                  <a:lnTo>
                    <a:pt x="53487" y="4353"/>
                  </a:lnTo>
                  <a:lnTo>
                    <a:pt x="49134" y="42"/>
                  </a:lnTo>
                  <a:lnTo>
                    <a:pt x="49134" y="84"/>
                  </a:lnTo>
                  <a:cubicBezTo>
                    <a:pt x="42575" y="2166"/>
                    <a:pt x="35768" y="3212"/>
                    <a:pt x="28959" y="3212"/>
                  </a:cubicBezTo>
                  <a:cubicBezTo>
                    <a:pt x="22082" y="3212"/>
                    <a:pt x="15204" y="2145"/>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603;p22">
              <a:extLst>
                <a:ext uri="{FF2B5EF4-FFF2-40B4-BE49-F238E27FC236}">
                  <a16:creationId xmlns:a16="http://schemas.microsoft.com/office/drawing/2014/main" id="{CBB023AE-EC4C-42C4-BB37-FAECDDBDBFFA}"/>
                </a:ext>
              </a:extLst>
            </p:cNvPr>
            <p:cNvSpPr/>
            <p:nvPr/>
          </p:nvSpPr>
          <p:spPr>
            <a:xfrm>
              <a:off x="5769735" y="4701385"/>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604;p22">
              <a:extLst>
                <a:ext uri="{FF2B5EF4-FFF2-40B4-BE49-F238E27FC236}">
                  <a16:creationId xmlns:a16="http://schemas.microsoft.com/office/drawing/2014/main" id="{D49CE680-04E0-499F-B1D8-E85B51E36F25}"/>
                </a:ext>
              </a:extLst>
            </p:cNvPr>
            <p:cNvSpPr/>
            <p:nvPr/>
          </p:nvSpPr>
          <p:spPr>
            <a:xfrm>
              <a:off x="5650138" y="4888596"/>
              <a:ext cx="887469" cy="383388"/>
            </a:xfrm>
            <a:custGeom>
              <a:avLst/>
              <a:gdLst/>
              <a:ahLst/>
              <a:cxnLst/>
              <a:rect l="l" t="t" r="r" b="b"/>
              <a:pathLst>
                <a:path w="34780" h="15025" extrusionOk="0">
                  <a:moveTo>
                    <a:pt x="43" y="0"/>
                  </a:moveTo>
                  <a:cubicBezTo>
                    <a:pt x="16" y="186"/>
                    <a:pt x="23" y="372"/>
                    <a:pt x="43" y="557"/>
                  </a:cubicBezTo>
                  <a:lnTo>
                    <a:pt x="43" y="557"/>
                  </a:lnTo>
                  <a:lnTo>
                    <a:pt x="43" y="0"/>
                  </a:lnTo>
                  <a:close/>
                  <a:moveTo>
                    <a:pt x="34779" y="42"/>
                  </a:moveTo>
                  <a:cubicBezTo>
                    <a:pt x="34779" y="5566"/>
                    <a:pt x="27037" y="10086"/>
                    <a:pt x="17453" y="10086"/>
                  </a:cubicBezTo>
                  <a:lnTo>
                    <a:pt x="16323" y="10086"/>
                  </a:lnTo>
                  <a:cubicBezTo>
                    <a:pt x="11970" y="9919"/>
                    <a:pt x="7995" y="8789"/>
                    <a:pt x="5149" y="7157"/>
                  </a:cubicBezTo>
                  <a:cubicBezTo>
                    <a:pt x="2303" y="5524"/>
                    <a:pt x="461" y="3306"/>
                    <a:pt x="85" y="879"/>
                  </a:cubicBezTo>
                  <a:cubicBezTo>
                    <a:pt x="69" y="772"/>
                    <a:pt x="54" y="665"/>
                    <a:pt x="43" y="557"/>
                  </a:cubicBezTo>
                  <a:lnTo>
                    <a:pt x="43" y="557"/>
                  </a:lnTo>
                  <a:lnTo>
                    <a:pt x="43" y="4939"/>
                  </a:lnTo>
                  <a:cubicBezTo>
                    <a:pt x="1" y="5232"/>
                    <a:pt x="43" y="5524"/>
                    <a:pt x="85" y="5817"/>
                  </a:cubicBezTo>
                  <a:cubicBezTo>
                    <a:pt x="461" y="8245"/>
                    <a:pt x="2261" y="10421"/>
                    <a:pt x="5149" y="12095"/>
                  </a:cubicBezTo>
                  <a:cubicBezTo>
                    <a:pt x="8078" y="13769"/>
                    <a:pt x="12012" y="14857"/>
                    <a:pt x="16323" y="15025"/>
                  </a:cubicBezTo>
                  <a:lnTo>
                    <a:pt x="17453" y="15025"/>
                  </a:lnTo>
                  <a:cubicBezTo>
                    <a:pt x="27037" y="15025"/>
                    <a:pt x="34779" y="10505"/>
                    <a:pt x="34779" y="4980"/>
                  </a:cubicBezTo>
                  <a:lnTo>
                    <a:pt x="34779" y="42"/>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605;p22">
              <a:extLst>
                <a:ext uri="{FF2B5EF4-FFF2-40B4-BE49-F238E27FC236}">
                  <a16:creationId xmlns:a16="http://schemas.microsoft.com/office/drawing/2014/main" id="{668A366C-5758-4C84-A508-A6766D9216C8}"/>
                </a:ext>
              </a:extLst>
            </p:cNvPr>
            <p:cNvSpPr/>
            <p:nvPr/>
          </p:nvSpPr>
          <p:spPr>
            <a:xfrm>
              <a:off x="5642661" y="4455811"/>
              <a:ext cx="894947" cy="693109"/>
            </a:xfrm>
            <a:custGeom>
              <a:avLst/>
              <a:gdLst/>
              <a:ahLst/>
              <a:cxnLst/>
              <a:rect l="l" t="t" r="r" b="b"/>
              <a:pathLst>
                <a:path w="35073" h="27163" extrusionOk="0">
                  <a:moveTo>
                    <a:pt x="17869" y="9625"/>
                  </a:moveTo>
                  <a:cubicBezTo>
                    <a:pt x="20924" y="9625"/>
                    <a:pt x="23971" y="10377"/>
                    <a:pt x="26660" y="11803"/>
                  </a:cubicBezTo>
                  <a:cubicBezTo>
                    <a:pt x="28962" y="13142"/>
                    <a:pt x="30385" y="14984"/>
                    <a:pt x="30385" y="17034"/>
                  </a:cubicBezTo>
                  <a:cubicBezTo>
                    <a:pt x="30427" y="21094"/>
                    <a:pt x="24735" y="24400"/>
                    <a:pt x="17746" y="24400"/>
                  </a:cubicBezTo>
                  <a:lnTo>
                    <a:pt x="17704" y="24400"/>
                  </a:lnTo>
                  <a:cubicBezTo>
                    <a:pt x="17618" y="24401"/>
                    <a:pt x="17532" y="24402"/>
                    <a:pt x="17446" y="24402"/>
                  </a:cubicBezTo>
                  <a:cubicBezTo>
                    <a:pt x="14433" y="24402"/>
                    <a:pt x="11392" y="23689"/>
                    <a:pt x="8706" y="22224"/>
                  </a:cubicBezTo>
                  <a:cubicBezTo>
                    <a:pt x="6404" y="20885"/>
                    <a:pt x="4981" y="19043"/>
                    <a:pt x="4981" y="16992"/>
                  </a:cubicBezTo>
                  <a:cubicBezTo>
                    <a:pt x="4939" y="12933"/>
                    <a:pt x="10631" y="9627"/>
                    <a:pt x="17620" y="9627"/>
                  </a:cubicBezTo>
                  <a:cubicBezTo>
                    <a:pt x="17703" y="9625"/>
                    <a:pt x="17786" y="9625"/>
                    <a:pt x="17869" y="9625"/>
                  </a:cubicBezTo>
                  <a:close/>
                  <a:moveTo>
                    <a:pt x="9041" y="1"/>
                  </a:moveTo>
                  <a:lnTo>
                    <a:pt x="9041" y="2386"/>
                  </a:lnTo>
                  <a:cubicBezTo>
                    <a:pt x="9041" y="5441"/>
                    <a:pt x="7241" y="8497"/>
                    <a:pt x="3935" y="10924"/>
                  </a:cubicBezTo>
                  <a:cubicBezTo>
                    <a:pt x="1298" y="12933"/>
                    <a:pt x="1" y="15402"/>
                    <a:pt x="378" y="17955"/>
                  </a:cubicBezTo>
                  <a:cubicBezTo>
                    <a:pt x="754" y="20382"/>
                    <a:pt x="2554" y="22559"/>
                    <a:pt x="5442" y="24233"/>
                  </a:cubicBezTo>
                  <a:cubicBezTo>
                    <a:pt x="8371" y="25907"/>
                    <a:pt x="12305" y="26995"/>
                    <a:pt x="16616" y="27162"/>
                  </a:cubicBezTo>
                  <a:lnTo>
                    <a:pt x="17746" y="27162"/>
                  </a:lnTo>
                  <a:cubicBezTo>
                    <a:pt x="27330" y="27162"/>
                    <a:pt x="35072" y="22642"/>
                    <a:pt x="35072" y="17118"/>
                  </a:cubicBezTo>
                  <a:cubicBezTo>
                    <a:pt x="35031" y="14858"/>
                    <a:pt x="33775" y="12724"/>
                    <a:pt x="31348" y="10924"/>
                  </a:cubicBezTo>
                  <a:cubicBezTo>
                    <a:pt x="28041" y="8497"/>
                    <a:pt x="26158" y="5316"/>
                    <a:pt x="26158" y="2010"/>
                  </a:cubicBezTo>
                  <a:lnTo>
                    <a:pt x="26158" y="1"/>
                  </a:lnTo>
                  <a:cubicBezTo>
                    <a:pt x="23354" y="210"/>
                    <a:pt x="20508" y="336"/>
                    <a:pt x="17620" y="336"/>
                  </a:cubicBezTo>
                  <a:cubicBezTo>
                    <a:pt x="14691" y="336"/>
                    <a:pt x="11845" y="210"/>
                    <a:pt x="9041"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609;p22">
              <a:extLst>
                <a:ext uri="{FF2B5EF4-FFF2-40B4-BE49-F238E27FC236}">
                  <a16:creationId xmlns:a16="http://schemas.microsoft.com/office/drawing/2014/main" id="{FC2FB184-5E90-4342-B388-4E722FD618CF}"/>
                </a:ext>
              </a:extLst>
            </p:cNvPr>
            <p:cNvSpPr/>
            <p:nvPr/>
          </p:nvSpPr>
          <p:spPr>
            <a:xfrm>
              <a:off x="7702700"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C4E6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610;p22">
              <a:extLst>
                <a:ext uri="{FF2B5EF4-FFF2-40B4-BE49-F238E27FC236}">
                  <a16:creationId xmlns:a16="http://schemas.microsoft.com/office/drawing/2014/main" id="{6F7979AD-1B4A-46F1-84EB-2E1B629E89B8}"/>
                </a:ext>
              </a:extLst>
            </p:cNvPr>
            <p:cNvSpPr/>
            <p:nvPr/>
          </p:nvSpPr>
          <p:spPr>
            <a:xfrm>
              <a:off x="7249901" y="3107035"/>
              <a:ext cx="210385" cy="348149"/>
            </a:xfrm>
            <a:custGeom>
              <a:avLst/>
              <a:gdLst/>
              <a:ahLst/>
              <a:cxnLst/>
              <a:rect l="l" t="t" r="r" b="b"/>
              <a:pathLst>
                <a:path w="8245" h="13644" extrusionOk="0">
                  <a:moveTo>
                    <a:pt x="0" y="0"/>
                  </a:moveTo>
                  <a:lnTo>
                    <a:pt x="0" y="4939"/>
                  </a:lnTo>
                  <a:cubicBezTo>
                    <a:pt x="3223" y="7324"/>
                    <a:pt x="6027" y="10254"/>
                    <a:pt x="8245" y="13644"/>
                  </a:cubicBezTo>
                  <a:lnTo>
                    <a:pt x="8245" y="8705"/>
                  </a:lnTo>
                  <a:lnTo>
                    <a:pt x="8203" y="8705"/>
                  </a:lnTo>
                  <a:cubicBezTo>
                    <a:pt x="6027" y="5316"/>
                    <a:pt x="3223" y="2386"/>
                    <a:pt x="0" y="0"/>
                  </a:cubicBezTo>
                  <a:close/>
                </a:path>
              </a:pathLst>
            </a:custGeom>
            <a:solidFill>
              <a:srgbClr val="9612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611;p22">
              <a:extLst>
                <a:ext uri="{FF2B5EF4-FFF2-40B4-BE49-F238E27FC236}">
                  <a16:creationId xmlns:a16="http://schemas.microsoft.com/office/drawing/2014/main" id="{646E5FFB-984D-428C-9974-330F0FC76C76}"/>
                </a:ext>
              </a:extLst>
            </p:cNvPr>
            <p:cNvSpPr/>
            <p:nvPr/>
          </p:nvSpPr>
          <p:spPr>
            <a:xfrm>
              <a:off x="4624942" y="3617502"/>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67BD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612;p22">
              <a:extLst>
                <a:ext uri="{FF2B5EF4-FFF2-40B4-BE49-F238E27FC236}">
                  <a16:creationId xmlns:a16="http://schemas.microsoft.com/office/drawing/2014/main" id="{38A473FB-0D81-4820-A603-ACBDA079C8D4}"/>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146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7" name="Google Shape;614;p22">
              <a:extLst>
                <a:ext uri="{FF2B5EF4-FFF2-40B4-BE49-F238E27FC236}">
                  <a16:creationId xmlns:a16="http://schemas.microsoft.com/office/drawing/2014/main" id="{63B6691B-F176-4DE4-8D11-6039075BC65A}"/>
                </a:ext>
              </a:extLst>
            </p:cNvPr>
            <p:cNvSpPr/>
            <p:nvPr/>
          </p:nvSpPr>
          <p:spPr>
            <a:xfrm>
              <a:off x="3728168" y="4129040"/>
              <a:ext cx="1203571" cy="482291"/>
            </a:xfrm>
            <a:custGeom>
              <a:avLst/>
              <a:gdLst/>
              <a:ahLst/>
              <a:cxnLst/>
              <a:rect l="l" t="t" r="r" b="b"/>
              <a:pathLst>
                <a:path w="47168" h="18901" extrusionOk="0">
                  <a:moveTo>
                    <a:pt x="47167" y="0"/>
                  </a:moveTo>
                  <a:lnTo>
                    <a:pt x="44279" y="921"/>
                  </a:lnTo>
                  <a:cubicBezTo>
                    <a:pt x="39299" y="2511"/>
                    <a:pt x="35407" y="4981"/>
                    <a:pt x="33356" y="7826"/>
                  </a:cubicBezTo>
                  <a:cubicBezTo>
                    <a:pt x="31850" y="9919"/>
                    <a:pt x="29213" y="11593"/>
                    <a:pt x="25823" y="12681"/>
                  </a:cubicBezTo>
                  <a:cubicBezTo>
                    <a:pt x="23160" y="13537"/>
                    <a:pt x="20267" y="13944"/>
                    <a:pt x="17410" y="13944"/>
                  </a:cubicBezTo>
                  <a:cubicBezTo>
                    <a:pt x="12858" y="13944"/>
                    <a:pt x="8398" y="12910"/>
                    <a:pt x="5107" y="11007"/>
                  </a:cubicBezTo>
                  <a:cubicBezTo>
                    <a:pt x="4018" y="10421"/>
                    <a:pt x="3056" y="9668"/>
                    <a:pt x="2177" y="8789"/>
                  </a:cubicBezTo>
                  <a:cubicBezTo>
                    <a:pt x="2010" y="8580"/>
                    <a:pt x="1842" y="8370"/>
                    <a:pt x="1675" y="8203"/>
                  </a:cubicBezTo>
                  <a:cubicBezTo>
                    <a:pt x="628" y="6989"/>
                    <a:pt x="1" y="5483"/>
                    <a:pt x="1" y="3892"/>
                  </a:cubicBezTo>
                  <a:lnTo>
                    <a:pt x="1" y="8831"/>
                  </a:lnTo>
                  <a:cubicBezTo>
                    <a:pt x="1" y="10421"/>
                    <a:pt x="628" y="11928"/>
                    <a:pt x="1675" y="13142"/>
                  </a:cubicBezTo>
                  <a:cubicBezTo>
                    <a:pt x="1842" y="13309"/>
                    <a:pt x="2010" y="13518"/>
                    <a:pt x="2177" y="13727"/>
                  </a:cubicBezTo>
                  <a:cubicBezTo>
                    <a:pt x="3056" y="14606"/>
                    <a:pt x="4018" y="15360"/>
                    <a:pt x="5107" y="15946"/>
                  </a:cubicBezTo>
                  <a:cubicBezTo>
                    <a:pt x="8402" y="17851"/>
                    <a:pt x="12869" y="18901"/>
                    <a:pt x="17426" y="18901"/>
                  </a:cubicBezTo>
                  <a:cubicBezTo>
                    <a:pt x="20278" y="18901"/>
                    <a:pt x="23165" y="18489"/>
                    <a:pt x="25823" y="17620"/>
                  </a:cubicBezTo>
                  <a:cubicBezTo>
                    <a:pt x="29213" y="16532"/>
                    <a:pt x="31850" y="14857"/>
                    <a:pt x="33356" y="12765"/>
                  </a:cubicBezTo>
                  <a:cubicBezTo>
                    <a:pt x="35449" y="9919"/>
                    <a:pt x="39299" y="7450"/>
                    <a:pt x="44279" y="5859"/>
                  </a:cubicBezTo>
                  <a:lnTo>
                    <a:pt x="47167" y="4939"/>
                  </a:lnTo>
                  <a:lnTo>
                    <a:pt x="47167"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8" name="Google Shape;615;p22">
              <a:extLst>
                <a:ext uri="{FF2B5EF4-FFF2-40B4-BE49-F238E27FC236}">
                  <a16:creationId xmlns:a16="http://schemas.microsoft.com/office/drawing/2014/main" id="{37BD65C1-7D12-441B-A5DB-782DB681CC12}"/>
                </a:ext>
              </a:extLst>
            </p:cNvPr>
            <p:cNvSpPr/>
            <p:nvPr/>
          </p:nvSpPr>
          <p:spPr>
            <a:xfrm>
              <a:off x="4624942" y="3618973"/>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9" name="Google Shape;616;p22">
              <a:extLst>
                <a:ext uri="{FF2B5EF4-FFF2-40B4-BE49-F238E27FC236}">
                  <a16:creationId xmlns:a16="http://schemas.microsoft.com/office/drawing/2014/main" id="{CAB2DED0-73CF-4C52-A6CC-D1959CC950AE}"/>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0" name="Google Shape;617;p22">
              <a:extLst>
                <a:ext uri="{FF2B5EF4-FFF2-40B4-BE49-F238E27FC236}">
                  <a16:creationId xmlns:a16="http://schemas.microsoft.com/office/drawing/2014/main" id="{07E6C10B-77B0-4C68-99FB-889B215AD625}"/>
                </a:ext>
              </a:extLst>
            </p:cNvPr>
            <p:cNvSpPr/>
            <p:nvPr/>
          </p:nvSpPr>
          <p:spPr>
            <a:xfrm>
              <a:off x="4624942" y="3617502"/>
              <a:ext cx="944065" cy="730465"/>
            </a:xfrm>
            <a:custGeom>
              <a:avLst/>
              <a:gdLst/>
              <a:ahLst/>
              <a:cxnLst/>
              <a:rect l="l" t="t" r="r" b="b"/>
              <a:pathLst>
                <a:path w="36998" h="28627" extrusionOk="0">
                  <a:moveTo>
                    <a:pt x="1" y="0"/>
                  </a:moveTo>
                  <a:cubicBezTo>
                    <a:pt x="42" y="4018"/>
                    <a:pt x="1256" y="7952"/>
                    <a:pt x="3474" y="11300"/>
                  </a:cubicBezTo>
                  <a:cubicBezTo>
                    <a:pt x="5692" y="14690"/>
                    <a:pt x="8455" y="17620"/>
                    <a:pt x="11719" y="20005"/>
                  </a:cubicBezTo>
                  <a:cubicBezTo>
                    <a:pt x="13351" y="21261"/>
                    <a:pt x="15109" y="22433"/>
                    <a:pt x="16909" y="23437"/>
                  </a:cubicBezTo>
                  <a:cubicBezTo>
                    <a:pt x="20550" y="25530"/>
                    <a:pt x="24442" y="27287"/>
                    <a:pt x="28418" y="28627"/>
                  </a:cubicBezTo>
                  <a:lnTo>
                    <a:pt x="32728" y="24316"/>
                  </a:lnTo>
                  <a:lnTo>
                    <a:pt x="36997" y="20047"/>
                  </a:lnTo>
                  <a:cubicBezTo>
                    <a:pt x="34193" y="19126"/>
                    <a:pt x="31515" y="17913"/>
                    <a:pt x="28962" y="16448"/>
                  </a:cubicBezTo>
                  <a:cubicBezTo>
                    <a:pt x="21680" y="12221"/>
                    <a:pt x="17160" y="6404"/>
                    <a:pt x="17118"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618;p22">
              <a:extLst>
                <a:ext uri="{FF2B5EF4-FFF2-40B4-BE49-F238E27FC236}">
                  <a16:creationId xmlns:a16="http://schemas.microsoft.com/office/drawing/2014/main" id="{A41E3743-C831-4265-A8DD-1C6A84065AA2}"/>
                </a:ext>
              </a:extLst>
            </p:cNvPr>
            <p:cNvSpPr/>
            <p:nvPr/>
          </p:nvSpPr>
          <p:spPr>
            <a:xfrm>
              <a:off x="3669151" y="3905843"/>
              <a:ext cx="1254808" cy="578998"/>
            </a:xfrm>
            <a:custGeom>
              <a:avLst/>
              <a:gdLst/>
              <a:ahLst/>
              <a:cxnLst/>
              <a:rect l="l" t="t" r="r" b="b"/>
              <a:pathLst>
                <a:path w="49176" h="22691" extrusionOk="0">
                  <a:moveTo>
                    <a:pt x="19397" y="5225"/>
                  </a:moveTo>
                  <a:cubicBezTo>
                    <a:pt x="22737" y="5225"/>
                    <a:pt x="25997" y="5992"/>
                    <a:pt x="28418" y="7408"/>
                  </a:cubicBezTo>
                  <a:cubicBezTo>
                    <a:pt x="29213" y="7826"/>
                    <a:pt x="29924" y="8371"/>
                    <a:pt x="30552" y="9040"/>
                  </a:cubicBezTo>
                  <a:cubicBezTo>
                    <a:pt x="33984" y="12598"/>
                    <a:pt x="31766" y="17076"/>
                    <a:pt x="25656" y="19043"/>
                  </a:cubicBezTo>
                  <a:cubicBezTo>
                    <a:pt x="23700" y="19673"/>
                    <a:pt x="21575" y="19973"/>
                    <a:pt x="19480" y="19973"/>
                  </a:cubicBezTo>
                  <a:cubicBezTo>
                    <a:pt x="16150" y="19973"/>
                    <a:pt x="12894" y="19216"/>
                    <a:pt x="10505" y="17829"/>
                  </a:cubicBezTo>
                  <a:cubicBezTo>
                    <a:pt x="9710" y="17369"/>
                    <a:pt x="8957" y="16825"/>
                    <a:pt x="8329" y="16155"/>
                  </a:cubicBezTo>
                  <a:cubicBezTo>
                    <a:pt x="4939" y="12639"/>
                    <a:pt x="7115" y="8161"/>
                    <a:pt x="13226" y="6152"/>
                  </a:cubicBezTo>
                  <a:cubicBezTo>
                    <a:pt x="15190" y="5525"/>
                    <a:pt x="17309" y="5225"/>
                    <a:pt x="19397" y="5225"/>
                  </a:cubicBezTo>
                  <a:close/>
                  <a:moveTo>
                    <a:pt x="40931" y="0"/>
                  </a:moveTo>
                  <a:lnTo>
                    <a:pt x="37332" y="1172"/>
                  </a:lnTo>
                  <a:cubicBezTo>
                    <a:pt x="33559" y="2314"/>
                    <a:pt x="29641" y="2903"/>
                    <a:pt x="25725" y="2903"/>
                  </a:cubicBezTo>
                  <a:cubicBezTo>
                    <a:pt x="24473" y="2903"/>
                    <a:pt x="23220" y="2842"/>
                    <a:pt x="21973" y="2721"/>
                  </a:cubicBezTo>
                  <a:cubicBezTo>
                    <a:pt x="21054" y="2629"/>
                    <a:pt x="20133" y="2583"/>
                    <a:pt x="19214" y="2583"/>
                  </a:cubicBezTo>
                  <a:cubicBezTo>
                    <a:pt x="15946" y="2583"/>
                    <a:pt x="12697" y="3158"/>
                    <a:pt x="9626" y="4269"/>
                  </a:cubicBezTo>
                  <a:cubicBezTo>
                    <a:pt x="2554" y="6989"/>
                    <a:pt x="1" y="12472"/>
                    <a:pt x="3642" y="16950"/>
                  </a:cubicBezTo>
                  <a:cubicBezTo>
                    <a:pt x="3809" y="17117"/>
                    <a:pt x="3977" y="17327"/>
                    <a:pt x="4186" y="17536"/>
                  </a:cubicBezTo>
                  <a:cubicBezTo>
                    <a:pt x="5023" y="18415"/>
                    <a:pt x="6027" y="19168"/>
                    <a:pt x="7074" y="19754"/>
                  </a:cubicBezTo>
                  <a:cubicBezTo>
                    <a:pt x="10365" y="21657"/>
                    <a:pt x="14825" y="22691"/>
                    <a:pt x="19387" y="22691"/>
                  </a:cubicBezTo>
                  <a:cubicBezTo>
                    <a:pt x="22250" y="22691"/>
                    <a:pt x="25153" y="22284"/>
                    <a:pt x="27832" y="21428"/>
                  </a:cubicBezTo>
                  <a:cubicBezTo>
                    <a:pt x="31222" y="20340"/>
                    <a:pt x="33817" y="18666"/>
                    <a:pt x="35323" y="16573"/>
                  </a:cubicBezTo>
                  <a:cubicBezTo>
                    <a:pt x="37416" y="13728"/>
                    <a:pt x="41308" y="11300"/>
                    <a:pt x="46246" y="9668"/>
                  </a:cubicBezTo>
                  <a:lnTo>
                    <a:pt x="49176" y="8747"/>
                  </a:lnTo>
                  <a:cubicBezTo>
                    <a:pt x="45912" y="6362"/>
                    <a:pt x="43149" y="3390"/>
                    <a:pt x="4093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624;p22">
              <a:extLst>
                <a:ext uri="{FF2B5EF4-FFF2-40B4-BE49-F238E27FC236}">
                  <a16:creationId xmlns:a16="http://schemas.microsoft.com/office/drawing/2014/main" id="{B883B8D9-160D-445B-8FA1-EE4701DD7F23}"/>
                </a:ext>
              </a:extLst>
            </p:cNvPr>
            <p:cNvSpPr/>
            <p:nvPr/>
          </p:nvSpPr>
          <p:spPr>
            <a:xfrm>
              <a:off x="6597404" y="2994914"/>
              <a:ext cx="110003" cy="234957"/>
            </a:xfrm>
            <a:custGeom>
              <a:avLst/>
              <a:gdLst/>
              <a:ahLst/>
              <a:cxnLst/>
              <a:rect l="l" t="t" r="r" b="b"/>
              <a:pathLst>
                <a:path w="4311" h="9208" extrusionOk="0">
                  <a:moveTo>
                    <a:pt x="4311" y="0"/>
                  </a:moveTo>
                  <a:lnTo>
                    <a:pt x="0" y="4269"/>
                  </a:lnTo>
                  <a:lnTo>
                    <a:pt x="0" y="9207"/>
                  </a:lnTo>
                  <a:lnTo>
                    <a:pt x="4311" y="4938"/>
                  </a:lnTo>
                  <a:lnTo>
                    <a:pt x="4311"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625;p22">
              <a:extLst>
                <a:ext uri="{FF2B5EF4-FFF2-40B4-BE49-F238E27FC236}">
                  <a16:creationId xmlns:a16="http://schemas.microsoft.com/office/drawing/2014/main" id="{11EC6D41-5BE7-4361-AE09-CFF63B3C7B3C}"/>
                </a:ext>
              </a:extLst>
            </p:cNvPr>
            <p:cNvSpPr/>
            <p:nvPr/>
          </p:nvSpPr>
          <p:spPr>
            <a:xfrm>
              <a:off x="6597405" y="3103821"/>
              <a:ext cx="514748" cy="639703"/>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E5581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0" name="Google Shape;627;p22">
              <a:extLst>
                <a:ext uri="{FF2B5EF4-FFF2-40B4-BE49-F238E27FC236}">
                  <a16:creationId xmlns:a16="http://schemas.microsoft.com/office/drawing/2014/main" id="{5845D065-0818-4D70-9712-17C0FB7552F0}"/>
                </a:ext>
              </a:extLst>
            </p:cNvPr>
            <p:cNvSpPr/>
            <p:nvPr/>
          </p:nvSpPr>
          <p:spPr>
            <a:xfrm>
              <a:off x="7454377" y="3000247"/>
              <a:ext cx="1013470" cy="454936"/>
            </a:xfrm>
            <a:custGeom>
              <a:avLst/>
              <a:gdLst/>
              <a:ahLst/>
              <a:cxnLst/>
              <a:rect l="l" t="t" r="r" b="b"/>
              <a:pathLst>
                <a:path w="39718" h="17829" extrusionOk="0">
                  <a:moveTo>
                    <a:pt x="39718" y="0"/>
                  </a:moveTo>
                  <a:cubicBezTo>
                    <a:pt x="39718" y="3307"/>
                    <a:pt x="36956" y="6487"/>
                    <a:pt x="32059" y="8371"/>
                  </a:cubicBezTo>
                  <a:cubicBezTo>
                    <a:pt x="28934" y="9501"/>
                    <a:pt x="25623" y="10077"/>
                    <a:pt x="22317" y="10077"/>
                  </a:cubicBezTo>
                  <a:cubicBezTo>
                    <a:pt x="21461" y="10077"/>
                    <a:pt x="20606" y="10038"/>
                    <a:pt x="19755" y="9961"/>
                  </a:cubicBezTo>
                  <a:cubicBezTo>
                    <a:pt x="18438" y="9823"/>
                    <a:pt x="17119" y="9755"/>
                    <a:pt x="15801" y="9755"/>
                  </a:cubicBezTo>
                  <a:cubicBezTo>
                    <a:pt x="11927" y="9755"/>
                    <a:pt x="8070" y="10343"/>
                    <a:pt x="4353" y="11468"/>
                  </a:cubicBezTo>
                  <a:lnTo>
                    <a:pt x="1" y="12890"/>
                  </a:lnTo>
                  <a:lnTo>
                    <a:pt x="1" y="17829"/>
                  </a:lnTo>
                  <a:lnTo>
                    <a:pt x="4353" y="16406"/>
                  </a:lnTo>
                  <a:cubicBezTo>
                    <a:pt x="8127" y="15265"/>
                    <a:pt x="12020" y="14676"/>
                    <a:pt x="15943" y="14676"/>
                  </a:cubicBezTo>
                  <a:cubicBezTo>
                    <a:pt x="17198" y="14676"/>
                    <a:pt x="18455" y="14736"/>
                    <a:pt x="19713" y="14858"/>
                  </a:cubicBezTo>
                  <a:cubicBezTo>
                    <a:pt x="20632" y="14949"/>
                    <a:pt x="21552" y="14995"/>
                    <a:pt x="22471" y="14995"/>
                  </a:cubicBezTo>
                  <a:cubicBezTo>
                    <a:pt x="25739" y="14995"/>
                    <a:pt x="28989" y="14420"/>
                    <a:pt x="32059" y="13309"/>
                  </a:cubicBezTo>
                  <a:cubicBezTo>
                    <a:pt x="36956" y="11384"/>
                    <a:pt x="39676" y="8203"/>
                    <a:pt x="39718" y="4939"/>
                  </a:cubicBezTo>
                  <a:lnTo>
                    <a:pt x="39718"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1" name="Google Shape;628;p22">
              <a:extLst>
                <a:ext uri="{FF2B5EF4-FFF2-40B4-BE49-F238E27FC236}">
                  <a16:creationId xmlns:a16="http://schemas.microsoft.com/office/drawing/2014/main" id="{4AB79BD4-EB17-4236-8582-BB19D36B4796}"/>
                </a:ext>
              </a:extLst>
            </p:cNvPr>
            <p:cNvSpPr/>
            <p:nvPr/>
          </p:nvSpPr>
          <p:spPr>
            <a:xfrm>
              <a:off x="7702698"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2" name="Google Shape;629;p22">
              <a:extLst>
                <a:ext uri="{FF2B5EF4-FFF2-40B4-BE49-F238E27FC236}">
                  <a16:creationId xmlns:a16="http://schemas.microsoft.com/office/drawing/2014/main" id="{41453782-D285-4BF3-B474-1039CB346F34}"/>
                </a:ext>
              </a:extLst>
            </p:cNvPr>
            <p:cNvSpPr/>
            <p:nvPr/>
          </p:nvSpPr>
          <p:spPr>
            <a:xfrm>
              <a:off x="7249900" y="2743750"/>
              <a:ext cx="1274021" cy="585429"/>
            </a:xfrm>
            <a:custGeom>
              <a:avLst/>
              <a:gdLst/>
              <a:ahLst/>
              <a:cxnLst/>
              <a:rect l="l" t="t" r="r" b="b"/>
              <a:pathLst>
                <a:path w="49929" h="22943" extrusionOk="0">
                  <a:moveTo>
                    <a:pt x="30445" y="2721"/>
                  </a:moveTo>
                  <a:cubicBezTo>
                    <a:pt x="33785" y="2721"/>
                    <a:pt x="37045" y="3488"/>
                    <a:pt x="39466" y="4905"/>
                  </a:cubicBezTo>
                  <a:cubicBezTo>
                    <a:pt x="40261" y="5323"/>
                    <a:pt x="40973" y="5867"/>
                    <a:pt x="41600" y="6537"/>
                  </a:cubicBezTo>
                  <a:cubicBezTo>
                    <a:pt x="45032" y="10094"/>
                    <a:pt x="42856" y="14572"/>
                    <a:pt x="36704" y="16539"/>
                  </a:cubicBezTo>
                  <a:cubicBezTo>
                    <a:pt x="34748" y="17170"/>
                    <a:pt x="32624" y="17469"/>
                    <a:pt x="30528" y="17469"/>
                  </a:cubicBezTo>
                  <a:cubicBezTo>
                    <a:pt x="27199" y="17469"/>
                    <a:pt x="23943" y="16713"/>
                    <a:pt x="21554" y="15326"/>
                  </a:cubicBezTo>
                  <a:cubicBezTo>
                    <a:pt x="20759" y="14865"/>
                    <a:pt x="20005" y="14321"/>
                    <a:pt x="19377" y="13651"/>
                  </a:cubicBezTo>
                  <a:cubicBezTo>
                    <a:pt x="15987" y="10094"/>
                    <a:pt x="18164" y="5616"/>
                    <a:pt x="24274" y="3649"/>
                  </a:cubicBezTo>
                  <a:cubicBezTo>
                    <a:pt x="26238" y="3021"/>
                    <a:pt x="28357" y="2721"/>
                    <a:pt x="30445" y="2721"/>
                  </a:cubicBezTo>
                  <a:close/>
                  <a:moveTo>
                    <a:pt x="30531" y="1"/>
                  </a:moveTo>
                  <a:cubicBezTo>
                    <a:pt x="27673" y="1"/>
                    <a:pt x="24777" y="408"/>
                    <a:pt x="22098" y="1263"/>
                  </a:cubicBezTo>
                  <a:cubicBezTo>
                    <a:pt x="18708" y="2352"/>
                    <a:pt x="16113" y="4026"/>
                    <a:pt x="14606" y="6118"/>
                  </a:cubicBezTo>
                  <a:cubicBezTo>
                    <a:pt x="12514" y="8964"/>
                    <a:pt x="8622" y="11433"/>
                    <a:pt x="3683" y="13024"/>
                  </a:cubicBezTo>
                  <a:lnTo>
                    <a:pt x="0" y="14237"/>
                  </a:lnTo>
                  <a:cubicBezTo>
                    <a:pt x="3223" y="16623"/>
                    <a:pt x="6027" y="19553"/>
                    <a:pt x="8245" y="22942"/>
                  </a:cubicBezTo>
                  <a:lnTo>
                    <a:pt x="12597" y="21520"/>
                  </a:lnTo>
                  <a:cubicBezTo>
                    <a:pt x="16333" y="20390"/>
                    <a:pt x="20209" y="19825"/>
                    <a:pt x="24103" y="19825"/>
                  </a:cubicBezTo>
                  <a:cubicBezTo>
                    <a:pt x="25401" y="19825"/>
                    <a:pt x="26701" y="19887"/>
                    <a:pt x="27999" y="20013"/>
                  </a:cubicBezTo>
                  <a:cubicBezTo>
                    <a:pt x="28878" y="20093"/>
                    <a:pt x="29760" y="20133"/>
                    <a:pt x="30643" y="20133"/>
                  </a:cubicBezTo>
                  <a:cubicBezTo>
                    <a:pt x="33922" y="20133"/>
                    <a:pt x="37204" y="19577"/>
                    <a:pt x="40303" y="18423"/>
                  </a:cubicBezTo>
                  <a:cubicBezTo>
                    <a:pt x="47418" y="15702"/>
                    <a:pt x="49929" y="10262"/>
                    <a:pt x="46288" y="5783"/>
                  </a:cubicBezTo>
                  <a:cubicBezTo>
                    <a:pt x="46120" y="5574"/>
                    <a:pt x="45953" y="5365"/>
                    <a:pt x="45744" y="5197"/>
                  </a:cubicBezTo>
                  <a:cubicBezTo>
                    <a:pt x="44907" y="4319"/>
                    <a:pt x="43902" y="3565"/>
                    <a:pt x="42856" y="2938"/>
                  </a:cubicBezTo>
                  <a:cubicBezTo>
                    <a:pt x="39539" y="1035"/>
                    <a:pt x="35085" y="1"/>
                    <a:pt x="3053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631;p22">
              <a:extLst>
                <a:ext uri="{FF2B5EF4-FFF2-40B4-BE49-F238E27FC236}">
                  <a16:creationId xmlns:a16="http://schemas.microsoft.com/office/drawing/2014/main" id="{94E242F4-3F85-4977-A697-7236A9E76DE2}"/>
                </a:ext>
              </a:extLst>
            </p:cNvPr>
            <p:cNvSpPr/>
            <p:nvPr/>
          </p:nvSpPr>
          <p:spPr>
            <a:xfrm>
              <a:off x="6597404" y="2885982"/>
              <a:ext cx="951516" cy="731537"/>
            </a:xfrm>
            <a:custGeom>
              <a:avLst/>
              <a:gdLst/>
              <a:ahLst/>
              <a:cxnLst/>
              <a:rect l="l" t="t" r="r" b="b"/>
              <a:pathLst>
                <a:path w="37290" h="28669" extrusionOk="0">
                  <a:moveTo>
                    <a:pt x="8580" y="0"/>
                  </a:moveTo>
                  <a:lnTo>
                    <a:pt x="4311" y="4269"/>
                  </a:lnTo>
                  <a:lnTo>
                    <a:pt x="0" y="8538"/>
                  </a:lnTo>
                  <a:cubicBezTo>
                    <a:pt x="2888" y="9500"/>
                    <a:pt x="5650" y="10714"/>
                    <a:pt x="8287" y="12221"/>
                  </a:cubicBezTo>
                  <a:cubicBezTo>
                    <a:pt x="15611" y="16406"/>
                    <a:pt x="20131" y="22265"/>
                    <a:pt x="20172" y="28668"/>
                  </a:cubicBezTo>
                  <a:lnTo>
                    <a:pt x="37290" y="28668"/>
                  </a:lnTo>
                  <a:cubicBezTo>
                    <a:pt x="37206" y="24651"/>
                    <a:pt x="35992" y="20717"/>
                    <a:pt x="33816" y="17368"/>
                  </a:cubicBezTo>
                  <a:cubicBezTo>
                    <a:pt x="31598" y="13979"/>
                    <a:pt x="28794" y="11049"/>
                    <a:pt x="25571" y="8663"/>
                  </a:cubicBezTo>
                  <a:cubicBezTo>
                    <a:pt x="23897" y="7408"/>
                    <a:pt x="22181" y="6236"/>
                    <a:pt x="20382" y="5232"/>
                  </a:cubicBezTo>
                  <a:cubicBezTo>
                    <a:pt x="16615" y="3097"/>
                    <a:pt x="12681" y="1339"/>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632;p22">
              <a:extLst>
                <a:ext uri="{FF2B5EF4-FFF2-40B4-BE49-F238E27FC236}">
                  <a16:creationId xmlns:a16="http://schemas.microsoft.com/office/drawing/2014/main" id="{36186013-4028-4327-8710-158CDA345F4D}"/>
                </a:ext>
              </a:extLst>
            </p:cNvPr>
            <p:cNvSpPr/>
            <p:nvPr/>
          </p:nvSpPr>
          <p:spPr>
            <a:xfrm>
              <a:off x="6597404" y="3103821"/>
              <a:ext cx="514748" cy="639702"/>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633;p22">
              <a:extLst>
                <a:ext uri="{FF2B5EF4-FFF2-40B4-BE49-F238E27FC236}">
                  <a16:creationId xmlns:a16="http://schemas.microsoft.com/office/drawing/2014/main" id="{D97CB6D5-A661-49B9-AC5D-9BC200FB072D}"/>
                </a:ext>
              </a:extLst>
            </p:cNvPr>
            <p:cNvSpPr/>
            <p:nvPr/>
          </p:nvSpPr>
          <p:spPr>
            <a:xfrm>
              <a:off x="6824863" y="3621763"/>
              <a:ext cx="724061" cy="855421"/>
            </a:xfrm>
            <a:custGeom>
              <a:avLst/>
              <a:gdLst/>
              <a:ahLst/>
              <a:cxnLst/>
              <a:rect l="l" t="t" r="r" b="b"/>
              <a:pathLst>
                <a:path w="28376" h="33524" extrusionOk="0">
                  <a:moveTo>
                    <a:pt x="28376" y="1"/>
                  </a:moveTo>
                  <a:cubicBezTo>
                    <a:pt x="28334" y="3977"/>
                    <a:pt x="27162" y="7869"/>
                    <a:pt x="24986" y="11217"/>
                  </a:cubicBezTo>
                  <a:cubicBezTo>
                    <a:pt x="22809" y="14565"/>
                    <a:pt x="20047" y="17537"/>
                    <a:pt x="16825" y="19922"/>
                  </a:cubicBezTo>
                  <a:cubicBezTo>
                    <a:pt x="12263" y="23396"/>
                    <a:pt x="6571" y="26367"/>
                    <a:pt x="0" y="28585"/>
                  </a:cubicBezTo>
                  <a:lnTo>
                    <a:pt x="0" y="33524"/>
                  </a:lnTo>
                  <a:cubicBezTo>
                    <a:pt x="6571" y="31306"/>
                    <a:pt x="12263" y="28334"/>
                    <a:pt x="16825" y="24861"/>
                  </a:cubicBezTo>
                  <a:cubicBezTo>
                    <a:pt x="20047" y="22475"/>
                    <a:pt x="22809" y="19504"/>
                    <a:pt x="24986" y="16155"/>
                  </a:cubicBezTo>
                  <a:cubicBezTo>
                    <a:pt x="27162" y="12807"/>
                    <a:pt x="28334" y="8915"/>
                    <a:pt x="28376" y="4939"/>
                  </a:cubicBezTo>
                  <a:lnTo>
                    <a:pt x="28376" y="1"/>
                  </a:lnTo>
                  <a:close/>
                </a:path>
              </a:pathLst>
            </a:custGeom>
            <a:solidFill>
              <a:srgbClr val="6B4E8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635;p22">
              <a:extLst>
                <a:ext uri="{FF2B5EF4-FFF2-40B4-BE49-F238E27FC236}">
                  <a16:creationId xmlns:a16="http://schemas.microsoft.com/office/drawing/2014/main" id="{56A6536A-FD36-4B93-B538-3EF3E865FACA}"/>
                </a:ext>
              </a:extLst>
            </p:cNvPr>
            <p:cNvSpPr/>
            <p:nvPr/>
          </p:nvSpPr>
          <p:spPr>
            <a:xfrm>
              <a:off x="7706961" y="4045805"/>
              <a:ext cx="649323" cy="314977"/>
            </a:xfrm>
            <a:custGeom>
              <a:avLst/>
              <a:gdLst/>
              <a:ahLst/>
              <a:cxnLst/>
              <a:rect l="l" t="t" r="r" b="b"/>
              <a:pathLst>
                <a:path w="25447" h="12344" extrusionOk="0">
                  <a:moveTo>
                    <a:pt x="12700" y="0"/>
                  </a:moveTo>
                  <a:cubicBezTo>
                    <a:pt x="8218" y="0"/>
                    <a:pt x="3879" y="1376"/>
                    <a:pt x="1591" y="3806"/>
                  </a:cubicBezTo>
                  <a:cubicBezTo>
                    <a:pt x="587"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80"/>
                    <a:pt x="24107" y="3555"/>
                    <a:pt x="21680" y="2174"/>
                  </a:cubicBezTo>
                  <a:cubicBezTo>
                    <a:pt x="20759" y="1672"/>
                    <a:pt x="19838" y="1253"/>
                    <a:pt x="18834" y="919"/>
                  </a:cubicBezTo>
                  <a:cubicBezTo>
                    <a:pt x="16885" y="296"/>
                    <a:pt x="14777" y="0"/>
                    <a:pt x="12700"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636;p22">
              <a:extLst>
                <a:ext uri="{FF2B5EF4-FFF2-40B4-BE49-F238E27FC236}">
                  <a16:creationId xmlns:a16="http://schemas.microsoft.com/office/drawing/2014/main" id="{A542AC1B-EE4C-4FF9-81E0-B3108EFCF64B}"/>
                </a:ext>
              </a:extLst>
            </p:cNvPr>
            <p:cNvSpPr/>
            <p:nvPr/>
          </p:nvSpPr>
          <p:spPr>
            <a:xfrm>
              <a:off x="7255218" y="4137860"/>
              <a:ext cx="1221712" cy="482307"/>
            </a:xfrm>
            <a:custGeom>
              <a:avLst/>
              <a:gdLst/>
              <a:ahLst/>
              <a:cxnLst/>
              <a:rect l="l" t="t" r="r" b="b"/>
              <a:pathLst>
                <a:path w="47879" h="19124" extrusionOk="0">
                  <a:moveTo>
                    <a:pt x="0" y="0"/>
                  </a:moveTo>
                  <a:lnTo>
                    <a:pt x="0" y="4939"/>
                  </a:lnTo>
                  <a:lnTo>
                    <a:pt x="3600" y="6111"/>
                  </a:lnTo>
                  <a:cubicBezTo>
                    <a:pt x="5609" y="6738"/>
                    <a:pt x="7576" y="7575"/>
                    <a:pt x="9417" y="8622"/>
                  </a:cubicBezTo>
                  <a:cubicBezTo>
                    <a:pt x="11426" y="9710"/>
                    <a:pt x="13184" y="11216"/>
                    <a:pt x="14607" y="13016"/>
                  </a:cubicBezTo>
                  <a:cubicBezTo>
                    <a:pt x="15569" y="14313"/>
                    <a:pt x="16825" y="15402"/>
                    <a:pt x="18248" y="16197"/>
                  </a:cubicBezTo>
                  <a:cubicBezTo>
                    <a:pt x="19503" y="16866"/>
                    <a:pt x="20801" y="17452"/>
                    <a:pt x="22140" y="17871"/>
                  </a:cubicBezTo>
                  <a:cubicBezTo>
                    <a:pt x="24794" y="18720"/>
                    <a:pt x="27675" y="19123"/>
                    <a:pt x="30519" y="19123"/>
                  </a:cubicBezTo>
                  <a:cubicBezTo>
                    <a:pt x="36645" y="19123"/>
                    <a:pt x="42600" y="17252"/>
                    <a:pt x="45744" y="13937"/>
                  </a:cubicBezTo>
                  <a:cubicBezTo>
                    <a:pt x="45911" y="13769"/>
                    <a:pt x="46079" y="13560"/>
                    <a:pt x="46246" y="13351"/>
                  </a:cubicBezTo>
                  <a:cubicBezTo>
                    <a:pt x="47293" y="12179"/>
                    <a:pt x="47837" y="10714"/>
                    <a:pt x="47878" y="9166"/>
                  </a:cubicBezTo>
                  <a:lnTo>
                    <a:pt x="47878" y="4227"/>
                  </a:lnTo>
                  <a:cubicBezTo>
                    <a:pt x="47837" y="5776"/>
                    <a:pt x="47293" y="7240"/>
                    <a:pt x="46246" y="8412"/>
                  </a:cubicBezTo>
                  <a:cubicBezTo>
                    <a:pt x="46121" y="8622"/>
                    <a:pt x="45911" y="8831"/>
                    <a:pt x="45744" y="8998"/>
                  </a:cubicBezTo>
                  <a:cubicBezTo>
                    <a:pt x="42600" y="12314"/>
                    <a:pt x="36665" y="14185"/>
                    <a:pt x="30538" y="14185"/>
                  </a:cubicBezTo>
                  <a:cubicBezTo>
                    <a:pt x="27693" y="14185"/>
                    <a:pt x="24807" y="13782"/>
                    <a:pt x="22140" y="12932"/>
                  </a:cubicBezTo>
                  <a:cubicBezTo>
                    <a:pt x="20801" y="12514"/>
                    <a:pt x="19503" y="11928"/>
                    <a:pt x="18248" y="11258"/>
                  </a:cubicBezTo>
                  <a:cubicBezTo>
                    <a:pt x="16825" y="10463"/>
                    <a:pt x="15569" y="9375"/>
                    <a:pt x="14607" y="8078"/>
                  </a:cubicBezTo>
                  <a:cubicBezTo>
                    <a:pt x="13184" y="6278"/>
                    <a:pt x="11426" y="4771"/>
                    <a:pt x="9417" y="3683"/>
                  </a:cubicBezTo>
                  <a:cubicBezTo>
                    <a:pt x="7576" y="2637"/>
                    <a:pt x="5609" y="1800"/>
                    <a:pt x="3600" y="1172"/>
                  </a:cubicBezTo>
                  <a:lnTo>
                    <a:pt x="0"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637;p22">
              <a:extLst>
                <a:ext uri="{FF2B5EF4-FFF2-40B4-BE49-F238E27FC236}">
                  <a16:creationId xmlns:a16="http://schemas.microsoft.com/office/drawing/2014/main" id="{980CF8BF-B384-4B40-8A25-137E5642D308}"/>
                </a:ext>
              </a:extLst>
            </p:cNvPr>
            <p:cNvSpPr/>
            <p:nvPr/>
          </p:nvSpPr>
          <p:spPr>
            <a:xfrm>
              <a:off x="6824863" y="3622835"/>
              <a:ext cx="724061" cy="854349"/>
            </a:xfrm>
            <a:custGeom>
              <a:avLst/>
              <a:gdLst/>
              <a:ahLst/>
              <a:cxnLst/>
              <a:rect l="l" t="t" r="r" b="b"/>
              <a:pathLst>
                <a:path w="28376" h="33482" extrusionOk="0">
                  <a:moveTo>
                    <a:pt x="28376" y="1"/>
                  </a:moveTo>
                  <a:cubicBezTo>
                    <a:pt x="28292" y="3935"/>
                    <a:pt x="27120" y="7827"/>
                    <a:pt x="24986" y="11175"/>
                  </a:cubicBezTo>
                  <a:cubicBezTo>
                    <a:pt x="22809" y="14523"/>
                    <a:pt x="20047" y="17495"/>
                    <a:pt x="16825" y="19880"/>
                  </a:cubicBezTo>
                  <a:cubicBezTo>
                    <a:pt x="12263" y="23354"/>
                    <a:pt x="6571" y="26325"/>
                    <a:pt x="0" y="28543"/>
                  </a:cubicBezTo>
                  <a:lnTo>
                    <a:pt x="0" y="33482"/>
                  </a:lnTo>
                  <a:cubicBezTo>
                    <a:pt x="6571" y="31264"/>
                    <a:pt x="12263" y="28292"/>
                    <a:pt x="16825" y="24819"/>
                  </a:cubicBezTo>
                  <a:cubicBezTo>
                    <a:pt x="20047" y="22433"/>
                    <a:pt x="22809" y="19462"/>
                    <a:pt x="24986" y="16113"/>
                  </a:cubicBezTo>
                  <a:cubicBezTo>
                    <a:pt x="27162" y="12765"/>
                    <a:pt x="28334" y="8873"/>
                    <a:pt x="28376" y="4897"/>
                  </a:cubicBezTo>
                  <a:lnTo>
                    <a:pt x="28376" y="1"/>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638;p22">
              <a:extLst>
                <a:ext uri="{FF2B5EF4-FFF2-40B4-BE49-F238E27FC236}">
                  <a16:creationId xmlns:a16="http://schemas.microsoft.com/office/drawing/2014/main" id="{DEEA70C7-B3C8-4020-93B0-EA64F608A439}"/>
                </a:ext>
              </a:extLst>
            </p:cNvPr>
            <p:cNvSpPr/>
            <p:nvPr/>
          </p:nvSpPr>
          <p:spPr>
            <a:xfrm>
              <a:off x="6603810" y="3617502"/>
              <a:ext cx="945112" cy="732609"/>
            </a:xfrm>
            <a:custGeom>
              <a:avLst/>
              <a:gdLst/>
              <a:ahLst/>
              <a:cxnLst/>
              <a:rect l="l" t="t" r="r" b="b"/>
              <a:pathLst>
                <a:path w="37039" h="28711" extrusionOk="0">
                  <a:moveTo>
                    <a:pt x="19921" y="0"/>
                  </a:moveTo>
                  <a:cubicBezTo>
                    <a:pt x="19963" y="8622"/>
                    <a:pt x="11928" y="16113"/>
                    <a:pt x="0" y="20131"/>
                  </a:cubicBezTo>
                  <a:lnTo>
                    <a:pt x="4353" y="24442"/>
                  </a:lnTo>
                  <a:lnTo>
                    <a:pt x="8663" y="28710"/>
                  </a:lnTo>
                  <a:cubicBezTo>
                    <a:pt x="15234" y="26492"/>
                    <a:pt x="20968" y="23563"/>
                    <a:pt x="25529" y="20047"/>
                  </a:cubicBezTo>
                  <a:cubicBezTo>
                    <a:pt x="28710" y="17662"/>
                    <a:pt x="31472" y="14690"/>
                    <a:pt x="33649" y="11342"/>
                  </a:cubicBezTo>
                  <a:cubicBezTo>
                    <a:pt x="35867" y="7952"/>
                    <a:pt x="36997" y="4018"/>
                    <a:pt x="37039"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639;p22">
              <a:extLst>
                <a:ext uri="{FF2B5EF4-FFF2-40B4-BE49-F238E27FC236}">
                  <a16:creationId xmlns:a16="http://schemas.microsoft.com/office/drawing/2014/main" id="{6624ADFA-E4FE-4271-8AA2-81C2A4027E00}"/>
                </a:ext>
              </a:extLst>
            </p:cNvPr>
            <p:cNvSpPr/>
            <p:nvPr/>
          </p:nvSpPr>
          <p:spPr>
            <a:xfrm>
              <a:off x="7255233" y="3906915"/>
              <a:ext cx="1261212" cy="584076"/>
            </a:xfrm>
            <a:custGeom>
              <a:avLst/>
              <a:gdLst/>
              <a:ahLst/>
              <a:cxnLst/>
              <a:rect l="l" t="t" r="r" b="b"/>
              <a:pathLst>
                <a:path w="49427" h="22890" extrusionOk="0">
                  <a:moveTo>
                    <a:pt x="30351" y="5433"/>
                  </a:moveTo>
                  <a:cubicBezTo>
                    <a:pt x="32443" y="5433"/>
                    <a:pt x="34569" y="5732"/>
                    <a:pt x="36537" y="6362"/>
                  </a:cubicBezTo>
                  <a:cubicBezTo>
                    <a:pt x="37541" y="6654"/>
                    <a:pt x="38504" y="7073"/>
                    <a:pt x="39383" y="7575"/>
                  </a:cubicBezTo>
                  <a:cubicBezTo>
                    <a:pt x="43317" y="9877"/>
                    <a:pt x="44363" y="13434"/>
                    <a:pt x="41559" y="16364"/>
                  </a:cubicBezTo>
                  <a:cubicBezTo>
                    <a:pt x="39243" y="18795"/>
                    <a:pt x="34914" y="20170"/>
                    <a:pt x="30441" y="20170"/>
                  </a:cubicBezTo>
                  <a:cubicBezTo>
                    <a:pt x="28368" y="20170"/>
                    <a:pt x="26265" y="19875"/>
                    <a:pt x="24316" y="19252"/>
                  </a:cubicBezTo>
                  <a:cubicBezTo>
                    <a:pt x="23312" y="18917"/>
                    <a:pt x="22349" y="18498"/>
                    <a:pt x="21470" y="17996"/>
                  </a:cubicBezTo>
                  <a:cubicBezTo>
                    <a:pt x="17536" y="15736"/>
                    <a:pt x="16490" y="12179"/>
                    <a:pt x="19294" y="9207"/>
                  </a:cubicBezTo>
                  <a:cubicBezTo>
                    <a:pt x="21600" y="6788"/>
                    <a:pt x="25900" y="5433"/>
                    <a:pt x="30351" y="5433"/>
                  </a:cubicBezTo>
                  <a:close/>
                  <a:moveTo>
                    <a:pt x="8162" y="0"/>
                  </a:moveTo>
                  <a:cubicBezTo>
                    <a:pt x="5985" y="3390"/>
                    <a:pt x="3223" y="6320"/>
                    <a:pt x="0" y="8705"/>
                  </a:cubicBezTo>
                  <a:lnTo>
                    <a:pt x="3600" y="9877"/>
                  </a:lnTo>
                  <a:cubicBezTo>
                    <a:pt x="5609" y="10505"/>
                    <a:pt x="7576" y="11342"/>
                    <a:pt x="9417" y="12388"/>
                  </a:cubicBezTo>
                  <a:cubicBezTo>
                    <a:pt x="11426" y="13476"/>
                    <a:pt x="13184" y="14983"/>
                    <a:pt x="14607" y="16783"/>
                  </a:cubicBezTo>
                  <a:cubicBezTo>
                    <a:pt x="15611" y="18080"/>
                    <a:pt x="16825" y="19168"/>
                    <a:pt x="18290" y="19963"/>
                  </a:cubicBezTo>
                  <a:cubicBezTo>
                    <a:pt x="19503" y="20633"/>
                    <a:pt x="20801" y="21219"/>
                    <a:pt x="22140" y="21637"/>
                  </a:cubicBezTo>
                  <a:cubicBezTo>
                    <a:pt x="24807" y="22487"/>
                    <a:pt x="27693" y="22890"/>
                    <a:pt x="30538" y="22890"/>
                  </a:cubicBezTo>
                  <a:cubicBezTo>
                    <a:pt x="36665" y="22890"/>
                    <a:pt x="42600" y="21019"/>
                    <a:pt x="45744" y="17703"/>
                  </a:cubicBezTo>
                  <a:cubicBezTo>
                    <a:pt x="45911" y="17536"/>
                    <a:pt x="46121" y="17327"/>
                    <a:pt x="46288" y="17117"/>
                  </a:cubicBezTo>
                  <a:cubicBezTo>
                    <a:pt x="49427" y="13267"/>
                    <a:pt x="47878" y="8663"/>
                    <a:pt x="42773" y="5734"/>
                  </a:cubicBezTo>
                  <a:cubicBezTo>
                    <a:pt x="41936" y="5232"/>
                    <a:pt x="41057" y="4813"/>
                    <a:pt x="40178" y="4478"/>
                  </a:cubicBezTo>
                  <a:cubicBezTo>
                    <a:pt x="37045" y="3324"/>
                    <a:pt x="33783" y="2768"/>
                    <a:pt x="30493" y="2768"/>
                  </a:cubicBezTo>
                  <a:cubicBezTo>
                    <a:pt x="29607" y="2768"/>
                    <a:pt x="28719" y="2808"/>
                    <a:pt x="27832" y="2888"/>
                  </a:cubicBezTo>
                  <a:cubicBezTo>
                    <a:pt x="26534" y="3013"/>
                    <a:pt x="25234" y="3076"/>
                    <a:pt x="23936" y="3076"/>
                  </a:cubicBezTo>
                  <a:cubicBezTo>
                    <a:pt x="20042" y="3076"/>
                    <a:pt x="16166" y="2511"/>
                    <a:pt x="12430" y="1381"/>
                  </a:cubicBezTo>
                  <a:lnTo>
                    <a:pt x="8162" y="0"/>
                  </a:ln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658;p22">
              <a:extLst>
                <a:ext uri="{FF2B5EF4-FFF2-40B4-BE49-F238E27FC236}">
                  <a16:creationId xmlns:a16="http://schemas.microsoft.com/office/drawing/2014/main" id="{92C0E028-DD86-41CF-A29F-6CB6DFEFA630}"/>
                </a:ext>
              </a:extLst>
            </p:cNvPr>
            <p:cNvSpPr/>
            <p:nvPr/>
          </p:nvSpPr>
          <p:spPr>
            <a:xfrm>
              <a:off x="5754809" y="2152139"/>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660;p22">
              <a:extLst>
                <a:ext uri="{FF2B5EF4-FFF2-40B4-BE49-F238E27FC236}">
                  <a16:creationId xmlns:a16="http://schemas.microsoft.com/office/drawing/2014/main" id="{0A29C10E-A9FC-4AE4-A572-123B21C283BB}"/>
                </a:ext>
              </a:extLst>
            </p:cNvPr>
            <p:cNvSpPr/>
            <p:nvPr/>
          </p:nvSpPr>
          <p:spPr>
            <a:xfrm>
              <a:off x="5635210" y="2082886"/>
              <a:ext cx="894920" cy="697371"/>
            </a:xfrm>
            <a:custGeom>
              <a:avLst/>
              <a:gdLst/>
              <a:ahLst/>
              <a:cxnLst/>
              <a:rect l="l" t="t" r="r" b="b"/>
              <a:pathLst>
                <a:path w="35072" h="27330" extrusionOk="0">
                  <a:moveTo>
                    <a:pt x="17841" y="2715"/>
                  </a:moveTo>
                  <a:cubicBezTo>
                    <a:pt x="20817" y="2715"/>
                    <a:pt x="23743" y="3464"/>
                    <a:pt x="26366" y="4856"/>
                  </a:cubicBezTo>
                  <a:cubicBezTo>
                    <a:pt x="28668" y="6195"/>
                    <a:pt x="30133" y="8036"/>
                    <a:pt x="30133" y="10087"/>
                  </a:cubicBezTo>
                  <a:cubicBezTo>
                    <a:pt x="30133" y="14147"/>
                    <a:pt x="24483" y="17453"/>
                    <a:pt x="17452" y="17453"/>
                  </a:cubicBezTo>
                  <a:cubicBezTo>
                    <a:pt x="17294" y="17457"/>
                    <a:pt x="17137" y="17459"/>
                    <a:pt x="16980" y="17459"/>
                  </a:cubicBezTo>
                  <a:cubicBezTo>
                    <a:pt x="14003" y="17459"/>
                    <a:pt x="11078" y="16710"/>
                    <a:pt x="8454" y="15319"/>
                  </a:cubicBezTo>
                  <a:cubicBezTo>
                    <a:pt x="6152" y="13937"/>
                    <a:pt x="4687" y="12096"/>
                    <a:pt x="4687" y="10087"/>
                  </a:cubicBezTo>
                  <a:cubicBezTo>
                    <a:pt x="4687" y="5986"/>
                    <a:pt x="10337" y="2721"/>
                    <a:pt x="17368" y="2721"/>
                  </a:cubicBezTo>
                  <a:cubicBezTo>
                    <a:pt x="17526" y="2717"/>
                    <a:pt x="17683" y="2715"/>
                    <a:pt x="17841" y="2715"/>
                  </a:cubicBezTo>
                  <a:close/>
                  <a:moveTo>
                    <a:pt x="17368" y="1"/>
                  </a:moveTo>
                  <a:cubicBezTo>
                    <a:pt x="7784" y="1"/>
                    <a:pt x="0" y="4521"/>
                    <a:pt x="42" y="10045"/>
                  </a:cubicBezTo>
                  <a:cubicBezTo>
                    <a:pt x="42" y="12305"/>
                    <a:pt x="1339" y="14481"/>
                    <a:pt x="3725" y="16239"/>
                  </a:cubicBezTo>
                  <a:cubicBezTo>
                    <a:pt x="7073" y="18667"/>
                    <a:pt x="8914" y="21847"/>
                    <a:pt x="8914" y="25112"/>
                  </a:cubicBezTo>
                  <a:lnTo>
                    <a:pt x="8914" y="27330"/>
                  </a:lnTo>
                  <a:cubicBezTo>
                    <a:pt x="11362" y="27111"/>
                    <a:pt x="13842" y="26987"/>
                    <a:pt x="16382" y="26987"/>
                  </a:cubicBezTo>
                  <a:cubicBezTo>
                    <a:pt x="16751" y="26987"/>
                    <a:pt x="17122" y="26990"/>
                    <a:pt x="17494" y="26995"/>
                  </a:cubicBezTo>
                  <a:cubicBezTo>
                    <a:pt x="20423" y="26995"/>
                    <a:pt x="23269" y="27121"/>
                    <a:pt x="26073" y="27330"/>
                  </a:cubicBezTo>
                  <a:lnTo>
                    <a:pt x="26073" y="24735"/>
                  </a:lnTo>
                  <a:cubicBezTo>
                    <a:pt x="26032" y="21680"/>
                    <a:pt x="27873" y="18667"/>
                    <a:pt x="31137" y="16239"/>
                  </a:cubicBezTo>
                  <a:cubicBezTo>
                    <a:pt x="33816" y="14230"/>
                    <a:pt x="35071" y="11761"/>
                    <a:pt x="34737" y="9208"/>
                  </a:cubicBezTo>
                  <a:cubicBezTo>
                    <a:pt x="34360" y="6781"/>
                    <a:pt x="32560" y="4605"/>
                    <a:pt x="29631" y="2930"/>
                  </a:cubicBezTo>
                  <a:cubicBezTo>
                    <a:pt x="26743" y="1256"/>
                    <a:pt x="22809" y="168"/>
                    <a:pt x="1849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5" name="Google Shape;662;p22">
              <a:extLst>
                <a:ext uri="{FF2B5EF4-FFF2-40B4-BE49-F238E27FC236}">
                  <a16:creationId xmlns:a16="http://schemas.microsoft.com/office/drawing/2014/main" id="{2F2CB744-4D86-43DD-BAFE-F1D6C2DEA43A}"/>
                </a:ext>
              </a:extLst>
            </p:cNvPr>
            <p:cNvSpPr/>
            <p:nvPr/>
          </p:nvSpPr>
          <p:spPr>
            <a:xfrm>
              <a:off x="5563636"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6" name="Google Shape;663;p22">
              <a:extLst>
                <a:ext uri="{FF2B5EF4-FFF2-40B4-BE49-F238E27FC236}">
                  <a16:creationId xmlns:a16="http://schemas.microsoft.com/office/drawing/2014/main" id="{6851670F-3BED-4C81-8F7D-9B09141D9392}"/>
                </a:ext>
              </a:extLst>
            </p:cNvPr>
            <p:cNvSpPr/>
            <p:nvPr/>
          </p:nvSpPr>
          <p:spPr>
            <a:xfrm>
              <a:off x="5342581" y="2770645"/>
              <a:ext cx="1473740" cy="335340"/>
            </a:xfrm>
            <a:custGeom>
              <a:avLst/>
              <a:gdLst/>
              <a:ahLst/>
              <a:cxnLst/>
              <a:rect l="l" t="t" r="r" b="b"/>
              <a:pathLst>
                <a:path w="57756" h="13142" extrusionOk="0">
                  <a:moveTo>
                    <a:pt x="29004" y="0"/>
                  </a:moveTo>
                  <a:cubicBezTo>
                    <a:pt x="26074" y="42"/>
                    <a:pt x="23228" y="168"/>
                    <a:pt x="20424" y="377"/>
                  </a:cubicBezTo>
                  <a:cubicBezTo>
                    <a:pt x="13477" y="963"/>
                    <a:pt x="6613" y="2386"/>
                    <a:pt x="1" y="4562"/>
                  </a:cubicBezTo>
                  <a:lnTo>
                    <a:pt x="4311" y="8873"/>
                  </a:lnTo>
                  <a:lnTo>
                    <a:pt x="8664" y="13142"/>
                  </a:lnTo>
                  <a:cubicBezTo>
                    <a:pt x="15304" y="10991"/>
                    <a:pt x="22189" y="9914"/>
                    <a:pt x="29077" y="9914"/>
                  </a:cubicBezTo>
                  <a:cubicBezTo>
                    <a:pt x="35864" y="9914"/>
                    <a:pt x="42654" y="10960"/>
                    <a:pt x="49218" y="13058"/>
                  </a:cubicBezTo>
                  <a:lnTo>
                    <a:pt x="53487" y="8789"/>
                  </a:lnTo>
                  <a:lnTo>
                    <a:pt x="57756" y="4520"/>
                  </a:lnTo>
                  <a:cubicBezTo>
                    <a:pt x="51227" y="2344"/>
                    <a:pt x="44447" y="963"/>
                    <a:pt x="37541" y="377"/>
                  </a:cubicBezTo>
                  <a:cubicBezTo>
                    <a:pt x="34779" y="126"/>
                    <a:pt x="31891" y="0"/>
                    <a:pt x="29004"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45" name="图片 144">
              <a:extLst>
                <a:ext uri="{FF2B5EF4-FFF2-40B4-BE49-F238E27FC236}">
                  <a16:creationId xmlns:a16="http://schemas.microsoft.com/office/drawing/2014/main" id="{8042C9FC-FE47-4E03-9493-6D0A3D387FA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39051" y="2609954"/>
              <a:ext cx="1592234" cy="1535460"/>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sp>
          <p:nvSpPr>
            <p:cNvPr id="146" name="Google Shape;589;p22">
              <a:extLst>
                <a:ext uri="{FF2B5EF4-FFF2-40B4-BE49-F238E27FC236}">
                  <a16:creationId xmlns:a16="http://schemas.microsoft.com/office/drawing/2014/main" id="{8C38ABF0-70B4-431E-9D68-DD841AC1AC79}"/>
                </a:ext>
              </a:extLst>
            </p:cNvPr>
            <p:cNvSpPr/>
            <p:nvPr/>
          </p:nvSpPr>
          <p:spPr>
            <a:xfrm>
              <a:off x="3981915" y="396859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7" name="Google Shape;589;p22">
              <a:extLst>
                <a:ext uri="{FF2B5EF4-FFF2-40B4-BE49-F238E27FC236}">
                  <a16:creationId xmlns:a16="http://schemas.microsoft.com/office/drawing/2014/main" id="{A13BCA63-BFAC-4DFF-84EF-7ED0F36E4EC3}"/>
                </a:ext>
              </a:extLst>
            </p:cNvPr>
            <p:cNvSpPr/>
            <p:nvPr/>
          </p:nvSpPr>
          <p:spPr>
            <a:xfrm>
              <a:off x="5935046" y="461633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8" name="Google Shape;589;p22">
              <a:extLst>
                <a:ext uri="{FF2B5EF4-FFF2-40B4-BE49-F238E27FC236}">
                  <a16:creationId xmlns:a16="http://schemas.microsoft.com/office/drawing/2014/main" id="{B195B302-0F98-4897-84C2-2B13C8257408}"/>
                </a:ext>
              </a:extLst>
            </p:cNvPr>
            <p:cNvSpPr/>
            <p:nvPr/>
          </p:nvSpPr>
          <p:spPr>
            <a:xfrm>
              <a:off x="5926840" y="208328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9" name="Google Shape;589;p22">
              <a:extLst>
                <a:ext uri="{FF2B5EF4-FFF2-40B4-BE49-F238E27FC236}">
                  <a16:creationId xmlns:a16="http://schemas.microsoft.com/office/drawing/2014/main" id="{316C6F9A-9042-4DC3-80EA-AD768787E4CE}"/>
                </a:ext>
              </a:extLst>
            </p:cNvPr>
            <p:cNvSpPr/>
            <p:nvPr/>
          </p:nvSpPr>
          <p:spPr>
            <a:xfrm>
              <a:off x="7875767" y="3978293"/>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50" name="Google Shape;589;p22">
              <a:extLst>
                <a:ext uri="{FF2B5EF4-FFF2-40B4-BE49-F238E27FC236}">
                  <a16:creationId xmlns:a16="http://schemas.microsoft.com/office/drawing/2014/main" id="{4643FF57-1606-4D9E-92F2-3E2D5968B33E}"/>
                </a:ext>
              </a:extLst>
            </p:cNvPr>
            <p:cNvSpPr/>
            <p:nvPr/>
          </p:nvSpPr>
          <p:spPr>
            <a:xfrm>
              <a:off x="7884238" y="2747985"/>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51" name="图片 150">
              <a:extLst>
                <a:ext uri="{FF2B5EF4-FFF2-40B4-BE49-F238E27FC236}">
                  <a16:creationId xmlns:a16="http://schemas.microsoft.com/office/drawing/2014/main" id="{C45A394A-4F0F-4236-AE57-72A4D9A56E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218824" y="3254604"/>
              <a:ext cx="576424" cy="866908"/>
            </a:xfrm>
            <a:prstGeom prst="rect">
              <a:avLst/>
            </a:prstGeom>
          </p:spPr>
        </p:pic>
      </p:grpSp>
      <p:sp>
        <p:nvSpPr>
          <p:cNvPr id="152" name="文本框 151">
            <a:extLst>
              <a:ext uri="{FF2B5EF4-FFF2-40B4-BE49-F238E27FC236}">
                <a16:creationId xmlns:a16="http://schemas.microsoft.com/office/drawing/2014/main" id="{A10B5EFF-371C-402E-9BAE-50A03E469F00}"/>
              </a:ext>
            </a:extLst>
          </p:cNvPr>
          <p:cNvSpPr txBox="1"/>
          <p:nvPr/>
        </p:nvSpPr>
        <p:spPr>
          <a:xfrm>
            <a:off x="8739706" y="2271447"/>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3" name="文本框 152">
            <a:extLst>
              <a:ext uri="{FF2B5EF4-FFF2-40B4-BE49-F238E27FC236}">
                <a16:creationId xmlns:a16="http://schemas.microsoft.com/office/drawing/2014/main" id="{820B659A-A05E-4383-B298-CB8F55BFBF76}"/>
              </a:ext>
            </a:extLst>
          </p:cNvPr>
          <p:cNvSpPr txBox="1"/>
          <p:nvPr/>
        </p:nvSpPr>
        <p:spPr>
          <a:xfrm>
            <a:off x="9115327" y="1889587"/>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4" name="文本框 153">
            <a:extLst>
              <a:ext uri="{FF2B5EF4-FFF2-40B4-BE49-F238E27FC236}">
                <a16:creationId xmlns:a16="http://schemas.microsoft.com/office/drawing/2014/main" id="{490AF022-483F-490D-838E-846B88FF0CE1}"/>
              </a:ext>
            </a:extLst>
          </p:cNvPr>
          <p:cNvSpPr txBox="1"/>
          <p:nvPr/>
        </p:nvSpPr>
        <p:spPr>
          <a:xfrm>
            <a:off x="8733518" y="3654230"/>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5" name="文本框 154">
            <a:extLst>
              <a:ext uri="{FF2B5EF4-FFF2-40B4-BE49-F238E27FC236}">
                <a16:creationId xmlns:a16="http://schemas.microsoft.com/office/drawing/2014/main" id="{0498F1E9-8770-4772-A1E3-15363CD0EE2A}"/>
              </a:ext>
            </a:extLst>
          </p:cNvPr>
          <p:cNvSpPr txBox="1"/>
          <p:nvPr/>
        </p:nvSpPr>
        <p:spPr>
          <a:xfrm>
            <a:off x="9109139" y="327237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6" name="文本框 155">
            <a:extLst>
              <a:ext uri="{FF2B5EF4-FFF2-40B4-BE49-F238E27FC236}">
                <a16:creationId xmlns:a16="http://schemas.microsoft.com/office/drawing/2014/main" id="{DC41BCCB-0582-47AF-91CD-44623053340C}"/>
              </a:ext>
            </a:extLst>
          </p:cNvPr>
          <p:cNvSpPr txBox="1"/>
          <p:nvPr/>
        </p:nvSpPr>
        <p:spPr>
          <a:xfrm>
            <a:off x="8727330" y="5064466"/>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7" name="文本框 156">
            <a:extLst>
              <a:ext uri="{FF2B5EF4-FFF2-40B4-BE49-F238E27FC236}">
                <a16:creationId xmlns:a16="http://schemas.microsoft.com/office/drawing/2014/main" id="{1CF7DC6F-A1C8-4874-893C-7D03EACD1F97}"/>
              </a:ext>
            </a:extLst>
          </p:cNvPr>
          <p:cNvSpPr txBox="1"/>
          <p:nvPr/>
        </p:nvSpPr>
        <p:spPr>
          <a:xfrm>
            <a:off x="9102951" y="4682606"/>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8" name="文本框 157">
            <a:extLst>
              <a:ext uri="{FF2B5EF4-FFF2-40B4-BE49-F238E27FC236}">
                <a16:creationId xmlns:a16="http://schemas.microsoft.com/office/drawing/2014/main" id="{98705F96-6AA8-45FC-A9E7-3139D9F7003A}"/>
              </a:ext>
            </a:extLst>
          </p:cNvPr>
          <p:cNvSpPr txBox="1"/>
          <p:nvPr/>
        </p:nvSpPr>
        <p:spPr>
          <a:xfrm>
            <a:off x="1154013" y="2271447"/>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9" name="文本框 158">
            <a:extLst>
              <a:ext uri="{FF2B5EF4-FFF2-40B4-BE49-F238E27FC236}">
                <a16:creationId xmlns:a16="http://schemas.microsoft.com/office/drawing/2014/main" id="{7F76884F-6056-447E-B967-549CED9AAF96}"/>
              </a:ext>
            </a:extLst>
          </p:cNvPr>
          <p:cNvSpPr txBox="1"/>
          <p:nvPr/>
        </p:nvSpPr>
        <p:spPr>
          <a:xfrm>
            <a:off x="1179401" y="188958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60" name="文本框 159">
            <a:extLst>
              <a:ext uri="{FF2B5EF4-FFF2-40B4-BE49-F238E27FC236}">
                <a16:creationId xmlns:a16="http://schemas.microsoft.com/office/drawing/2014/main" id="{FE9E1B92-A792-4DE9-94C1-1C3980D0C360}"/>
              </a:ext>
            </a:extLst>
          </p:cNvPr>
          <p:cNvSpPr txBox="1"/>
          <p:nvPr/>
        </p:nvSpPr>
        <p:spPr>
          <a:xfrm>
            <a:off x="1147825" y="3654230"/>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61" name="文本框 160">
            <a:extLst>
              <a:ext uri="{FF2B5EF4-FFF2-40B4-BE49-F238E27FC236}">
                <a16:creationId xmlns:a16="http://schemas.microsoft.com/office/drawing/2014/main" id="{AB062424-3D69-43BD-B45E-90BC57167A0D}"/>
              </a:ext>
            </a:extLst>
          </p:cNvPr>
          <p:cNvSpPr txBox="1"/>
          <p:nvPr/>
        </p:nvSpPr>
        <p:spPr>
          <a:xfrm>
            <a:off x="1173213" y="3272370"/>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62" name="文本框 161">
            <a:extLst>
              <a:ext uri="{FF2B5EF4-FFF2-40B4-BE49-F238E27FC236}">
                <a16:creationId xmlns:a16="http://schemas.microsoft.com/office/drawing/2014/main" id="{6C086C66-85EE-4149-A087-F60C200BFF9F}"/>
              </a:ext>
            </a:extLst>
          </p:cNvPr>
          <p:cNvSpPr txBox="1"/>
          <p:nvPr/>
        </p:nvSpPr>
        <p:spPr>
          <a:xfrm>
            <a:off x="1141637" y="5064466"/>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63" name="文本框 162">
            <a:extLst>
              <a:ext uri="{FF2B5EF4-FFF2-40B4-BE49-F238E27FC236}">
                <a16:creationId xmlns:a16="http://schemas.microsoft.com/office/drawing/2014/main" id="{E8A0E74D-A63D-4F4D-96FF-56F02CE2B582}"/>
              </a:ext>
            </a:extLst>
          </p:cNvPr>
          <p:cNvSpPr txBox="1"/>
          <p:nvPr/>
        </p:nvSpPr>
        <p:spPr>
          <a:xfrm>
            <a:off x="1167025" y="4682606"/>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847234265"/>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750"/>
                                  </p:stCondLst>
                                  <p:childTnLst>
                                    <p:set>
                                      <p:cBhvr>
                                        <p:cTn id="25" dur="1" fill="hold">
                                          <p:stCondLst>
                                            <p:cond delay="0"/>
                                          </p:stCondLst>
                                        </p:cTn>
                                        <p:tgtEl>
                                          <p:spTgt spid="153"/>
                                        </p:tgtEl>
                                        <p:attrNameLst>
                                          <p:attrName>style.visibility</p:attrName>
                                        </p:attrNameLst>
                                      </p:cBhvr>
                                      <p:to>
                                        <p:strVal val="visible"/>
                                      </p:to>
                                    </p:set>
                                    <p:anim calcmode="lin" valueType="num">
                                      <p:cBhvr additive="base">
                                        <p:cTn id="26" dur="750" fill="hold"/>
                                        <p:tgtEl>
                                          <p:spTgt spid="153"/>
                                        </p:tgtEl>
                                        <p:attrNameLst>
                                          <p:attrName>ppt_x</p:attrName>
                                        </p:attrNameLst>
                                      </p:cBhvr>
                                      <p:tavLst>
                                        <p:tav tm="0">
                                          <p:val>
                                            <p:strVal val="1+#ppt_w/2"/>
                                          </p:val>
                                        </p:tav>
                                        <p:tav tm="100000">
                                          <p:val>
                                            <p:strVal val="#ppt_x"/>
                                          </p:val>
                                        </p:tav>
                                      </p:tavLst>
                                    </p:anim>
                                    <p:anim calcmode="lin" valueType="num">
                                      <p:cBhvr additive="base">
                                        <p:cTn id="27" dur="750" fill="hold"/>
                                        <p:tgtEl>
                                          <p:spTgt spid="153"/>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152"/>
                                        </p:tgtEl>
                                        <p:attrNameLst>
                                          <p:attrName>style.visibility</p:attrName>
                                        </p:attrNameLst>
                                      </p:cBhvr>
                                      <p:to>
                                        <p:strVal val="visible"/>
                                      </p:to>
                                    </p:set>
                                    <p:anim calcmode="lin" valueType="num">
                                      <p:cBhvr additive="base">
                                        <p:cTn id="30" dur="750" fill="hold"/>
                                        <p:tgtEl>
                                          <p:spTgt spid="152"/>
                                        </p:tgtEl>
                                        <p:attrNameLst>
                                          <p:attrName>ppt_x</p:attrName>
                                        </p:attrNameLst>
                                      </p:cBhvr>
                                      <p:tavLst>
                                        <p:tav tm="0">
                                          <p:val>
                                            <p:strVal val="1+#ppt_w/2"/>
                                          </p:val>
                                        </p:tav>
                                        <p:tav tm="100000">
                                          <p:val>
                                            <p:strVal val="#ppt_x"/>
                                          </p:val>
                                        </p:tav>
                                      </p:tavLst>
                                    </p:anim>
                                    <p:anim calcmode="lin" valueType="num">
                                      <p:cBhvr additive="base">
                                        <p:cTn id="31" dur="750" fill="hold"/>
                                        <p:tgtEl>
                                          <p:spTgt spid="15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155"/>
                                        </p:tgtEl>
                                        <p:attrNameLst>
                                          <p:attrName>style.visibility</p:attrName>
                                        </p:attrNameLst>
                                      </p:cBhvr>
                                      <p:to>
                                        <p:strVal val="visible"/>
                                      </p:to>
                                    </p:set>
                                    <p:anim calcmode="lin" valueType="num">
                                      <p:cBhvr additive="base">
                                        <p:cTn id="34" dur="750" fill="hold"/>
                                        <p:tgtEl>
                                          <p:spTgt spid="155"/>
                                        </p:tgtEl>
                                        <p:attrNameLst>
                                          <p:attrName>ppt_x</p:attrName>
                                        </p:attrNameLst>
                                      </p:cBhvr>
                                      <p:tavLst>
                                        <p:tav tm="0">
                                          <p:val>
                                            <p:strVal val="1+#ppt_w/2"/>
                                          </p:val>
                                        </p:tav>
                                        <p:tav tm="100000">
                                          <p:val>
                                            <p:strVal val="#ppt_x"/>
                                          </p:val>
                                        </p:tav>
                                      </p:tavLst>
                                    </p:anim>
                                    <p:anim calcmode="lin" valueType="num">
                                      <p:cBhvr additive="base">
                                        <p:cTn id="35" dur="750" fill="hold"/>
                                        <p:tgtEl>
                                          <p:spTgt spid="155"/>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750"/>
                                  </p:stCondLst>
                                  <p:childTnLst>
                                    <p:set>
                                      <p:cBhvr>
                                        <p:cTn id="37" dur="1" fill="hold">
                                          <p:stCondLst>
                                            <p:cond delay="0"/>
                                          </p:stCondLst>
                                        </p:cTn>
                                        <p:tgtEl>
                                          <p:spTgt spid="154"/>
                                        </p:tgtEl>
                                        <p:attrNameLst>
                                          <p:attrName>style.visibility</p:attrName>
                                        </p:attrNameLst>
                                      </p:cBhvr>
                                      <p:to>
                                        <p:strVal val="visible"/>
                                      </p:to>
                                    </p:set>
                                    <p:anim calcmode="lin" valueType="num">
                                      <p:cBhvr additive="base">
                                        <p:cTn id="38" dur="750" fill="hold"/>
                                        <p:tgtEl>
                                          <p:spTgt spid="154"/>
                                        </p:tgtEl>
                                        <p:attrNameLst>
                                          <p:attrName>ppt_x</p:attrName>
                                        </p:attrNameLst>
                                      </p:cBhvr>
                                      <p:tavLst>
                                        <p:tav tm="0">
                                          <p:val>
                                            <p:strVal val="1+#ppt_w/2"/>
                                          </p:val>
                                        </p:tav>
                                        <p:tav tm="100000">
                                          <p:val>
                                            <p:strVal val="#ppt_x"/>
                                          </p:val>
                                        </p:tav>
                                      </p:tavLst>
                                    </p:anim>
                                    <p:anim calcmode="lin" valueType="num">
                                      <p:cBhvr additive="base">
                                        <p:cTn id="39" dur="750" fill="hold"/>
                                        <p:tgtEl>
                                          <p:spTgt spid="154"/>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57"/>
                                        </p:tgtEl>
                                        <p:attrNameLst>
                                          <p:attrName>style.visibility</p:attrName>
                                        </p:attrNameLst>
                                      </p:cBhvr>
                                      <p:to>
                                        <p:strVal val="visible"/>
                                      </p:to>
                                    </p:set>
                                    <p:anim calcmode="lin" valueType="num">
                                      <p:cBhvr additive="base">
                                        <p:cTn id="42" dur="750" fill="hold"/>
                                        <p:tgtEl>
                                          <p:spTgt spid="157"/>
                                        </p:tgtEl>
                                        <p:attrNameLst>
                                          <p:attrName>ppt_x</p:attrName>
                                        </p:attrNameLst>
                                      </p:cBhvr>
                                      <p:tavLst>
                                        <p:tav tm="0">
                                          <p:val>
                                            <p:strVal val="1+#ppt_w/2"/>
                                          </p:val>
                                        </p:tav>
                                        <p:tav tm="100000">
                                          <p:val>
                                            <p:strVal val="#ppt_x"/>
                                          </p:val>
                                        </p:tav>
                                      </p:tavLst>
                                    </p:anim>
                                    <p:anim calcmode="lin" valueType="num">
                                      <p:cBhvr additive="base">
                                        <p:cTn id="43" dur="750" fill="hold"/>
                                        <p:tgtEl>
                                          <p:spTgt spid="15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156"/>
                                        </p:tgtEl>
                                        <p:attrNameLst>
                                          <p:attrName>style.visibility</p:attrName>
                                        </p:attrNameLst>
                                      </p:cBhvr>
                                      <p:to>
                                        <p:strVal val="visible"/>
                                      </p:to>
                                    </p:set>
                                    <p:anim calcmode="lin" valueType="num">
                                      <p:cBhvr additive="base">
                                        <p:cTn id="46" dur="750" fill="hold"/>
                                        <p:tgtEl>
                                          <p:spTgt spid="156"/>
                                        </p:tgtEl>
                                        <p:attrNameLst>
                                          <p:attrName>ppt_x</p:attrName>
                                        </p:attrNameLst>
                                      </p:cBhvr>
                                      <p:tavLst>
                                        <p:tav tm="0">
                                          <p:val>
                                            <p:strVal val="1+#ppt_w/2"/>
                                          </p:val>
                                        </p:tav>
                                        <p:tav tm="100000">
                                          <p:val>
                                            <p:strVal val="#ppt_x"/>
                                          </p:val>
                                        </p:tav>
                                      </p:tavLst>
                                    </p:anim>
                                    <p:anim calcmode="lin" valueType="num">
                                      <p:cBhvr additive="base">
                                        <p:cTn id="47" dur="750" fill="hold"/>
                                        <p:tgtEl>
                                          <p:spTgt spid="15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750" fill="hold"/>
                                        <p:tgtEl>
                                          <p:spTgt spid="159"/>
                                        </p:tgtEl>
                                        <p:attrNameLst>
                                          <p:attrName>ppt_x</p:attrName>
                                        </p:attrNameLst>
                                      </p:cBhvr>
                                      <p:tavLst>
                                        <p:tav tm="0">
                                          <p:val>
                                            <p:strVal val="0-#ppt_w/2"/>
                                          </p:val>
                                        </p:tav>
                                        <p:tav tm="100000">
                                          <p:val>
                                            <p:strVal val="#ppt_x"/>
                                          </p:val>
                                        </p:tav>
                                      </p:tavLst>
                                    </p:anim>
                                    <p:anim calcmode="lin" valueType="num">
                                      <p:cBhvr additive="base">
                                        <p:cTn id="51" dur="750" fill="hold"/>
                                        <p:tgtEl>
                                          <p:spTgt spid="159"/>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750"/>
                                  </p:stCondLst>
                                  <p:childTnLst>
                                    <p:set>
                                      <p:cBhvr>
                                        <p:cTn id="53" dur="1" fill="hold">
                                          <p:stCondLst>
                                            <p:cond delay="0"/>
                                          </p:stCondLst>
                                        </p:cTn>
                                        <p:tgtEl>
                                          <p:spTgt spid="158"/>
                                        </p:tgtEl>
                                        <p:attrNameLst>
                                          <p:attrName>style.visibility</p:attrName>
                                        </p:attrNameLst>
                                      </p:cBhvr>
                                      <p:to>
                                        <p:strVal val="visible"/>
                                      </p:to>
                                    </p:set>
                                    <p:anim calcmode="lin" valueType="num">
                                      <p:cBhvr additive="base">
                                        <p:cTn id="54" dur="750" fill="hold"/>
                                        <p:tgtEl>
                                          <p:spTgt spid="158"/>
                                        </p:tgtEl>
                                        <p:attrNameLst>
                                          <p:attrName>ppt_x</p:attrName>
                                        </p:attrNameLst>
                                      </p:cBhvr>
                                      <p:tavLst>
                                        <p:tav tm="0">
                                          <p:val>
                                            <p:strVal val="0-#ppt_w/2"/>
                                          </p:val>
                                        </p:tav>
                                        <p:tav tm="100000">
                                          <p:val>
                                            <p:strVal val="#ppt_x"/>
                                          </p:val>
                                        </p:tav>
                                      </p:tavLst>
                                    </p:anim>
                                    <p:anim calcmode="lin" valueType="num">
                                      <p:cBhvr additive="base">
                                        <p:cTn id="55" dur="750" fill="hold"/>
                                        <p:tgtEl>
                                          <p:spTgt spid="158"/>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161"/>
                                        </p:tgtEl>
                                        <p:attrNameLst>
                                          <p:attrName>style.visibility</p:attrName>
                                        </p:attrNameLst>
                                      </p:cBhvr>
                                      <p:to>
                                        <p:strVal val="visible"/>
                                      </p:to>
                                    </p:set>
                                    <p:anim calcmode="lin" valueType="num">
                                      <p:cBhvr additive="base">
                                        <p:cTn id="58" dur="750" fill="hold"/>
                                        <p:tgtEl>
                                          <p:spTgt spid="161"/>
                                        </p:tgtEl>
                                        <p:attrNameLst>
                                          <p:attrName>ppt_x</p:attrName>
                                        </p:attrNameLst>
                                      </p:cBhvr>
                                      <p:tavLst>
                                        <p:tav tm="0">
                                          <p:val>
                                            <p:strVal val="0-#ppt_w/2"/>
                                          </p:val>
                                        </p:tav>
                                        <p:tav tm="100000">
                                          <p:val>
                                            <p:strVal val="#ppt_x"/>
                                          </p:val>
                                        </p:tav>
                                      </p:tavLst>
                                    </p:anim>
                                    <p:anim calcmode="lin" valueType="num">
                                      <p:cBhvr additive="base">
                                        <p:cTn id="59" dur="750" fill="hold"/>
                                        <p:tgtEl>
                                          <p:spTgt spid="161"/>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750"/>
                                  </p:stCondLst>
                                  <p:childTnLst>
                                    <p:set>
                                      <p:cBhvr>
                                        <p:cTn id="61" dur="1" fill="hold">
                                          <p:stCondLst>
                                            <p:cond delay="0"/>
                                          </p:stCondLst>
                                        </p:cTn>
                                        <p:tgtEl>
                                          <p:spTgt spid="160"/>
                                        </p:tgtEl>
                                        <p:attrNameLst>
                                          <p:attrName>style.visibility</p:attrName>
                                        </p:attrNameLst>
                                      </p:cBhvr>
                                      <p:to>
                                        <p:strVal val="visible"/>
                                      </p:to>
                                    </p:set>
                                    <p:anim calcmode="lin" valueType="num">
                                      <p:cBhvr additive="base">
                                        <p:cTn id="62" dur="750" fill="hold"/>
                                        <p:tgtEl>
                                          <p:spTgt spid="160"/>
                                        </p:tgtEl>
                                        <p:attrNameLst>
                                          <p:attrName>ppt_x</p:attrName>
                                        </p:attrNameLst>
                                      </p:cBhvr>
                                      <p:tavLst>
                                        <p:tav tm="0">
                                          <p:val>
                                            <p:strVal val="0-#ppt_w/2"/>
                                          </p:val>
                                        </p:tav>
                                        <p:tav tm="100000">
                                          <p:val>
                                            <p:strVal val="#ppt_x"/>
                                          </p:val>
                                        </p:tav>
                                      </p:tavLst>
                                    </p:anim>
                                    <p:anim calcmode="lin" valueType="num">
                                      <p:cBhvr additive="base">
                                        <p:cTn id="63" dur="750" fill="hold"/>
                                        <p:tgtEl>
                                          <p:spTgt spid="160"/>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750"/>
                                  </p:stCondLst>
                                  <p:childTnLst>
                                    <p:set>
                                      <p:cBhvr>
                                        <p:cTn id="65" dur="1" fill="hold">
                                          <p:stCondLst>
                                            <p:cond delay="0"/>
                                          </p:stCondLst>
                                        </p:cTn>
                                        <p:tgtEl>
                                          <p:spTgt spid="163"/>
                                        </p:tgtEl>
                                        <p:attrNameLst>
                                          <p:attrName>style.visibility</p:attrName>
                                        </p:attrNameLst>
                                      </p:cBhvr>
                                      <p:to>
                                        <p:strVal val="visible"/>
                                      </p:to>
                                    </p:set>
                                    <p:anim calcmode="lin" valueType="num">
                                      <p:cBhvr additive="base">
                                        <p:cTn id="66" dur="750" fill="hold"/>
                                        <p:tgtEl>
                                          <p:spTgt spid="163"/>
                                        </p:tgtEl>
                                        <p:attrNameLst>
                                          <p:attrName>ppt_x</p:attrName>
                                        </p:attrNameLst>
                                      </p:cBhvr>
                                      <p:tavLst>
                                        <p:tav tm="0">
                                          <p:val>
                                            <p:strVal val="0-#ppt_w/2"/>
                                          </p:val>
                                        </p:tav>
                                        <p:tav tm="100000">
                                          <p:val>
                                            <p:strVal val="#ppt_x"/>
                                          </p:val>
                                        </p:tav>
                                      </p:tavLst>
                                    </p:anim>
                                    <p:anim calcmode="lin" valueType="num">
                                      <p:cBhvr additive="base">
                                        <p:cTn id="67" dur="750" fill="hold"/>
                                        <p:tgtEl>
                                          <p:spTgt spid="163"/>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750"/>
                                  </p:stCondLst>
                                  <p:childTnLst>
                                    <p:set>
                                      <p:cBhvr>
                                        <p:cTn id="69" dur="1" fill="hold">
                                          <p:stCondLst>
                                            <p:cond delay="0"/>
                                          </p:stCondLst>
                                        </p:cTn>
                                        <p:tgtEl>
                                          <p:spTgt spid="162"/>
                                        </p:tgtEl>
                                        <p:attrNameLst>
                                          <p:attrName>style.visibility</p:attrName>
                                        </p:attrNameLst>
                                      </p:cBhvr>
                                      <p:to>
                                        <p:strVal val="visible"/>
                                      </p:to>
                                    </p:set>
                                    <p:anim calcmode="lin" valueType="num">
                                      <p:cBhvr additive="base">
                                        <p:cTn id="70" dur="750" fill="hold"/>
                                        <p:tgtEl>
                                          <p:spTgt spid="162"/>
                                        </p:tgtEl>
                                        <p:attrNameLst>
                                          <p:attrName>ppt_x</p:attrName>
                                        </p:attrNameLst>
                                      </p:cBhvr>
                                      <p:tavLst>
                                        <p:tav tm="0">
                                          <p:val>
                                            <p:strVal val="0-#ppt_w/2"/>
                                          </p:val>
                                        </p:tav>
                                        <p:tav tm="100000">
                                          <p:val>
                                            <p:strVal val="#ppt_x"/>
                                          </p:val>
                                        </p:tav>
                                      </p:tavLst>
                                    </p:anim>
                                    <p:anim calcmode="lin" valueType="num">
                                      <p:cBhvr additive="base">
                                        <p:cTn id="71" dur="750" fill="hold"/>
                                        <p:tgtEl>
                                          <p:spTgt spid="162"/>
                                        </p:tgtEl>
                                        <p:attrNameLst>
                                          <p:attrName>ppt_y</p:attrName>
                                        </p:attrNameLst>
                                      </p:cBhvr>
                                      <p:tavLst>
                                        <p:tav tm="0">
                                          <p:val>
                                            <p:strVal val="#ppt_y"/>
                                          </p:val>
                                        </p:tav>
                                        <p:tav tm="100000">
                                          <p:val>
                                            <p:strVal val="#ppt_y"/>
                                          </p:val>
                                        </p:tav>
                                      </p:tavLst>
                                    </p:anim>
                                  </p:childTnLst>
                                </p:cTn>
                              </p:par>
                              <p:par>
                                <p:cTn id="72" presetID="2" presetClass="entr" presetSubtype="6" fill="hold" grpId="0" nodeType="withEffect">
                                  <p:stCondLst>
                                    <p:cond delay="75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1+#ppt_h/2"/>
                                          </p:val>
                                        </p:tav>
                                        <p:tav tm="100000">
                                          <p:val>
                                            <p:strVal val="#ppt_y"/>
                                          </p:val>
                                        </p:tav>
                                      </p:tavLst>
                                    </p:anim>
                                  </p:childTnLst>
                                </p:cTn>
                              </p:par>
                              <p:par>
                                <p:cTn id="76" presetID="42" presetClass="entr" presetSubtype="0" fill="hold" nodeType="withEffect">
                                  <p:stCondLst>
                                    <p:cond delay="75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P spid="152" grpId="0"/>
      <p:bldP spid="153" grpId="0"/>
      <p:bldP spid="154" grpId="0"/>
      <p:bldP spid="155" grpId="0"/>
      <p:bldP spid="156" grpId="0"/>
      <p:bldP spid="157" grpId="0"/>
      <p:bldP spid="158" grpId="0"/>
      <p:bldP spid="159" grpId="0"/>
      <p:bldP spid="160" grpId="0"/>
      <p:bldP spid="161" grpId="0"/>
      <p:bldP spid="162" grpId="0"/>
      <p:bldP spid="16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02</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524477625"/>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78" name="文本框 77">
            <a:extLst>
              <a:ext uri="{FF2B5EF4-FFF2-40B4-BE49-F238E27FC236}">
                <a16:creationId xmlns:a16="http://schemas.microsoft.com/office/drawing/2014/main" id="{F3B3D9B5-8DFB-48EC-A86B-A88B36EEC058}"/>
              </a:ext>
            </a:extLst>
          </p:cNvPr>
          <p:cNvSpPr txBox="1"/>
          <p:nvPr/>
        </p:nvSpPr>
        <p:spPr>
          <a:xfrm>
            <a:off x="1865753" y="5206600"/>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79" name="文本框 78">
            <a:extLst>
              <a:ext uri="{FF2B5EF4-FFF2-40B4-BE49-F238E27FC236}">
                <a16:creationId xmlns:a16="http://schemas.microsoft.com/office/drawing/2014/main" id="{0F254F23-0B5C-496E-B273-89A1A202ED2E}"/>
              </a:ext>
            </a:extLst>
          </p:cNvPr>
          <p:cNvSpPr txBox="1"/>
          <p:nvPr/>
        </p:nvSpPr>
        <p:spPr>
          <a:xfrm>
            <a:off x="1849139" y="4824740"/>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80" name="文本框 79">
            <a:extLst>
              <a:ext uri="{FF2B5EF4-FFF2-40B4-BE49-F238E27FC236}">
                <a16:creationId xmlns:a16="http://schemas.microsoft.com/office/drawing/2014/main" id="{02B22321-1887-418D-A218-5C45908D1644}"/>
              </a:ext>
            </a:extLst>
          </p:cNvPr>
          <p:cNvSpPr txBox="1"/>
          <p:nvPr/>
        </p:nvSpPr>
        <p:spPr>
          <a:xfrm>
            <a:off x="6915127" y="5206600"/>
            <a:ext cx="3790173" cy="462563"/>
          </a:xfrm>
          <a:prstGeom prst="rect">
            <a:avLst/>
          </a:prstGeom>
          <a:noFill/>
        </p:spPr>
        <p:txBody>
          <a:bodyPr wrap="square" rtlCol="0">
            <a:spAutoFit/>
          </a:bodyPr>
          <a:lstStyle/>
          <a:p>
            <a:pPr algn="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1" name="文本框 80">
            <a:extLst>
              <a:ext uri="{FF2B5EF4-FFF2-40B4-BE49-F238E27FC236}">
                <a16:creationId xmlns:a16="http://schemas.microsoft.com/office/drawing/2014/main" id="{0A22C749-D33B-4C60-96A6-D2E778E8B002}"/>
              </a:ext>
            </a:extLst>
          </p:cNvPr>
          <p:cNvSpPr txBox="1"/>
          <p:nvPr/>
        </p:nvSpPr>
        <p:spPr>
          <a:xfrm>
            <a:off x="8688790" y="482474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82" name="直接连接符 81">
            <a:extLst>
              <a:ext uri="{FF2B5EF4-FFF2-40B4-BE49-F238E27FC236}">
                <a16:creationId xmlns:a16="http://schemas.microsoft.com/office/drawing/2014/main" id="{19C5D3B6-08E3-4B4C-BAEA-CB92B2D0906D}"/>
              </a:ext>
            </a:extLst>
          </p:cNvPr>
          <p:cNvCxnSpPr>
            <a:cxnSpLocks/>
          </p:cNvCxnSpPr>
          <p:nvPr/>
        </p:nvCxnSpPr>
        <p:spPr>
          <a:xfrm>
            <a:off x="6228983" y="5010652"/>
            <a:ext cx="0" cy="983748"/>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A70CD27-1DD2-4D6E-85AF-2CC959B4D292}"/>
              </a:ext>
            </a:extLst>
          </p:cNvPr>
          <p:cNvGrpSpPr/>
          <p:nvPr/>
        </p:nvGrpSpPr>
        <p:grpSpPr>
          <a:xfrm>
            <a:off x="1753418" y="1248395"/>
            <a:ext cx="8951882" cy="3112065"/>
            <a:chOff x="1753418" y="1248395"/>
            <a:chExt cx="8951882" cy="3112065"/>
          </a:xfrm>
        </p:grpSpPr>
        <p:sp>
          <p:nvSpPr>
            <p:cNvPr id="16" name="Google Shape;230;p19">
              <a:extLst>
                <a:ext uri="{FF2B5EF4-FFF2-40B4-BE49-F238E27FC236}">
                  <a16:creationId xmlns:a16="http://schemas.microsoft.com/office/drawing/2014/main" id="{827A7033-01F4-45CE-8EB6-E33CC0636D77}"/>
                </a:ext>
              </a:extLst>
            </p:cNvPr>
            <p:cNvSpPr txBox="1"/>
            <p:nvPr/>
          </p:nvSpPr>
          <p:spPr>
            <a:xfrm>
              <a:off x="5252200"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50%</a:t>
              </a:r>
              <a:endParaRPr sz="1600" kern="0" dirty="0">
                <a:solidFill>
                  <a:schemeClr val="bg1"/>
                </a:solidFill>
                <a:cs typeface="+mn-ea"/>
                <a:sym typeface="+mn-lt"/>
              </a:endParaRPr>
            </a:p>
          </p:txBody>
        </p:sp>
        <p:sp>
          <p:nvSpPr>
            <p:cNvPr id="18" name="Google Shape;232;p19">
              <a:extLst>
                <a:ext uri="{FF2B5EF4-FFF2-40B4-BE49-F238E27FC236}">
                  <a16:creationId xmlns:a16="http://schemas.microsoft.com/office/drawing/2014/main" id="{CCDCF8BD-8A55-480A-875A-B42E8DDECAEE}"/>
                </a:ext>
              </a:extLst>
            </p:cNvPr>
            <p:cNvSpPr txBox="1"/>
            <p:nvPr/>
          </p:nvSpPr>
          <p:spPr>
            <a:xfrm>
              <a:off x="2366325"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90%</a:t>
              </a:r>
              <a:endParaRPr sz="1600" kern="0" dirty="0">
                <a:solidFill>
                  <a:schemeClr val="bg1"/>
                </a:solidFill>
                <a:cs typeface="+mn-ea"/>
                <a:sym typeface="+mn-lt"/>
              </a:endParaRPr>
            </a:p>
          </p:txBody>
        </p:sp>
        <p:sp>
          <p:nvSpPr>
            <p:cNvPr id="20" name="Google Shape;234;p19">
              <a:extLst>
                <a:ext uri="{FF2B5EF4-FFF2-40B4-BE49-F238E27FC236}">
                  <a16:creationId xmlns:a16="http://schemas.microsoft.com/office/drawing/2014/main" id="{3050CA96-8DDD-4829-88FB-63753FC557F9}"/>
                </a:ext>
              </a:extLst>
            </p:cNvPr>
            <p:cNvSpPr txBox="1"/>
            <p:nvPr/>
          </p:nvSpPr>
          <p:spPr>
            <a:xfrm>
              <a:off x="380957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70%</a:t>
              </a:r>
              <a:endParaRPr sz="1600" kern="0" dirty="0">
                <a:solidFill>
                  <a:schemeClr val="bg1"/>
                </a:solidFill>
                <a:cs typeface="+mn-ea"/>
                <a:sym typeface="+mn-lt"/>
              </a:endParaRPr>
            </a:p>
          </p:txBody>
        </p:sp>
        <p:sp>
          <p:nvSpPr>
            <p:cNvPr id="23" name="Google Shape;237;p19">
              <a:extLst>
                <a:ext uri="{FF2B5EF4-FFF2-40B4-BE49-F238E27FC236}">
                  <a16:creationId xmlns:a16="http://schemas.microsoft.com/office/drawing/2014/main" id="{08364851-ADE3-4AE3-B01C-4BC1A110613B}"/>
                </a:ext>
              </a:extLst>
            </p:cNvPr>
            <p:cNvSpPr txBox="1"/>
            <p:nvPr/>
          </p:nvSpPr>
          <p:spPr>
            <a:xfrm>
              <a:off x="8144978"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10%</a:t>
              </a:r>
              <a:endParaRPr sz="1600" kern="0" dirty="0">
                <a:solidFill>
                  <a:schemeClr val="bg1"/>
                </a:solidFill>
                <a:cs typeface="+mn-ea"/>
                <a:sym typeface="+mn-lt"/>
              </a:endParaRPr>
            </a:p>
          </p:txBody>
        </p:sp>
        <p:sp>
          <p:nvSpPr>
            <p:cNvPr id="24" name="Google Shape;238;p19">
              <a:extLst>
                <a:ext uri="{FF2B5EF4-FFF2-40B4-BE49-F238E27FC236}">
                  <a16:creationId xmlns:a16="http://schemas.microsoft.com/office/drawing/2014/main" id="{E67AAE49-8029-49E1-B8F0-7AD8CCB2DFFA}"/>
                </a:ext>
              </a:extLst>
            </p:cNvPr>
            <p:cNvSpPr txBox="1"/>
            <p:nvPr/>
          </p:nvSpPr>
          <p:spPr>
            <a:xfrm>
              <a:off x="669858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30%</a:t>
              </a:r>
              <a:endParaRPr sz="1600" kern="0" dirty="0">
                <a:solidFill>
                  <a:schemeClr val="bg1"/>
                </a:solidFill>
                <a:cs typeface="+mn-ea"/>
                <a:sym typeface="+mn-lt"/>
              </a:endParaRPr>
            </a:p>
          </p:txBody>
        </p:sp>
        <p:grpSp>
          <p:nvGrpSpPr>
            <p:cNvPr id="2" name="组合 1">
              <a:extLst>
                <a:ext uri="{FF2B5EF4-FFF2-40B4-BE49-F238E27FC236}">
                  <a16:creationId xmlns:a16="http://schemas.microsoft.com/office/drawing/2014/main" id="{BDB7C2D1-CB24-4039-86DF-0B9DCE76A9C1}"/>
                </a:ext>
              </a:extLst>
            </p:cNvPr>
            <p:cNvGrpSpPr/>
            <p:nvPr/>
          </p:nvGrpSpPr>
          <p:grpSpPr>
            <a:xfrm>
              <a:off x="1753418" y="1741545"/>
              <a:ext cx="8951882" cy="2618915"/>
              <a:chOff x="1692734" y="1305404"/>
              <a:chExt cx="8807081" cy="3635541"/>
            </a:xfrm>
          </p:grpSpPr>
          <p:sp>
            <p:nvSpPr>
              <p:cNvPr id="26" name="Google Shape;240;p19">
                <a:extLst>
                  <a:ext uri="{FF2B5EF4-FFF2-40B4-BE49-F238E27FC236}">
                    <a16:creationId xmlns:a16="http://schemas.microsoft.com/office/drawing/2014/main" id="{88965E3A-D988-4FA9-ACC0-2AB9CC63DF6A}"/>
                  </a:ext>
                </a:extLst>
              </p:cNvPr>
              <p:cNvSpPr/>
              <p:nvPr/>
            </p:nvSpPr>
            <p:spPr>
              <a:xfrm>
                <a:off x="1692734" y="3464905"/>
                <a:ext cx="8807081" cy="1476020"/>
              </a:xfrm>
              <a:custGeom>
                <a:avLst/>
                <a:gdLst/>
                <a:ahLst/>
                <a:cxnLst/>
                <a:rect l="l" t="t" r="r" b="b"/>
                <a:pathLst>
                  <a:path w="79460" h="13895" extrusionOk="0">
                    <a:moveTo>
                      <a:pt x="23503" y="1"/>
                    </a:moveTo>
                    <a:lnTo>
                      <a:pt x="1" y="10620"/>
                    </a:lnTo>
                    <a:lnTo>
                      <a:pt x="7308" y="13895"/>
                    </a:lnTo>
                    <a:lnTo>
                      <a:pt x="23503" y="6580"/>
                    </a:lnTo>
                    <a:lnTo>
                      <a:pt x="39726" y="13895"/>
                    </a:lnTo>
                    <a:lnTo>
                      <a:pt x="55921" y="6580"/>
                    </a:lnTo>
                    <a:lnTo>
                      <a:pt x="72152" y="13895"/>
                    </a:lnTo>
                    <a:lnTo>
                      <a:pt x="79459" y="10620"/>
                    </a:lnTo>
                    <a:lnTo>
                      <a:pt x="55921" y="1"/>
                    </a:lnTo>
                    <a:lnTo>
                      <a:pt x="39726" y="7308"/>
                    </a:lnTo>
                    <a:lnTo>
                      <a:pt x="23503" y="1"/>
                    </a:lnTo>
                    <a:close/>
                  </a:path>
                </a:pathLst>
              </a:custGeom>
              <a:solidFill>
                <a:srgbClr val="AFBB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7" name="Google Shape;241;p19">
                <a:extLst>
                  <a:ext uri="{FF2B5EF4-FFF2-40B4-BE49-F238E27FC236}">
                    <a16:creationId xmlns:a16="http://schemas.microsoft.com/office/drawing/2014/main" id="{908CFFBA-63F5-45EC-9E77-101ABA716209}"/>
                  </a:ext>
                </a:extLst>
              </p:cNvPr>
              <p:cNvGrpSpPr/>
              <p:nvPr/>
            </p:nvGrpSpPr>
            <p:grpSpPr>
              <a:xfrm>
                <a:off x="5639745" y="2083034"/>
                <a:ext cx="912980" cy="2857911"/>
                <a:chOff x="4243976" y="1421653"/>
                <a:chExt cx="656254" cy="2143433"/>
              </a:xfrm>
            </p:grpSpPr>
            <p:sp>
              <p:nvSpPr>
                <p:cNvPr id="28" name="Google Shape;242;p19">
                  <a:extLst>
                    <a:ext uri="{FF2B5EF4-FFF2-40B4-BE49-F238E27FC236}">
                      <a16:creationId xmlns:a16="http://schemas.microsoft.com/office/drawing/2014/main" id="{EBBB7820-F0C9-454E-8BD2-2CC103DD6FCB}"/>
                    </a:ext>
                  </a:extLst>
                </p:cNvPr>
                <p:cNvSpPr/>
                <p:nvPr/>
              </p:nvSpPr>
              <p:spPr>
                <a:xfrm>
                  <a:off x="4243976" y="2458096"/>
                  <a:ext cx="327949" cy="1106990"/>
                </a:xfrm>
                <a:custGeom>
                  <a:avLst/>
                  <a:gdLst/>
                  <a:ahLst/>
                  <a:cxnLst/>
                  <a:rect l="l" t="t" r="r" b="b"/>
                  <a:pathLst>
                    <a:path w="5518" h="18626" extrusionOk="0">
                      <a:moveTo>
                        <a:pt x="0" y="1"/>
                      </a:moveTo>
                      <a:lnTo>
                        <a:pt x="0" y="16137"/>
                      </a:lnTo>
                      <a:lnTo>
                        <a:pt x="5517" y="18626"/>
                      </a:lnTo>
                      <a:lnTo>
                        <a:pt x="5517"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43;p19">
                  <a:extLst>
                    <a:ext uri="{FF2B5EF4-FFF2-40B4-BE49-F238E27FC236}">
                      <a16:creationId xmlns:a16="http://schemas.microsoft.com/office/drawing/2014/main" id="{782B43AB-5BA4-40E2-86C0-B455ABF3E00D}"/>
                    </a:ext>
                  </a:extLst>
                </p:cNvPr>
                <p:cNvSpPr/>
                <p:nvPr/>
              </p:nvSpPr>
              <p:spPr>
                <a:xfrm>
                  <a:off x="4571865" y="2458096"/>
                  <a:ext cx="328365" cy="1106990"/>
                </a:xfrm>
                <a:custGeom>
                  <a:avLst/>
                  <a:gdLst/>
                  <a:ahLst/>
                  <a:cxnLst/>
                  <a:rect l="l" t="t" r="r" b="b"/>
                  <a:pathLst>
                    <a:path w="5525" h="18626" extrusionOk="0">
                      <a:moveTo>
                        <a:pt x="0" y="1"/>
                      </a:moveTo>
                      <a:lnTo>
                        <a:pt x="0" y="18626"/>
                      </a:lnTo>
                      <a:lnTo>
                        <a:pt x="5525" y="16137"/>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44;p19">
                  <a:extLst>
                    <a:ext uri="{FF2B5EF4-FFF2-40B4-BE49-F238E27FC236}">
                      <a16:creationId xmlns:a16="http://schemas.microsoft.com/office/drawing/2014/main" id="{F448EC12-6E60-4BF0-97BA-70BE607FEBC0}"/>
                    </a:ext>
                  </a:extLst>
                </p:cNvPr>
                <p:cNvSpPr/>
                <p:nvPr/>
              </p:nvSpPr>
              <p:spPr>
                <a:xfrm>
                  <a:off x="4243976" y="2310585"/>
                  <a:ext cx="656254" cy="295498"/>
                </a:xfrm>
                <a:custGeom>
                  <a:avLst/>
                  <a:gdLst/>
                  <a:ahLst/>
                  <a:cxnLst/>
                  <a:rect l="l" t="t" r="r" b="b"/>
                  <a:pathLst>
                    <a:path w="11042" h="4972" extrusionOk="0">
                      <a:moveTo>
                        <a:pt x="5517" y="1"/>
                      </a:moveTo>
                      <a:lnTo>
                        <a:pt x="0" y="2483"/>
                      </a:lnTo>
                      <a:lnTo>
                        <a:pt x="5517" y="4972"/>
                      </a:lnTo>
                      <a:lnTo>
                        <a:pt x="11042" y="2483"/>
                      </a:lnTo>
                      <a:lnTo>
                        <a:pt x="551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45;p19">
                  <a:extLst>
                    <a:ext uri="{FF2B5EF4-FFF2-40B4-BE49-F238E27FC236}">
                      <a16:creationId xmlns:a16="http://schemas.microsoft.com/office/drawing/2014/main" id="{5920561E-50EB-4D42-985C-88431C014757}"/>
                    </a:ext>
                  </a:extLst>
                </p:cNvPr>
                <p:cNvSpPr/>
                <p:nvPr/>
              </p:nvSpPr>
              <p:spPr>
                <a:xfrm>
                  <a:off x="4296277"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46;p19">
                  <a:extLst>
                    <a:ext uri="{FF2B5EF4-FFF2-40B4-BE49-F238E27FC236}">
                      <a16:creationId xmlns:a16="http://schemas.microsoft.com/office/drawing/2014/main" id="{31DCCE46-8F71-4064-9C90-16F8F74709E9}"/>
                    </a:ext>
                  </a:extLst>
                </p:cNvPr>
                <p:cNvSpPr/>
                <p:nvPr/>
              </p:nvSpPr>
              <p:spPr>
                <a:xfrm>
                  <a:off x="4571865" y="1546223"/>
                  <a:ext cx="276005" cy="1036503"/>
                </a:xfrm>
                <a:custGeom>
                  <a:avLst/>
                  <a:gdLst/>
                  <a:ahLst/>
                  <a:cxnLst/>
                  <a:rect l="l" t="t" r="r" b="b"/>
                  <a:pathLst>
                    <a:path w="4644" h="17440" extrusionOk="0">
                      <a:moveTo>
                        <a:pt x="4644" y="1"/>
                      </a:moveTo>
                      <a:lnTo>
                        <a:pt x="0" y="2126"/>
                      </a:lnTo>
                      <a:lnTo>
                        <a:pt x="0" y="17440"/>
                      </a:lnTo>
                      <a:lnTo>
                        <a:pt x="4644" y="15344"/>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47;p19">
                  <a:extLst>
                    <a:ext uri="{FF2B5EF4-FFF2-40B4-BE49-F238E27FC236}">
                      <a16:creationId xmlns:a16="http://schemas.microsoft.com/office/drawing/2014/main" id="{29C6954F-A1B1-4A8A-9386-EAB3DEE3C20E}"/>
                    </a:ext>
                  </a:extLst>
                </p:cNvPr>
                <p:cNvSpPr/>
                <p:nvPr/>
              </p:nvSpPr>
              <p:spPr>
                <a:xfrm>
                  <a:off x="4296277" y="1546223"/>
                  <a:ext cx="275648" cy="1036503"/>
                </a:xfrm>
                <a:custGeom>
                  <a:avLst/>
                  <a:gdLst/>
                  <a:ahLst/>
                  <a:cxnLst/>
                  <a:rect l="l" t="t" r="r" b="b"/>
                  <a:pathLst>
                    <a:path w="4638" h="17440" extrusionOk="0">
                      <a:moveTo>
                        <a:pt x="1" y="1"/>
                      </a:moveTo>
                      <a:lnTo>
                        <a:pt x="1" y="15344"/>
                      </a:lnTo>
                      <a:lnTo>
                        <a:pt x="4637" y="17440"/>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5" name="Google Shape;248;p19">
                <a:extLst>
                  <a:ext uri="{FF2B5EF4-FFF2-40B4-BE49-F238E27FC236}">
                    <a16:creationId xmlns:a16="http://schemas.microsoft.com/office/drawing/2014/main" id="{EA49C5DA-DB9D-4762-8E72-45C95816D5AF}"/>
                  </a:ext>
                </a:extLst>
              </p:cNvPr>
              <p:cNvGrpSpPr/>
              <p:nvPr/>
            </p:nvGrpSpPr>
            <p:grpSpPr>
              <a:xfrm>
                <a:off x="2046453" y="2083034"/>
                <a:ext cx="915378" cy="2857910"/>
                <a:chOff x="2315570" y="1421653"/>
                <a:chExt cx="657978" cy="2143432"/>
              </a:xfrm>
            </p:grpSpPr>
            <p:sp>
              <p:nvSpPr>
                <p:cNvPr id="36" name="Google Shape;249;p19">
                  <a:extLst>
                    <a:ext uri="{FF2B5EF4-FFF2-40B4-BE49-F238E27FC236}">
                      <a16:creationId xmlns:a16="http://schemas.microsoft.com/office/drawing/2014/main" id="{4AB63F11-EE2F-40EB-8621-EE5E194414F2}"/>
                    </a:ext>
                  </a:extLst>
                </p:cNvPr>
                <p:cNvSpPr/>
                <p:nvPr/>
              </p:nvSpPr>
              <p:spPr>
                <a:xfrm>
                  <a:off x="2315570" y="1850755"/>
                  <a:ext cx="329672" cy="1714330"/>
                </a:xfrm>
                <a:custGeom>
                  <a:avLst/>
                  <a:gdLst/>
                  <a:ahLst/>
                  <a:cxnLst/>
                  <a:rect l="l" t="t" r="r" b="b"/>
                  <a:pathLst>
                    <a:path w="5547" h="28845" extrusionOk="0">
                      <a:moveTo>
                        <a:pt x="0" y="1"/>
                      </a:moveTo>
                      <a:lnTo>
                        <a:pt x="0" y="26356"/>
                      </a:lnTo>
                      <a:lnTo>
                        <a:pt x="5546" y="28845"/>
                      </a:lnTo>
                      <a:lnTo>
                        <a:pt x="5546"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250;p19">
                  <a:extLst>
                    <a:ext uri="{FF2B5EF4-FFF2-40B4-BE49-F238E27FC236}">
                      <a16:creationId xmlns:a16="http://schemas.microsoft.com/office/drawing/2014/main" id="{1DDDDBDB-6CD5-438A-9541-A085626C0C61}"/>
                    </a:ext>
                  </a:extLst>
                </p:cNvPr>
                <p:cNvSpPr/>
                <p:nvPr/>
              </p:nvSpPr>
              <p:spPr>
                <a:xfrm>
                  <a:off x="2645183" y="1850755"/>
                  <a:ext cx="328365" cy="1714330"/>
                </a:xfrm>
                <a:custGeom>
                  <a:avLst/>
                  <a:gdLst/>
                  <a:ahLst/>
                  <a:cxnLst/>
                  <a:rect l="l" t="t" r="r" b="b"/>
                  <a:pathLst>
                    <a:path w="5525" h="28845" extrusionOk="0">
                      <a:moveTo>
                        <a:pt x="0" y="1"/>
                      </a:moveTo>
                      <a:lnTo>
                        <a:pt x="0" y="28845"/>
                      </a:lnTo>
                      <a:lnTo>
                        <a:pt x="5525" y="26356"/>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251;p19">
                  <a:extLst>
                    <a:ext uri="{FF2B5EF4-FFF2-40B4-BE49-F238E27FC236}">
                      <a16:creationId xmlns:a16="http://schemas.microsoft.com/office/drawing/2014/main" id="{65422D83-6EC5-4623-BB36-F4EC96446AA9}"/>
                    </a:ext>
                  </a:extLst>
                </p:cNvPr>
                <p:cNvSpPr/>
                <p:nvPr/>
              </p:nvSpPr>
              <p:spPr>
                <a:xfrm>
                  <a:off x="2315570" y="1702828"/>
                  <a:ext cx="657977" cy="295914"/>
                </a:xfrm>
                <a:custGeom>
                  <a:avLst/>
                  <a:gdLst/>
                  <a:ahLst/>
                  <a:cxnLst/>
                  <a:rect l="l" t="t" r="r" b="b"/>
                  <a:pathLst>
                    <a:path w="11071" h="4979" extrusionOk="0">
                      <a:moveTo>
                        <a:pt x="5546" y="1"/>
                      </a:moveTo>
                      <a:lnTo>
                        <a:pt x="0" y="2490"/>
                      </a:lnTo>
                      <a:lnTo>
                        <a:pt x="5546" y="4979"/>
                      </a:lnTo>
                      <a:lnTo>
                        <a:pt x="11071" y="2490"/>
                      </a:lnTo>
                      <a:lnTo>
                        <a:pt x="554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252;p19">
                  <a:extLst>
                    <a:ext uri="{FF2B5EF4-FFF2-40B4-BE49-F238E27FC236}">
                      <a16:creationId xmlns:a16="http://schemas.microsoft.com/office/drawing/2014/main" id="{87E74229-4DB7-49CF-A25C-340ECA9151FA}"/>
                    </a:ext>
                  </a:extLst>
                </p:cNvPr>
                <p:cNvSpPr/>
                <p:nvPr/>
              </p:nvSpPr>
              <p:spPr>
                <a:xfrm>
                  <a:off x="2369594"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253;p19">
                  <a:extLst>
                    <a:ext uri="{FF2B5EF4-FFF2-40B4-BE49-F238E27FC236}">
                      <a16:creationId xmlns:a16="http://schemas.microsoft.com/office/drawing/2014/main" id="{C609111E-4363-48F9-8250-5892180EC0A2}"/>
                    </a:ext>
                  </a:extLst>
                </p:cNvPr>
                <p:cNvSpPr/>
                <p:nvPr/>
              </p:nvSpPr>
              <p:spPr>
                <a:xfrm>
                  <a:off x="2645183" y="1546223"/>
                  <a:ext cx="276005" cy="434392"/>
                </a:xfrm>
                <a:custGeom>
                  <a:avLst/>
                  <a:gdLst/>
                  <a:ahLst/>
                  <a:cxnLst/>
                  <a:rect l="l" t="t" r="r" b="b"/>
                  <a:pathLst>
                    <a:path w="4644" h="7309" extrusionOk="0">
                      <a:moveTo>
                        <a:pt x="4644" y="1"/>
                      </a:moveTo>
                      <a:lnTo>
                        <a:pt x="0" y="2126"/>
                      </a:lnTo>
                      <a:lnTo>
                        <a:pt x="29" y="7308"/>
                      </a:lnTo>
                      <a:lnTo>
                        <a:pt x="4578" y="5307"/>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254;p19">
                  <a:extLst>
                    <a:ext uri="{FF2B5EF4-FFF2-40B4-BE49-F238E27FC236}">
                      <a16:creationId xmlns:a16="http://schemas.microsoft.com/office/drawing/2014/main" id="{4E5B225E-8FFD-4020-9DA6-5847B9E58001}"/>
                    </a:ext>
                  </a:extLst>
                </p:cNvPr>
                <p:cNvSpPr/>
                <p:nvPr/>
              </p:nvSpPr>
              <p:spPr>
                <a:xfrm>
                  <a:off x="2369594" y="1546223"/>
                  <a:ext cx="277371" cy="434392"/>
                </a:xfrm>
                <a:custGeom>
                  <a:avLst/>
                  <a:gdLst/>
                  <a:ahLst/>
                  <a:cxnLst/>
                  <a:rect l="l" t="t" r="r" b="b"/>
                  <a:pathLst>
                    <a:path w="4667" h="7309" extrusionOk="0">
                      <a:moveTo>
                        <a:pt x="1" y="1"/>
                      </a:moveTo>
                      <a:lnTo>
                        <a:pt x="30" y="5219"/>
                      </a:lnTo>
                      <a:lnTo>
                        <a:pt x="4666" y="7308"/>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1" name="Google Shape;255;p19">
                <a:extLst>
                  <a:ext uri="{FF2B5EF4-FFF2-40B4-BE49-F238E27FC236}">
                    <a16:creationId xmlns:a16="http://schemas.microsoft.com/office/drawing/2014/main" id="{002F260B-2861-474A-A571-4DD904E3A34F}"/>
                  </a:ext>
                </a:extLst>
              </p:cNvPr>
              <p:cNvGrpSpPr/>
              <p:nvPr/>
            </p:nvGrpSpPr>
            <p:grpSpPr>
              <a:xfrm>
                <a:off x="3844258" y="1305404"/>
                <a:ext cx="913063" cy="3054592"/>
                <a:chOff x="3279744" y="987380"/>
                <a:chExt cx="656313" cy="2290944"/>
              </a:xfrm>
            </p:grpSpPr>
            <p:sp>
              <p:nvSpPr>
                <p:cNvPr id="52" name="Google Shape;256;p19">
                  <a:extLst>
                    <a:ext uri="{FF2B5EF4-FFF2-40B4-BE49-F238E27FC236}">
                      <a16:creationId xmlns:a16="http://schemas.microsoft.com/office/drawing/2014/main" id="{B3356EAF-CAD9-43CA-BBCF-6128975834ED}"/>
                    </a:ext>
                  </a:extLst>
                </p:cNvPr>
                <p:cNvSpPr/>
                <p:nvPr/>
              </p:nvSpPr>
              <p:spPr>
                <a:xfrm>
                  <a:off x="3279744" y="1719291"/>
                  <a:ext cx="327949" cy="1559033"/>
                </a:xfrm>
                <a:custGeom>
                  <a:avLst/>
                  <a:gdLst/>
                  <a:ahLst/>
                  <a:cxnLst/>
                  <a:rect l="l" t="t" r="r" b="b"/>
                  <a:pathLst>
                    <a:path w="5518" h="26232" extrusionOk="0">
                      <a:moveTo>
                        <a:pt x="1" y="0"/>
                      </a:moveTo>
                      <a:lnTo>
                        <a:pt x="1" y="26231"/>
                      </a:lnTo>
                      <a:lnTo>
                        <a:pt x="5518" y="23742"/>
                      </a:lnTo>
                      <a:lnTo>
                        <a:pt x="5518"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257;p19">
                  <a:extLst>
                    <a:ext uri="{FF2B5EF4-FFF2-40B4-BE49-F238E27FC236}">
                      <a16:creationId xmlns:a16="http://schemas.microsoft.com/office/drawing/2014/main" id="{4EA14921-9568-449F-A1E6-4B151A9D7647}"/>
                    </a:ext>
                  </a:extLst>
                </p:cNvPr>
                <p:cNvSpPr/>
                <p:nvPr/>
              </p:nvSpPr>
              <p:spPr>
                <a:xfrm>
                  <a:off x="3607633" y="1719291"/>
                  <a:ext cx="328424" cy="1559033"/>
                </a:xfrm>
                <a:custGeom>
                  <a:avLst/>
                  <a:gdLst/>
                  <a:ahLst/>
                  <a:cxnLst/>
                  <a:rect l="l" t="t" r="r" b="b"/>
                  <a:pathLst>
                    <a:path w="5526" h="26232" extrusionOk="0">
                      <a:moveTo>
                        <a:pt x="1" y="0"/>
                      </a:moveTo>
                      <a:lnTo>
                        <a:pt x="1" y="23742"/>
                      </a:lnTo>
                      <a:lnTo>
                        <a:pt x="5525" y="26231"/>
                      </a:lnTo>
                      <a:lnTo>
                        <a:pt x="5525"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258;p19">
                  <a:extLst>
                    <a:ext uri="{FF2B5EF4-FFF2-40B4-BE49-F238E27FC236}">
                      <a16:creationId xmlns:a16="http://schemas.microsoft.com/office/drawing/2014/main" id="{97658930-AF61-4235-88D8-14EB180D7AD3}"/>
                    </a:ext>
                  </a:extLst>
                </p:cNvPr>
                <p:cNvSpPr/>
                <p:nvPr/>
              </p:nvSpPr>
              <p:spPr>
                <a:xfrm>
                  <a:off x="3279744" y="1571304"/>
                  <a:ext cx="656313" cy="295974"/>
                </a:xfrm>
                <a:custGeom>
                  <a:avLst/>
                  <a:gdLst/>
                  <a:ahLst/>
                  <a:cxnLst/>
                  <a:rect l="l" t="t" r="r" b="b"/>
                  <a:pathLst>
                    <a:path w="11043" h="4980" extrusionOk="0">
                      <a:moveTo>
                        <a:pt x="5518" y="1"/>
                      </a:moveTo>
                      <a:lnTo>
                        <a:pt x="1" y="2490"/>
                      </a:lnTo>
                      <a:lnTo>
                        <a:pt x="5518" y="4979"/>
                      </a:lnTo>
                      <a:lnTo>
                        <a:pt x="11042"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259;p19">
                  <a:extLst>
                    <a:ext uri="{FF2B5EF4-FFF2-40B4-BE49-F238E27FC236}">
                      <a16:creationId xmlns:a16="http://schemas.microsoft.com/office/drawing/2014/main" id="{03635272-9692-4C2D-BEAA-FE9BBE831ECE}"/>
                    </a:ext>
                  </a:extLst>
                </p:cNvPr>
                <p:cNvSpPr/>
                <p:nvPr/>
              </p:nvSpPr>
              <p:spPr>
                <a:xfrm>
                  <a:off x="3332104" y="987380"/>
                  <a:ext cx="551593" cy="248784"/>
                </a:xfrm>
                <a:custGeom>
                  <a:avLst/>
                  <a:gdLst/>
                  <a:ahLst/>
                  <a:cxnLst/>
                  <a:rect l="l" t="t" r="r" b="b"/>
                  <a:pathLst>
                    <a:path w="9281" h="4186" extrusionOk="0">
                      <a:moveTo>
                        <a:pt x="4637" y="0"/>
                      </a:moveTo>
                      <a:lnTo>
                        <a:pt x="0" y="2096"/>
                      </a:lnTo>
                      <a:lnTo>
                        <a:pt x="4637" y="4185"/>
                      </a:lnTo>
                      <a:lnTo>
                        <a:pt x="9280"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260;p19">
                  <a:extLst>
                    <a:ext uri="{FF2B5EF4-FFF2-40B4-BE49-F238E27FC236}">
                      <a16:creationId xmlns:a16="http://schemas.microsoft.com/office/drawing/2014/main" id="{B1DD1E9B-D643-4E9D-BFA3-4E7A1E878515}"/>
                    </a:ext>
                  </a:extLst>
                </p:cNvPr>
                <p:cNvSpPr/>
                <p:nvPr/>
              </p:nvSpPr>
              <p:spPr>
                <a:xfrm>
                  <a:off x="3607633" y="1111950"/>
                  <a:ext cx="276064" cy="731495"/>
                </a:xfrm>
                <a:custGeom>
                  <a:avLst/>
                  <a:gdLst/>
                  <a:ahLst/>
                  <a:cxnLst/>
                  <a:rect l="l" t="t" r="r" b="b"/>
                  <a:pathLst>
                    <a:path w="4645" h="12308" extrusionOk="0">
                      <a:moveTo>
                        <a:pt x="4644" y="0"/>
                      </a:moveTo>
                      <a:lnTo>
                        <a:pt x="1" y="2089"/>
                      </a:lnTo>
                      <a:lnTo>
                        <a:pt x="1" y="12308"/>
                      </a:lnTo>
                      <a:lnTo>
                        <a:pt x="4644" y="10219"/>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0" name="Google Shape;261;p19">
                  <a:extLst>
                    <a:ext uri="{FF2B5EF4-FFF2-40B4-BE49-F238E27FC236}">
                      <a16:creationId xmlns:a16="http://schemas.microsoft.com/office/drawing/2014/main" id="{2F67E534-520A-419B-AB96-0593E69DECDF}"/>
                    </a:ext>
                  </a:extLst>
                </p:cNvPr>
                <p:cNvSpPr/>
                <p:nvPr/>
              </p:nvSpPr>
              <p:spPr>
                <a:xfrm>
                  <a:off x="3332104" y="1111950"/>
                  <a:ext cx="275589" cy="731495"/>
                </a:xfrm>
                <a:custGeom>
                  <a:avLst/>
                  <a:gdLst/>
                  <a:ahLst/>
                  <a:cxnLst/>
                  <a:rect l="l" t="t" r="r" b="b"/>
                  <a:pathLst>
                    <a:path w="4637" h="12308" extrusionOk="0">
                      <a:moveTo>
                        <a:pt x="29" y="0"/>
                      </a:moveTo>
                      <a:lnTo>
                        <a:pt x="0" y="10219"/>
                      </a:lnTo>
                      <a:lnTo>
                        <a:pt x="4637" y="12308"/>
                      </a:lnTo>
                      <a:lnTo>
                        <a:pt x="4637" y="2089"/>
                      </a:lnTo>
                      <a:lnTo>
                        <a:pt x="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2" name="Google Shape;262;p19">
                <a:extLst>
                  <a:ext uri="{FF2B5EF4-FFF2-40B4-BE49-F238E27FC236}">
                    <a16:creationId xmlns:a16="http://schemas.microsoft.com/office/drawing/2014/main" id="{887C39AE-1CCD-4E2C-8283-27FB470822D0}"/>
                  </a:ext>
                </a:extLst>
              </p:cNvPr>
              <p:cNvGrpSpPr/>
              <p:nvPr/>
            </p:nvGrpSpPr>
            <p:grpSpPr>
              <a:xfrm>
                <a:off x="7435150" y="1305404"/>
                <a:ext cx="915460" cy="3054593"/>
                <a:chOff x="5206426" y="987380"/>
                <a:chExt cx="658037" cy="2290945"/>
              </a:xfrm>
            </p:grpSpPr>
            <p:sp>
              <p:nvSpPr>
                <p:cNvPr id="63" name="Google Shape;263;p19">
                  <a:extLst>
                    <a:ext uri="{FF2B5EF4-FFF2-40B4-BE49-F238E27FC236}">
                      <a16:creationId xmlns:a16="http://schemas.microsoft.com/office/drawing/2014/main" id="{F8A05443-9650-4D98-849D-B6839A7D7D92}"/>
                    </a:ext>
                  </a:extLst>
                </p:cNvPr>
                <p:cNvSpPr/>
                <p:nvPr/>
              </p:nvSpPr>
              <p:spPr>
                <a:xfrm>
                  <a:off x="5206426" y="2326572"/>
                  <a:ext cx="327949" cy="951752"/>
                </a:xfrm>
                <a:custGeom>
                  <a:avLst/>
                  <a:gdLst/>
                  <a:ahLst/>
                  <a:cxnLst/>
                  <a:rect l="l" t="t" r="r" b="b"/>
                  <a:pathLst>
                    <a:path w="5518" h="16014" extrusionOk="0">
                      <a:moveTo>
                        <a:pt x="1" y="1"/>
                      </a:moveTo>
                      <a:lnTo>
                        <a:pt x="1" y="16013"/>
                      </a:lnTo>
                      <a:lnTo>
                        <a:pt x="5518" y="13524"/>
                      </a:lnTo>
                      <a:lnTo>
                        <a:pt x="5518"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264;p19">
                  <a:extLst>
                    <a:ext uri="{FF2B5EF4-FFF2-40B4-BE49-F238E27FC236}">
                      <a16:creationId xmlns:a16="http://schemas.microsoft.com/office/drawing/2014/main" id="{B25B5568-F41C-40D3-A784-528E5570B826}"/>
                    </a:ext>
                  </a:extLst>
                </p:cNvPr>
                <p:cNvSpPr/>
                <p:nvPr/>
              </p:nvSpPr>
              <p:spPr>
                <a:xfrm>
                  <a:off x="5534315" y="2326572"/>
                  <a:ext cx="330148" cy="951752"/>
                </a:xfrm>
                <a:custGeom>
                  <a:avLst/>
                  <a:gdLst/>
                  <a:ahLst/>
                  <a:cxnLst/>
                  <a:rect l="l" t="t" r="r" b="b"/>
                  <a:pathLst>
                    <a:path w="5555" h="16014" extrusionOk="0">
                      <a:moveTo>
                        <a:pt x="1" y="1"/>
                      </a:moveTo>
                      <a:lnTo>
                        <a:pt x="1" y="13524"/>
                      </a:lnTo>
                      <a:lnTo>
                        <a:pt x="5554" y="16013"/>
                      </a:lnTo>
                      <a:lnTo>
                        <a:pt x="5554"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265;p19">
                  <a:extLst>
                    <a:ext uri="{FF2B5EF4-FFF2-40B4-BE49-F238E27FC236}">
                      <a16:creationId xmlns:a16="http://schemas.microsoft.com/office/drawing/2014/main" id="{BA4C2D35-E51B-4E28-A68A-164A44CAFD63}"/>
                    </a:ext>
                  </a:extLst>
                </p:cNvPr>
                <p:cNvSpPr/>
                <p:nvPr/>
              </p:nvSpPr>
              <p:spPr>
                <a:xfrm>
                  <a:off x="5206426" y="2178645"/>
                  <a:ext cx="658037" cy="295974"/>
                </a:xfrm>
                <a:custGeom>
                  <a:avLst/>
                  <a:gdLst/>
                  <a:ahLst/>
                  <a:cxnLst/>
                  <a:rect l="l" t="t" r="r" b="b"/>
                  <a:pathLst>
                    <a:path w="11072" h="4980" extrusionOk="0">
                      <a:moveTo>
                        <a:pt x="5518" y="1"/>
                      </a:moveTo>
                      <a:lnTo>
                        <a:pt x="1" y="2490"/>
                      </a:lnTo>
                      <a:lnTo>
                        <a:pt x="5518" y="4979"/>
                      </a:lnTo>
                      <a:lnTo>
                        <a:pt x="11071"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266;p19">
                  <a:extLst>
                    <a:ext uri="{FF2B5EF4-FFF2-40B4-BE49-F238E27FC236}">
                      <a16:creationId xmlns:a16="http://schemas.microsoft.com/office/drawing/2014/main" id="{B44084D7-8EAA-4A1E-A567-23A39A3F57B3}"/>
                    </a:ext>
                  </a:extLst>
                </p:cNvPr>
                <p:cNvSpPr/>
                <p:nvPr/>
              </p:nvSpPr>
              <p:spPr>
                <a:xfrm>
                  <a:off x="5258786" y="987380"/>
                  <a:ext cx="553317" cy="248784"/>
                </a:xfrm>
                <a:custGeom>
                  <a:avLst/>
                  <a:gdLst/>
                  <a:ahLst/>
                  <a:cxnLst/>
                  <a:rect l="l" t="t" r="r" b="b"/>
                  <a:pathLst>
                    <a:path w="9310" h="4186" extrusionOk="0">
                      <a:moveTo>
                        <a:pt x="4637" y="0"/>
                      </a:moveTo>
                      <a:lnTo>
                        <a:pt x="0" y="2096"/>
                      </a:lnTo>
                      <a:lnTo>
                        <a:pt x="4637" y="4185"/>
                      </a:lnTo>
                      <a:lnTo>
                        <a:pt x="9309"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267;p19">
                  <a:extLst>
                    <a:ext uri="{FF2B5EF4-FFF2-40B4-BE49-F238E27FC236}">
                      <a16:creationId xmlns:a16="http://schemas.microsoft.com/office/drawing/2014/main" id="{D2A754F9-6E9C-4A58-813B-C2238EF04E58}"/>
                    </a:ext>
                  </a:extLst>
                </p:cNvPr>
                <p:cNvSpPr/>
                <p:nvPr/>
              </p:nvSpPr>
              <p:spPr>
                <a:xfrm>
                  <a:off x="5532592" y="1111950"/>
                  <a:ext cx="281235" cy="1339311"/>
                </a:xfrm>
                <a:custGeom>
                  <a:avLst/>
                  <a:gdLst/>
                  <a:ahLst/>
                  <a:cxnLst/>
                  <a:rect l="l" t="t" r="r" b="b"/>
                  <a:pathLst>
                    <a:path w="4732" h="22535" extrusionOk="0">
                      <a:moveTo>
                        <a:pt x="4644" y="0"/>
                      </a:moveTo>
                      <a:lnTo>
                        <a:pt x="1" y="2118"/>
                      </a:lnTo>
                      <a:lnTo>
                        <a:pt x="30" y="22534"/>
                      </a:lnTo>
                      <a:lnTo>
                        <a:pt x="4732" y="20438"/>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268;p19">
                  <a:extLst>
                    <a:ext uri="{FF2B5EF4-FFF2-40B4-BE49-F238E27FC236}">
                      <a16:creationId xmlns:a16="http://schemas.microsoft.com/office/drawing/2014/main" id="{26BE521D-A685-4908-A3D8-84517B6BCBDA}"/>
                    </a:ext>
                  </a:extLst>
                </p:cNvPr>
                <p:cNvSpPr/>
                <p:nvPr/>
              </p:nvSpPr>
              <p:spPr>
                <a:xfrm>
                  <a:off x="5258786" y="1111950"/>
                  <a:ext cx="275589" cy="1339311"/>
                </a:xfrm>
                <a:custGeom>
                  <a:avLst/>
                  <a:gdLst/>
                  <a:ahLst/>
                  <a:cxnLst/>
                  <a:rect l="l" t="t" r="r" b="b"/>
                  <a:pathLst>
                    <a:path w="4637" h="22535" extrusionOk="0">
                      <a:moveTo>
                        <a:pt x="0" y="0"/>
                      </a:moveTo>
                      <a:lnTo>
                        <a:pt x="0" y="20438"/>
                      </a:lnTo>
                      <a:lnTo>
                        <a:pt x="4637" y="22534"/>
                      </a:lnTo>
                      <a:lnTo>
                        <a:pt x="4637" y="2089"/>
                      </a:lnTo>
                      <a:lnTo>
                        <a:pt x="0"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9" name="Google Shape;269;p19">
                <a:extLst>
                  <a:ext uri="{FF2B5EF4-FFF2-40B4-BE49-F238E27FC236}">
                    <a16:creationId xmlns:a16="http://schemas.microsoft.com/office/drawing/2014/main" id="{04986047-7EE8-4DB3-992A-15079C4932DD}"/>
                  </a:ext>
                </a:extLst>
              </p:cNvPr>
              <p:cNvGrpSpPr/>
              <p:nvPr/>
            </p:nvGrpSpPr>
            <p:grpSpPr>
              <a:xfrm>
                <a:off x="9233086" y="2083018"/>
                <a:ext cx="912980" cy="2857911"/>
                <a:chOff x="6826884" y="1562265"/>
                <a:chExt cx="656254" cy="2143433"/>
              </a:xfrm>
            </p:grpSpPr>
            <p:sp>
              <p:nvSpPr>
                <p:cNvPr id="70" name="Google Shape;270;p19">
                  <a:extLst>
                    <a:ext uri="{FF2B5EF4-FFF2-40B4-BE49-F238E27FC236}">
                      <a16:creationId xmlns:a16="http://schemas.microsoft.com/office/drawing/2014/main" id="{93EC91B2-F99C-4070-B685-0B3ECC4F2948}"/>
                    </a:ext>
                  </a:extLst>
                </p:cNvPr>
                <p:cNvSpPr/>
                <p:nvPr/>
              </p:nvSpPr>
              <p:spPr>
                <a:xfrm>
                  <a:off x="6826884" y="3206049"/>
                  <a:ext cx="328365" cy="499649"/>
                </a:xfrm>
                <a:custGeom>
                  <a:avLst/>
                  <a:gdLst/>
                  <a:ahLst/>
                  <a:cxnLst/>
                  <a:rect l="l" t="t" r="r" b="b"/>
                  <a:pathLst>
                    <a:path w="5525" h="8407" extrusionOk="0">
                      <a:moveTo>
                        <a:pt x="0" y="0"/>
                      </a:moveTo>
                      <a:lnTo>
                        <a:pt x="0" y="5918"/>
                      </a:lnTo>
                      <a:lnTo>
                        <a:pt x="5525" y="8407"/>
                      </a:lnTo>
                      <a:lnTo>
                        <a:pt x="5525"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271;p19">
                  <a:extLst>
                    <a:ext uri="{FF2B5EF4-FFF2-40B4-BE49-F238E27FC236}">
                      <a16:creationId xmlns:a16="http://schemas.microsoft.com/office/drawing/2014/main" id="{21A2167B-B823-4A8E-95AC-5759B1290A2F}"/>
                    </a:ext>
                  </a:extLst>
                </p:cNvPr>
                <p:cNvSpPr/>
                <p:nvPr/>
              </p:nvSpPr>
              <p:spPr>
                <a:xfrm>
                  <a:off x="7155189" y="3206049"/>
                  <a:ext cx="327949" cy="499649"/>
                </a:xfrm>
                <a:custGeom>
                  <a:avLst/>
                  <a:gdLst/>
                  <a:ahLst/>
                  <a:cxnLst/>
                  <a:rect l="l" t="t" r="r" b="b"/>
                  <a:pathLst>
                    <a:path w="5518" h="8407" extrusionOk="0">
                      <a:moveTo>
                        <a:pt x="1" y="0"/>
                      </a:moveTo>
                      <a:lnTo>
                        <a:pt x="1" y="8407"/>
                      </a:lnTo>
                      <a:lnTo>
                        <a:pt x="5518" y="5918"/>
                      </a:lnTo>
                      <a:lnTo>
                        <a:pt x="5518"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272;p19">
                  <a:extLst>
                    <a:ext uri="{FF2B5EF4-FFF2-40B4-BE49-F238E27FC236}">
                      <a16:creationId xmlns:a16="http://schemas.microsoft.com/office/drawing/2014/main" id="{43310B06-9E66-4991-93E2-5EC1B272F85B}"/>
                    </a:ext>
                  </a:extLst>
                </p:cNvPr>
                <p:cNvSpPr/>
                <p:nvPr/>
              </p:nvSpPr>
              <p:spPr>
                <a:xfrm>
                  <a:off x="6826884" y="3058538"/>
                  <a:ext cx="656254" cy="295498"/>
                </a:xfrm>
                <a:custGeom>
                  <a:avLst/>
                  <a:gdLst/>
                  <a:ahLst/>
                  <a:cxnLst/>
                  <a:rect l="l" t="t" r="r" b="b"/>
                  <a:pathLst>
                    <a:path w="11042" h="4972" extrusionOk="0">
                      <a:moveTo>
                        <a:pt x="5525" y="1"/>
                      </a:moveTo>
                      <a:lnTo>
                        <a:pt x="0" y="2482"/>
                      </a:lnTo>
                      <a:lnTo>
                        <a:pt x="5525" y="4972"/>
                      </a:lnTo>
                      <a:lnTo>
                        <a:pt x="11042" y="2482"/>
                      </a:lnTo>
                      <a:lnTo>
                        <a:pt x="552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73" name="Google Shape;273;p19">
                  <a:extLst>
                    <a:ext uri="{FF2B5EF4-FFF2-40B4-BE49-F238E27FC236}">
                      <a16:creationId xmlns:a16="http://schemas.microsoft.com/office/drawing/2014/main" id="{0C47F5A7-F7B1-41AD-B65C-02166132F23A}"/>
                    </a:ext>
                  </a:extLst>
                </p:cNvPr>
                <p:cNvGrpSpPr/>
                <p:nvPr/>
              </p:nvGrpSpPr>
              <p:grpSpPr>
                <a:xfrm>
                  <a:off x="6879185" y="1562265"/>
                  <a:ext cx="551593" cy="1768414"/>
                  <a:chOff x="6879185" y="1562265"/>
                  <a:chExt cx="551593" cy="1768414"/>
                </a:xfrm>
              </p:grpSpPr>
              <p:sp>
                <p:nvSpPr>
                  <p:cNvPr id="74" name="Google Shape;274;p19">
                    <a:extLst>
                      <a:ext uri="{FF2B5EF4-FFF2-40B4-BE49-F238E27FC236}">
                        <a16:creationId xmlns:a16="http://schemas.microsoft.com/office/drawing/2014/main" id="{787A60FF-676A-4F0D-9859-9346040E8CC8}"/>
                      </a:ext>
                    </a:extLst>
                  </p:cNvPr>
                  <p:cNvSpPr/>
                  <p:nvPr/>
                </p:nvSpPr>
                <p:spPr>
                  <a:xfrm>
                    <a:off x="6879185" y="1562265"/>
                    <a:ext cx="551593" cy="250983"/>
                  </a:xfrm>
                  <a:custGeom>
                    <a:avLst/>
                    <a:gdLst/>
                    <a:ahLst/>
                    <a:cxnLst/>
                    <a:rect l="l" t="t" r="r" b="b"/>
                    <a:pathLst>
                      <a:path w="9281" h="4223" extrusionOk="0">
                        <a:moveTo>
                          <a:pt x="4645" y="1"/>
                        </a:moveTo>
                        <a:lnTo>
                          <a:pt x="1" y="2097"/>
                        </a:lnTo>
                        <a:lnTo>
                          <a:pt x="4645" y="4222"/>
                        </a:lnTo>
                        <a:lnTo>
                          <a:pt x="9281" y="2097"/>
                        </a:lnTo>
                        <a:lnTo>
                          <a:pt x="4645"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275;p19">
                    <a:extLst>
                      <a:ext uri="{FF2B5EF4-FFF2-40B4-BE49-F238E27FC236}">
                        <a16:creationId xmlns:a16="http://schemas.microsoft.com/office/drawing/2014/main" id="{33146499-F832-47E9-84F3-15E90F13F506}"/>
                      </a:ext>
                    </a:extLst>
                  </p:cNvPr>
                  <p:cNvSpPr/>
                  <p:nvPr/>
                </p:nvSpPr>
                <p:spPr>
                  <a:xfrm>
                    <a:off x="6879185" y="1686836"/>
                    <a:ext cx="276064" cy="1643844"/>
                  </a:xfrm>
                  <a:custGeom>
                    <a:avLst/>
                    <a:gdLst/>
                    <a:ahLst/>
                    <a:cxnLst/>
                    <a:rect l="l" t="t" r="r" b="b"/>
                    <a:pathLst>
                      <a:path w="4645" h="27659" extrusionOk="0">
                        <a:moveTo>
                          <a:pt x="1" y="1"/>
                        </a:moveTo>
                        <a:lnTo>
                          <a:pt x="1" y="25562"/>
                        </a:lnTo>
                        <a:lnTo>
                          <a:pt x="4645" y="27659"/>
                        </a:lnTo>
                        <a:lnTo>
                          <a:pt x="4645"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276;p19">
                    <a:extLst>
                      <a:ext uri="{FF2B5EF4-FFF2-40B4-BE49-F238E27FC236}">
                        <a16:creationId xmlns:a16="http://schemas.microsoft.com/office/drawing/2014/main" id="{0A777B5E-C55A-4EE3-9137-59BB0F7E7789}"/>
                      </a:ext>
                    </a:extLst>
                  </p:cNvPr>
                  <p:cNvSpPr/>
                  <p:nvPr/>
                </p:nvSpPr>
                <p:spPr>
                  <a:xfrm>
                    <a:off x="7155189" y="1686836"/>
                    <a:ext cx="275589" cy="1643844"/>
                  </a:xfrm>
                  <a:custGeom>
                    <a:avLst/>
                    <a:gdLst/>
                    <a:ahLst/>
                    <a:cxnLst/>
                    <a:rect l="l" t="t" r="r" b="b"/>
                    <a:pathLst>
                      <a:path w="4637" h="27659" extrusionOk="0">
                        <a:moveTo>
                          <a:pt x="4637" y="1"/>
                        </a:moveTo>
                        <a:lnTo>
                          <a:pt x="1" y="2126"/>
                        </a:lnTo>
                        <a:lnTo>
                          <a:pt x="1" y="27659"/>
                        </a:lnTo>
                        <a:lnTo>
                          <a:pt x="4637" y="25562"/>
                        </a:lnTo>
                        <a:lnTo>
                          <a:pt x="4637"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sp>
          <p:nvSpPr>
            <p:cNvPr id="83" name="文本框 82">
              <a:extLst>
                <a:ext uri="{FF2B5EF4-FFF2-40B4-BE49-F238E27FC236}">
                  <a16:creationId xmlns:a16="http://schemas.microsoft.com/office/drawing/2014/main" id="{AADD0F69-4C93-4D0E-955E-2DBA48F479C0}"/>
                </a:ext>
              </a:extLst>
            </p:cNvPr>
            <p:cNvSpPr txBox="1"/>
            <p:nvPr/>
          </p:nvSpPr>
          <p:spPr>
            <a:xfrm>
              <a:off x="1989501" y="1877975"/>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4" name="文本框 83">
              <a:extLst>
                <a:ext uri="{FF2B5EF4-FFF2-40B4-BE49-F238E27FC236}">
                  <a16:creationId xmlns:a16="http://schemas.microsoft.com/office/drawing/2014/main" id="{98096973-949B-4460-8435-EEB839D96E34}"/>
                </a:ext>
              </a:extLst>
            </p:cNvPr>
            <p:cNvSpPr txBox="1"/>
            <p:nvPr/>
          </p:nvSpPr>
          <p:spPr>
            <a:xfrm>
              <a:off x="3804959" y="1257414"/>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5" name="文本框 84">
              <a:extLst>
                <a:ext uri="{FF2B5EF4-FFF2-40B4-BE49-F238E27FC236}">
                  <a16:creationId xmlns:a16="http://schemas.microsoft.com/office/drawing/2014/main" id="{0BE00BC9-C929-4230-A9EC-81186482F91B}"/>
                </a:ext>
              </a:extLst>
            </p:cNvPr>
            <p:cNvSpPr txBox="1"/>
            <p:nvPr/>
          </p:nvSpPr>
          <p:spPr>
            <a:xfrm>
              <a:off x="5686817" y="1780233"/>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6" name="文本框 85">
              <a:extLst>
                <a:ext uri="{FF2B5EF4-FFF2-40B4-BE49-F238E27FC236}">
                  <a16:creationId xmlns:a16="http://schemas.microsoft.com/office/drawing/2014/main" id="{55C71E78-0F4D-4216-BD2E-076BCF0BF96A}"/>
                </a:ext>
              </a:extLst>
            </p:cNvPr>
            <p:cNvSpPr txBox="1"/>
            <p:nvPr/>
          </p:nvSpPr>
          <p:spPr>
            <a:xfrm>
              <a:off x="9293032" y="1830647"/>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7" name="文本框 86">
              <a:extLst>
                <a:ext uri="{FF2B5EF4-FFF2-40B4-BE49-F238E27FC236}">
                  <a16:creationId xmlns:a16="http://schemas.microsoft.com/office/drawing/2014/main" id="{4B14F738-7015-4953-9349-51C174F40ADC}"/>
                </a:ext>
              </a:extLst>
            </p:cNvPr>
            <p:cNvSpPr txBox="1"/>
            <p:nvPr/>
          </p:nvSpPr>
          <p:spPr>
            <a:xfrm>
              <a:off x="7465248" y="1248395"/>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grpSp>
      <p:cxnSp>
        <p:nvCxnSpPr>
          <p:cNvPr id="89" name="直接连接符 88">
            <a:extLst>
              <a:ext uri="{FF2B5EF4-FFF2-40B4-BE49-F238E27FC236}">
                <a16:creationId xmlns:a16="http://schemas.microsoft.com/office/drawing/2014/main" id="{A05EAE2F-D88A-4AE3-A760-36359E3A8F7F}"/>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09308"/>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50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750" fill="hold"/>
                                        <p:tgtEl>
                                          <p:spTgt spid="79"/>
                                        </p:tgtEl>
                                        <p:attrNameLst>
                                          <p:attrName>ppt_x</p:attrName>
                                        </p:attrNameLst>
                                      </p:cBhvr>
                                      <p:tavLst>
                                        <p:tav tm="0">
                                          <p:val>
                                            <p:strVal val="0-#ppt_w/2"/>
                                          </p:val>
                                        </p:tav>
                                        <p:tav tm="100000">
                                          <p:val>
                                            <p:strVal val="#ppt_x"/>
                                          </p:val>
                                        </p:tav>
                                      </p:tavLst>
                                    </p:anim>
                                    <p:anim calcmode="lin" valueType="num">
                                      <p:cBhvr additive="base">
                                        <p:cTn id="27" dur="750" fill="hold"/>
                                        <p:tgtEl>
                                          <p:spTgt spid="7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500"/>
                                  </p:stCondLst>
                                  <p:childTnLst>
                                    <p:set>
                                      <p:cBhvr>
                                        <p:cTn id="29" dur="1" fill="hold">
                                          <p:stCondLst>
                                            <p:cond delay="0"/>
                                          </p:stCondLst>
                                        </p:cTn>
                                        <p:tgtEl>
                                          <p:spTgt spid="78"/>
                                        </p:tgtEl>
                                        <p:attrNameLst>
                                          <p:attrName>style.visibility</p:attrName>
                                        </p:attrNameLst>
                                      </p:cBhvr>
                                      <p:to>
                                        <p:strVal val="visible"/>
                                      </p:to>
                                    </p:set>
                                    <p:anim calcmode="lin" valueType="num">
                                      <p:cBhvr additive="base">
                                        <p:cTn id="30" dur="750" fill="hold"/>
                                        <p:tgtEl>
                                          <p:spTgt spid="78"/>
                                        </p:tgtEl>
                                        <p:attrNameLst>
                                          <p:attrName>ppt_x</p:attrName>
                                        </p:attrNameLst>
                                      </p:cBhvr>
                                      <p:tavLst>
                                        <p:tav tm="0">
                                          <p:val>
                                            <p:strVal val="0-#ppt_w/2"/>
                                          </p:val>
                                        </p:tav>
                                        <p:tav tm="100000">
                                          <p:val>
                                            <p:strVal val="#ppt_x"/>
                                          </p:val>
                                        </p:tav>
                                      </p:tavLst>
                                    </p:anim>
                                    <p:anim calcmode="lin" valueType="num">
                                      <p:cBhvr additive="base">
                                        <p:cTn id="31" dur="750" fill="hold"/>
                                        <p:tgtEl>
                                          <p:spTgt spid="7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81"/>
                                        </p:tgtEl>
                                        <p:attrNameLst>
                                          <p:attrName>style.visibility</p:attrName>
                                        </p:attrNameLst>
                                      </p:cBhvr>
                                      <p:to>
                                        <p:strVal val="visible"/>
                                      </p:to>
                                    </p:set>
                                    <p:anim calcmode="lin" valueType="num">
                                      <p:cBhvr additive="base">
                                        <p:cTn id="34" dur="750" fill="hold"/>
                                        <p:tgtEl>
                                          <p:spTgt spid="81"/>
                                        </p:tgtEl>
                                        <p:attrNameLst>
                                          <p:attrName>ppt_x</p:attrName>
                                        </p:attrNameLst>
                                      </p:cBhvr>
                                      <p:tavLst>
                                        <p:tav tm="0">
                                          <p:val>
                                            <p:strVal val="1+#ppt_w/2"/>
                                          </p:val>
                                        </p:tav>
                                        <p:tav tm="100000">
                                          <p:val>
                                            <p:strVal val="#ppt_x"/>
                                          </p:val>
                                        </p:tav>
                                      </p:tavLst>
                                    </p:anim>
                                    <p:anim calcmode="lin" valueType="num">
                                      <p:cBhvr additive="base">
                                        <p:cTn id="35" dur="750" fill="hold"/>
                                        <p:tgtEl>
                                          <p:spTgt spid="8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80"/>
                                        </p:tgtEl>
                                        <p:attrNameLst>
                                          <p:attrName>style.visibility</p:attrName>
                                        </p:attrNameLst>
                                      </p:cBhvr>
                                      <p:to>
                                        <p:strVal val="visible"/>
                                      </p:to>
                                    </p:set>
                                    <p:anim calcmode="lin" valueType="num">
                                      <p:cBhvr additive="base">
                                        <p:cTn id="38" dur="750" fill="hold"/>
                                        <p:tgtEl>
                                          <p:spTgt spid="80"/>
                                        </p:tgtEl>
                                        <p:attrNameLst>
                                          <p:attrName>ppt_x</p:attrName>
                                        </p:attrNameLst>
                                      </p:cBhvr>
                                      <p:tavLst>
                                        <p:tav tm="0">
                                          <p:val>
                                            <p:strVal val="1+#ppt_w/2"/>
                                          </p:val>
                                        </p:tav>
                                        <p:tav tm="100000">
                                          <p:val>
                                            <p:strVal val="#ppt_x"/>
                                          </p:val>
                                        </p:tav>
                                      </p:tavLst>
                                    </p:anim>
                                    <p:anim calcmode="lin" valueType="num">
                                      <p:cBhvr additive="base">
                                        <p:cTn id="39" dur="750" fill="hold"/>
                                        <p:tgtEl>
                                          <p:spTgt spid="80"/>
                                        </p:tgtEl>
                                        <p:attrNameLst>
                                          <p:attrName>ppt_y</p:attrName>
                                        </p:attrNameLst>
                                      </p:cBhvr>
                                      <p:tavLst>
                                        <p:tav tm="0">
                                          <p:val>
                                            <p:strVal val="#ppt_y"/>
                                          </p:val>
                                        </p:tav>
                                        <p:tav tm="100000">
                                          <p:val>
                                            <p:strVal val="#ppt_y"/>
                                          </p:val>
                                        </p:tav>
                                      </p:tavLst>
                                    </p:anim>
                                  </p:childTnLst>
                                </p:cTn>
                              </p:par>
                              <p:par>
                                <p:cTn id="40" presetID="22" presetClass="entr" presetSubtype="4" fill="hold"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down)">
                                      <p:cBhvr>
                                        <p:cTn id="42" dur="500"/>
                                        <p:tgtEl>
                                          <p:spTgt spid="82"/>
                                        </p:tgtEl>
                                      </p:cBhvr>
                                    </p:animEffect>
                                  </p:childTnLst>
                                </p:cTn>
                              </p:par>
                              <p:par>
                                <p:cTn id="43" presetID="22" presetClass="entr" presetSubtype="2"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right)">
                                      <p:cBhvr>
                                        <p:cTn id="45" dur="500"/>
                                        <p:tgtEl>
                                          <p:spTgt spid="89"/>
                                        </p:tgtEl>
                                      </p:cBhvr>
                                    </p:animEffect>
                                  </p:childTnLst>
                                </p:cTn>
                              </p:par>
                              <p:par>
                                <p:cTn id="46" presetID="2"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0-#ppt_h/2"/>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P spid="78" grpId="0"/>
      <p:bldP spid="79" grpId="0"/>
      <p:bldP spid="80" grpId="0"/>
      <p:bldP spid="81" grpId="0"/>
    </p:bldLst>
  </p:timing>
</p:sld>
</file>

<file path=ppt/theme/theme1.xml><?xml version="1.0" encoding="utf-8"?>
<a:theme xmlns:a="http://schemas.openxmlformats.org/drawingml/2006/main" name="www.jp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freeppt7.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2184</Words>
  <Application>Microsoft Office PowerPoint</Application>
  <PresentationFormat>宽屏</PresentationFormat>
  <Paragraphs>327</Paragraphs>
  <Slides>25</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等线</vt:lpstr>
      <vt:lpstr>微软雅黑</vt:lpstr>
      <vt:lpstr>字魂105号-简雅黑</vt:lpstr>
      <vt:lpstr>Arial</vt:lpstr>
      <vt:lpstr>Calibri</vt:lpstr>
      <vt:lpstr>www.jpppt.com</vt:lpstr>
      <vt:lpstr>www.freeppt7.com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www.jpppt.com</Manager>
  <Company>www.jpppt.com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www.jpppt.com</dc:creator>
  <cp:keywords>www.jpppt.com</cp:keywords>
  <dc:description>www.jpppt.com</dc:description>
  <cp:lastModifiedBy>之灵</cp:lastModifiedBy>
  <cp:revision>50</cp:revision>
  <dcterms:created xsi:type="dcterms:W3CDTF">2020-11-02T11:38:08Z</dcterms:created>
  <dcterms:modified xsi:type="dcterms:W3CDTF">2021-08-20T02:33:32Z</dcterms:modified>
</cp:coreProperties>
</file>