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5EEC3C"/>
    <a:srgbClr val="9EFF29"/>
    <a:srgbClr val="A4660C"/>
    <a:srgbClr val="952F69"/>
    <a:srgbClr val="FF856D"/>
    <a:srgbClr val="FF2549"/>
    <a:srgbClr val="003635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960" y="2949677"/>
            <a:ext cx="8048717" cy="16370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83" y="1998415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13" y="194838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275735"/>
            <a:ext cx="8246070" cy="326212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500" y="605639"/>
            <a:ext cx="646129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500" y="1519084"/>
            <a:ext cx="6461299" cy="322103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220024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5229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2468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5229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2468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28" y="3355258"/>
            <a:ext cx="8203575" cy="1002890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595" y="1982405"/>
            <a:ext cx="8188953" cy="763525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2018-05-20T21:22:33Z</dcterms:modified>
</cp:coreProperties>
</file>