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79" r:id="rId9"/>
    <p:sldId id="264" r:id="rId10"/>
    <p:sldId id="263" r:id="rId11"/>
    <p:sldId id="266" r:id="rId12"/>
    <p:sldId id="265" r:id="rId13"/>
    <p:sldId id="270" r:id="rId14"/>
    <p:sldId id="269" r:id="rId15"/>
    <p:sldId id="268" r:id="rId16"/>
    <p:sldId id="267" r:id="rId17"/>
    <p:sldId id="273" r:id="rId18"/>
    <p:sldId id="272" r:id="rId19"/>
    <p:sldId id="276" r:id="rId20"/>
    <p:sldId id="278" r:id="rId21"/>
    <p:sldId id="271" r:id="rId22"/>
    <p:sldId id="27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367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71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568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28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67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532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7521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697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546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271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427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490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69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869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530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238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81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FB72-960A-4E77-A727-D8D00C3C4E46}" type="datetimeFigureOut">
              <a:rPr lang="es-ES_tradnl" smtClean="0"/>
              <a:t>29/03/2023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0A75-1EAF-43FE-813F-CE66C63B68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2526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F49A-3C2C-4D7F-9240-E5C717DB6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994475"/>
            <a:ext cx="8791575" cy="3034834"/>
          </a:xfrm>
        </p:spPr>
        <p:txBody>
          <a:bodyPr>
            <a:normAutofit fontScale="90000"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b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CONSTRUCCIÓN DE UN VEHÍCULO Terrestre no tripulado (UGV)</a:t>
            </a:r>
            <a:br>
              <a:rPr lang="es-ES_tradnl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18E21-4D1F-4E90-A9D8-907B8FDCE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1930" y="4480579"/>
            <a:ext cx="8791575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Christian Guzmán Noda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A-41</a:t>
            </a:r>
            <a:endParaRPr lang="es-ES_tradn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546C41-91CC-4CE8-A0B4-DAE07AC3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" y="0"/>
            <a:ext cx="1219008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7D48E1-3C06-4CE0-B76A-91E2AB0E3F0F}"/>
              </a:ext>
            </a:extLst>
          </p:cNvPr>
          <p:cNvSpPr txBox="1"/>
          <p:nvPr/>
        </p:nvSpPr>
        <p:spPr>
          <a:xfrm>
            <a:off x="7149353" y="590781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Paquete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Communicate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E9F7ED-1A91-489C-B7C9-F9B0F7E8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F083D7-2AFD-4D86-B8D3-D3AB66ED5713}"/>
              </a:ext>
            </a:extLst>
          </p:cNvPr>
          <p:cNvSpPr txBox="1"/>
          <p:nvPr/>
        </p:nvSpPr>
        <p:spPr>
          <a:xfrm>
            <a:off x="8192383" y="1082299"/>
            <a:ext cx="6736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Paquete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0FE69-1020-4D11-BA9D-8D0052C9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475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6B66EB-A578-4BEB-ABCD-2B394AC2A042}"/>
              </a:ext>
            </a:extLst>
          </p:cNvPr>
          <p:cNvSpPr txBox="1"/>
          <p:nvPr/>
        </p:nvSpPr>
        <p:spPr>
          <a:xfrm>
            <a:off x="4563307" y="5086535"/>
            <a:ext cx="6736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Django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E301D-B3A1-4DDD-91C9-3939EB1C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9"/>
            <a:ext cx="12192000" cy="68550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C484E4-DF47-4C60-A8E3-370BBFB76FCB}"/>
              </a:ext>
            </a:extLst>
          </p:cNvPr>
          <p:cNvSpPr txBox="1"/>
          <p:nvPr/>
        </p:nvSpPr>
        <p:spPr>
          <a:xfrm>
            <a:off x="4563307" y="5086535"/>
            <a:ext cx="6736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aplicación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15BA2-9222-410C-B028-DEAF1E50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97"/>
            <a:ext cx="12192000" cy="6861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EB928-66C6-4A9A-997E-7844261F3AA9}"/>
              </a:ext>
            </a:extLst>
          </p:cNvPr>
          <p:cNvSpPr txBox="1"/>
          <p:nvPr/>
        </p:nvSpPr>
        <p:spPr>
          <a:xfrm>
            <a:off x="7423049" y="1751664"/>
            <a:ext cx="5235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Módulo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41179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AB147-1F95-41BD-8919-BAE4C950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5A90B-90D1-4551-9B20-988154557CA5}"/>
              </a:ext>
            </a:extLst>
          </p:cNvPr>
          <p:cNvSpPr txBox="1"/>
          <p:nvPr/>
        </p:nvSpPr>
        <p:spPr>
          <a:xfrm>
            <a:off x="5163941" y="613147"/>
            <a:ext cx="6736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de la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aplicación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559E6-7F7A-4763-9929-05208178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7F0A5B-5E34-4934-BB2C-FE3E8622BDC2}"/>
              </a:ext>
            </a:extLst>
          </p:cNvPr>
          <p:cNvSpPr txBox="1"/>
          <p:nvPr/>
        </p:nvSpPr>
        <p:spPr>
          <a:xfrm>
            <a:off x="5455024" y="1751665"/>
            <a:ext cx="6736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para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diseño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interfaz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aplicación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0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5E5F59-97F2-4C8F-9EBE-B7C953ADBEB8}"/>
              </a:ext>
            </a:extLst>
          </p:cNvPr>
          <p:cNvSpPr txBox="1"/>
          <p:nvPr/>
        </p:nvSpPr>
        <p:spPr>
          <a:xfrm>
            <a:off x="5755341" y="1479177"/>
            <a:ext cx="55670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Módulo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para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iniciarel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despliegue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aplicación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0FCD4-AF69-4CBE-80E6-82B1C98B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9159B-974A-4CD5-96B4-CD17E7CC2633}"/>
              </a:ext>
            </a:extLst>
          </p:cNvPr>
          <p:cNvSpPr txBox="1"/>
          <p:nvPr/>
        </p:nvSpPr>
        <p:spPr>
          <a:xfrm>
            <a:off x="6299272" y="1201814"/>
            <a:ext cx="55670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Módulo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para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despliegue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aplicación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55F38-20F4-46D1-BAAC-F0AAFA71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66" y="0"/>
            <a:ext cx="12207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A6195D-267C-4DF3-A03C-3BDC706E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"/>
            <a:ext cx="12192000" cy="6854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3565F-27CE-4EC6-A1CC-6AFCD3A4D9A8}"/>
              </a:ext>
            </a:extLst>
          </p:cNvPr>
          <p:cNvSpPr txBox="1"/>
          <p:nvPr/>
        </p:nvSpPr>
        <p:spPr>
          <a:xfrm>
            <a:off x="6370990" y="3429000"/>
            <a:ext cx="55670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Fragmento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Código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 para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de los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3C930-E593-4ED8-9C57-A3C1A81A6FD9}"/>
              </a:ext>
            </a:extLst>
          </p:cNvPr>
          <p:cNvSpPr txBox="1"/>
          <p:nvPr/>
        </p:nvSpPr>
        <p:spPr>
          <a:xfrm>
            <a:off x="2411506" y="2303929"/>
            <a:ext cx="6526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Diseñar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vehículo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terrestre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tripulado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bajo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capacidad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carga.</a:t>
            </a:r>
            <a:endParaRPr lang="es-ES_trad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1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FC4841-21A5-4309-A158-4999A04D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82905-A619-4795-8B42-1BCA37E9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952"/>
            <a:ext cx="12192000" cy="6338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D4C35-3944-4A05-9393-78AC98B80C04}"/>
              </a:ext>
            </a:extLst>
          </p:cNvPr>
          <p:cNvSpPr txBox="1"/>
          <p:nvPr/>
        </p:nvSpPr>
        <p:spPr>
          <a:xfrm>
            <a:off x="809848" y="-126379"/>
            <a:ext cx="10572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Vista de la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aplicación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ejecutar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D4E8B-282F-4A83-A1C9-DBC99FD8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071"/>
            <a:ext cx="12192000" cy="6113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867C2F-20DD-44E0-AB2B-CAB11BAC07C5}"/>
              </a:ext>
            </a:extLst>
          </p:cNvPr>
          <p:cNvSpPr txBox="1"/>
          <p:nvPr/>
        </p:nvSpPr>
        <p:spPr>
          <a:xfrm>
            <a:off x="1063884" y="0"/>
            <a:ext cx="10572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datosdesde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serial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ide 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66CC48-703B-44B3-8322-B1355E101E6C}"/>
              </a:ext>
            </a:extLst>
          </p:cNvPr>
          <p:cNvSpPr txBox="1"/>
          <p:nvPr/>
        </p:nvSpPr>
        <p:spPr>
          <a:xfrm>
            <a:off x="3473824" y="2474802"/>
            <a:ext cx="5567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1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FD69B-E73C-4916-9D25-0F65C9D03A67}"/>
              </a:ext>
            </a:extLst>
          </p:cNvPr>
          <p:cNvSpPr txBox="1"/>
          <p:nvPr/>
        </p:nvSpPr>
        <p:spPr>
          <a:xfrm>
            <a:off x="1362635" y="717175"/>
            <a:ext cx="9726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UGV se pueden utilizar en muchas aplicaciones en las que puede resultar inconveniente, peligroso o imposible tener un operador humano presente. Generalmente, el vehículo tendrá un conjunto de sensores para percibir su entorno y tomará decisiones sobre su comportamiento de forma autónoma o pasará la información a un operador humano en una ubicación diferente y él controlará el vehículo telemáticamente.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D98F2-0720-43A1-8FC3-2F105768E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77" y="3229815"/>
            <a:ext cx="2619375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D87DD-1058-4561-BED7-C2DF05328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00" y="5123037"/>
            <a:ext cx="285750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64424E-06DC-4505-9B60-4D509D55E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703" y="2654762"/>
            <a:ext cx="2143125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DCBEFF-885A-4FDD-9154-702ACDBB0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65" y="3239340"/>
            <a:ext cx="2638425" cy="1733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67EF6C-5A2B-4A7B-B6E4-AB326840B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38" y="4859049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F36ADE68-B297-4816-8AC2-CCC19930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29" y="1823010"/>
            <a:ext cx="5403850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44FE5E-36FD-40C5-9DB5-380F525EA7C9}"/>
              </a:ext>
            </a:extLst>
          </p:cNvPr>
          <p:cNvSpPr txBox="1"/>
          <p:nvPr/>
        </p:nvSpPr>
        <p:spPr>
          <a:xfrm>
            <a:off x="3989295" y="887505"/>
            <a:ext cx="3021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Locomoción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3330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DAE09-21B7-47D5-ACD5-B5D2495B6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357296-A588-41AB-B789-F646BB5800B0}"/>
              </a:ext>
            </a:extLst>
          </p:cNvPr>
          <p:cNvSpPr txBox="1"/>
          <p:nvPr/>
        </p:nvSpPr>
        <p:spPr>
          <a:xfrm>
            <a:off x="3469341" y="5091953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Funcionamiento</a:t>
            </a:r>
            <a:endParaRPr lang="es-ES_tradnl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C5B6B9-F99A-4DB7-974E-BEB0193A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1294"/>
            <a:ext cx="12212310" cy="591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31DDC4-27EC-46AF-800D-73B2E318EA13}"/>
              </a:ext>
            </a:extLst>
          </p:cNvPr>
          <p:cNvSpPr txBox="1"/>
          <p:nvPr/>
        </p:nvSpPr>
        <p:spPr>
          <a:xfrm>
            <a:off x="1541928" y="277906"/>
            <a:ext cx="45540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Controlador de Motores</a:t>
            </a:r>
            <a:endParaRPr lang="es-ES_tradnl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52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34A36-8BA3-4D69-9A91-188A3581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71" y="1796990"/>
            <a:ext cx="4595258" cy="4823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9A385E-F7EA-4DEA-BB91-9954243391B7}"/>
              </a:ext>
            </a:extLst>
          </p:cNvPr>
          <p:cNvSpPr txBox="1"/>
          <p:nvPr/>
        </p:nvSpPr>
        <p:spPr>
          <a:xfrm>
            <a:off x="1286435" y="618564"/>
            <a:ext cx="961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Diseño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Puente H para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de los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motores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EBD8F-AC86-4F13-97BB-6E2987F7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56" y="985115"/>
            <a:ext cx="4424287" cy="5872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81F5C-1BCC-46FB-8B95-FC206B1A3C20}"/>
              </a:ext>
            </a:extLst>
          </p:cNvPr>
          <p:cNvSpPr txBox="1"/>
          <p:nvPr/>
        </p:nvSpPr>
        <p:spPr>
          <a:xfrm>
            <a:off x="3106270" y="179293"/>
            <a:ext cx="961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regulación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Potencia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8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91CB9-A88A-4567-A80E-2E6E840A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887" y="1575444"/>
            <a:ext cx="4666537" cy="5040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E112C1-1833-453A-B77A-DC79BCE934C6}"/>
              </a:ext>
            </a:extLst>
          </p:cNvPr>
          <p:cNvSpPr txBox="1"/>
          <p:nvPr/>
        </p:nvSpPr>
        <p:spPr>
          <a:xfrm>
            <a:off x="1389530" y="609600"/>
            <a:ext cx="459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Proyecto</a:t>
            </a:r>
            <a:endParaRPr lang="es-ES_trad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2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221</Words>
  <Application>Microsoft Office PowerPoint</Application>
  <PresentationFormat>Widescreen</PresentationFormat>
  <Paragraphs>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Tw Cen MT</vt:lpstr>
      <vt:lpstr>Circuit</vt:lpstr>
      <vt:lpstr>           CONSTRUCCIÓN DE UN VEHÍCULO Terrestre no tripulado (UGV)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CGN_00</dc:creator>
  <cp:lastModifiedBy>CGN_00</cp:lastModifiedBy>
  <cp:revision>25</cp:revision>
  <dcterms:created xsi:type="dcterms:W3CDTF">2023-03-25T22:33:41Z</dcterms:created>
  <dcterms:modified xsi:type="dcterms:W3CDTF">2023-03-29T18:25:33Z</dcterms:modified>
</cp:coreProperties>
</file>