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2" r:id="rId4"/>
    <p:sldId id="274" r:id="rId5"/>
    <p:sldId id="275" r:id="rId6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2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8157"/>
              </p:ext>
            </p:extLst>
          </p:nvPr>
        </p:nvGraphicFramePr>
        <p:xfrm>
          <a:off x="6256784" y="2424336"/>
          <a:ext cx="1917700" cy="2095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NOT_FOUND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INVALID_INPUT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VERSION_OUTDATED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createWiki()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deleteWiki()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updateWiki()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44556"/>
              </p:ext>
            </p:extLst>
          </p:nvPr>
        </p:nvGraphicFramePr>
        <p:xfrm>
          <a:off x="6256784" y="5952728"/>
          <a:ext cx="1917700" cy="1143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RequestHandler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$class_name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$command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handleRequest()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57208"/>
              </p:ext>
            </p:extLst>
          </p:nvPr>
        </p:nvGraphicFramePr>
        <p:xfrm>
          <a:off x="568152" y="2064296"/>
          <a:ext cx="1917700" cy="1905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Wiki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$notes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$author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$creation_date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$expiration_date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6991"/>
              </p:ext>
            </p:extLst>
          </p:nvPr>
        </p:nvGraphicFramePr>
        <p:xfrm>
          <a:off x="3996828" y="7104856"/>
          <a:ext cx="1917700" cy="952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$request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11" name="Gerade Verbindung mit Pfeil 10"/>
          <p:cNvCxnSpPr/>
          <p:nvPr/>
        </p:nvCxnSpPr>
        <p:spPr>
          <a:xfrm flipH="1">
            <a:off x="1072208" y="8761040"/>
            <a:ext cx="330893" cy="4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2" idx="2"/>
            <a:endCxn id="6" idx="2"/>
          </p:cNvCxnSpPr>
          <p:nvPr/>
        </p:nvCxnSpPr>
        <p:spPr>
          <a:xfrm rot="5400000">
            <a:off x="5604842" y="6446564"/>
            <a:ext cx="961628" cy="2259956"/>
          </a:xfrm>
          <a:prstGeom prst="bentConnector3">
            <a:avLst>
              <a:gd name="adj1" fmla="val 123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2" idx="2"/>
            <a:endCxn id="21" idx="2"/>
          </p:cNvCxnSpPr>
          <p:nvPr/>
        </p:nvCxnSpPr>
        <p:spPr>
          <a:xfrm rot="16200000" flipH="1">
            <a:off x="7838182" y="6473180"/>
            <a:ext cx="987153" cy="2232248"/>
          </a:xfrm>
          <a:prstGeom prst="bentConnector3">
            <a:avLst>
              <a:gd name="adj1" fmla="val 12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8422"/>
              </p:ext>
            </p:extLst>
          </p:nvPr>
        </p:nvGraphicFramePr>
        <p:xfrm>
          <a:off x="8489032" y="7320881"/>
          <a:ext cx="1917700" cy="7620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 GetWikisCommand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$wiki_service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$wikis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execute()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cxnSp>
        <p:nvCxnSpPr>
          <p:cNvPr id="24" name="Gewinkelte Verbindung 23"/>
          <p:cNvCxnSpPr>
            <a:stCxn id="20" idx="2"/>
            <a:endCxn id="21" idx="3"/>
          </p:cNvCxnSpPr>
          <p:nvPr/>
        </p:nvCxnSpPr>
        <p:spPr>
          <a:xfrm rot="16200000" flipH="1">
            <a:off x="7220161" y="4515309"/>
            <a:ext cx="3182045" cy="3191098"/>
          </a:xfrm>
          <a:prstGeom prst="bentConnector4">
            <a:avLst>
              <a:gd name="adj1" fmla="val 12882"/>
              <a:gd name="adj2" fmla="val 107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9650649" y="6680721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readWikis()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08512" y="6672808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readWiki()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winkelte Verbindung 30"/>
          <p:cNvCxnSpPr>
            <a:stCxn id="20" idx="2"/>
            <a:endCxn id="6" idx="1"/>
          </p:cNvCxnSpPr>
          <p:nvPr/>
        </p:nvCxnSpPr>
        <p:spPr>
          <a:xfrm rot="5400000">
            <a:off x="4075596" y="4441068"/>
            <a:ext cx="3061270" cy="3218806"/>
          </a:xfrm>
          <a:prstGeom prst="bentConnector4">
            <a:avLst>
              <a:gd name="adj1" fmla="val 12662"/>
              <a:gd name="adj2" fmla="val 10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</a:t>
            </a:r>
            <a:endParaRPr lang="de-DE" sz="1000" dirty="0"/>
          </a:p>
          <a:p>
            <a:pPr algn="ctr"/>
            <a:r>
              <a:rPr lang="de-DE" sz="1000" dirty="0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handleRequest</a:t>
            </a:r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class </a:t>
            </a:r>
          </a:p>
          <a:p>
            <a:pPr algn="ctr"/>
            <a:r>
              <a:rPr lang="de-DE" sz="1000" dirty="0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readWiki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createWiki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smtClean="0"/>
              <a:t>deleteWiki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A3 Papier (297x420 mm)</PresentationFormat>
  <Paragraphs>139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167</cp:revision>
  <cp:lastPrinted>2013-11-19T10:48:09Z</cp:lastPrinted>
  <dcterms:created xsi:type="dcterms:W3CDTF">2013-10-16T11:36:17Z</dcterms:created>
  <dcterms:modified xsi:type="dcterms:W3CDTF">2014-04-10T11:25:26Z</dcterms:modified>
</cp:coreProperties>
</file>