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72" r:id="rId4"/>
    <p:sldId id="274" r:id="rId5"/>
    <p:sldId id="275" r:id="rId6"/>
    <p:sldId id="277" r:id="rId7"/>
    <p:sldId id="278" r:id="rId8"/>
    <p:sldId id="279" r:id="rId9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2" y="24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8157"/>
              </p:ext>
            </p:extLst>
          </p:nvPr>
        </p:nvGraphicFramePr>
        <p:xfrm>
          <a:off x="6256784" y="2424336"/>
          <a:ext cx="1917700" cy="2095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NOT_FOUND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INVALID_INPUT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VERSION_OUTDATED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createWiki()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deleteWiki()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updateWiki()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44556"/>
              </p:ext>
            </p:extLst>
          </p:nvPr>
        </p:nvGraphicFramePr>
        <p:xfrm>
          <a:off x="6256784" y="5952728"/>
          <a:ext cx="1917700" cy="1143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RequestHandler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$class_name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handleRequest()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57208"/>
              </p:ext>
            </p:extLst>
          </p:nvPr>
        </p:nvGraphicFramePr>
        <p:xfrm>
          <a:off x="568152" y="2064296"/>
          <a:ext cx="1917700" cy="1905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$notes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$author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$creation_date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$expiration_date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6991"/>
              </p:ext>
            </p:extLst>
          </p:nvPr>
        </p:nvGraphicFramePr>
        <p:xfrm>
          <a:off x="3996828" y="7104856"/>
          <a:ext cx="1917700" cy="952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H="1">
            <a:off x="1072208" y="8761040"/>
            <a:ext cx="330893" cy="4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2" idx="2"/>
            <a:endCxn id="6" idx="2"/>
          </p:cNvCxnSpPr>
          <p:nvPr/>
        </p:nvCxnSpPr>
        <p:spPr>
          <a:xfrm rot="5400000">
            <a:off x="5604842" y="6446564"/>
            <a:ext cx="961628" cy="2259956"/>
          </a:xfrm>
          <a:prstGeom prst="bentConnector3">
            <a:avLst>
              <a:gd name="adj1" fmla="val 12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2" idx="2"/>
            <a:endCxn id="21" idx="2"/>
          </p:cNvCxnSpPr>
          <p:nvPr/>
        </p:nvCxnSpPr>
        <p:spPr>
          <a:xfrm rot="16200000" flipH="1">
            <a:off x="7838182" y="6473180"/>
            <a:ext cx="987153" cy="2232248"/>
          </a:xfrm>
          <a:prstGeom prst="bentConnector3">
            <a:avLst>
              <a:gd name="adj1" fmla="val 12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8422"/>
              </p:ext>
            </p:extLst>
          </p:nvPr>
        </p:nvGraphicFramePr>
        <p:xfrm>
          <a:off x="8489032" y="7320881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GetWikisCommand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24" name="Gewinkelte Verbindung 23"/>
          <p:cNvCxnSpPr>
            <a:stCxn id="20" idx="2"/>
            <a:endCxn id="21" idx="3"/>
          </p:cNvCxnSpPr>
          <p:nvPr/>
        </p:nvCxnSpPr>
        <p:spPr>
          <a:xfrm rot="16200000" flipH="1">
            <a:off x="7220161" y="4515309"/>
            <a:ext cx="3182045" cy="3191098"/>
          </a:xfrm>
          <a:prstGeom prst="bentConnector4">
            <a:avLst>
              <a:gd name="adj1" fmla="val 12882"/>
              <a:gd name="adj2" fmla="val 10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650649" y="668072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readWikis()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08512" y="6672808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winkelte Verbindung 30"/>
          <p:cNvCxnSpPr>
            <a:stCxn id="20" idx="2"/>
            <a:endCxn id="6" idx="1"/>
          </p:cNvCxnSpPr>
          <p:nvPr/>
        </p:nvCxnSpPr>
        <p:spPr>
          <a:xfrm rot="5400000">
            <a:off x="4075596" y="4441068"/>
            <a:ext cx="3061270" cy="3218806"/>
          </a:xfrm>
          <a:prstGeom prst="bentConnector4">
            <a:avLst>
              <a:gd name="adj1" fmla="val 12662"/>
              <a:gd name="adj2" fmla="val 10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65616"/>
              </p:ext>
            </p:extLst>
          </p:nvPr>
        </p:nvGraphicFramePr>
        <p:xfrm>
          <a:off x="1205656" y="5808712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UpdateWikiCommand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2656384" y="440442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updateWiki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Gewinkelte Verbindung 17"/>
          <p:cNvCxnSpPr>
            <a:stCxn id="20" idx="2"/>
            <a:endCxn id="5" idx="0"/>
          </p:cNvCxnSpPr>
          <p:nvPr/>
        </p:nvCxnSpPr>
        <p:spPr>
          <a:xfrm rot="5400000">
            <a:off x="4045632" y="2638710"/>
            <a:ext cx="1288876" cy="5051128"/>
          </a:xfrm>
          <a:prstGeom prst="bentConnector3">
            <a:avLst>
              <a:gd name="adj1" fmla="val 13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</a:t>
            </a:r>
            <a:endParaRPr lang="de-DE" sz="1000" dirty="0"/>
          </a:p>
          <a:p>
            <a:pPr algn="ctr"/>
            <a:r>
              <a:rPr lang="de-DE" sz="1000" dirty="0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handleRequest</a:t>
            </a:r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readWiki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createWiki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deleteWiki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118145" y="256835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Index.html</a:t>
            </a:r>
            <a:endParaRPr lang="de-DE" sz="1000" dirty="0"/>
          </a:p>
        </p:txBody>
      </p:sp>
      <p:sp>
        <p:nvSpPr>
          <p:cNvPr id="2" name="Textfeld 1"/>
          <p:cNvSpPr txBox="1"/>
          <p:nvPr/>
        </p:nvSpPr>
        <p:spPr>
          <a:xfrm>
            <a:off x="6119638" y="3288432"/>
            <a:ext cx="31614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3) CSS und </a:t>
            </a:r>
            <a:r>
              <a:rPr lang="de-DE" sz="1100" dirty="0" err="1" smtClean="0"/>
              <a:t>Javascript</a:t>
            </a:r>
            <a:r>
              <a:rPr lang="de-DE" sz="1100" dirty="0" smtClean="0"/>
              <a:t> Dateien werden Schrittweise von oben nach unten eingebunden.</a:t>
            </a:r>
          </a:p>
          <a:p>
            <a:endParaRPr lang="de-DE" sz="11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118145" y="3288432"/>
            <a:ext cx="4752528" cy="16746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&lt;link </a:t>
            </a:r>
            <a:r>
              <a:rPr lang="de-DE" sz="1000" dirty="0" err="1"/>
              <a:t>rel</a:t>
            </a:r>
            <a:r>
              <a:rPr lang="de-DE" sz="1000" dirty="0"/>
              <a:t>="</a:t>
            </a:r>
            <a:r>
              <a:rPr lang="de-DE" sz="1000" dirty="0" err="1"/>
              <a:t>stylesheet</a:t>
            </a:r>
            <a:r>
              <a:rPr lang="de-DE" sz="1000" dirty="0"/>
              <a:t>" </a:t>
            </a:r>
            <a:r>
              <a:rPr lang="de-DE" sz="1000" dirty="0" err="1"/>
              <a:t>href</a:t>
            </a:r>
            <a:r>
              <a:rPr lang="de-DE" sz="1000" dirty="0"/>
              <a:t>="./</a:t>
            </a:r>
            <a:r>
              <a:rPr lang="de-DE" sz="1000" dirty="0" err="1"/>
              <a:t>css</a:t>
            </a:r>
            <a:r>
              <a:rPr lang="de-DE" sz="1000" dirty="0"/>
              <a:t>/jquery-ui-1.10.4.custom.css" /&gt;</a:t>
            </a:r>
          </a:p>
          <a:p>
            <a:r>
              <a:rPr lang="de-DE" sz="1000" dirty="0" smtClean="0"/>
              <a:t>&lt;</a:t>
            </a:r>
            <a:r>
              <a:rPr lang="de-DE" sz="1000" dirty="0"/>
              <a:t>link </a:t>
            </a:r>
            <a:r>
              <a:rPr lang="de-DE" sz="1000" dirty="0" err="1"/>
              <a:t>rel</a:t>
            </a:r>
            <a:r>
              <a:rPr lang="de-DE" sz="1000" dirty="0"/>
              <a:t>="</a:t>
            </a:r>
            <a:r>
              <a:rPr lang="de-DE" sz="1000" dirty="0" err="1"/>
              <a:t>stylesheet</a:t>
            </a:r>
            <a:r>
              <a:rPr lang="de-DE" sz="1000" dirty="0"/>
              <a:t>" </a:t>
            </a:r>
            <a:r>
              <a:rPr lang="de-DE" sz="1000" dirty="0" err="1"/>
              <a:t>href</a:t>
            </a:r>
            <a:r>
              <a:rPr lang="de-DE" sz="1000" dirty="0"/>
              <a:t>="./</a:t>
            </a:r>
            <a:r>
              <a:rPr lang="de-DE" sz="1000" dirty="0" err="1"/>
              <a:t>css</a:t>
            </a:r>
            <a:r>
              <a:rPr lang="de-DE" sz="1000" dirty="0"/>
              <a:t>/application.css" </a:t>
            </a:r>
            <a:r>
              <a:rPr lang="de-DE" sz="1000" dirty="0" smtClean="0"/>
              <a:t>/&gt;</a:t>
            </a:r>
          </a:p>
          <a:p>
            <a:endParaRPr lang="de-DE" sz="1000" dirty="0"/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/jquery-1.10.2.js"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/jquery-ui-1.10.4.custom.js"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/wiki.wikilist.js"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 smtClean="0"/>
              <a:t>script</a:t>
            </a:r>
            <a:r>
              <a:rPr lang="de-DE" sz="1000" dirty="0" smtClean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/wiki.wikidetails.js"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 smtClean="0"/>
              <a:t>script</a:t>
            </a:r>
            <a:r>
              <a:rPr lang="de-DE" sz="1000" dirty="0" smtClean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 smtClean="0"/>
              <a:t>script</a:t>
            </a:r>
            <a:r>
              <a:rPr lang="de-DE" sz="1000" dirty="0" smtClean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 smtClean="0"/>
              <a:t>javascript</a:t>
            </a:r>
            <a:r>
              <a:rPr lang="de-DE" sz="1000" dirty="0" smtClean="0"/>
              <a:t>/wiki.errordialog.js</a:t>
            </a:r>
            <a:r>
              <a:rPr lang="de-DE" sz="1000" dirty="0"/>
              <a:t>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 smtClean="0"/>
              <a:t>javascript</a:t>
            </a:r>
            <a:r>
              <a:rPr lang="de-DE" sz="1000" dirty="0" smtClean="0"/>
              <a:t>/wiki.deletedialog.js</a:t>
            </a:r>
            <a:r>
              <a:rPr lang="de-DE" sz="1000" dirty="0"/>
              <a:t>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 smtClean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/wiki-application.js"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  <a:endParaRPr lang="de-DE" sz="1000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4632030" y="1703108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1) Browser: URL </a:t>
            </a:r>
            <a:r>
              <a:rPr lang="de-DE" sz="1100" dirty="0"/>
              <a:t>A</a:t>
            </a:r>
            <a:r>
              <a:rPr lang="de-DE" sz="1100" dirty="0" smtClean="0"/>
              <a:t>ufruf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118144" y="1704256"/>
            <a:ext cx="3122415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http://localhost/rfh_web_dev_project/ajaxclient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2512368" y="2597310"/>
            <a:ext cx="252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2) Laden der index.html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1118145" y="5160640"/>
            <a:ext cx="1260000" cy="576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wiki-application.js</a:t>
            </a:r>
            <a:endParaRPr lang="de-DE" sz="1000" dirty="0"/>
          </a:p>
        </p:txBody>
      </p:sp>
      <p:sp>
        <p:nvSpPr>
          <p:cNvPr id="24" name="Textfeld 23"/>
          <p:cNvSpPr txBox="1"/>
          <p:nvPr/>
        </p:nvSpPr>
        <p:spPr>
          <a:xfrm>
            <a:off x="2518495" y="5160640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4) Initialisierung </a:t>
            </a:r>
            <a:r>
              <a:rPr lang="de-DE" sz="1100" dirty="0" smtClean="0"/>
              <a:t>der </a:t>
            </a:r>
            <a:r>
              <a:rPr lang="de-DE" sz="1100" dirty="0" err="1" smtClean="0"/>
              <a:t>Widgets</a:t>
            </a:r>
            <a:endParaRPr lang="de-DE" sz="11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2584376" y="5481754"/>
            <a:ext cx="54726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Instanziierung der </a:t>
            </a:r>
            <a:r>
              <a:rPr lang="de-DE" sz="1100" dirty="0" err="1" smtClean="0"/>
              <a:t>Widgets</a:t>
            </a:r>
            <a:r>
              <a:rPr lang="de-DE" sz="1100" dirty="0" smtClean="0"/>
              <a:t> in „wiki-application.js“</a:t>
            </a:r>
          </a:p>
          <a:p>
            <a:endParaRPr lang="de-DE" sz="1100" dirty="0"/>
          </a:p>
          <a:p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$(“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error_dialog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“).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errorDialog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de-DE" sz="1100" dirty="0"/>
          </a:p>
          <a:p>
            <a:r>
              <a:rPr lang="de-DE" sz="1100" dirty="0" smtClean="0"/>
              <a:t>Das HASH Symbol </a:t>
            </a:r>
            <a:r>
              <a:rPr lang="de-DE" sz="1100" dirty="0" smtClean="0">
                <a:solidFill>
                  <a:schemeClr val="tx2"/>
                </a:solidFill>
              </a:rPr>
              <a:t>#</a:t>
            </a:r>
            <a:r>
              <a:rPr lang="de-DE" sz="1100" dirty="0" smtClean="0"/>
              <a:t> vor dem HTML Element </a:t>
            </a:r>
            <a:r>
              <a:rPr lang="de-DE" sz="1100" dirty="0" err="1" smtClean="0"/>
              <a:t>error_dialog</a:t>
            </a:r>
            <a:r>
              <a:rPr lang="de-DE" sz="1100" dirty="0" smtClean="0"/>
              <a:t> versteckt das HTML Element beim Erstaufruf der „index.html“ Seite.</a:t>
            </a:r>
            <a:endParaRPr lang="de-DE" sz="1100" dirty="0" smtClean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7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816351" y="1705986"/>
            <a:ext cx="31614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Click auf Löschen:</a:t>
            </a:r>
          </a:p>
          <a:p>
            <a:endParaRPr lang="de-DE" sz="1100" dirty="0" smtClean="0"/>
          </a:p>
          <a:p>
            <a:r>
              <a:rPr lang="de-DE" sz="1100" dirty="0" smtClean="0"/>
              <a:t>1. </a:t>
            </a:r>
            <a:r>
              <a:rPr lang="de-DE" sz="1100" dirty="0" err="1" smtClean="0"/>
              <a:t>Widget</a:t>
            </a:r>
            <a:r>
              <a:rPr lang="de-DE" sz="1100" dirty="0" smtClean="0"/>
              <a:t> </a:t>
            </a:r>
            <a:r>
              <a:rPr lang="de-DE" sz="1100" dirty="0" err="1" smtClean="0"/>
              <a:t>deleteDialog</a:t>
            </a:r>
            <a:r>
              <a:rPr lang="de-DE" sz="1100" dirty="0" smtClean="0"/>
              <a:t> mit &lt;div </a:t>
            </a:r>
            <a:r>
              <a:rPr lang="de-DE" sz="1100" dirty="0" err="1" smtClean="0"/>
              <a:t>id</a:t>
            </a:r>
            <a:r>
              <a:rPr lang="de-DE" sz="1100" dirty="0" smtClean="0"/>
              <a:t>=„</a:t>
            </a:r>
            <a:r>
              <a:rPr lang="de-DE" sz="1100" dirty="0" err="1" smtClean="0"/>
              <a:t>delete_dialog</a:t>
            </a:r>
            <a:r>
              <a:rPr lang="de-DE" sz="1100" dirty="0" smtClean="0"/>
              <a:t>“&gt; wird geladen.</a:t>
            </a:r>
          </a:p>
          <a:p>
            <a:endParaRPr lang="de-DE" sz="1100" dirty="0" smtClean="0"/>
          </a:p>
          <a:p>
            <a:r>
              <a:rPr lang="de-DE" sz="1100" dirty="0"/>
              <a:t>2</a:t>
            </a:r>
            <a:r>
              <a:rPr lang="de-DE" sz="1100" dirty="0" smtClean="0"/>
              <a:t>. open: </a:t>
            </a:r>
            <a:r>
              <a:rPr lang="de-DE" sz="1100" dirty="0" err="1" smtClean="0"/>
              <a:t>function</a:t>
            </a:r>
            <a:r>
              <a:rPr lang="de-DE" sz="1100" dirty="0" smtClean="0"/>
              <a:t>() – öffnet </a:t>
            </a:r>
            <a:r>
              <a:rPr lang="de-DE" sz="1100" dirty="0" err="1" smtClean="0"/>
              <a:t>Widget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/>
              <a:t>3</a:t>
            </a:r>
            <a:r>
              <a:rPr lang="de-DE" sz="1100" dirty="0" smtClean="0"/>
              <a:t>. _</a:t>
            </a:r>
            <a:r>
              <a:rPr lang="de-DE" sz="1100" dirty="0" err="1" smtClean="0"/>
              <a:t>deleteWiki</a:t>
            </a:r>
            <a:r>
              <a:rPr lang="de-DE" sz="1100" dirty="0" smtClean="0"/>
              <a:t>: </a:t>
            </a:r>
            <a:r>
              <a:rPr lang="de-DE" sz="1100" dirty="0" err="1" smtClean="0"/>
              <a:t>function</a:t>
            </a:r>
            <a:r>
              <a:rPr lang="de-DE" sz="1100" dirty="0" smtClean="0"/>
              <a:t> – sendet URL (Löschbefehl mit HTML - DELETE) sofern der Button _</a:t>
            </a:r>
            <a:r>
              <a:rPr lang="de-DE" sz="1100" dirty="0" err="1" smtClean="0"/>
              <a:t>deleteWiki</a:t>
            </a:r>
            <a:r>
              <a:rPr lang="de-DE" sz="1100" dirty="0" smtClean="0"/>
              <a:t> </a:t>
            </a:r>
            <a:r>
              <a:rPr lang="de-DE" sz="1100" dirty="0" err="1" smtClean="0"/>
              <a:t>geclickt</a:t>
            </a:r>
            <a:r>
              <a:rPr lang="de-DE" sz="1100" dirty="0" smtClean="0"/>
              <a:t> wurde</a:t>
            </a:r>
          </a:p>
          <a:p>
            <a:endParaRPr lang="de-DE" sz="1100" dirty="0"/>
          </a:p>
          <a:p>
            <a:r>
              <a:rPr lang="de-DE" sz="1100" dirty="0" smtClean="0"/>
              <a:t>4. </a:t>
            </a:r>
            <a:r>
              <a:rPr lang="de-DE" sz="1100" dirty="0"/>
              <a:t>_</a:t>
            </a:r>
            <a:r>
              <a:rPr lang="de-DE" sz="1100" dirty="0" err="1"/>
              <a:t>create</a:t>
            </a:r>
            <a:r>
              <a:rPr lang="de-DE" sz="1100" dirty="0"/>
              <a:t>: </a:t>
            </a:r>
            <a:r>
              <a:rPr lang="de-DE" sz="1100" dirty="0" err="1"/>
              <a:t>function</a:t>
            </a:r>
            <a:r>
              <a:rPr lang="de-DE" sz="1100" dirty="0"/>
              <a:t> – erstellt Buttons für 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016424" y="314448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  <a:endParaRPr lang="de-DE" sz="1000" dirty="0" smtClean="0"/>
          </a:p>
          <a:p>
            <a:pPr algn="ctr"/>
            <a:r>
              <a:rPr lang="de-DE" sz="1000" dirty="0" smtClean="0"/>
              <a:t>open: 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016424" y="22803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</a:p>
          <a:p>
            <a:pPr algn="ctr"/>
            <a:r>
              <a:rPr lang="de-DE" sz="1000" dirty="0" err="1" smtClean="0"/>
              <a:t>options</a:t>
            </a:r>
            <a:r>
              <a:rPr lang="de-DE" sz="1000" dirty="0" smtClean="0"/>
              <a:t>: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006552" y="3878437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/>
              <a:t>wiki.errordialog.js</a:t>
            </a:r>
          </a:p>
          <a:p>
            <a:pPr algn="ctr"/>
            <a:r>
              <a:rPr lang="de-DE" sz="1000" dirty="0" smtClean="0"/>
              <a:t>_</a:t>
            </a:r>
            <a:r>
              <a:rPr lang="de-DE" sz="1000" dirty="0" err="1" smtClean="0"/>
              <a:t>create</a:t>
            </a:r>
            <a:r>
              <a:rPr lang="de-DE" sz="1000" dirty="0" smtClean="0"/>
              <a:t>: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848648" y="6011493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</a:p>
          <a:p>
            <a:pPr algn="ctr"/>
            <a:r>
              <a:rPr lang="de-DE" sz="1000" dirty="0" smtClean="0"/>
              <a:t>_</a:t>
            </a:r>
            <a:r>
              <a:rPr lang="de-DE" sz="1000" dirty="0" err="1" smtClean="0"/>
              <a:t>deleteWiki</a:t>
            </a:r>
            <a:r>
              <a:rPr lang="de-DE" sz="1000" dirty="0" smtClean="0"/>
              <a:t>: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360816" y="6011493"/>
            <a:ext cx="25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Sendet URL </a:t>
            </a:r>
          </a:p>
          <a:p>
            <a:r>
              <a:rPr lang="de-DE" sz="1100" dirty="0" smtClean="0"/>
              <a:t>(</a:t>
            </a:r>
            <a:r>
              <a:rPr lang="de-DE" sz="1100" dirty="0"/>
              <a:t>Löschbefehl mit HTML - DELETE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7624936" y="7536904"/>
            <a:ext cx="3312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Pfadangaben:</a:t>
            </a:r>
          </a:p>
          <a:p>
            <a:r>
              <a:rPr lang="de-DE" sz="1100" dirty="0" err="1" smtClean="0"/>
              <a:t>CreateWikiCommand.php</a:t>
            </a:r>
            <a:r>
              <a:rPr lang="de-DE" sz="1100" dirty="0" smtClean="0"/>
              <a:t> – Zeile 47</a:t>
            </a:r>
          </a:p>
          <a:p>
            <a:r>
              <a:rPr lang="de-DE" sz="1100" dirty="0" err="1" smtClean="0"/>
              <a:t>GetWikisCommand.php</a:t>
            </a:r>
            <a:r>
              <a:rPr lang="de-DE" sz="1100" dirty="0" smtClean="0"/>
              <a:t> – Ziele 20</a:t>
            </a:r>
          </a:p>
          <a:p>
            <a:endParaRPr lang="de-DE" sz="1100" dirty="0"/>
          </a:p>
          <a:p>
            <a:r>
              <a:rPr lang="de-DE" sz="1100" dirty="0" smtClean="0"/>
              <a:t>Path: </a:t>
            </a:r>
            <a:r>
              <a:rPr lang="de-DE" sz="1100" dirty="0" err="1" smtClean="0"/>
              <a:t>rfh_web_dev_project</a:t>
            </a:r>
            <a:r>
              <a:rPr lang="de-DE" sz="1100" dirty="0" smtClean="0"/>
              <a:t>/</a:t>
            </a:r>
            <a:r>
              <a:rPr lang="de-DE" sz="1100" dirty="0" err="1" smtClean="0"/>
              <a:t>service</a:t>
            </a:r>
            <a:r>
              <a:rPr lang="de-DE" sz="1100" dirty="0" smtClean="0"/>
              <a:t>/</a:t>
            </a:r>
            <a:r>
              <a:rPr lang="de-DE" sz="1100" dirty="0" err="1" smtClean="0"/>
              <a:t>wikis</a:t>
            </a:r>
            <a:endParaRPr lang="de-DE" sz="1100" dirty="0" smtClean="0"/>
          </a:p>
          <a:p>
            <a:endParaRPr lang="de-DE" sz="11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590681" y="6456784"/>
            <a:ext cx="1260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GetWikiComannd</a:t>
            </a:r>
            <a:r>
              <a:rPr lang="de-DE" sz="1000" dirty="0" smtClean="0"/>
              <a:t>: </a:t>
            </a:r>
          </a:p>
          <a:p>
            <a:pPr algn="ctr"/>
            <a:r>
              <a:rPr lang="de-DE" sz="1000" dirty="0" smtClean="0"/>
              <a:t>Setzt URL pro </a:t>
            </a:r>
            <a:r>
              <a:rPr lang="de-DE" sz="1000" dirty="0" err="1" smtClean="0"/>
              <a:t>wiki</a:t>
            </a:r>
            <a:endParaRPr lang="de-DE" sz="1000" dirty="0" smtClean="0"/>
          </a:p>
          <a:p>
            <a:pPr algn="ctr"/>
            <a:r>
              <a:rPr lang="de-DE" sz="1000" dirty="0" smtClean="0"/>
              <a:t>[wiki.url]</a:t>
            </a:r>
            <a:endParaRPr lang="de-DE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08488" y="6875589"/>
            <a:ext cx="1260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wiki-application.js</a:t>
            </a:r>
          </a:p>
          <a:p>
            <a:pPr algn="ctr"/>
            <a:r>
              <a:rPr lang="de-DE" sz="1000" dirty="0" err="1" smtClean="0"/>
              <a:t>onWikiDeleted</a:t>
            </a:r>
            <a:r>
              <a:rPr lang="de-DE" sz="1000" dirty="0" smtClean="0"/>
              <a:t>()</a:t>
            </a:r>
            <a:endParaRPr lang="de-DE" sz="1000" dirty="0"/>
          </a:p>
        </p:txBody>
      </p:sp>
      <p:cxnSp>
        <p:nvCxnSpPr>
          <p:cNvPr id="13" name="Gewinkelte Verbindung 12"/>
          <p:cNvCxnSpPr>
            <a:stCxn id="8" idx="1"/>
            <a:endCxn id="12" idx="0"/>
          </p:cNvCxnSpPr>
          <p:nvPr/>
        </p:nvCxnSpPr>
        <p:spPr>
          <a:xfrm rot="10800000" flipV="1">
            <a:off x="1038488" y="6299493"/>
            <a:ext cx="810160" cy="57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24315" y="703278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Reload</a:t>
            </a:r>
            <a:r>
              <a:rPr lang="de-DE" sz="1100" dirty="0" smtClean="0"/>
              <a:t> der </a:t>
            </a:r>
            <a:r>
              <a:rPr lang="de-DE" sz="1100" dirty="0" err="1" smtClean="0"/>
              <a:t>wikiList</a:t>
            </a:r>
            <a:r>
              <a:rPr lang="de-DE" sz="1100" dirty="0" smtClean="0"/>
              <a:t>()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98132" y="243751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Setzen der Startoptionen für </a:t>
            </a:r>
            <a:r>
              <a:rPr lang="de-DE" sz="1100" dirty="0" err="1" smtClean="0"/>
              <a:t>Widget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4456584" y="330167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Öffenen</a:t>
            </a:r>
            <a:r>
              <a:rPr lang="de-DE" sz="1100" dirty="0" smtClean="0"/>
              <a:t> des </a:t>
            </a:r>
            <a:r>
              <a:rPr lang="de-DE" sz="1100" dirty="0" err="1" smtClean="0"/>
              <a:t>Widgets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4608984" y="403739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Buttons erstellen  (OK, Abbrechen)</a:t>
            </a:r>
            <a:endParaRPr lang="de-DE" sz="1100" dirty="0"/>
          </a:p>
        </p:txBody>
      </p:sp>
      <p:sp>
        <p:nvSpPr>
          <p:cNvPr id="21" name="Ellipse 20"/>
          <p:cNvSpPr/>
          <p:nvPr/>
        </p:nvSpPr>
        <p:spPr>
          <a:xfrm>
            <a:off x="2838648" y="472862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smtClean="0"/>
              <a:t>OK</a:t>
            </a:r>
            <a:endParaRPr lang="de-DE" sz="800" dirty="0"/>
          </a:p>
        </p:txBody>
      </p:sp>
      <p:sp>
        <p:nvSpPr>
          <p:cNvPr id="22" name="Ellipse 21"/>
          <p:cNvSpPr/>
          <p:nvPr/>
        </p:nvSpPr>
        <p:spPr>
          <a:xfrm>
            <a:off x="3664496" y="4728624"/>
            <a:ext cx="936184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smtClean="0"/>
              <a:t>Abbrechen</a:t>
            </a:r>
            <a:endParaRPr lang="de-DE" sz="800" dirty="0"/>
          </a:p>
        </p:txBody>
      </p:sp>
      <p:cxnSp>
        <p:nvCxnSpPr>
          <p:cNvPr id="23" name="Gewinkelte Verbindung 22"/>
          <p:cNvCxnSpPr>
            <a:stCxn id="7" idx="2"/>
            <a:endCxn id="21" idx="0"/>
          </p:cNvCxnSpPr>
          <p:nvPr/>
        </p:nvCxnSpPr>
        <p:spPr>
          <a:xfrm rot="5400000">
            <a:off x="3235507" y="4327578"/>
            <a:ext cx="274187" cy="52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7" idx="2"/>
            <a:endCxn id="22" idx="0"/>
          </p:cNvCxnSpPr>
          <p:nvPr/>
        </p:nvCxnSpPr>
        <p:spPr>
          <a:xfrm rot="16200000" flipH="1">
            <a:off x="3747477" y="4343512"/>
            <a:ext cx="274187" cy="496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1" idx="4"/>
            <a:endCxn id="8" idx="0"/>
          </p:cNvCxnSpPr>
          <p:nvPr/>
        </p:nvCxnSpPr>
        <p:spPr>
          <a:xfrm rot="5400000">
            <a:off x="2296214" y="5199058"/>
            <a:ext cx="994869" cy="6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44616" y="475501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Widget</a:t>
            </a:r>
            <a:r>
              <a:rPr lang="de-DE" sz="1100" dirty="0" smtClean="0"/>
              <a:t> schließen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788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016424" y="42245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</a:t>
            </a:r>
            <a:r>
              <a:rPr lang="de-DE" sz="1000" b="1" dirty="0" smtClean="0"/>
              <a:t>iki.application.js</a:t>
            </a:r>
            <a:r>
              <a:rPr lang="de-DE" sz="1000" dirty="0" smtClean="0"/>
              <a:t> </a:t>
            </a:r>
            <a:endParaRPr lang="de-DE" sz="1000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3016424" y="22803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wiki.wikilist.js</a:t>
            </a:r>
            <a:endParaRPr lang="de-DE" sz="1000" b="1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412457" y="2183599"/>
            <a:ext cx="492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1. Erstellung des Triggers für das HTML Element “</a:t>
            </a:r>
            <a:r>
              <a:rPr lang="de-DE" sz="1100" dirty="0" err="1" smtClean="0"/>
              <a:t>edit_wiki</a:t>
            </a:r>
            <a:r>
              <a:rPr lang="de-DE" sz="1100" dirty="0" smtClean="0"/>
              <a:t>“ (Bearbeiten)</a:t>
            </a:r>
          </a:p>
          <a:p>
            <a:r>
              <a:rPr lang="de-DE" sz="1100" dirty="0" smtClean="0"/>
              <a:t>   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wikiElement.find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(„“.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edit_wiki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endParaRPr lang="de-DE" sz="1100" dirty="0"/>
          </a:p>
          <a:p>
            <a:r>
              <a:rPr lang="de-DE" sz="1100" dirty="0" smtClean="0"/>
              <a:t>2. Trigger ruft bei Click die Funktion </a:t>
            </a:r>
            <a:r>
              <a:rPr lang="de-DE" sz="1100" dirty="0" err="1" smtClean="0">
                <a:solidFill>
                  <a:srgbClr val="C00000"/>
                </a:solidFill>
              </a:rPr>
              <a:t>onEditWikiClicked</a:t>
            </a:r>
            <a:r>
              <a:rPr lang="de-DE" sz="1100" dirty="0" smtClean="0">
                <a:solidFill>
                  <a:srgbClr val="C00000"/>
                </a:solidFill>
              </a:rPr>
              <a:t>: </a:t>
            </a:r>
            <a:r>
              <a:rPr lang="de-DE" sz="1100" dirty="0" smtClean="0"/>
              <a:t>auf.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4412457" y="4212454"/>
            <a:ext cx="352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Ausführung: </a:t>
            </a:r>
            <a:r>
              <a:rPr lang="de-DE" sz="1100" dirty="0" err="1" smtClean="0">
                <a:solidFill>
                  <a:srgbClr val="C00000"/>
                </a:solidFill>
              </a:rPr>
              <a:t>onEditWikiClicked</a:t>
            </a:r>
            <a:r>
              <a:rPr lang="de-DE" sz="11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de-DE" sz="1100" dirty="0" smtClean="0"/>
              <a:t>Aufruf zum öffnen des </a:t>
            </a:r>
            <a:r>
              <a:rPr lang="de-DE" sz="1100" dirty="0" err="1" smtClean="0"/>
              <a:t>Widgets</a:t>
            </a:r>
            <a:r>
              <a:rPr lang="de-DE" sz="1100" dirty="0" smtClean="0"/>
              <a:t>: </a:t>
            </a:r>
            <a:r>
              <a:rPr lang="de-DE" sz="1100" dirty="0" err="1" smtClean="0">
                <a:solidFill>
                  <a:srgbClr val="C00000"/>
                </a:solidFill>
              </a:rPr>
              <a:t>editDialog</a:t>
            </a:r>
            <a:endParaRPr lang="de-DE" sz="1100" dirty="0" smtClean="0">
              <a:solidFill>
                <a:srgbClr val="C00000"/>
              </a:solidFill>
            </a:endParaRPr>
          </a:p>
          <a:p>
            <a:r>
              <a:rPr lang="de-DE" sz="1100" dirty="0" smtClean="0"/>
              <a:t>Übergabe des HTML Elements “</a:t>
            </a:r>
            <a:r>
              <a:rPr lang="de-DE" sz="1100" dirty="0" err="1" smtClean="0">
                <a:solidFill>
                  <a:srgbClr val="C00000"/>
                </a:solidFill>
              </a:rPr>
              <a:t>edit_dialog</a:t>
            </a:r>
            <a:r>
              <a:rPr lang="de-DE" sz="1100" dirty="0" smtClean="0"/>
              <a:t>“ an </a:t>
            </a:r>
            <a:r>
              <a:rPr lang="de-DE" sz="1100" dirty="0" err="1" smtClean="0">
                <a:solidFill>
                  <a:srgbClr val="C00000"/>
                </a:solidFill>
              </a:rPr>
              <a:t>editDialog</a:t>
            </a:r>
            <a:endParaRPr lang="de-DE" sz="1100" dirty="0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016424" y="3275253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Index.html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412457" y="3347809"/>
            <a:ext cx="3788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Click Event: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&lt;a class="</a:t>
            </a:r>
            <a:r>
              <a:rPr lang="en-US" sz="1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edit_wiki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Bearbeiten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016424" y="508863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wiki.editdialog.js</a:t>
            </a:r>
            <a:r>
              <a:rPr lang="de-DE" sz="1000" dirty="0" smtClean="0"/>
              <a:t> </a:t>
            </a:r>
            <a:endParaRPr lang="de-DE" sz="1000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4412457" y="5076550"/>
            <a:ext cx="352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Öffnen des </a:t>
            </a:r>
            <a:r>
              <a:rPr lang="de-DE" sz="1100" dirty="0" err="1" smtClean="0"/>
              <a:t>Widgets</a:t>
            </a:r>
            <a:r>
              <a:rPr lang="de-DE" sz="1100" dirty="0" smtClean="0"/>
              <a:t>: </a:t>
            </a:r>
            <a:r>
              <a:rPr lang="de-DE" sz="1100" dirty="0" err="1" smtClean="0">
                <a:solidFill>
                  <a:srgbClr val="C00000"/>
                </a:solidFill>
              </a:rPr>
              <a:t>edit.Dialog</a:t>
            </a:r>
            <a:endParaRPr lang="de-DE" sz="1100" dirty="0" smtClean="0">
              <a:solidFill>
                <a:srgbClr val="C00000"/>
              </a:solidFill>
            </a:endParaRPr>
          </a:p>
          <a:p>
            <a:r>
              <a:rPr lang="de-DE" sz="1100" dirty="0" smtClean="0"/>
              <a:t>Zuweisung der Datenfelder an folgende HTML Elemente </a:t>
            </a:r>
          </a:p>
          <a:p>
            <a:endParaRPr lang="de-DE" sz="1100" dirty="0" smtClean="0"/>
          </a:p>
          <a:p>
            <a:r>
              <a:rPr lang="de-DE" sz="1100" b="1" dirty="0" smtClean="0"/>
              <a:t>HTML Element  &lt;  </a:t>
            </a:r>
            <a:r>
              <a:rPr lang="de-DE" sz="1100" b="1" dirty="0" err="1" smtClean="0"/>
              <a:t>wiki</a:t>
            </a:r>
            <a:r>
              <a:rPr lang="de-DE" sz="1100" b="1" dirty="0" smtClean="0"/>
              <a:t>.[</a:t>
            </a:r>
            <a:r>
              <a:rPr lang="de-DE" sz="1100" b="1" dirty="0" err="1" smtClean="0"/>
              <a:t>feldname</a:t>
            </a:r>
            <a:r>
              <a:rPr lang="de-DE" sz="1100" b="1" dirty="0" smtClean="0"/>
              <a:t>]</a:t>
            </a:r>
            <a:endParaRPr lang="de-DE" sz="1100" b="1" dirty="0"/>
          </a:p>
          <a:p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author_field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wiki.author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creation_date_filed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wiki.creation_date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xpiration_date_field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wiki.expriation_date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category_field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wiki.category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itle_field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wiki.title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notes_field</a:t>
            </a:r>
            <a:r>
              <a:rPr lang="de-DE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 </a:t>
            </a:r>
            <a:r>
              <a:rPr lang="de-DE" sz="1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wiki.notes</a:t>
            </a:r>
            <a:endParaRPr lang="de-DE" sz="1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/>
          </a:p>
          <a:p>
            <a:r>
              <a:rPr lang="de-DE" sz="1100" dirty="0" smtClean="0"/>
              <a:t>_</a:t>
            </a:r>
            <a:r>
              <a:rPr lang="de-DE" sz="1100" dirty="0" err="1" smtClean="0"/>
              <a:t>create</a:t>
            </a:r>
            <a:endParaRPr lang="de-DE" sz="1100" dirty="0" smtClean="0"/>
          </a:p>
          <a:p>
            <a:r>
              <a:rPr lang="de-DE" sz="1100" dirty="0" smtClean="0"/>
              <a:t>Konfiguration der Buttons (OK und Abbrechen)</a:t>
            </a:r>
          </a:p>
          <a:p>
            <a:r>
              <a:rPr lang="de-DE" sz="1100" dirty="0" smtClean="0"/>
              <a:t>OK &gt; Aufruf der Funktion _</a:t>
            </a:r>
            <a:r>
              <a:rPr lang="de-DE" sz="1100" dirty="0" err="1" smtClean="0"/>
              <a:t>updateWiki</a:t>
            </a:r>
            <a:r>
              <a:rPr lang="de-DE" sz="1100" dirty="0" smtClean="0"/>
              <a:t>()</a:t>
            </a:r>
          </a:p>
          <a:p>
            <a:r>
              <a:rPr lang="de-DE" sz="1100" dirty="0" smtClean="0"/>
              <a:t>Abbrechen &gt; </a:t>
            </a:r>
            <a:r>
              <a:rPr lang="de-DE" sz="1100" dirty="0" err="1" smtClean="0"/>
              <a:t>Widget</a:t>
            </a:r>
            <a:r>
              <a:rPr lang="de-DE" sz="1100" dirty="0" smtClean="0"/>
              <a:t> schließen</a:t>
            </a:r>
          </a:p>
        </p:txBody>
      </p:sp>
    </p:spTree>
    <p:extLst>
      <p:ext uri="{BB962C8B-B14F-4D97-AF65-F5344CB8AC3E}">
        <p14:creationId xmlns:p14="http://schemas.microsoft.com/office/powerpoint/2010/main" val="14447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A3 Papier (297x420 mm)</PresentationFormat>
  <Paragraphs>230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200</cp:revision>
  <cp:lastPrinted>2013-11-19T10:48:09Z</cp:lastPrinted>
  <dcterms:created xsi:type="dcterms:W3CDTF">2013-10-16T11:36:17Z</dcterms:created>
  <dcterms:modified xsi:type="dcterms:W3CDTF">2014-07-03T15:28:11Z</dcterms:modified>
</cp:coreProperties>
</file>