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6" r:id="rId3"/>
    <p:sldId id="272" r:id="rId4"/>
    <p:sldId id="274" r:id="rId5"/>
    <p:sldId id="275" r:id="rId6"/>
  </p:sldIdLst>
  <p:sldSz cx="12801600" cy="9601200" type="A3"/>
  <p:notesSz cx="6797675" cy="9926638"/>
  <p:defaultTextStyle>
    <a:defPPr>
      <a:defRPr lang="de-DE"/>
    </a:defPPr>
    <a:lvl1pPr marL="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994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989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983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9779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9725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9670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9614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19559" algn="l" defTabSz="127989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62" y="10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85D3FC62-E30B-42A0-92D7-72EB9B604F79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7B99FDF8-3345-4C59-9F6F-91C09F8349A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128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3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07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1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14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17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20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25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28" algn="l" defTabSz="9142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0121" y="2982598"/>
            <a:ext cx="10881360" cy="205803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9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9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39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79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1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32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4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994961" y="537847"/>
            <a:ext cx="4031615" cy="114703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5670" y="537847"/>
            <a:ext cx="11885930" cy="1147032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67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92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1239" y="6169662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9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994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7989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198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97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97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96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96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1955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01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5670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28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1" y="2149160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945" indent="0">
              <a:buNone/>
              <a:defRPr sz="2800" b="1"/>
            </a:lvl2pPr>
            <a:lvl3pPr marL="1279890" indent="0">
              <a:buNone/>
              <a:defRPr sz="2500" b="1"/>
            </a:lvl3pPr>
            <a:lvl4pPr marL="1919835" indent="0">
              <a:buNone/>
              <a:defRPr sz="2200" b="1"/>
            </a:lvl4pPr>
            <a:lvl5pPr marL="2559779" indent="0">
              <a:buNone/>
              <a:defRPr sz="2200" b="1"/>
            </a:lvl5pPr>
            <a:lvl6pPr marL="3199725" indent="0">
              <a:buNone/>
              <a:defRPr sz="2200" b="1"/>
            </a:lvl6pPr>
            <a:lvl7pPr marL="3839670" indent="0">
              <a:buNone/>
              <a:defRPr sz="2200" b="1"/>
            </a:lvl7pPr>
            <a:lvl8pPr marL="4479614" indent="0">
              <a:buNone/>
              <a:defRPr sz="2200" b="1"/>
            </a:lvl8pPr>
            <a:lvl9pPr marL="511955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0081" y="3044826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7" y="2149160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39945" indent="0">
              <a:buNone/>
              <a:defRPr sz="2800" b="1"/>
            </a:lvl2pPr>
            <a:lvl3pPr marL="1279890" indent="0">
              <a:buNone/>
              <a:defRPr sz="2500" b="1"/>
            </a:lvl3pPr>
            <a:lvl4pPr marL="1919835" indent="0">
              <a:buNone/>
              <a:defRPr sz="2200" b="1"/>
            </a:lvl4pPr>
            <a:lvl5pPr marL="2559779" indent="0">
              <a:buNone/>
              <a:defRPr sz="2200" b="1"/>
            </a:lvl5pPr>
            <a:lvl6pPr marL="3199725" indent="0">
              <a:buNone/>
              <a:defRPr sz="2200" b="1"/>
            </a:lvl6pPr>
            <a:lvl7pPr marL="3839670" indent="0">
              <a:buNone/>
              <a:defRPr sz="2200" b="1"/>
            </a:lvl7pPr>
            <a:lvl8pPr marL="4479614" indent="0">
              <a:buNone/>
              <a:defRPr sz="2200" b="1"/>
            </a:lvl8pPr>
            <a:lvl9pPr marL="511955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7" y="3044826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496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26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69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82" y="382271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39945" indent="0">
              <a:buNone/>
              <a:defRPr sz="1700"/>
            </a:lvl2pPr>
            <a:lvl3pPr marL="1279890" indent="0">
              <a:buNone/>
              <a:defRPr sz="1400"/>
            </a:lvl3pPr>
            <a:lvl4pPr marL="1919835" indent="0">
              <a:buNone/>
              <a:defRPr sz="1300"/>
            </a:lvl4pPr>
            <a:lvl5pPr marL="2559779" indent="0">
              <a:buNone/>
              <a:defRPr sz="1300"/>
            </a:lvl5pPr>
            <a:lvl6pPr marL="3199725" indent="0">
              <a:buNone/>
              <a:defRPr sz="1300"/>
            </a:lvl6pPr>
            <a:lvl7pPr marL="3839670" indent="0">
              <a:buNone/>
              <a:defRPr sz="1300"/>
            </a:lvl7pPr>
            <a:lvl8pPr marL="4479614" indent="0">
              <a:buNone/>
              <a:defRPr sz="1300"/>
            </a:lvl8pPr>
            <a:lvl9pPr marL="5119559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0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9203" y="6720842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39945" indent="0">
              <a:buNone/>
              <a:defRPr sz="3900"/>
            </a:lvl2pPr>
            <a:lvl3pPr marL="1279890" indent="0">
              <a:buNone/>
              <a:defRPr sz="3400"/>
            </a:lvl3pPr>
            <a:lvl4pPr marL="1919835" indent="0">
              <a:buNone/>
              <a:defRPr sz="2800"/>
            </a:lvl4pPr>
            <a:lvl5pPr marL="2559779" indent="0">
              <a:buNone/>
              <a:defRPr sz="2800"/>
            </a:lvl5pPr>
            <a:lvl6pPr marL="3199725" indent="0">
              <a:buNone/>
              <a:defRPr sz="2800"/>
            </a:lvl6pPr>
            <a:lvl7pPr marL="3839670" indent="0">
              <a:buNone/>
              <a:defRPr sz="2800"/>
            </a:lvl7pPr>
            <a:lvl8pPr marL="4479614" indent="0">
              <a:buNone/>
              <a:defRPr sz="2800"/>
            </a:lvl8pPr>
            <a:lvl9pPr marL="5119559" indent="0">
              <a:buNone/>
              <a:defRPr sz="28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514275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39945" indent="0">
              <a:buNone/>
              <a:defRPr sz="1700"/>
            </a:lvl2pPr>
            <a:lvl3pPr marL="1279890" indent="0">
              <a:buNone/>
              <a:defRPr sz="1400"/>
            </a:lvl3pPr>
            <a:lvl4pPr marL="1919835" indent="0">
              <a:buNone/>
              <a:defRPr sz="1300"/>
            </a:lvl4pPr>
            <a:lvl5pPr marL="2559779" indent="0">
              <a:buNone/>
              <a:defRPr sz="1300"/>
            </a:lvl5pPr>
            <a:lvl6pPr marL="3199725" indent="0">
              <a:buNone/>
              <a:defRPr sz="1300"/>
            </a:lvl6pPr>
            <a:lvl7pPr marL="3839670" indent="0">
              <a:buNone/>
              <a:defRPr sz="1300"/>
            </a:lvl7pPr>
            <a:lvl8pPr marL="4479614" indent="0">
              <a:buNone/>
              <a:defRPr sz="1300"/>
            </a:lvl8pPr>
            <a:lvl9pPr marL="5119559" indent="0">
              <a:buNone/>
              <a:defRPr sz="13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90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7989" tIns="63995" rIns="127989" bIns="6399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7989" tIns="63995" rIns="127989" bIns="6399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0080" y="8898893"/>
            <a:ext cx="29870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C20E-6825-4410-AA39-1AC6AC55EBFB}" type="datetimeFigureOut">
              <a:rPr lang="de-DE" smtClean="0"/>
              <a:t>10.04.2014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73881" y="8898893"/>
            <a:ext cx="40538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74480" y="8898893"/>
            <a:ext cx="2987040" cy="511175"/>
          </a:xfrm>
          <a:prstGeom prst="rect">
            <a:avLst/>
          </a:prstGeom>
        </p:spPr>
        <p:txBody>
          <a:bodyPr vert="horz" lIns="127989" tIns="63995" rIns="127989" bIns="63995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28C4-3EC6-45FB-A8C9-94C1790E75D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6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89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59" indent="-479959" algn="l" defTabSz="127989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911" indent="-399966" algn="l" defTabSz="127989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9863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807" indent="-319972" algn="l" defTabSz="12798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52" indent="-319972" algn="l" defTabSz="127989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9697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59642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586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39531" indent="-319972" algn="l" defTabSz="127989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4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89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983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9779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9725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39670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79614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559" algn="l" defTabSz="12798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7559922" y="3300164"/>
            <a:ext cx="3060000" cy="1807080"/>
            <a:chOff x="8005607" y="2938835"/>
            <a:chExt cx="3060000" cy="1807080"/>
          </a:xfrm>
        </p:grpSpPr>
        <p:sp>
          <p:nvSpPr>
            <p:cNvPr id="12" name="Abgerundetes Rechteck 11"/>
            <p:cNvSpPr/>
            <p:nvPr/>
          </p:nvSpPr>
          <p:spPr>
            <a:xfrm>
              <a:off x="8905607" y="2938835"/>
              <a:ext cx="1260000" cy="576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b="1" dirty="0"/>
                <a:t>CHECK</a:t>
              </a:r>
            </a:p>
            <a:p>
              <a:pPr algn="ctr"/>
              <a:r>
                <a:rPr lang="de-DE" sz="1000" dirty="0"/>
                <a:t>Citrix SSO Client</a:t>
              </a:r>
            </a:p>
          </p:txBody>
        </p:sp>
        <p:sp>
          <p:nvSpPr>
            <p:cNvPr id="13" name="Flussdiagramm: Vorbereitung 12"/>
            <p:cNvSpPr/>
            <p:nvPr/>
          </p:nvSpPr>
          <p:spPr>
            <a:xfrm>
              <a:off x="8005607" y="4169915"/>
              <a:ext cx="1260000" cy="576000"/>
            </a:xfrm>
            <a:prstGeom prst="flowChartPrepara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/>
                <a:t>Client installed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9265607" y="3716674"/>
              <a:ext cx="540000" cy="288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800" dirty="0"/>
                <a:t>XOR</a:t>
              </a:r>
            </a:p>
          </p:txBody>
        </p:sp>
        <p:sp>
          <p:nvSpPr>
            <p:cNvPr id="15" name="Flussdiagramm: Vorbereitung 14"/>
            <p:cNvSpPr/>
            <p:nvPr/>
          </p:nvSpPr>
          <p:spPr>
            <a:xfrm>
              <a:off x="9805607" y="4169915"/>
              <a:ext cx="1260000" cy="576000"/>
            </a:xfrm>
            <a:prstGeom prst="flowChartPreparat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/>
                <a:t>Client </a:t>
              </a:r>
            </a:p>
            <a:p>
              <a:pPr algn="ctr"/>
              <a:r>
                <a:rPr lang="de-DE" sz="1000" dirty="0"/>
                <a:t>NOT installed</a:t>
              </a:r>
            </a:p>
          </p:txBody>
        </p:sp>
        <p:cxnSp>
          <p:nvCxnSpPr>
            <p:cNvPr id="16" name="Gerade Verbindung mit Pfeil 15"/>
            <p:cNvCxnSpPr>
              <a:stCxn id="14" idx="2"/>
              <a:endCxn id="13" idx="0"/>
            </p:cNvCxnSpPr>
            <p:nvPr/>
          </p:nvCxnSpPr>
          <p:spPr>
            <a:xfrm flipH="1">
              <a:off x="8635607" y="3860674"/>
              <a:ext cx="630000" cy="30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14" idx="6"/>
              <a:endCxn id="15" idx="0"/>
            </p:cNvCxnSpPr>
            <p:nvPr/>
          </p:nvCxnSpPr>
          <p:spPr>
            <a:xfrm>
              <a:off x="9805607" y="3860674"/>
              <a:ext cx="630000" cy="30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12" idx="2"/>
              <a:endCxn id="14" idx="0"/>
            </p:cNvCxnSpPr>
            <p:nvPr/>
          </p:nvCxnSpPr>
          <p:spPr>
            <a:xfrm>
              <a:off x="9535607" y="3514835"/>
              <a:ext cx="0" cy="201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0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61727"/>
              </p:ext>
            </p:extLst>
          </p:nvPr>
        </p:nvGraphicFramePr>
        <p:xfrm>
          <a:off x="1000200" y="2168156"/>
          <a:ext cx="1917700" cy="2095500"/>
        </p:xfrm>
        <a:graphic>
          <a:graphicData uri="http://schemas.openxmlformats.org/drawingml/2006/table">
            <a:tbl>
              <a:tblPr/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class</a:t>
                      </a:r>
                      <a:r>
                        <a:rPr lang="de-DE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 </a:t>
                      </a:r>
                      <a:r>
                        <a:rPr lang="de-DE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ourier New"/>
                        </a:rPr>
                        <a:t>WikiService</a:t>
                      </a:r>
                      <a:endParaRPr lang="de-DE" sz="1000" b="1" i="0" u="none" strike="noStrike" dirty="0">
                        <a:solidFill>
                          <a:srgbClr val="FFFFFF"/>
                        </a:solidFill>
                        <a:effectLst/>
                        <a:latin typeface="Courier New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ERROR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 NOT_FOUND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INVALID_INPUT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OK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const VERSION_OUTDATED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readWikis()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readWiki()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createWiki()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deleteWiki()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updateWiki</a:t>
                      </a:r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7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1792288" y="24243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Anmeldung</a:t>
            </a:r>
            <a:endParaRPr lang="de-DE" sz="1000" dirty="0"/>
          </a:p>
        </p:txBody>
      </p:sp>
      <p:sp>
        <p:nvSpPr>
          <p:cNvPr id="20" name="Abgerundetes Rechteck 19"/>
          <p:cNvSpPr/>
          <p:nvPr/>
        </p:nvSpPr>
        <p:spPr>
          <a:xfrm>
            <a:off x="5860880" y="76684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Tastatureingabe überprüfen</a:t>
            </a:r>
            <a:endParaRPr lang="de-DE" sz="10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1792288" y="371591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Liste Anzeigen</a:t>
            </a:r>
          </a:p>
          <a:p>
            <a:pPr algn="ctr"/>
            <a:r>
              <a:rPr lang="de-DE" sz="1000" dirty="0" smtClean="0"/>
              <a:t>20 Datensätze</a:t>
            </a:r>
            <a:endParaRPr lang="de-DE" sz="10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1000200" y="14162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Web-Template laden</a:t>
            </a:r>
            <a:endParaRPr lang="de-DE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750880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anlegen</a:t>
            </a:r>
            <a:endParaRPr lang="de-DE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9209112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0616108" y="57871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löschen</a:t>
            </a:r>
            <a:endParaRPr lang="de-DE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1792288" y="6241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Auswahl der Plattform</a:t>
            </a:r>
          </a:p>
          <a:p>
            <a:pPr algn="ctr"/>
            <a:r>
              <a:rPr lang="de-DE" sz="1000" dirty="0" smtClean="0"/>
              <a:t>Web oder App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2629000" y="14162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App-Template laden</a:t>
            </a:r>
            <a:endParaRPr lang="de-DE" sz="10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3664496" y="44404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Ablaufdatum berechnen</a:t>
            </a:r>
            <a:endParaRPr lang="de-DE" sz="1000" dirty="0"/>
          </a:p>
        </p:txBody>
      </p:sp>
      <p:sp>
        <p:nvSpPr>
          <p:cNvPr id="30" name="Rechteck 29"/>
          <p:cNvSpPr/>
          <p:nvPr/>
        </p:nvSpPr>
        <p:spPr>
          <a:xfrm>
            <a:off x="3484496" y="3715916"/>
            <a:ext cx="1620000" cy="5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Auswahlkriterien zwischenspeichern:</a:t>
            </a:r>
          </a:p>
          <a:p>
            <a:pPr algn="ctr"/>
            <a:r>
              <a:rPr lang="de-DE" sz="1000" dirty="0" smtClean="0"/>
              <a:t>[Suchbegriff]; [1-20, 21-40]</a:t>
            </a:r>
            <a:endParaRPr lang="de-DE" sz="10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3664496" y="5184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Datensatzindex berechnen</a:t>
            </a:r>
          </a:p>
          <a:p>
            <a:pPr algn="ctr"/>
            <a:r>
              <a:rPr lang="de-DE" sz="1000" dirty="0" smtClean="0"/>
              <a:t>[1-20]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9209112" y="66978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</a:t>
            </a:r>
          </a:p>
          <a:p>
            <a:pPr algn="ctr"/>
            <a:r>
              <a:rPr lang="de-DE" sz="1000" dirty="0" smtClean="0"/>
              <a:t>bestätigen</a:t>
            </a:r>
            <a:endParaRPr lang="de-DE" sz="10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9209112" y="74073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 </a:t>
            </a:r>
          </a:p>
          <a:p>
            <a:pPr algn="ctr"/>
            <a:r>
              <a:rPr lang="de-DE" sz="1000" dirty="0" smtClean="0"/>
              <a:t>ausführen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344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orbereitung 3"/>
          <p:cNvSpPr/>
          <p:nvPr/>
        </p:nvSpPr>
        <p:spPr>
          <a:xfrm>
            <a:off x="10739932" y="2245030"/>
            <a:ext cx="1260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Ereignis</a:t>
            </a:r>
          </a:p>
        </p:txBody>
      </p:sp>
      <p:sp>
        <p:nvSpPr>
          <p:cNvPr id="5" name="Flussdiagramm: Daten 4"/>
          <p:cNvSpPr/>
          <p:nvPr/>
        </p:nvSpPr>
        <p:spPr>
          <a:xfrm>
            <a:off x="10758982" y="463854"/>
            <a:ext cx="1260000" cy="5760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Dokument</a:t>
            </a:r>
            <a:endParaRPr lang="de-DE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10778033" y="131158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/>
              <a:t>Prozessschritt</a:t>
            </a:r>
          </a:p>
        </p:txBody>
      </p:sp>
      <p:sp>
        <p:nvSpPr>
          <p:cNvPr id="7" name="Ellipse 6"/>
          <p:cNvSpPr/>
          <p:nvPr/>
        </p:nvSpPr>
        <p:spPr>
          <a:xfrm>
            <a:off x="10616108" y="332135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AND</a:t>
            </a:r>
          </a:p>
        </p:txBody>
      </p:sp>
      <p:sp>
        <p:nvSpPr>
          <p:cNvPr id="8" name="Ellipse 7"/>
          <p:cNvSpPr/>
          <p:nvPr/>
        </p:nvSpPr>
        <p:spPr>
          <a:xfrm>
            <a:off x="11873408" y="3292779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OR</a:t>
            </a:r>
          </a:p>
        </p:txBody>
      </p:sp>
      <p:sp>
        <p:nvSpPr>
          <p:cNvPr id="9" name="Ellipse 8"/>
          <p:cNvSpPr/>
          <p:nvPr/>
        </p:nvSpPr>
        <p:spPr>
          <a:xfrm>
            <a:off x="11235233" y="3302304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10" name="Ellipse 9"/>
          <p:cNvSpPr/>
          <p:nvPr/>
        </p:nvSpPr>
        <p:spPr>
          <a:xfrm>
            <a:off x="10875233" y="3864496"/>
            <a:ext cx="1260000" cy="576000"/>
          </a:xfrm>
          <a:prstGeom prst="ellipse">
            <a:avLst/>
          </a:prstGeom>
          <a:gradFill>
            <a:gsLst>
              <a:gs pos="0">
                <a:srgbClr val="FFC000"/>
              </a:gs>
              <a:gs pos="35000">
                <a:srgbClr val="FFFF00"/>
              </a:gs>
              <a:gs pos="100000">
                <a:schemeClr val="bg1"/>
              </a:gs>
            </a:gsLst>
          </a:gradFill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0" tIns="45710" rIns="91420" bIns="45710" rtlCol="0" anchor="ctr"/>
          <a:lstStyle/>
          <a:p>
            <a:pPr algn="ctr"/>
            <a:r>
              <a:rPr lang="de-DE" sz="1000" dirty="0"/>
              <a:t>Organisationseinheit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5860880" y="76684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Tastatureingabe überprüfen</a:t>
            </a:r>
            <a:endParaRPr lang="de-DE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7750880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anlegen</a:t>
            </a:r>
            <a:endParaRPr lang="de-DE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9209112" y="576076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0616108" y="57871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löschen</a:t>
            </a:r>
            <a:endParaRPr lang="de-DE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9209112" y="669789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</a:t>
            </a:r>
          </a:p>
          <a:p>
            <a:pPr algn="ctr"/>
            <a:r>
              <a:rPr lang="de-DE" sz="1000" dirty="0" smtClean="0"/>
              <a:t>bestätigen</a:t>
            </a:r>
            <a:endParaRPr lang="de-DE" sz="10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9209112" y="7407319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Ausgewählte Aktion </a:t>
            </a:r>
          </a:p>
          <a:p>
            <a:pPr algn="ctr"/>
            <a:r>
              <a:rPr lang="de-DE" sz="1000" dirty="0" smtClean="0"/>
              <a:t>ausführen</a:t>
            </a:r>
            <a:endParaRPr lang="de-DE" sz="1000" dirty="0"/>
          </a:p>
        </p:txBody>
      </p:sp>
      <p:sp>
        <p:nvSpPr>
          <p:cNvPr id="33" name="Flussdiagramm: Vorbereitung 32"/>
          <p:cNvSpPr/>
          <p:nvPr/>
        </p:nvSpPr>
        <p:spPr>
          <a:xfrm>
            <a:off x="7840960" y="2883925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[Button]</a:t>
            </a:r>
          </a:p>
          <a:p>
            <a:pPr algn="ctr"/>
            <a:r>
              <a:rPr lang="de-DE" sz="1000" dirty="0" smtClean="0"/>
              <a:t>Datensatz</a:t>
            </a:r>
          </a:p>
          <a:p>
            <a:pPr algn="ctr"/>
            <a:r>
              <a:rPr lang="de-DE" sz="1000" dirty="0" smtClean="0"/>
              <a:t>editieren</a:t>
            </a:r>
            <a:endParaRPr lang="de-DE" sz="1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880449" y="360935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Detailansicht</a:t>
            </a:r>
          </a:p>
          <a:p>
            <a:pPr algn="ctr"/>
            <a:r>
              <a:rPr lang="de-DE" sz="1000" dirty="0" smtClean="0"/>
              <a:t>laden</a:t>
            </a:r>
          </a:p>
        </p:txBody>
      </p:sp>
      <p:sp>
        <p:nvSpPr>
          <p:cNvPr id="35" name="Flussdiagramm: Vorbereitung 34"/>
          <p:cNvSpPr/>
          <p:nvPr/>
        </p:nvSpPr>
        <p:spPr>
          <a:xfrm>
            <a:off x="7826449" y="4291916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Website</a:t>
            </a:r>
          </a:p>
          <a:p>
            <a:pPr algn="ctr"/>
            <a:r>
              <a:rPr lang="de-DE" sz="1000" dirty="0" smtClean="0"/>
              <a:t>geladen</a:t>
            </a:r>
            <a:endParaRPr lang="de-DE" sz="1000" dirty="0"/>
          </a:p>
        </p:txBody>
      </p:sp>
      <p:sp>
        <p:nvSpPr>
          <p:cNvPr id="37" name="Flussdiagramm: Vorbereitung 36"/>
          <p:cNvSpPr/>
          <p:nvPr/>
        </p:nvSpPr>
        <p:spPr>
          <a:xfrm>
            <a:off x="1620454" y="429529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[Button]</a:t>
            </a:r>
          </a:p>
          <a:p>
            <a:pPr algn="ctr"/>
            <a:r>
              <a:rPr lang="de-DE" sz="1000" dirty="0" smtClean="0"/>
              <a:t>Änderung</a:t>
            </a:r>
          </a:p>
          <a:p>
            <a:pPr algn="ctr"/>
            <a:r>
              <a:rPr lang="de-DE" sz="1000" dirty="0" smtClean="0"/>
              <a:t>speichern</a:t>
            </a:r>
            <a:endParaRPr lang="de-DE" sz="10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1659943" y="1154958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Abfrage:</a:t>
            </a:r>
          </a:p>
          <a:p>
            <a:pPr algn="ctr"/>
            <a:r>
              <a:rPr lang="de-DE" sz="1000" dirty="0" smtClean="0"/>
              <a:t>[Save] od. [Cancle]</a:t>
            </a:r>
          </a:p>
        </p:txBody>
      </p:sp>
      <p:sp>
        <p:nvSpPr>
          <p:cNvPr id="39" name="Flussdiagramm: Vorbereitung 38"/>
          <p:cNvSpPr/>
          <p:nvPr/>
        </p:nvSpPr>
        <p:spPr>
          <a:xfrm>
            <a:off x="2593021" y="2396018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[Cancle]</a:t>
            </a:r>
          </a:p>
          <a:p>
            <a:pPr algn="ctr"/>
            <a:r>
              <a:rPr lang="de-DE" sz="1000" dirty="0" smtClean="0"/>
              <a:t>bestätigt</a:t>
            </a:r>
            <a:endParaRPr lang="de-DE" sz="1000" dirty="0"/>
          </a:p>
        </p:txBody>
      </p:sp>
      <p:sp>
        <p:nvSpPr>
          <p:cNvPr id="40" name="Ellipse 39"/>
          <p:cNvSpPr/>
          <p:nvPr/>
        </p:nvSpPr>
        <p:spPr>
          <a:xfrm>
            <a:off x="2034454" y="1870378"/>
            <a:ext cx="540000" cy="288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/>
              <a:t>XOR</a:t>
            </a:r>
          </a:p>
        </p:txBody>
      </p:sp>
      <p:sp>
        <p:nvSpPr>
          <p:cNvPr id="41" name="Flussdiagramm: Vorbereitung 40"/>
          <p:cNvSpPr/>
          <p:nvPr/>
        </p:nvSpPr>
        <p:spPr>
          <a:xfrm>
            <a:off x="587933" y="2396534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[Save]</a:t>
            </a:r>
          </a:p>
          <a:p>
            <a:pPr algn="ctr"/>
            <a:r>
              <a:rPr lang="de-DE" sz="1000" dirty="0" smtClean="0"/>
              <a:t>bestätigt</a:t>
            </a:r>
            <a:endParaRPr lang="de-DE" sz="1000" dirty="0"/>
          </a:p>
        </p:txBody>
      </p:sp>
      <p:cxnSp>
        <p:nvCxnSpPr>
          <p:cNvPr id="42" name="Gerade Verbindung mit Pfeil 41"/>
          <p:cNvCxnSpPr>
            <a:stCxn id="38" idx="2"/>
            <a:endCxn id="40" idx="0"/>
          </p:cNvCxnSpPr>
          <p:nvPr/>
        </p:nvCxnSpPr>
        <p:spPr>
          <a:xfrm>
            <a:off x="2289943" y="1730958"/>
            <a:ext cx="14511" cy="13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40" idx="6"/>
            <a:endCxn id="39" idx="0"/>
          </p:cNvCxnSpPr>
          <p:nvPr/>
        </p:nvCxnSpPr>
        <p:spPr>
          <a:xfrm>
            <a:off x="2574454" y="2014378"/>
            <a:ext cx="702567" cy="381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40" idx="2"/>
            <a:endCxn id="41" idx="0"/>
          </p:cNvCxnSpPr>
          <p:nvPr/>
        </p:nvCxnSpPr>
        <p:spPr>
          <a:xfrm rot="10800000" flipV="1">
            <a:off x="1271934" y="2014378"/>
            <a:ext cx="762521" cy="382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bgerundetes Rechteck 47"/>
          <p:cNvSpPr/>
          <p:nvPr/>
        </p:nvSpPr>
        <p:spPr>
          <a:xfrm>
            <a:off x="641933" y="4409781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 anlegen</a:t>
            </a:r>
            <a:endParaRPr lang="de-DE" sz="10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41933" y="3077627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Neue Versionsnummer berechnen</a:t>
            </a:r>
            <a:endParaRPr lang="de-DE" sz="1000" dirty="0"/>
          </a:p>
        </p:txBody>
      </p:sp>
      <p:sp>
        <p:nvSpPr>
          <p:cNvPr id="50" name="Flussdiagramm: Vorbereitung 49"/>
          <p:cNvSpPr/>
          <p:nvPr/>
        </p:nvSpPr>
        <p:spPr>
          <a:xfrm>
            <a:off x="587933" y="3747246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Versions-nummer berechnet</a:t>
            </a:r>
            <a:endParaRPr lang="de-DE" sz="1000" dirty="0"/>
          </a:p>
        </p:txBody>
      </p:sp>
      <p:sp>
        <p:nvSpPr>
          <p:cNvPr id="51" name="Flussdiagramm: Vorbereitung 50"/>
          <p:cNvSpPr/>
          <p:nvPr/>
        </p:nvSpPr>
        <p:spPr>
          <a:xfrm>
            <a:off x="587933" y="5115398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smtClean="0"/>
              <a:t>Datensatz angelegt</a:t>
            </a:r>
            <a:endParaRPr lang="de-DE" sz="1000" dirty="0"/>
          </a:p>
        </p:txBody>
      </p:sp>
      <p:cxnSp>
        <p:nvCxnSpPr>
          <p:cNvPr id="52" name="Gerade Verbindung mit Pfeil 51"/>
          <p:cNvCxnSpPr>
            <a:stCxn id="41" idx="2"/>
            <a:endCxn id="49" idx="0"/>
          </p:cNvCxnSpPr>
          <p:nvPr/>
        </p:nvCxnSpPr>
        <p:spPr>
          <a:xfrm>
            <a:off x="1271933" y="2972534"/>
            <a:ext cx="0" cy="10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49" idx="2"/>
            <a:endCxn id="50" idx="0"/>
          </p:cNvCxnSpPr>
          <p:nvPr/>
        </p:nvCxnSpPr>
        <p:spPr>
          <a:xfrm>
            <a:off x="1271933" y="3653627"/>
            <a:ext cx="0" cy="9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0" idx="2"/>
            <a:endCxn id="48" idx="0"/>
          </p:cNvCxnSpPr>
          <p:nvPr/>
        </p:nvCxnSpPr>
        <p:spPr>
          <a:xfrm>
            <a:off x="1271933" y="4323246"/>
            <a:ext cx="0" cy="8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48" idx="2"/>
            <a:endCxn id="51" idx="0"/>
          </p:cNvCxnSpPr>
          <p:nvPr/>
        </p:nvCxnSpPr>
        <p:spPr>
          <a:xfrm>
            <a:off x="1271933" y="4985781"/>
            <a:ext cx="0" cy="12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7" idx="2"/>
            <a:endCxn id="38" idx="0"/>
          </p:cNvCxnSpPr>
          <p:nvPr/>
        </p:nvCxnSpPr>
        <p:spPr>
          <a:xfrm flipH="1">
            <a:off x="2289943" y="1005529"/>
            <a:ext cx="14511" cy="14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4240560" y="2424336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class</a:t>
            </a:r>
            <a:endParaRPr lang="de-DE" sz="1000" dirty="0"/>
          </a:p>
          <a:p>
            <a:pPr algn="ctr"/>
            <a:r>
              <a:rPr lang="de-DE" sz="1000" dirty="0" err="1" smtClean="0"/>
              <a:t>RequestHandler</a:t>
            </a:r>
            <a:endParaRPr lang="de-DE" sz="1000" dirty="0"/>
          </a:p>
        </p:txBody>
      </p:sp>
      <p:sp>
        <p:nvSpPr>
          <p:cNvPr id="36" name="Flussdiagramm: Vorbereitung 35"/>
          <p:cNvSpPr/>
          <p:nvPr/>
        </p:nvSpPr>
        <p:spPr>
          <a:xfrm>
            <a:off x="2058792" y="3576464"/>
            <a:ext cx="1368000" cy="576000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/>
              <a:t>n</a:t>
            </a:r>
            <a:r>
              <a:rPr lang="de-DE" sz="1000" dirty="0" err="1" smtClean="0"/>
              <a:t>ew</a:t>
            </a:r>
            <a:r>
              <a:rPr lang="de-DE" sz="1000" dirty="0" smtClean="0"/>
              <a:t> Wiki</a:t>
            </a:r>
            <a:endParaRPr lang="de-DE" sz="1000" dirty="0"/>
          </a:p>
        </p:txBody>
      </p:sp>
      <p:sp>
        <p:nvSpPr>
          <p:cNvPr id="44" name="Abgerundetes Rechteck 43"/>
          <p:cNvSpPr/>
          <p:nvPr/>
        </p:nvSpPr>
        <p:spPr>
          <a:xfrm>
            <a:off x="4240560" y="3595872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class</a:t>
            </a:r>
            <a:r>
              <a:rPr lang="de-DE" sz="1000" dirty="0" smtClean="0"/>
              <a:t> </a:t>
            </a:r>
          </a:p>
          <a:p>
            <a:pPr algn="ctr"/>
            <a:r>
              <a:rPr lang="de-DE" sz="1000" dirty="0" smtClean="0"/>
              <a:t>Wiki</a:t>
            </a:r>
            <a:endParaRPr lang="de-DE" sz="1000" dirty="0"/>
          </a:p>
        </p:txBody>
      </p:sp>
      <p:cxnSp>
        <p:nvCxnSpPr>
          <p:cNvPr id="45" name="Gerade Verbindung mit Pfeil 44"/>
          <p:cNvCxnSpPr>
            <a:stCxn id="6" idx="1"/>
            <a:endCxn id="47" idx="3"/>
          </p:cNvCxnSpPr>
          <p:nvPr/>
        </p:nvCxnSpPr>
        <p:spPr>
          <a:xfrm flipH="1">
            <a:off x="3318792" y="2712336"/>
            <a:ext cx="921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4" idx="1"/>
            <a:endCxn id="36" idx="3"/>
          </p:cNvCxnSpPr>
          <p:nvPr/>
        </p:nvCxnSpPr>
        <p:spPr>
          <a:xfrm flipH="1" flipV="1">
            <a:off x="3426792" y="3864464"/>
            <a:ext cx="813768" cy="1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bgerundetes Rechteck 46"/>
          <p:cNvSpPr/>
          <p:nvPr/>
        </p:nvSpPr>
        <p:spPr>
          <a:xfrm>
            <a:off x="2058792" y="2424336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handleRequest</a:t>
            </a:r>
            <a:endParaRPr lang="de-DE" sz="1000" dirty="0" smtClean="0"/>
          </a:p>
        </p:txBody>
      </p:sp>
      <p:cxnSp>
        <p:nvCxnSpPr>
          <p:cNvPr id="53" name="Gerade Verbindung mit Pfeil 52"/>
          <p:cNvCxnSpPr>
            <a:stCxn id="47" idx="2"/>
            <a:endCxn id="36" idx="0"/>
          </p:cNvCxnSpPr>
          <p:nvPr/>
        </p:nvCxnSpPr>
        <p:spPr>
          <a:xfrm>
            <a:off x="2688792" y="3000336"/>
            <a:ext cx="54000" cy="57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4879452" y="5880720"/>
            <a:ext cx="1260000" cy="57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class</a:t>
            </a:r>
            <a:r>
              <a:rPr lang="de-DE" sz="1000" dirty="0" smtClean="0"/>
              <a:t> </a:t>
            </a:r>
          </a:p>
          <a:p>
            <a:pPr algn="ctr"/>
            <a:r>
              <a:rPr lang="de-DE" sz="1000" dirty="0" err="1" smtClean="0"/>
              <a:t>WikiService</a:t>
            </a:r>
            <a:endParaRPr lang="de-DE" sz="1000" dirty="0"/>
          </a:p>
        </p:txBody>
      </p:sp>
      <p:cxnSp>
        <p:nvCxnSpPr>
          <p:cNvPr id="57" name="Gerade Verbindung mit Pfeil 56"/>
          <p:cNvCxnSpPr>
            <a:stCxn id="54" idx="1"/>
            <a:endCxn id="59" idx="3"/>
          </p:cNvCxnSpPr>
          <p:nvPr/>
        </p:nvCxnSpPr>
        <p:spPr>
          <a:xfrm flipH="1">
            <a:off x="3968512" y="6168720"/>
            <a:ext cx="910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bgerundetes Rechteck 58"/>
          <p:cNvSpPr/>
          <p:nvPr/>
        </p:nvSpPr>
        <p:spPr>
          <a:xfrm>
            <a:off x="2708512" y="5880720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sqlQuery</a:t>
            </a:r>
            <a:endParaRPr lang="de-DE" sz="1000" dirty="0" smtClean="0"/>
          </a:p>
        </p:txBody>
      </p:sp>
      <p:sp>
        <p:nvSpPr>
          <p:cNvPr id="60" name="Abgerundetes Rechteck 59"/>
          <p:cNvSpPr/>
          <p:nvPr/>
        </p:nvSpPr>
        <p:spPr>
          <a:xfrm>
            <a:off x="774037" y="50166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readWiki</a:t>
            </a:r>
            <a:endParaRPr lang="de-DE" sz="1000" dirty="0" smtClean="0"/>
          </a:p>
        </p:txBody>
      </p:sp>
      <p:sp>
        <p:nvSpPr>
          <p:cNvPr id="62" name="Abgerundetes Rechteck 61"/>
          <p:cNvSpPr/>
          <p:nvPr/>
        </p:nvSpPr>
        <p:spPr>
          <a:xfrm>
            <a:off x="774037" y="589928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createWiki</a:t>
            </a:r>
            <a:endParaRPr lang="de-DE" sz="1000" dirty="0" smtClean="0"/>
          </a:p>
        </p:txBody>
      </p:sp>
      <p:sp>
        <p:nvSpPr>
          <p:cNvPr id="63" name="Abgerundetes Rechteck 62"/>
          <p:cNvSpPr/>
          <p:nvPr/>
        </p:nvSpPr>
        <p:spPr>
          <a:xfrm>
            <a:off x="759948" y="6816824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deleteWiki</a:t>
            </a:r>
            <a:endParaRPr lang="de-DE" sz="1000" dirty="0" smtClean="0"/>
          </a:p>
        </p:txBody>
      </p:sp>
      <p:sp>
        <p:nvSpPr>
          <p:cNvPr id="65" name="Abgerundetes Rechteck 64"/>
          <p:cNvSpPr/>
          <p:nvPr/>
        </p:nvSpPr>
        <p:spPr>
          <a:xfrm>
            <a:off x="786985" y="7781565"/>
            <a:ext cx="1260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20" tIns="45710" rIns="91420" bIns="4571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 err="1" smtClean="0"/>
              <a:t>function</a:t>
            </a:r>
            <a:endParaRPr lang="de-DE" sz="1000" dirty="0" smtClean="0"/>
          </a:p>
          <a:p>
            <a:pPr algn="ctr"/>
            <a:r>
              <a:rPr lang="de-DE" sz="1000" dirty="0" err="1" smtClean="0"/>
              <a:t>changeWiki</a:t>
            </a:r>
            <a:endParaRPr lang="de-DE" sz="1000" dirty="0" smtClean="0"/>
          </a:p>
        </p:txBody>
      </p:sp>
      <p:cxnSp>
        <p:nvCxnSpPr>
          <p:cNvPr id="66" name="Gewinkelte Verbindung 65"/>
          <p:cNvCxnSpPr>
            <a:stCxn id="60" idx="0"/>
            <a:endCxn id="59" idx="0"/>
          </p:cNvCxnSpPr>
          <p:nvPr/>
        </p:nvCxnSpPr>
        <p:spPr>
          <a:xfrm rot="16200000" flipH="1">
            <a:off x="1939226" y="4481435"/>
            <a:ext cx="864096" cy="1934475"/>
          </a:xfrm>
          <a:prstGeom prst="bentConnector3">
            <a:avLst>
              <a:gd name="adj1" fmla="val -264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59" idx="2"/>
            <a:endCxn id="60" idx="3"/>
          </p:cNvCxnSpPr>
          <p:nvPr/>
        </p:nvCxnSpPr>
        <p:spPr>
          <a:xfrm rot="5400000" flipH="1">
            <a:off x="2110227" y="5228435"/>
            <a:ext cx="1152096" cy="1304475"/>
          </a:xfrm>
          <a:prstGeom prst="bentConnector4">
            <a:avLst>
              <a:gd name="adj1" fmla="val -19842"/>
              <a:gd name="adj2" fmla="val 74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A3 Papier (297x420 mm)</PresentationFormat>
  <Paragraphs>112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Roger Ordon</dc:creator>
  <cp:lastModifiedBy>Roger Ordon</cp:lastModifiedBy>
  <cp:revision>164</cp:revision>
  <cp:lastPrinted>2013-11-19T10:48:09Z</cp:lastPrinted>
  <dcterms:created xsi:type="dcterms:W3CDTF">2013-10-16T11:36:17Z</dcterms:created>
  <dcterms:modified xsi:type="dcterms:W3CDTF">2014-04-10T10:12:07Z</dcterms:modified>
</cp:coreProperties>
</file>