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702" r:id="rId2"/>
    <p:sldMasterId id="2147483709" r:id="rId3"/>
  </p:sldMasterIdLst>
  <p:notesMasterIdLst>
    <p:notesMasterId r:id="rId20"/>
  </p:notesMasterIdLst>
  <p:handoutMasterIdLst>
    <p:handoutMasterId r:id="rId21"/>
  </p:handoutMasterIdLst>
  <p:sldIdLst>
    <p:sldId id="389" r:id="rId4"/>
    <p:sldId id="257" r:id="rId5"/>
    <p:sldId id="421" r:id="rId6"/>
    <p:sldId id="422" r:id="rId7"/>
    <p:sldId id="401" r:id="rId8"/>
    <p:sldId id="416" r:id="rId9"/>
    <p:sldId id="424" r:id="rId10"/>
    <p:sldId id="430" r:id="rId11"/>
    <p:sldId id="431" r:id="rId12"/>
    <p:sldId id="391" r:id="rId13"/>
    <p:sldId id="390" r:id="rId14"/>
    <p:sldId id="432" r:id="rId15"/>
    <p:sldId id="392" r:id="rId16"/>
    <p:sldId id="433" r:id="rId17"/>
    <p:sldId id="435" r:id="rId18"/>
    <p:sldId id="437" r:id="rId19"/>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FF0000"/>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DB157-29FF-4F98-8DBA-9ACA00D82E0E}" v="18" dt="2023-04-16T16:39:19.01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5890" autoAdjust="0"/>
  </p:normalViewPr>
  <p:slideViewPr>
    <p:cSldViewPr snapToGrid="0">
      <p:cViewPr varScale="1">
        <p:scale>
          <a:sx n="179" d="100"/>
          <a:sy n="179" d="100"/>
        </p:scale>
        <p:origin x="1104" y="1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956DB157-29FF-4F98-8DBA-9ACA00D82E0E}"/>
    <pc:docChg chg="undo custSel addSld delSld modSld sldOrd">
      <pc:chgData name="C C" userId="58c016da926720ee" providerId="LiveId" clId="{956DB157-29FF-4F98-8DBA-9ACA00D82E0E}" dt="2023-04-16T16:45:18.436" v="2094" actId="403"/>
      <pc:docMkLst>
        <pc:docMk/>
      </pc:docMkLst>
      <pc:sldChg chg="modSp mod">
        <pc:chgData name="C C" userId="58c016da926720ee" providerId="LiveId" clId="{956DB157-29FF-4F98-8DBA-9ACA00D82E0E}" dt="2023-04-16T16:02:45.023" v="164"/>
        <pc:sldMkLst>
          <pc:docMk/>
          <pc:sldMk cId="3533300035" sldId="257"/>
        </pc:sldMkLst>
        <pc:spChg chg="mod">
          <ac:chgData name="C C" userId="58c016da926720ee" providerId="LiveId" clId="{956DB157-29FF-4F98-8DBA-9ACA00D82E0E}" dt="2023-04-16T16:02:45.023" v="164"/>
          <ac:spMkLst>
            <pc:docMk/>
            <pc:sldMk cId="3533300035" sldId="257"/>
            <ac:spMk id="5" creationId="{5B5A2214-0261-4489-8A63-55817E9128D8}"/>
          </ac:spMkLst>
        </pc:spChg>
      </pc:sldChg>
      <pc:sldChg chg="modSp mod">
        <pc:chgData name="C C" userId="58c016da926720ee" providerId="LiveId" clId="{956DB157-29FF-4F98-8DBA-9ACA00D82E0E}" dt="2023-04-16T16:01:20.924" v="2" actId="6549"/>
        <pc:sldMkLst>
          <pc:docMk/>
          <pc:sldMk cId="0" sldId="389"/>
        </pc:sldMkLst>
        <pc:spChg chg="mod">
          <ac:chgData name="C C" userId="58c016da926720ee" providerId="LiveId" clId="{956DB157-29FF-4F98-8DBA-9ACA00D82E0E}" dt="2023-04-16T16:01:20.924" v="2" actId="6549"/>
          <ac:spMkLst>
            <pc:docMk/>
            <pc:sldMk cId="0" sldId="389"/>
            <ac:spMk id="4098" creationId="{00000000-0000-0000-0000-000000000000}"/>
          </ac:spMkLst>
        </pc:spChg>
      </pc:sldChg>
      <pc:sldChg chg="modSp mod">
        <pc:chgData name="C C" userId="58c016da926720ee" providerId="LiveId" clId="{956DB157-29FF-4F98-8DBA-9ACA00D82E0E}" dt="2023-04-16T16:20:58.621" v="863" actId="313"/>
        <pc:sldMkLst>
          <pc:docMk/>
          <pc:sldMk cId="304734020" sldId="390"/>
        </pc:sldMkLst>
        <pc:spChg chg="mod">
          <ac:chgData name="C C" userId="58c016da926720ee" providerId="LiveId" clId="{956DB157-29FF-4F98-8DBA-9ACA00D82E0E}" dt="2023-04-16T16:20:58.621" v="863" actId="313"/>
          <ac:spMkLst>
            <pc:docMk/>
            <pc:sldMk cId="304734020" sldId="390"/>
            <ac:spMk id="3" creationId="{00000000-0000-0000-0000-000000000000}"/>
          </ac:spMkLst>
        </pc:spChg>
      </pc:sldChg>
      <pc:sldChg chg="addSp delSp modSp mod modClrScheme chgLayout">
        <pc:chgData name="C C" userId="58c016da926720ee" providerId="LiveId" clId="{956DB157-29FF-4F98-8DBA-9ACA00D82E0E}" dt="2023-04-16T16:13:57.079" v="516" actId="700"/>
        <pc:sldMkLst>
          <pc:docMk/>
          <pc:sldMk cId="1721971148" sldId="391"/>
        </pc:sldMkLst>
        <pc:spChg chg="mod ord">
          <ac:chgData name="C C" userId="58c016da926720ee" providerId="LiveId" clId="{956DB157-29FF-4F98-8DBA-9ACA00D82E0E}" dt="2023-04-16T16:13:57.079" v="516" actId="700"/>
          <ac:spMkLst>
            <pc:docMk/>
            <pc:sldMk cId="1721971148" sldId="391"/>
            <ac:spMk id="2" creationId="{00000000-0000-0000-0000-000000000000}"/>
          </ac:spMkLst>
        </pc:spChg>
        <pc:spChg chg="mod ord">
          <ac:chgData name="C C" userId="58c016da926720ee" providerId="LiveId" clId="{956DB157-29FF-4F98-8DBA-9ACA00D82E0E}" dt="2023-04-16T16:13:57.079" v="516" actId="700"/>
          <ac:spMkLst>
            <pc:docMk/>
            <pc:sldMk cId="1721971148" sldId="391"/>
            <ac:spMk id="3" creationId="{00000000-0000-0000-0000-000000000000}"/>
          </ac:spMkLst>
        </pc:spChg>
        <pc:spChg chg="add del mod ord">
          <ac:chgData name="C C" userId="58c016da926720ee" providerId="LiveId" clId="{956DB157-29FF-4F98-8DBA-9ACA00D82E0E}" dt="2023-04-16T16:13:57.079" v="516" actId="700"/>
          <ac:spMkLst>
            <pc:docMk/>
            <pc:sldMk cId="1721971148" sldId="391"/>
            <ac:spMk id="4" creationId="{64A718C0-3330-6447-522C-C8E13B87B096}"/>
          </ac:spMkLst>
        </pc:spChg>
      </pc:sldChg>
      <pc:sldChg chg="modSp mod">
        <pc:chgData name="C C" userId="58c016da926720ee" providerId="LiveId" clId="{956DB157-29FF-4F98-8DBA-9ACA00D82E0E}" dt="2023-04-16T16:26:18.627" v="934" actId="5793"/>
        <pc:sldMkLst>
          <pc:docMk/>
          <pc:sldMk cId="1287846668" sldId="392"/>
        </pc:sldMkLst>
        <pc:spChg chg="mod">
          <ac:chgData name="C C" userId="58c016da926720ee" providerId="LiveId" clId="{956DB157-29FF-4F98-8DBA-9ACA00D82E0E}" dt="2023-04-16T16:26:18.627" v="934" actId="5793"/>
          <ac:spMkLst>
            <pc:docMk/>
            <pc:sldMk cId="1287846668" sldId="392"/>
            <ac:spMk id="3" creationId="{00000000-0000-0000-0000-000000000000}"/>
          </ac:spMkLst>
        </pc:spChg>
      </pc:sldChg>
      <pc:sldChg chg="del">
        <pc:chgData name="C C" userId="58c016da926720ee" providerId="LiveId" clId="{956DB157-29FF-4F98-8DBA-9ACA00D82E0E}" dt="2023-04-16T16:02:15.247" v="119" actId="47"/>
        <pc:sldMkLst>
          <pc:docMk/>
          <pc:sldMk cId="2952227195" sldId="393"/>
        </pc:sldMkLst>
      </pc:sldChg>
      <pc:sldChg chg="del">
        <pc:chgData name="C C" userId="58c016da926720ee" providerId="LiveId" clId="{956DB157-29FF-4F98-8DBA-9ACA00D82E0E}" dt="2023-04-16T16:02:15.247" v="119" actId="47"/>
        <pc:sldMkLst>
          <pc:docMk/>
          <pc:sldMk cId="597734398" sldId="394"/>
        </pc:sldMkLst>
      </pc:sldChg>
      <pc:sldChg chg="del">
        <pc:chgData name="C C" userId="58c016da926720ee" providerId="LiveId" clId="{956DB157-29FF-4F98-8DBA-9ACA00D82E0E}" dt="2023-04-16T16:02:15.247" v="119" actId="47"/>
        <pc:sldMkLst>
          <pc:docMk/>
          <pc:sldMk cId="3245235562" sldId="395"/>
        </pc:sldMkLst>
      </pc:sldChg>
      <pc:sldChg chg="del">
        <pc:chgData name="C C" userId="58c016da926720ee" providerId="LiveId" clId="{956DB157-29FF-4F98-8DBA-9ACA00D82E0E}" dt="2023-04-16T16:02:15.247" v="119" actId="47"/>
        <pc:sldMkLst>
          <pc:docMk/>
          <pc:sldMk cId="1270908144" sldId="396"/>
        </pc:sldMkLst>
      </pc:sldChg>
      <pc:sldChg chg="del">
        <pc:chgData name="C C" userId="58c016da926720ee" providerId="LiveId" clId="{956DB157-29FF-4F98-8DBA-9ACA00D82E0E}" dt="2023-04-16T16:02:15.247" v="119" actId="47"/>
        <pc:sldMkLst>
          <pc:docMk/>
          <pc:sldMk cId="1108036794" sldId="398"/>
        </pc:sldMkLst>
      </pc:sldChg>
      <pc:sldChg chg="del">
        <pc:chgData name="C C" userId="58c016da926720ee" providerId="LiveId" clId="{956DB157-29FF-4F98-8DBA-9ACA00D82E0E}" dt="2023-04-16T16:02:15.247" v="119" actId="47"/>
        <pc:sldMkLst>
          <pc:docMk/>
          <pc:sldMk cId="4220454299" sldId="399"/>
        </pc:sldMkLst>
      </pc:sldChg>
      <pc:sldChg chg="del">
        <pc:chgData name="C C" userId="58c016da926720ee" providerId="LiveId" clId="{956DB157-29FF-4F98-8DBA-9ACA00D82E0E}" dt="2023-04-16T16:02:15.247" v="119" actId="47"/>
        <pc:sldMkLst>
          <pc:docMk/>
          <pc:sldMk cId="1818550125" sldId="402"/>
        </pc:sldMkLst>
      </pc:sldChg>
      <pc:sldChg chg="del">
        <pc:chgData name="C C" userId="58c016da926720ee" providerId="LiveId" clId="{956DB157-29FF-4F98-8DBA-9ACA00D82E0E}" dt="2023-04-16T16:02:15.247" v="119" actId="47"/>
        <pc:sldMkLst>
          <pc:docMk/>
          <pc:sldMk cId="2755674061" sldId="403"/>
        </pc:sldMkLst>
      </pc:sldChg>
      <pc:sldChg chg="del">
        <pc:chgData name="C C" userId="58c016da926720ee" providerId="LiveId" clId="{956DB157-29FF-4F98-8DBA-9ACA00D82E0E}" dt="2023-04-16T16:02:15.247" v="119" actId="47"/>
        <pc:sldMkLst>
          <pc:docMk/>
          <pc:sldMk cId="1547314194" sldId="405"/>
        </pc:sldMkLst>
      </pc:sldChg>
      <pc:sldChg chg="del">
        <pc:chgData name="C C" userId="58c016da926720ee" providerId="LiveId" clId="{956DB157-29FF-4F98-8DBA-9ACA00D82E0E}" dt="2023-04-16T16:02:15.247" v="119" actId="47"/>
        <pc:sldMkLst>
          <pc:docMk/>
          <pc:sldMk cId="3423039718" sldId="406"/>
        </pc:sldMkLst>
      </pc:sldChg>
      <pc:sldChg chg="modSp mod">
        <pc:chgData name="C C" userId="58c016da926720ee" providerId="LiveId" clId="{956DB157-29FF-4F98-8DBA-9ACA00D82E0E}" dt="2023-04-16T16:01:57.588" v="117" actId="20577"/>
        <pc:sldMkLst>
          <pc:docMk/>
          <pc:sldMk cId="1978773447" sldId="416"/>
        </pc:sldMkLst>
        <pc:spChg chg="mod">
          <ac:chgData name="C C" userId="58c016da926720ee" providerId="LiveId" clId="{956DB157-29FF-4F98-8DBA-9ACA00D82E0E}" dt="2023-04-16T16:01:57.588" v="117" actId="20577"/>
          <ac:spMkLst>
            <pc:docMk/>
            <pc:sldMk cId="1978773447" sldId="416"/>
            <ac:spMk id="3" creationId="{5C07815A-E060-4191-9240-AD4D87886E72}"/>
          </ac:spMkLst>
        </pc:spChg>
      </pc:sldChg>
      <pc:sldChg chg="del">
        <pc:chgData name="C C" userId="58c016da926720ee" providerId="LiveId" clId="{956DB157-29FF-4F98-8DBA-9ACA00D82E0E}" dt="2023-04-16T16:02:15.247" v="119" actId="47"/>
        <pc:sldMkLst>
          <pc:docMk/>
          <pc:sldMk cId="2319426593" sldId="425"/>
        </pc:sldMkLst>
      </pc:sldChg>
      <pc:sldChg chg="del">
        <pc:chgData name="C C" userId="58c016da926720ee" providerId="LiveId" clId="{956DB157-29FF-4F98-8DBA-9ACA00D82E0E}" dt="2023-04-16T16:02:15.247" v="119" actId="47"/>
        <pc:sldMkLst>
          <pc:docMk/>
          <pc:sldMk cId="1972174753" sldId="426"/>
        </pc:sldMkLst>
      </pc:sldChg>
      <pc:sldChg chg="del">
        <pc:chgData name="C C" userId="58c016da926720ee" providerId="LiveId" clId="{956DB157-29FF-4F98-8DBA-9ACA00D82E0E}" dt="2023-04-16T16:02:15.247" v="119" actId="47"/>
        <pc:sldMkLst>
          <pc:docMk/>
          <pc:sldMk cId="712180384" sldId="427"/>
        </pc:sldMkLst>
      </pc:sldChg>
      <pc:sldChg chg="del">
        <pc:chgData name="C C" userId="58c016da926720ee" providerId="LiveId" clId="{956DB157-29FF-4F98-8DBA-9ACA00D82E0E}" dt="2023-04-16T16:02:15.247" v="119" actId="47"/>
        <pc:sldMkLst>
          <pc:docMk/>
          <pc:sldMk cId="2809186413" sldId="428"/>
        </pc:sldMkLst>
      </pc:sldChg>
      <pc:sldChg chg="addSp delSp modSp add del mod ord">
        <pc:chgData name="C C" userId="58c016da926720ee" providerId="LiveId" clId="{956DB157-29FF-4F98-8DBA-9ACA00D82E0E}" dt="2023-04-16T16:07:16.129" v="353" actId="47"/>
        <pc:sldMkLst>
          <pc:docMk/>
          <pc:sldMk cId="3232343749" sldId="429"/>
        </pc:sldMkLst>
        <pc:spChg chg="mod">
          <ac:chgData name="C C" userId="58c016da926720ee" providerId="LiveId" clId="{956DB157-29FF-4F98-8DBA-9ACA00D82E0E}" dt="2023-04-16T16:05:11.467" v="346" actId="20577"/>
          <ac:spMkLst>
            <pc:docMk/>
            <pc:sldMk cId="3232343749" sldId="429"/>
            <ac:spMk id="4" creationId="{C3791FE8-D0F5-8241-98E7-02FBF0668CDF}"/>
          </ac:spMkLst>
        </pc:spChg>
        <pc:picChg chg="add mod ord">
          <ac:chgData name="C C" userId="58c016da926720ee" providerId="LiveId" clId="{956DB157-29FF-4F98-8DBA-9ACA00D82E0E}" dt="2023-04-16T16:06:44.233" v="351" actId="26606"/>
          <ac:picMkLst>
            <pc:docMk/>
            <pc:sldMk cId="3232343749" sldId="429"/>
            <ac:picMk id="3" creationId="{DEB38DE0-79BA-8A0B-9802-7069227387B6}"/>
          </ac:picMkLst>
        </pc:picChg>
        <pc:picChg chg="add mod ord">
          <ac:chgData name="C C" userId="58c016da926720ee" providerId="LiveId" clId="{956DB157-29FF-4F98-8DBA-9ACA00D82E0E}" dt="2023-04-16T16:06:44.233" v="351" actId="26606"/>
          <ac:picMkLst>
            <pc:docMk/>
            <pc:sldMk cId="3232343749" sldId="429"/>
            <ac:picMk id="6" creationId="{351AB9D4-5035-617E-1CCF-5108C27DCDEC}"/>
          </ac:picMkLst>
        </pc:picChg>
        <pc:picChg chg="mod">
          <ac:chgData name="C C" userId="58c016da926720ee" providerId="LiveId" clId="{956DB157-29FF-4F98-8DBA-9ACA00D82E0E}" dt="2023-04-16T16:06:44.233" v="351" actId="26606"/>
          <ac:picMkLst>
            <pc:docMk/>
            <pc:sldMk cId="3232343749" sldId="429"/>
            <ac:picMk id="7" creationId="{983272E3-F56D-D782-BDEE-AF104398F82B}"/>
          </ac:picMkLst>
        </pc:picChg>
        <pc:picChg chg="del">
          <ac:chgData name="C C" userId="58c016da926720ee" providerId="LiveId" clId="{956DB157-29FF-4F98-8DBA-9ACA00D82E0E}" dt="2023-04-16T16:05:30.508" v="348" actId="478"/>
          <ac:picMkLst>
            <pc:docMk/>
            <pc:sldMk cId="3232343749" sldId="429"/>
            <ac:picMk id="9" creationId="{7BFB861B-77D9-243D-684B-8C29C85AF03D}"/>
          </ac:picMkLst>
        </pc:picChg>
        <pc:picChg chg="mod">
          <ac:chgData name="C C" userId="58c016da926720ee" providerId="LiveId" clId="{956DB157-29FF-4F98-8DBA-9ACA00D82E0E}" dt="2023-04-16T16:06:44.233" v="351" actId="26606"/>
          <ac:picMkLst>
            <pc:docMk/>
            <pc:sldMk cId="3232343749" sldId="429"/>
            <ac:picMk id="11" creationId="{47E2F514-5BF5-EA5C-7E3F-CA275A4ED60C}"/>
          </ac:picMkLst>
        </pc:picChg>
        <pc:picChg chg="del">
          <ac:chgData name="C C" userId="58c016da926720ee" providerId="LiveId" clId="{956DB157-29FF-4F98-8DBA-9ACA00D82E0E}" dt="2023-04-16T16:05:28.244" v="347" actId="478"/>
          <ac:picMkLst>
            <pc:docMk/>
            <pc:sldMk cId="3232343749" sldId="429"/>
            <ac:picMk id="13" creationId="{3CA74795-C13A-4109-A095-00438DCD8DED}"/>
          </ac:picMkLst>
        </pc:picChg>
        <pc:picChg chg="mod">
          <ac:chgData name="C C" userId="58c016da926720ee" providerId="LiveId" clId="{956DB157-29FF-4F98-8DBA-9ACA00D82E0E}" dt="2023-04-16T16:06:44.233" v="351" actId="26606"/>
          <ac:picMkLst>
            <pc:docMk/>
            <pc:sldMk cId="3232343749" sldId="429"/>
            <ac:picMk id="4098" creationId="{ABD5C905-2492-4F33-9FD7-FB792A9AEA86}"/>
          </ac:picMkLst>
        </pc:picChg>
      </pc:sldChg>
      <pc:sldChg chg="del">
        <pc:chgData name="C C" userId="58c016da926720ee" providerId="LiveId" clId="{956DB157-29FF-4F98-8DBA-9ACA00D82E0E}" dt="2023-04-16T16:02:15.247" v="119" actId="47"/>
        <pc:sldMkLst>
          <pc:docMk/>
          <pc:sldMk cId="4049705087" sldId="429"/>
        </pc:sldMkLst>
      </pc:sldChg>
      <pc:sldChg chg="add">
        <pc:chgData name="C C" userId="58c016da926720ee" providerId="LiveId" clId="{956DB157-29FF-4F98-8DBA-9ACA00D82E0E}" dt="2023-04-16T16:06:50.398" v="352"/>
        <pc:sldMkLst>
          <pc:docMk/>
          <pc:sldMk cId="1751272331" sldId="430"/>
        </pc:sldMkLst>
      </pc:sldChg>
      <pc:sldChg chg="del">
        <pc:chgData name="C C" userId="58c016da926720ee" providerId="LiveId" clId="{956DB157-29FF-4F98-8DBA-9ACA00D82E0E}" dt="2023-04-16T16:02:15.247" v="119" actId="47"/>
        <pc:sldMkLst>
          <pc:docMk/>
          <pc:sldMk cId="3122993117" sldId="430"/>
        </pc:sldMkLst>
      </pc:sldChg>
      <pc:sldChg chg="addSp delSp modSp add mod modClrScheme chgLayout">
        <pc:chgData name="C C" userId="58c016da926720ee" providerId="LiveId" clId="{956DB157-29FF-4F98-8DBA-9ACA00D82E0E}" dt="2023-04-16T16:20:03.399" v="725" actId="26606"/>
        <pc:sldMkLst>
          <pc:docMk/>
          <pc:sldMk cId="2509366300" sldId="431"/>
        </pc:sldMkLst>
        <pc:spChg chg="add mod">
          <ac:chgData name="C C" userId="58c016da926720ee" providerId="LiveId" clId="{956DB157-29FF-4F98-8DBA-9ACA00D82E0E}" dt="2023-04-16T16:09:42.764" v="358" actId="571"/>
          <ac:spMkLst>
            <pc:docMk/>
            <pc:sldMk cId="2509366300" sldId="431"/>
            <ac:spMk id="2" creationId="{DEE46A8D-2B89-1F02-0057-B30FAB8BCABB}"/>
          </ac:spMkLst>
        </pc:spChg>
        <pc:spChg chg="mod ord">
          <ac:chgData name="C C" userId="58c016da926720ee" providerId="LiveId" clId="{956DB157-29FF-4F98-8DBA-9ACA00D82E0E}" dt="2023-04-16T16:12:57.018" v="368" actId="26606"/>
          <ac:spMkLst>
            <pc:docMk/>
            <pc:sldMk cId="2509366300" sldId="431"/>
            <ac:spMk id="4" creationId="{C3791FE8-D0F5-8241-98E7-02FBF0668CDF}"/>
          </ac:spMkLst>
        </pc:spChg>
        <pc:picChg chg="del">
          <ac:chgData name="C C" userId="58c016da926720ee" providerId="LiveId" clId="{956DB157-29FF-4F98-8DBA-9ACA00D82E0E}" dt="2023-04-16T16:09:44.395" v="359" actId="478"/>
          <ac:picMkLst>
            <pc:docMk/>
            <pc:sldMk cId="2509366300" sldId="431"/>
            <ac:picMk id="3" creationId="{DEB38DE0-79BA-8A0B-9802-7069227387B6}"/>
          </ac:picMkLst>
        </pc:picChg>
        <pc:picChg chg="del">
          <ac:chgData name="C C" userId="58c016da926720ee" providerId="LiveId" clId="{956DB157-29FF-4F98-8DBA-9ACA00D82E0E}" dt="2023-04-16T16:09:36.891" v="355" actId="478"/>
          <ac:picMkLst>
            <pc:docMk/>
            <pc:sldMk cId="2509366300" sldId="431"/>
            <ac:picMk id="6" creationId="{351AB9D4-5035-617E-1CCF-5108C27DCDEC}"/>
          </ac:picMkLst>
        </pc:picChg>
        <pc:picChg chg="del">
          <ac:chgData name="C C" userId="58c016da926720ee" providerId="LiveId" clId="{956DB157-29FF-4F98-8DBA-9ACA00D82E0E}" dt="2023-04-16T16:09:44.395" v="359" actId="478"/>
          <ac:picMkLst>
            <pc:docMk/>
            <pc:sldMk cId="2509366300" sldId="431"/>
            <ac:picMk id="7" creationId="{983272E3-F56D-D782-BDEE-AF104398F82B}"/>
          </ac:picMkLst>
        </pc:picChg>
        <pc:picChg chg="add mod ord">
          <ac:chgData name="C C" userId="58c016da926720ee" providerId="LiveId" clId="{956DB157-29FF-4F98-8DBA-9ACA00D82E0E}" dt="2023-04-16T16:20:03.399" v="725" actId="26606"/>
          <ac:picMkLst>
            <pc:docMk/>
            <pc:sldMk cId="2509366300" sldId="431"/>
            <ac:picMk id="8" creationId="{A2EF04F8-40FC-76AD-75E7-05E7BC18ECDA}"/>
          </ac:picMkLst>
        </pc:picChg>
        <pc:picChg chg="add mod ord">
          <ac:chgData name="C C" userId="58c016da926720ee" providerId="LiveId" clId="{956DB157-29FF-4F98-8DBA-9ACA00D82E0E}" dt="2023-04-16T16:20:03.399" v="725" actId="26606"/>
          <ac:picMkLst>
            <pc:docMk/>
            <pc:sldMk cId="2509366300" sldId="431"/>
            <ac:picMk id="10" creationId="{38AD2577-54FC-12C2-221F-33E00D10F2EA}"/>
          </ac:picMkLst>
        </pc:picChg>
        <pc:picChg chg="del">
          <ac:chgData name="C C" userId="58c016da926720ee" providerId="LiveId" clId="{956DB157-29FF-4F98-8DBA-9ACA00D82E0E}" dt="2023-04-16T16:09:39" v="356" actId="478"/>
          <ac:picMkLst>
            <pc:docMk/>
            <pc:sldMk cId="2509366300" sldId="431"/>
            <ac:picMk id="11" creationId="{47E2F514-5BF5-EA5C-7E3F-CA275A4ED60C}"/>
          </ac:picMkLst>
        </pc:picChg>
        <pc:picChg chg="add mod ord">
          <ac:chgData name="C C" userId="58c016da926720ee" providerId="LiveId" clId="{956DB157-29FF-4F98-8DBA-9ACA00D82E0E}" dt="2023-04-16T16:20:03.399" v="725" actId="26606"/>
          <ac:picMkLst>
            <pc:docMk/>
            <pc:sldMk cId="2509366300" sldId="431"/>
            <ac:picMk id="1026" creationId="{191130A6-2407-3F9C-99CF-3507B1E79C27}"/>
          </ac:picMkLst>
        </pc:picChg>
        <pc:picChg chg="add mod">
          <ac:chgData name="C C" userId="58c016da926720ee" providerId="LiveId" clId="{956DB157-29FF-4F98-8DBA-9ACA00D82E0E}" dt="2023-04-16T16:20:03.399" v="725" actId="26606"/>
          <ac:picMkLst>
            <pc:docMk/>
            <pc:sldMk cId="2509366300" sldId="431"/>
            <ac:picMk id="1028" creationId="{1458058B-D211-25C0-2899-8AEC98B714C4}"/>
          </ac:picMkLst>
        </pc:picChg>
        <pc:picChg chg="add mod ord">
          <ac:chgData name="C C" userId="58c016da926720ee" providerId="LiveId" clId="{956DB157-29FF-4F98-8DBA-9ACA00D82E0E}" dt="2023-04-16T16:20:03.399" v="725" actId="26606"/>
          <ac:picMkLst>
            <pc:docMk/>
            <pc:sldMk cId="2509366300" sldId="431"/>
            <ac:picMk id="1030" creationId="{7600A98F-0EC4-DECD-8B42-75B7692E94F7}"/>
          </ac:picMkLst>
        </pc:picChg>
        <pc:picChg chg="del">
          <ac:chgData name="C C" userId="58c016da926720ee" providerId="LiveId" clId="{956DB157-29FF-4F98-8DBA-9ACA00D82E0E}" dt="2023-04-16T16:09:39" v="356" actId="478"/>
          <ac:picMkLst>
            <pc:docMk/>
            <pc:sldMk cId="2509366300" sldId="431"/>
            <ac:picMk id="4098" creationId="{ABD5C905-2492-4F33-9FD7-FB792A9AEA86}"/>
          </ac:picMkLst>
        </pc:picChg>
      </pc:sldChg>
      <pc:sldChg chg="modSp add mod">
        <pc:chgData name="C C" userId="58c016da926720ee" providerId="LiveId" clId="{956DB157-29FF-4F98-8DBA-9ACA00D82E0E}" dt="2023-04-16T16:26:06.701" v="929" actId="6549"/>
        <pc:sldMkLst>
          <pc:docMk/>
          <pc:sldMk cId="738105315" sldId="432"/>
        </pc:sldMkLst>
        <pc:spChg chg="mod">
          <ac:chgData name="C C" userId="58c016da926720ee" providerId="LiveId" clId="{956DB157-29FF-4F98-8DBA-9ACA00D82E0E}" dt="2023-04-16T16:25:54.259" v="901" actId="20577"/>
          <ac:spMkLst>
            <pc:docMk/>
            <pc:sldMk cId="738105315" sldId="432"/>
            <ac:spMk id="8" creationId="{A67B6EC6-3A28-49C4-AE78-D2532997B2E4}"/>
          </ac:spMkLst>
        </pc:spChg>
        <pc:spChg chg="mod">
          <ac:chgData name="C C" userId="58c016da926720ee" providerId="LiveId" clId="{956DB157-29FF-4F98-8DBA-9ACA00D82E0E}" dt="2023-04-16T16:26:06.701" v="929" actId="6549"/>
          <ac:spMkLst>
            <pc:docMk/>
            <pc:sldMk cId="738105315" sldId="432"/>
            <ac:spMk id="9" creationId="{2469321F-1E79-4B55-B71D-CF2C75FCE3A8}"/>
          </ac:spMkLst>
        </pc:spChg>
      </pc:sldChg>
      <pc:sldChg chg="modSp add mod">
        <pc:chgData name="C C" userId="58c016da926720ee" providerId="LiveId" clId="{956DB157-29FF-4F98-8DBA-9ACA00D82E0E}" dt="2023-04-16T16:40:28.598" v="1292" actId="20577"/>
        <pc:sldMkLst>
          <pc:docMk/>
          <pc:sldMk cId="3252613034" sldId="433"/>
        </pc:sldMkLst>
        <pc:spChg chg="mod">
          <ac:chgData name="C C" userId="58c016da926720ee" providerId="LiveId" clId="{956DB157-29FF-4F98-8DBA-9ACA00D82E0E}" dt="2023-04-16T16:40:28.598" v="1292" actId="20577"/>
          <ac:spMkLst>
            <pc:docMk/>
            <pc:sldMk cId="3252613034" sldId="433"/>
            <ac:spMk id="3" creationId="{00000000-0000-0000-0000-000000000000}"/>
          </ac:spMkLst>
        </pc:spChg>
      </pc:sldChg>
      <pc:sldChg chg="modSp new del mod">
        <pc:chgData name="C C" userId="58c016da926720ee" providerId="LiveId" clId="{956DB157-29FF-4F98-8DBA-9ACA00D82E0E}" dt="2023-04-16T16:34:52.892" v="1063" actId="47"/>
        <pc:sldMkLst>
          <pc:docMk/>
          <pc:sldMk cId="1800066746" sldId="434"/>
        </pc:sldMkLst>
        <pc:spChg chg="mod">
          <ac:chgData name="C C" userId="58c016da926720ee" providerId="LiveId" clId="{956DB157-29FF-4F98-8DBA-9ACA00D82E0E}" dt="2023-04-16T16:32:24.991" v="945" actId="20577"/>
          <ac:spMkLst>
            <pc:docMk/>
            <pc:sldMk cId="1800066746" sldId="434"/>
            <ac:spMk id="2" creationId="{9CA3330B-ABC9-E858-7F13-2CCF33D8198E}"/>
          </ac:spMkLst>
        </pc:spChg>
        <pc:spChg chg="mod">
          <ac:chgData name="C C" userId="58c016da926720ee" providerId="LiveId" clId="{956DB157-29FF-4F98-8DBA-9ACA00D82E0E}" dt="2023-04-16T16:32:42.187" v="950" actId="6549"/>
          <ac:spMkLst>
            <pc:docMk/>
            <pc:sldMk cId="1800066746" sldId="434"/>
            <ac:spMk id="3" creationId="{567A877C-0DCE-905C-C03C-C937D5C6E244}"/>
          </ac:spMkLst>
        </pc:spChg>
      </pc:sldChg>
      <pc:sldChg chg="modSp add mod">
        <pc:chgData name="C C" userId="58c016da926720ee" providerId="LiveId" clId="{956DB157-29FF-4F98-8DBA-9ACA00D82E0E}" dt="2023-04-16T16:35:57.808" v="1087" actId="403"/>
        <pc:sldMkLst>
          <pc:docMk/>
          <pc:sldMk cId="2443376967" sldId="435"/>
        </pc:sldMkLst>
        <pc:spChg chg="mod">
          <ac:chgData name="C C" userId="58c016da926720ee" providerId="LiveId" clId="{956DB157-29FF-4F98-8DBA-9ACA00D82E0E}" dt="2023-04-16T16:33:18.158" v="973" actId="20577"/>
          <ac:spMkLst>
            <pc:docMk/>
            <pc:sldMk cId="2443376967" sldId="435"/>
            <ac:spMk id="2" creationId="{00000000-0000-0000-0000-000000000000}"/>
          </ac:spMkLst>
        </pc:spChg>
        <pc:spChg chg="mod">
          <ac:chgData name="C C" userId="58c016da926720ee" providerId="LiveId" clId="{956DB157-29FF-4F98-8DBA-9ACA00D82E0E}" dt="2023-04-16T16:35:57.808" v="1087" actId="403"/>
          <ac:spMkLst>
            <pc:docMk/>
            <pc:sldMk cId="2443376967" sldId="435"/>
            <ac:spMk id="3" creationId="{00000000-0000-0000-0000-000000000000}"/>
          </ac:spMkLst>
        </pc:spChg>
      </pc:sldChg>
      <pc:sldChg chg="modSp add del mod">
        <pc:chgData name="C C" userId="58c016da926720ee" providerId="LiveId" clId="{956DB157-29FF-4F98-8DBA-9ACA00D82E0E}" dt="2023-04-16T16:35:04.644" v="1071" actId="47"/>
        <pc:sldMkLst>
          <pc:docMk/>
          <pc:sldMk cId="2763360008" sldId="436"/>
        </pc:sldMkLst>
        <pc:spChg chg="mod">
          <ac:chgData name="C C" userId="58c016da926720ee" providerId="LiveId" clId="{956DB157-29FF-4F98-8DBA-9ACA00D82E0E}" dt="2023-04-16T16:35:02.842" v="1070" actId="20577"/>
          <ac:spMkLst>
            <pc:docMk/>
            <pc:sldMk cId="2763360008" sldId="436"/>
            <ac:spMk id="2" creationId="{00000000-0000-0000-0000-000000000000}"/>
          </ac:spMkLst>
        </pc:spChg>
      </pc:sldChg>
      <pc:sldChg chg="modSp add del mod">
        <pc:chgData name="C C" userId="58c016da926720ee" providerId="LiveId" clId="{956DB157-29FF-4F98-8DBA-9ACA00D82E0E}" dt="2023-04-16T16:39:22.141" v="1102" actId="47"/>
        <pc:sldMkLst>
          <pc:docMk/>
          <pc:sldMk cId="2871001327" sldId="436"/>
        </pc:sldMkLst>
        <pc:spChg chg="mod">
          <ac:chgData name="C C" userId="58c016da926720ee" providerId="LiveId" clId="{956DB157-29FF-4F98-8DBA-9ACA00D82E0E}" dt="2023-04-16T16:39:16.335" v="1098" actId="20577"/>
          <ac:spMkLst>
            <pc:docMk/>
            <pc:sldMk cId="2871001327" sldId="436"/>
            <ac:spMk id="2" creationId="{00000000-0000-0000-0000-000000000000}"/>
          </ac:spMkLst>
        </pc:spChg>
      </pc:sldChg>
      <pc:sldChg chg="modSp add mod ord">
        <pc:chgData name="C C" userId="58c016da926720ee" providerId="LiveId" clId="{956DB157-29FF-4F98-8DBA-9ACA00D82E0E}" dt="2023-04-16T16:45:18.436" v="2094" actId="403"/>
        <pc:sldMkLst>
          <pc:docMk/>
          <pc:sldMk cId="186448843" sldId="437"/>
        </pc:sldMkLst>
        <pc:spChg chg="mod">
          <ac:chgData name="C C" userId="58c016da926720ee" providerId="LiveId" clId="{956DB157-29FF-4F98-8DBA-9ACA00D82E0E}" dt="2023-04-16T16:39:25.237" v="1112" actId="20577"/>
          <ac:spMkLst>
            <pc:docMk/>
            <pc:sldMk cId="186448843" sldId="437"/>
            <ac:spMk id="2" creationId="{00000000-0000-0000-0000-000000000000}"/>
          </ac:spMkLst>
        </pc:spChg>
        <pc:spChg chg="mod">
          <ac:chgData name="C C" userId="58c016da926720ee" providerId="LiveId" clId="{956DB157-29FF-4F98-8DBA-9ACA00D82E0E}" dt="2023-04-16T16:45:18.436" v="2094" actId="403"/>
          <ac:spMkLst>
            <pc:docMk/>
            <pc:sldMk cId="186448843" sldId="437"/>
            <ac:spMk id="3" creationId="{00000000-0000-0000-0000-000000000000}"/>
          </ac:spMkLst>
        </pc:spChg>
      </pc:sldChg>
      <pc:sldMasterChg chg="delSldLayout">
        <pc:chgData name="C C" userId="58c016da926720ee" providerId="LiveId" clId="{956DB157-29FF-4F98-8DBA-9ACA00D82E0E}" dt="2023-04-16T16:02:15.247" v="119" actId="47"/>
        <pc:sldMasterMkLst>
          <pc:docMk/>
          <pc:sldMasterMk cId="248183810" sldId="2147483709"/>
        </pc:sldMasterMkLst>
        <pc:sldLayoutChg chg="del">
          <pc:chgData name="C C" userId="58c016da926720ee" providerId="LiveId" clId="{956DB157-29FF-4F98-8DBA-9ACA00D82E0E}" dt="2023-04-16T16:02:15.247" v="119" actId="47"/>
          <pc:sldLayoutMkLst>
            <pc:docMk/>
            <pc:sldMasterMk cId="248183810" sldId="2147483709"/>
            <pc:sldLayoutMk cId="3192184" sldId="2147483717"/>
          </pc:sldLayoutMkLst>
        </pc:sldLayoutChg>
      </pc:sldMasterChg>
    </pc:docChg>
  </pc:docChgLst>
  <pc:docChgLst>
    <pc:chgData name="C C" userId="58c016da926720ee" providerId="LiveId" clId="{F0875812-A1FD-4B29-9466-27E205DC1B28}"/>
    <pc:docChg chg="undo redo custSel addSld delSld modSld sldOrd">
      <pc:chgData name="C C" userId="58c016da926720ee" providerId="LiveId" clId="{F0875812-A1FD-4B29-9466-27E205DC1B28}" dt="2023-04-14T10:52:10.803" v="728"/>
      <pc:docMkLst>
        <pc:docMk/>
      </pc:docMkLst>
      <pc:sldChg chg="modSp mod">
        <pc:chgData name="C C" userId="58c016da926720ee" providerId="LiveId" clId="{F0875812-A1FD-4B29-9466-27E205DC1B28}" dt="2023-04-14T10:47:08.076" v="545" actId="6549"/>
        <pc:sldMkLst>
          <pc:docMk/>
          <pc:sldMk cId="3533300035" sldId="257"/>
        </pc:sldMkLst>
        <pc:spChg chg="mod">
          <ac:chgData name="C C" userId="58c016da926720ee" providerId="LiveId" clId="{F0875812-A1FD-4B29-9466-27E205DC1B28}" dt="2023-04-14T10:47:08.076" v="545" actId="6549"/>
          <ac:spMkLst>
            <pc:docMk/>
            <pc:sldMk cId="3533300035" sldId="257"/>
            <ac:spMk id="5" creationId="{5B5A2214-0261-4489-8A63-55817E9128D8}"/>
          </ac:spMkLst>
        </pc:spChg>
      </pc:sldChg>
      <pc:sldChg chg="del">
        <pc:chgData name="C C" userId="58c016da926720ee" providerId="LiveId" clId="{F0875812-A1FD-4B29-9466-27E205DC1B28}" dt="2023-04-14T10:47:15.563" v="546" actId="47"/>
        <pc:sldMkLst>
          <pc:docMk/>
          <pc:sldMk cId="3082542229" sldId="258"/>
        </pc:sldMkLst>
      </pc:sldChg>
      <pc:sldChg chg="del">
        <pc:chgData name="C C" userId="58c016da926720ee" providerId="LiveId" clId="{F0875812-A1FD-4B29-9466-27E205DC1B28}" dt="2023-04-14T10:47:15.563" v="546" actId="47"/>
        <pc:sldMkLst>
          <pc:docMk/>
          <pc:sldMk cId="4222777969" sldId="259"/>
        </pc:sldMkLst>
      </pc:sldChg>
      <pc:sldChg chg="del">
        <pc:chgData name="C C" userId="58c016da926720ee" providerId="LiveId" clId="{F0875812-A1FD-4B29-9466-27E205DC1B28}" dt="2023-04-14T10:47:15.563" v="546" actId="47"/>
        <pc:sldMkLst>
          <pc:docMk/>
          <pc:sldMk cId="2218351494" sldId="260"/>
        </pc:sldMkLst>
      </pc:sldChg>
      <pc:sldChg chg="del">
        <pc:chgData name="C C" userId="58c016da926720ee" providerId="LiveId" clId="{F0875812-A1FD-4B29-9466-27E205DC1B28}" dt="2023-04-14T10:47:15.563" v="546" actId="47"/>
        <pc:sldMkLst>
          <pc:docMk/>
          <pc:sldMk cId="3515141526" sldId="262"/>
        </pc:sldMkLst>
      </pc:sldChg>
      <pc:sldChg chg="del">
        <pc:chgData name="C C" userId="58c016da926720ee" providerId="LiveId" clId="{F0875812-A1FD-4B29-9466-27E205DC1B28}" dt="2023-04-14T10:47:15.563" v="546" actId="47"/>
        <pc:sldMkLst>
          <pc:docMk/>
          <pc:sldMk cId="4111408764" sldId="279"/>
        </pc:sldMkLst>
      </pc:sldChg>
      <pc:sldChg chg="del">
        <pc:chgData name="C C" userId="58c016da926720ee" providerId="LiveId" clId="{F0875812-A1FD-4B29-9466-27E205DC1B28}" dt="2023-04-14T10:47:15.563" v="546" actId="47"/>
        <pc:sldMkLst>
          <pc:docMk/>
          <pc:sldMk cId="2106003604" sldId="281"/>
        </pc:sldMkLst>
      </pc:sldChg>
      <pc:sldChg chg="addSp delSp modSp mod">
        <pc:chgData name="C C" userId="58c016da926720ee" providerId="LiveId" clId="{F0875812-A1FD-4B29-9466-27E205DC1B28}" dt="2023-04-14T10:33:29.827" v="8"/>
        <pc:sldMkLst>
          <pc:docMk/>
          <pc:sldMk cId="0" sldId="389"/>
        </pc:sldMkLst>
        <pc:spChg chg="add del">
          <ac:chgData name="C C" userId="58c016da926720ee" providerId="LiveId" clId="{F0875812-A1FD-4B29-9466-27E205DC1B28}" dt="2023-04-14T10:33:26.884" v="1" actId="22"/>
          <ac:spMkLst>
            <pc:docMk/>
            <pc:sldMk cId="0" sldId="389"/>
            <ac:spMk id="3" creationId="{2C634E75-1FD7-4FF1-2A6A-F775FF89E129}"/>
          </ac:spMkLst>
        </pc:spChg>
        <pc:spChg chg="mod">
          <ac:chgData name="C C" userId="58c016da926720ee" providerId="LiveId" clId="{F0875812-A1FD-4B29-9466-27E205DC1B28}" dt="2023-04-14T10:33:29.827" v="8"/>
          <ac:spMkLst>
            <pc:docMk/>
            <pc:sldMk cId="0" sldId="389"/>
            <ac:spMk id="4098" creationId="{00000000-0000-0000-0000-000000000000}"/>
          </ac:spMkLst>
        </pc:spChg>
      </pc:sldChg>
      <pc:sldChg chg="modSp add mod">
        <pc:chgData name="C C" userId="58c016da926720ee" providerId="LiveId" clId="{F0875812-A1FD-4B29-9466-27E205DC1B28}" dt="2023-04-14T10:44:56.096" v="429" actId="20577"/>
        <pc:sldMkLst>
          <pc:docMk/>
          <pc:sldMk cId="304734020" sldId="390"/>
        </pc:sldMkLst>
        <pc:spChg chg="mod">
          <ac:chgData name="C C" userId="58c016da926720ee" providerId="LiveId" clId="{F0875812-A1FD-4B29-9466-27E205DC1B28}" dt="2023-04-14T10:44:56.096" v="429" actId="20577"/>
          <ac:spMkLst>
            <pc:docMk/>
            <pc:sldMk cId="304734020" sldId="390"/>
            <ac:spMk id="3" creationId="{00000000-0000-0000-0000-000000000000}"/>
          </ac:spMkLst>
        </pc:spChg>
      </pc:sldChg>
      <pc:sldChg chg="modSp add mod">
        <pc:chgData name="C C" userId="58c016da926720ee" providerId="LiveId" clId="{F0875812-A1FD-4B29-9466-27E205DC1B28}" dt="2023-04-14T10:42:56.607" v="272" actId="20577"/>
        <pc:sldMkLst>
          <pc:docMk/>
          <pc:sldMk cId="1721971148" sldId="391"/>
        </pc:sldMkLst>
        <pc:spChg chg="mod">
          <ac:chgData name="C C" userId="58c016da926720ee" providerId="LiveId" clId="{F0875812-A1FD-4B29-9466-27E205DC1B28}" dt="2023-04-14T10:42:56.607" v="272" actId="20577"/>
          <ac:spMkLst>
            <pc:docMk/>
            <pc:sldMk cId="1721971148" sldId="391"/>
            <ac:spMk id="3" creationId="{00000000-0000-0000-0000-000000000000}"/>
          </ac:spMkLst>
        </pc:spChg>
      </pc:sldChg>
      <pc:sldChg chg="modSp add mod">
        <pc:chgData name="C C" userId="58c016da926720ee" providerId="LiveId" clId="{F0875812-A1FD-4B29-9466-27E205DC1B28}" dt="2023-04-14T10:45:31.707" v="465" actId="20577"/>
        <pc:sldMkLst>
          <pc:docMk/>
          <pc:sldMk cId="1287846668" sldId="392"/>
        </pc:sldMkLst>
        <pc:spChg chg="mod">
          <ac:chgData name="C C" userId="58c016da926720ee" providerId="LiveId" clId="{F0875812-A1FD-4B29-9466-27E205DC1B28}" dt="2023-04-14T10:45:31.707" v="465" actId="20577"/>
          <ac:spMkLst>
            <pc:docMk/>
            <pc:sldMk cId="1287846668" sldId="392"/>
            <ac:spMk id="3" creationId="{00000000-0000-0000-0000-000000000000}"/>
          </ac:spMkLst>
        </pc:spChg>
      </pc:sldChg>
      <pc:sldChg chg="add del">
        <pc:chgData name="C C" userId="58c016da926720ee" providerId="LiveId" clId="{F0875812-A1FD-4B29-9466-27E205DC1B28}" dt="2023-04-14T10:48:37.669" v="634"/>
        <pc:sldMkLst>
          <pc:docMk/>
          <pc:sldMk cId="2952227195" sldId="393"/>
        </pc:sldMkLst>
      </pc:sldChg>
      <pc:sldChg chg="modSp add del mod">
        <pc:chgData name="C C" userId="58c016da926720ee" providerId="LiveId" clId="{F0875812-A1FD-4B29-9466-27E205DC1B28}" dt="2023-04-14T10:49:37.400" v="647" actId="6549"/>
        <pc:sldMkLst>
          <pc:docMk/>
          <pc:sldMk cId="597734398" sldId="394"/>
        </pc:sldMkLst>
        <pc:spChg chg="mod">
          <ac:chgData name="C C" userId="58c016da926720ee" providerId="LiveId" clId="{F0875812-A1FD-4B29-9466-27E205DC1B28}" dt="2023-04-14T10:49:37.400" v="647" actId="6549"/>
          <ac:spMkLst>
            <pc:docMk/>
            <pc:sldMk cId="597734398" sldId="394"/>
            <ac:spMk id="2" creationId="{00000000-0000-0000-0000-000000000000}"/>
          </ac:spMkLst>
        </pc:spChg>
      </pc:sldChg>
      <pc:sldChg chg="add del">
        <pc:chgData name="C C" userId="58c016da926720ee" providerId="LiveId" clId="{F0875812-A1FD-4B29-9466-27E205DC1B28}" dt="2023-04-14T10:48:02.184" v="620" actId="2696"/>
        <pc:sldMkLst>
          <pc:docMk/>
          <pc:sldMk cId="330842091" sldId="395"/>
        </pc:sldMkLst>
      </pc:sldChg>
      <pc:sldChg chg="add">
        <pc:chgData name="C C" userId="58c016da926720ee" providerId="LiveId" clId="{F0875812-A1FD-4B29-9466-27E205DC1B28}" dt="2023-04-14T10:48:03.860" v="621"/>
        <pc:sldMkLst>
          <pc:docMk/>
          <pc:sldMk cId="3245235562" sldId="395"/>
        </pc:sldMkLst>
      </pc:sldChg>
      <pc:sldChg chg="addSp delSp add">
        <pc:chgData name="C C" userId="58c016da926720ee" providerId="LiveId" clId="{F0875812-A1FD-4B29-9466-27E205DC1B28}" dt="2023-04-14T10:48:30.341" v="629"/>
        <pc:sldMkLst>
          <pc:docMk/>
          <pc:sldMk cId="1270908144" sldId="396"/>
        </pc:sldMkLst>
        <pc:picChg chg="add del">
          <ac:chgData name="C C" userId="58c016da926720ee" providerId="LiveId" clId="{F0875812-A1FD-4B29-9466-27E205DC1B28}" dt="2023-04-14T10:48:30.341" v="629"/>
          <ac:picMkLst>
            <pc:docMk/>
            <pc:sldMk cId="1270908144" sldId="396"/>
            <ac:picMk id="3" creationId="{AB80CB81-3FA7-2998-E36A-B3BF17A523C8}"/>
          </ac:picMkLst>
        </pc:picChg>
      </pc:sldChg>
      <pc:sldChg chg="modSp add del mod">
        <pc:chgData name="C C" userId="58c016da926720ee" providerId="LiveId" clId="{F0875812-A1FD-4B29-9466-27E205DC1B28}" dt="2023-04-14T10:48:02.184" v="620" actId="2696"/>
        <pc:sldMkLst>
          <pc:docMk/>
          <pc:sldMk cId="4095278034" sldId="396"/>
        </pc:sldMkLst>
        <pc:picChg chg="mod">
          <ac:chgData name="C C" userId="58c016da926720ee" providerId="LiveId" clId="{F0875812-A1FD-4B29-9466-27E205DC1B28}" dt="2023-04-14T10:37:52.335" v="187" actId="1076"/>
          <ac:picMkLst>
            <pc:docMk/>
            <pc:sldMk cId="4095278034" sldId="396"/>
            <ac:picMk id="5" creationId="{00000000-0000-0000-0000-000000000000}"/>
          </ac:picMkLst>
        </pc:picChg>
      </pc:sldChg>
      <pc:sldChg chg="add del">
        <pc:chgData name="C C" userId="58c016da926720ee" providerId="LiveId" clId="{F0875812-A1FD-4B29-9466-27E205DC1B28}" dt="2023-04-14T10:50:54.506" v="681" actId="47"/>
        <pc:sldMkLst>
          <pc:docMk/>
          <pc:sldMk cId="4095670578" sldId="397"/>
        </pc:sldMkLst>
      </pc:sldChg>
      <pc:sldChg chg="modSp add del mod ord">
        <pc:chgData name="C C" userId="58c016da926720ee" providerId="LiveId" clId="{F0875812-A1FD-4B29-9466-27E205DC1B28}" dt="2023-04-14T10:52:02.960" v="726" actId="20577"/>
        <pc:sldMkLst>
          <pc:docMk/>
          <pc:sldMk cId="1108036794" sldId="398"/>
        </pc:sldMkLst>
        <pc:spChg chg="mod">
          <ac:chgData name="C C" userId="58c016da926720ee" providerId="LiveId" clId="{F0875812-A1FD-4B29-9466-27E205DC1B28}" dt="2023-04-14T10:52:02.960" v="726" actId="20577"/>
          <ac:spMkLst>
            <pc:docMk/>
            <pc:sldMk cId="1108036794" sldId="398"/>
            <ac:spMk id="2" creationId="{00000000-0000-0000-0000-000000000000}"/>
          </ac:spMkLst>
        </pc:spChg>
      </pc:sldChg>
      <pc:sldChg chg="add del">
        <pc:chgData name="C C" userId="58c016da926720ee" providerId="LiveId" clId="{F0875812-A1FD-4B29-9466-27E205DC1B28}" dt="2023-04-14T10:48:37.669" v="634"/>
        <pc:sldMkLst>
          <pc:docMk/>
          <pc:sldMk cId="4220454299" sldId="399"/>
        </pc:sldMkLst>
      </pc:sldChg>
      <pc:sldChg chg="add del ord">
        <pc:chgData name="C C" userId="58c016da926720ee" providerId="LiveId" clId="{F0875812-A1FD-4B29-9466-27E205DC1B28}" dt="2023-04-14T10:52:10.803" v="728"/>
        <pc:sldMkLst>
          <pc:docMk/>
          <pc:sldMk cId="1818550125" sldId="402"/>
        </pc:sldMkLst>
      </pc:sldChg>
      <pc:sldChg chg="modSp add del mod">
        <pc:chgData name="C C" userId="58c016da926720ee" providerId="LiveId" clId="{F0875812-A1FD-4B29-9466-27E205DC1B28}" dt="2023-04-14T10:49:46.263" v="658" actId="20577"/>
        <pc:sldMkLst>
          <pc:docMk/>
          <pc:sldMk cId="2755674061" sldId="403"/>
        </pc:sldMkLst>
        <pc:spChg chg="mod">
          <ac:chgData name="C C" userId="58c016da926720ee" providerId="LiveId" clId="{F0875812-A1FD-4B29-9466-27E205DC1B28}" dt="2023-04-14T10:49:46.263" v="658" actId="20577"/>
          <ac:spMkLst>
            <pc:docMk/>
            <pc:sldMk cId="2755674061" sldId="403"/>
            <ac:spMk id="2" creationId="{00000000-0000-0000-0000-000000000000}"/>
          </ac:spMkLst>
        </pc:spChg>
      </pc:sldChg>
      <pc:sldChg chg="modSp add del mod">
        <pc:chgData name="C C" userId="58c016da926720ee" providerId="LiveId" clId="{F0875812-A1FD-4B29-9466-27E205DC1B28}" dt="2023-04-14T10:51:54.867" v="722" actId="20577"/>
        <pc:sldMkLst>
          <pc:docMk/>
          <pc:sldMk cId="1547314194" sldId="405"/>
        </pc:sldMkLst>
        <pc:spChg chg="mod">
          <ac:chgData name="C C" userId="58c016da926720ee" providerId="LiveId" clId="{F0875812-A1FD-4B29-9466-27E205DC1B28}" dt="2023-04-14T10:51:54.867" v="722" actId="20577"/>
          <ac:spMkLst>
            <pc:docMk/>
            <pc:sldMk cId="1547314194" sldId="405"/>
            <ac:spMk id="2" creationId="{00000000-0000-0000-0000-000000000000}"/>
          </ac:spMkLst>
        </pc:spChg>
        <pc:spChg chg="mod">
          <ac:chgData name="C C" userId="58c016da926720ee" providerId="LiveId" clId="{F0875812-A1FD-4B29-9466-27E205DC1B28}" dt="2023-04-14T10:50:26.617" v="680" actId="403"/>
          <ac:spMkLst>
            <pc:docMk/>
            <pc:sldMk cId="1547314194" sldId="405"/>
            <ac:spMk id="3" creationId="{00000000-0000-0000-0000-000000000000}"/>
          </ac:spMkLst>
        </pc:spChg>
      </pc:sldChg>
      <pc:sldChg chg="add del ord">
        <pc:chgData name="C C" userId="58c016da926720ee" providerId="LiveId" clId="{F0875812-A1FD-4B29-9466-27E205DC1B28}" dt="2023-04-14T10:52:10.803" v="728"/>
        <pc:sldMkLst>
          <pc:docMk/>
          <pc:sldMk cId="3423039718" sldId="406"/>
        </pc:sldMkLst>
      </pc:sldChg>
      <pc:sldChg chg="modSp mod">
        <pc:chgData name="C C" userId="58c016da926720ee" providerId="LiveId" clId="{F0875812-A1FD-4B29-9466-27E205DC1B28}" dt="2023-04-14T10:37:12.340" v="174" actId="5793"/>
        <pc:sldMkLst>
          <pc:docMk/>
          <pc:sldMk cId="1978773447" sldId="416"/>
        </pc:sldMkLst>
        <pc:spChg chg="mod">
          <ac:chgData name="C C" userId="58c016da926720ee" providerId="LiveId" clId="{F0875812-A1FD-4B29-9466-27E205DC1B28}" dt="2023-04-14T10:37:12.340" v="174" actId="5793"/>
          <ac:spMkLst>
            <pc:docMk/>
            <pc:sldMk cId="1978773447" sldId="416"/>
            <ac:spMk id="3" creationId="{5C07815A-E060-4191-9240-AD4D87886E72}"/>
          </ac:spMkLst>
        </pc:spChg>
      </pc:sldChg>
      <pc:sldChg chg="del">
        <pc:chgData name="C C" userId="58c016da926720ee" providerId="LiveId" clId="{F0875812-A1FD-4B29-9466-27E205DC1B28}" dt="2023-04-14T10:47:15.563" v="546" actId="47"/>
        <pc:sldMkLst>
          <pc:docMk/>
          <pc:sldMk cId="3602810509" sldId="423"/>
        </pc:sldMkLst>
      </pc:sldChg>
      <pc:sldChg chg="modSp mod">
        <pc:chgData name="C C" userId="58c016da926720ee" providerId="LiveId" clId="{F0875812-A1FD-4B29-9466-27E205DC1B28}" dt="2023-04-14T10:37:22.317" v="182" actId="20577"/>
        <pc:sldMkLst>
          <pc:docMk/>
          <pc:sldMk cId="2860231614" sldId="424"/>
        </pc:sldMkLst>
        <pc:spChg chg="mod">
          <ac:chgData name="C C" userId="58c016da926720ee" providerId="LiveId" clId="{F0875812-A1FD-4B29-9466-27E205DC1B28}" dt="2023-04-14T10:37:22.317" v="182" actId="20577"/>
          <ac:spMkLst>
            <pc:docMk/>
            <pc:sldMk cId="2860231614" sldId="424"/>
            <ac:spMk id="9" creationId="{2469321F-1E79-4B55-B71D-CF2C75FCE3A8}"/>
          </ac:spMkLst>
        </pc:spChg>
      </pc:sldChg>
      <pc:sldChg chg="new del">
        <pc:chgData name="C C" userId="58c016da926720ee" providerId="LiveId" clId="{F0875812-A1FD-4B29-9466-27E205DC1B28}" dt="2023-04-14T10:37:37.127" v="185" actId="47"/>
        <pc:sldMkLst>
          <pc:docMk/>
          <pc:sldMk cId="331105902" sldId="425"/>
        </pc:sldMkLst>
      </pc:sldChg>
      <pc:sldChg chg="modSp add mod">
        <pc:chgData name="C C" userId="58c016da926720ee" providerId="LiveId" clId="{F0875812-A1FD-4B29-9466-27E205DC1B28}" dt="2023-04-14T10:47:59.463" v="619" actId="20577"/>
        <pc:sldMkLst>
          <pc:docMk/>
          <pc:sldMk cId="2319426593" sldId="425"/>
        </pc:sldMkLst>
        <pc:spChg chg="mod">
          <ac:chgData name="C C" userId="58c016da926720ee" providerId="LiveId" clId="{F0875812-A1FD-4B29-9466-27E205DC1B28}" dt="2023-04-14T10:47:59.463" v="619" actId="20577"/>
          <ac:spMkLst>
            <pc:docMk/>
            <pc:sldMk cId="2319426593" sldId="425"/>
            <ac:spMk id="8" creationId="{A67B6EC6-3A28-49C4-AE78-D2532997B2E4}"/>
          </ac:spMkLst>
        </pc:spChg>
        <pc:spChg chg="mod">
          <ac:chgData name="C C" userId="58c016da926720ee" providerId="LiveId" clId="{F0875812-A1FD-4B29-9466-27E205DC1B28}" dt="2023-04-14T10:47:56.415" v="617" actId="20577"/>
          <ac:spMkLst>
            <pc:docMk/>
            <pc:sldMk cId="2319426593" sldId="425"/>
            <ac:spMk id="9" creationId="{2469321F-1E79-4B55-B71D-CF2C75FCE3A8}"/>
          </ac:spMkLst>
        </pc:spChg>
      </pc:sldChg>
      <pc:sldChg chg="modSp add del mod">
        <pc:chgData name="C C" userId="58c016da926720ee" providerId="LiveId" clId="{F0875812-A1FD-4B29-9466-27E205DC1B28}" dt="2023-04-14T10:48:42.584" v="636" actId="6549"/>
        <pc:sldMkLst>
          <pc:docMk/>
          <pc:sldMk cId="1972174753" sldId="426"/>
        </pc:sldMkLst>
        <pc:spChg chg="mod">
          <ac:chgData name="C C" userId="58c016da926720ee" providerId="LiveId" clId="{F0875812-A1FD-4B29-9466-27E205DC1B28}" dt="2023-04-14T10:48:42.584" v="636" actId="6549"/>
          <ac:spMkLst>
            <pc:docMk/>
            <pc:sldMk cId="1972174753" sldId="426"/>
            <ac:spMk id="3" creationId="{00000000-0000-0000-0000-000000000000}"/>
          </ac:spMkLst>
        </pc:spChg>
      </pc:sldChg>
      <pc:sldChg chg="del">
        <pc:chgData name="C C" userId="58c016da926720ee" providerId="LiveId" clId="{F0875812-A1FD-4B29-9466-27E205DC1B28}" dt="2023-04-14T10:37:34.305" v="183" actId="47"/>
        <pc:sldMkLst>
          <pc:docMk/>
          <pc:sldMk cId="3063877158" sldId="426"/>
        </pc:sldMkLst>
      </pc:sldChg>
      <pc:sldChg chg="add del">
        <pc:chgData name="C C" userId="58c016da926720ee" providerId="LiveId" clId="{F0875812-A1FD-4B29-9466-27E205DC1B28}" dt="2023-04-14T10:48:37.669" v="634"/>
        <pc:sldMkLst>
          <pc:docMk/>
          <pc:sldMk cId="712180384" sldId="427"/>
        </pc:sldMkLst>
      </pc:sldChg>
      <pc:sldChg chg="modSp add del mod">
        <pc:chgData name="C C" userId="58c016da926720ee" providerId="LiveId" clId="{F0875812-A1FD-4B29-9466-27E205DC1B28}" dt="2023-04-14T10:49:31.294" v="645" actId="255"/>
        <pc:sldMkLst>
          <pc:docMk/>
          <pc:sldMk cId="2809186413" sldId="428"/>
        </pc:sldMkLst>
        <pc:spChg chg="mod">
          <ac:chgData name="C C" userId="58c016da926720ee" providerId="LiveId" clId="{F0875812-A1FD-4B29-9466-27E205DC1B28}" dt="2023-04-14T10:49:31.294" v="645" actId="255"/>
          <ac:spMkLst>
            <pc:docMk/>
            <pc:sldMk cId="2809186413" sldId="428"/>
            <ac:spMk id="3" creationId="{00000000-0000-0000-0000-000000000000}"/>
          </ac:spMkLst>
        </pc:spChg>
      </pc:sldChg>
      <pc:sldChg chg="modSp add del mod">
        <pc:chgData name="C C" userId="58c016da926720ee" providerId="LiveId" clId="{F0875812-A1FD-4B29-9466-27E205DC1B28}" dt="2023-04-14T10:51:51.866" v="719" actId="20577"/>
        <pc:sldMkLst>
          <pc:docMk/>
          <pc:sldMk cId="4049705087" sldId="429"/>
        </pc:sldMkLst>
        <pc:spChg chg="mod">
          <ac:chgData name="C C" userId="58c016da926720ee" providerId="LiveId" clId="{F0875812-A1FD-4B29-9466-27E205DC1B28}" dt="2023-04-14T10:51:51.866" v="719" actId="20577"/>
          <ac:spMkLst>
            <pc:docMk/>
            <pc:sldMk cId="4049705087" sldId="429"/>
            <ac:spMk id="2" creationId="{00000000-0000-0000-0000-000000000000}"/>
          </ac:spMkLst>
        </pc:spChg>
        <pc:spChg chg="mod">
          <ac:chgData name="C C" userId="58c016da926720ee" providerId="LiveId" clId="{F0875812-A1FD-4B29-9466-27E205DC1B28}" dt="2023-04-14T10:50:17.485" v="677" actId="404"/>
          <ac:spMkLst>
            <pc:docMk/>
            <pc:sldMk cId="4049705087" sldId="429"/>
            <ac:spMk id="3" creationId="{00000000-0000-0000-0000-000000000000}"/>
          </ac:spMkLst>
        </pc:spChg>
      </pc:sldChg>
      <pc:sldChg chg="addSp delSp modSp add del mod ord">
        <pc:chgData name="C C" userId="58c016da926720ee" providerId="LiveId" clId="{F0875812-A1FD-4B29-9466-27E205DC1B28}" dt="2023-04-14T10:52:10.803" v="728"/>
        <pc:sldMkLst>
          <pc:docMk/>
          <pc:sldMk cId="3122993117" sldId="430"/>
        </pc:sldMkLst>
        <pc:spChg chg="add del mod">
          <ac:chgData name="C C" userId="58c016da926720ee" providerId="LiveId" clId="{F0875812-A1FD-4B29-9466-27E205DC1B28}" dt="2023-04-14T10:51:15.880" v="683"/>
          <ac:spMkLst>
            <pc:docMk/>
            <pc:sldMk cId="3122993117" sldId="430"/>
            <ac:spMk id="2" creationId="{9DAE59E2-E026-8F59-BBD6-36EFA5E60E47}"/>
          </ac:spMkLst>
        </pc:spChg>
        <pc:spChg chg="mod">
          <ac:chgData name="C C" userId="58c016da926720ee" providerId="LiveId" clId="{F0875812-A1FD-4B29-9466-27E205DC1B28}" dt="2023-04-14T10:51:15.880" v="683"/>
          <ac:spMkLst>
            <pc:docMk/>
            <pc:sldMk cId="3122993117" sldId="430"/>
            <ac:spMk id="29698" creationId="{00000000-0000-0000-0000-000000000000}"/>
          </ac:spMkLst>
        </pc:spChg>
        <pc:spChg chg="del mod">
          <ac:chgData name="C C" userId="58c016da926720ee" providerId="LiveId" clId="{F0875812-A1FD-4B29-9466-27E205DC1B28}" dt="2023-04-14T10:51:15.880" v="683"/>
          <ac:spMkLst>
            <pc:docMk/>
            <pc:sldMk cId="3122993117" sldId="430"/>
            <ac:spMk id="29699" creationId="{00000000-0000-0000-0000-000000000000}"/>
          </ac:spMkLst>
        </pc:spChg>
        <pc:spChg chg="mod">
          <ac:chgData name="C C" userId="58c016da926720ee" providerId="LiveId" clId="{F0875812-A1FD-4B29-9466-27E205DC1B28}" dt="2023-04-14T10:51:23.815" v="704" actId="1035"/>
          <ac:spMkLst>
            <pc:docMk/>
            <pc:sldMk cId="3122993117" sldId="430"/>
            <ac:spMk id="29700" creationId="{00000000-0000-0000-0000-000000000000}"/>
          </ac:spMkLst>
        </pc:spChg>
        <pc:spChg chg="mod">
          <ac:chgData name="C C" userId="58c016da926720ee" providerId="LiveId" clId="{F0875812-A1FD-4B29-9466-27E205DC1B28}" dt="2023-04-14T10:51:23.815" v="704" actId="1035"/>
          <ac:spMkLst>
            <pc:docMk/>
            <pc:sldMk cId="3122993117" sldId="430"/>
            <ac:spMk id="29701" creationId="{00000000-0000-0000-0000-000000000000}"/>
          </ac:spMkLst>
        </pc:spChg>
        <pc:spChg chg="mod">
          <ac:chgData name="C C" userId="58c016da926720ee" providerId="LiveId" clId="{F0875812-A1FD-4B29-9466-27E205DC1B28}" dt="2023-04-14T10:51:23.815" v="704" actId="1035"/>
          <ac:spMkLst>
            <pc:docMk/>
            <pc:sldMk cId="3122993117" sldId="430"/>
            <ac:spMk id="29702" creationId="{00000000-0000-0000-0000-000000000000}"/>
          </ac:spMkLst>
        </pc:spChg>
        <pc:spChg chg="mod">
          <ac:chgData name="C C" userId="58c016da926720ee" providerId="LiveId" clId="{F0875812-A1FD-4B29-9466-27E205DC1B28}" dt="2023-04-14T10:51:23.815" v="704" actId="1035"/>
          <ac:spMkLst>
            <pc:docMk/>
            <pc:sldMk cId="3122993117" sldId="430"/>
            <ac:spMk id="29703" creationId="{00000000-0000-0000-0000-000000000000}"/>
          </ac:spMkLst>
        </pc:spChg>
        <pc:spChg chg="mod">
          <ac:chgData name="C C" userId="58c016da926720ee" providerId="LiveId" clId="{F0875812-A1FD-4B29-9466-27E205DC1B28}" dt="2023-04-14T10:51:23.815" v="704" actId="1035"/>
          <ac:spMkLst>
            <pc:docMk/>
            <pc:sldMk cId="3122993117" sldId="430"/>
            <ac:spMk id="29704" creationId="{00000000-0000-0000-0000-000000000000}"/>
          </ac:spMkLst>
        </pc:spChg>
        <pc:spChg chg="mod">
          <ac:chgData name="C C" userId="58c016da926720ee" providerId="LiveId" clId="{F0875812-A1FD-4B29-9466-27E205DC1B28}" dt="2023-04-14T10:51:23.815" v="704" actId="1035"/>
          <ac:spMkLst>
            <pc:docMk/>
            <pc:sldMk cId="3122993117" sldId="430"/>
            <ac:spMk id="29705" creationId="{00000000-0000-0000-0000-000000000000}"/>
          </ac:spMkLst>
        </pc:spChg>
        <pc:spChg chg="mod">
          <ac:chgData name="C C" userId="58c016da926720ee" providerId="LiveId" clId="{F0875812-A1FD-4B29-9466-27E205DC1B28}" dt="2023-04-14T10:51:23.815" v="704" actId="1035"/>
          <ac:spMkLst>
            <pc:docMk/>
            <pc:sldMk cId="3122993117" sldId="430"/>
            <ac:spMk id="29706" creationId="{00000000-0000-0000-0000-000000000000}"/>
          </ac:spMkLst>
        </pc:spChg>
        <pc:spChg chg="mod">
          <ac:chgData name="C C" userId="58c016da926720ee" providerId="LiveId" clId="{F0875812-A1FD-4B29-9466-27E205DC1B28}" dt="2023-04-14T10:51:23.815" v="704" actId="1035"/>
          <ac:spMkLst>
            <pc:docMk/>
            <pc:sldMk cId="3122993117" sldId="430"/>
            <ac:spMk id="29707" creationId="{00000000-0000-0000-0000-000000000000}"/>
          </ac:spMkLst>
        </pc:spChg>
        <pc:spChg chg="mod">
          <ac:chgData name="C C" userId="58c016da926720ee" providerId="LiveId" clId="{F0875812-A1FD-4B29-9466-27E205DC1B28}" dt="2023-04-14T10:51:23.815" v="704" actId="1035"/>
          <ac:spMkLst>
            <pc:docMk/>
            <pc:sldMk cId="3122993117" sldId="430"/>
            <ac:spMk id="29708" creationId="{00000000-0000-0000-0000-000000000000}"/>
          </ac:spMkLst>
        </pc:spChg>
        <pc:spChg chg="mod">
          <ac:chgData name="C C" userId="58c016da926720ee" providerId="LiveId" clId="{F0875812-A1FD-4B29-9466-27E205DC1B28}" dt="2023-04-14T10:51:23.815" v="704" actId="1035"/>
          <ac:spMkLst>
            <pc:docMk/>
            <pc:sldMk cId="3122993117" sldId="430"/>
            <ac:spMk id="29709" creationId="{00000000-0000-0000-0000-000000000000}"/>
          </ac:spMkLst>
        </pc:spChg>
        <pc:spChg chg="mod">
          <ac:chgData name="C C" userId="58c016da926720ee" providerId="LiveId" clId="{F0875812-A1FD-4B29-9466-27E205DC1B28}" dt="2023-04-14T10:51:23.815" v="704" actId="1035"/>
          <ac:spMkLst>
            <pc:docMk/>
            <pc:sldMk cId="3122993117" sldId="430"/>
            <ac:spMk id="29710" creationId="{00000000-0000-0000-0000-000000000000}"/>
          </ac:spMkLst>
        </pc:spChg>
        <pc:spChg chg="mod">
          <ac:chgData name="C C" userId="58c016da926720ee" providerId="LiveId" clId="{F0875812-A1FD-4B29-9466-27E205DC1B28}" dt="2023-04-14T10:51:23.815" v="704" actId="1035"/>
          <ac:spMkLst>
            <pc:docMk/>
            <pc:sldMk cId="3122993117" sldId="430"/>
            <ac:spMk id="29711" creationId="{00000000-0000-0000-0000-000000000000}"/>
          </ac:spMkLst>
        </pc:spChg>
        <pc:spChg chg="mod">
          <ac:chgData name="C C" userId="58c016da926720ee" providerId="LiveId" clId="{F0875812-A1FD-4B29-9466-27E205DC1B28}" dt="2023-04-14T10:51:23.815" v="704" actId="1035"/>
          <ac:spMkLst>
            <pc:docMk/>
            <pc:sldMk cId="3122993117" sldId="430"/>
            <ac:spMk id="29712" creationId="{00000000-0000-0000-0000-000000000000}"/>
          </ac:spMkLst>
        </pc:spChg>
        <pc:spChg chg="mod">
          <ac:chgData name="C C" userId="58c016da926720ee" providerId="LiveId" clId="{F0875812-A1FD-4B29-9466-27E205DC1B28}" dt="2023-04-14T10:51:23.815" v="704" actId="1035"/>
          <ac:spMkLst>
            <pc:docMk/>
            <pc:sldMk cId="3122993117" sldId="430"/>
            <ac:spMk id="29713" creationId="{00000000-0000-0000-0000-000000000000}"/>
          </ac:spMkLst>
        </pc:spChg>
        <pc:spChg chg="mod">
          <ac:chgData name="C C" userId="58c016da926720ee" providerId="LiveId" clId="{F0875812-A1FD-4B29-9466-27E205DC1B28}" dt="2023-04-14T10:51:23.815" v="704" actId="1035"/>
          <ac:spMkLst>
            <pc:docMk/>
            <pc:sldMk cId="3122993117" sldId="430"/>
            <ac:spMk id="29714" creationId="{00000000-0000-0000-0000-000000000000}"/>
          </ac:spMkLst>
        </pc:spChg>
        <pc:spChg chg="mod">
          <ac:chgData name="C C" userId="58c016da926720ee" providerId="LiveId" clId="{F0875812-A1FD-4B29-9466-27E205DC1B28}" dt="2023-04-14T10:51:23.815" v="704" actId="1035"/>
          <ac:spMkLst>
            <pc:docMk/>
            <pc:sldMk cId="3122993117" sldId="430"/>
            <ac:spMk id="29715" creationId="{00000000-0000-0000-0000-000000000000}"/>
          </ac:spMkLst>
        </pc:spChg>
        <pc:spChg chg="mod">
          <ac:chgData name="C C" userId="58c016da926720ee" providerId="LiveId" clId="{F0875812-A1FD-4B29-9466-27E205DC1B28}" dt="2023-04-14T10:51:23.815" v="704" actId="1035"/>
          <ac:spMkLst>
            <pc:docMk/>
            <pc:sldMk cId="3122993117" sldId="430"/>
            <ac:spMk id="29716" creationId="{00000000-0000-0000-0000-000000000000}"/>
          </ac:spMkLst>
        </pc:spChg>
        <pc:spChg chg="mod">
          <ac:chgData name="C C" userId="58c016da926720ee" providerId="LiveId" clId="{F0875812-A1FD-4B29-9466-27E205DC1B28}" dt="2023-04-14T10:51:23.815" v="704" actId="1035"/>
          <ac:spMkLst>
            <pc:docMk/>
            <pc:sldMk cId="3122993117" sldId="430"/>
            <ac:spMk id="29717" creationId="{00000000-0000-0000-0000-000000000000}"/>
          </ac:spMkLst>
        </pc:spChg>
        <pc:spChg chg="mod">
          <ac:chgData name="C C" userId="58c016da926720ee" providerId="LiveId" clId="{F0875812-A1FD-4B29-9466-27E205DC1B28}" dt="2023-04-14T10:51:23.815" v="704" actId="1035"/>
          <ac:spMkLst>
            <pc:docMk/>
            <pc:sldMk cId="3122993117" sldId="430"/>
            <ac:spMk id="29718" creationId="{00000000-0000-0000-0000-000000000000}"/>
          </ac:spMkLst>
        </pc:spChg>
        <pc:spChg chg="mod">
          <ac:chgData name="C C" userId="58c016da926720ee" providerId="LiveId" clId="{F0875812-A1FD-4B29-9466-27E205DC1B28}" dt="2023-04-14T10:51:23.815" v="704" actId="1035"/>
          <ac:spMkLst>
            <pc:docMk/>
            <pc:sldMk cId="3122993117" sldId="430"/>
            <ac:spMk id="29719" creationId="{00000000-0000-0000-0000-000000000000}"/>
          </ac:spMkLst>
        </pc:spChg>
      </pc:sldChg>
    </pc:docChg>
  </pc:docChgLst>
  <pc:docChgLst>
    <pc:chgData name="C C" userId="58c016da926720ee" providerId="LiveId" clId="{6D3D00F4-B207-4726-950D-66517C1F6057}"/>
    <pc:docChg chg="undo custSel addSld delSld modSld sldOrd">
      <pc:chgData name="C C" userId="58c016da926720ee" providerId="LiveId" clId="{6D3D00F4-B207-4726-950D-66517C1F6057}" dt="2023-04-14T10:20:44.244" v="832" actId="1076"/>
      <pc:docMkLst>
        <pc:docMk/>
      </pc:docMkLst>
      <pc:sldChg chg="modSp add del mod">
        <pc:chgData name="C C" userId="58c016da926720ee" providerId="LiveId" clId="{6D3D00F4-B207-4726-950D-66517C1F6057}" dt="2023-04-14T09:18:18.443" v="389" actId="20577"/>
        <pc:sldMkLst>
          <pc:docMk/>
          <pc:sldMk cId="3533300035" sldId="257"/>
        </pc:sldMkLst>
        <pc:spChg chg="mod">
          <ac:chgData name="C C" userId="58c016da926720ee" providerId="LiveId" clId="{6D3D00F4-B207-4726-950D-66517C1F6057}" dt="2023-04-14T09:18:18.443" v="389" actId="20577"/>
          <ac:spMkLst>
            <pc:docMk/>
            <pc:sldMk cId="3533300035" sldId="257"/>
            <ac:spMk id="5" creationId="{5B5A2214-0261-4489-8A63-55817E9128D8}"/>
          </ac:spMkLst>
        </pc:spChg>
      </pc:sldChg>
      <pc:sldChg chg="add del">
        <pc:chgData name="C C" userId="58c016da926720ee" providerId="LiveId" clId="{6D3D00F4-B207-4726-950D-66517C1F6057}" dt="2023-04-14T07:51:11.451" v="92"/>
        <pc:sldMkLst>
          <pc:docMk/>
          <pc:sldMk cId="3082542229" sldId="258"/>
        </pc:sldMkLst>
      </pc:sldChg>
      <pc:sldChg chg="modSp add del mod">
        <pc:chgData name="C C" userId="58c016da926720ee" providerId="LiveId" clId="{6D3D00F4-B207-4726-950D-66517C1F6057}" dt="2023-04-14T09:17:18.794" v="294" actId="20577"/>
        <pc:sldMkLst>
          <pc:docMk/>
          <pc:sldMk cId="4222777969" sldId="259"/>
        </pc:sldMkLst>
        <pc:spChg chg="mod">
          <ac:chgData name="C C" userId="58c016da926720ee" providerId="LiveId" clId="{6D3D00F4-B207-4726-950D-66517C1F6057}" dt="2023-04-14T09:17:18.794" v="294" actId="20577"/>
          <ac:spMkLst>
            <pc:docMk/>
            <pc:sldMk cId="4222777969" sldId="259"/>
            <ac:spMk id="8" creationId="{A67B6EC6-3A28-49C4-AE78-D2532997B2E4}"/>
          </ac:spMkLst>
        </pc:spChg>
      </pc:sldChg>
      <pc:sldChg chg="add del">
        <pc:chgData name="C C" userId="58c016da926720ee" providerId="LiveId" clId="{6D3D00F4-B207-4726-950D-66517C1F6057}" dt="2023-04-14T07:51:11.451" v="92"/>
        <pc:sldMkLst>
          <pc:docMk/>
          <pc:sldMk cId="2218351494" sldId="260"/>
        </pc:sldMkLst>
      </pc:sldChg>
      <pc:sldChg chg="add del">
        <pc:chgData name="C C" userId="58c016da926720ee" providerId="LiveId" clId="{6D3D00F4-B207-4726-950D-66517C1F6057}" dt="2023-04-14T08:17:22.265" v="162" actId="47"/>
        <pc:sldMkLst>
          <pc:docMk/>
          <pc:sldMk cId="70233881" sldId="261"/>
        </pc:sldMkLst>
      </pc:sldChg>
      <pc:sldChg chg="delSp modSp add del mod ord">
        <pc:chgData name="C C" userId="58c016da926720ee" providerId="LiveId" clId="{6D3D00F4-B207-4726-950D-66517C1F6057}" dt="2023-04-14T10:20:05.962" v="830" actId="20577"/>
        <pc:sldMkLst>
          <pc:docMk/>
          <pc:sldMk cId="3515141526" sldId="262"/>
        </pc:sldMkLst>
        <pc:spChg chg="mod">
          <ac:chgData name="C C" userId="58c016da926720ee" providerId="LiveId" clId="{6D3D00F4-B207-4726-950D-66517C1F6057}" dt="2023-04-14T10:20:05.962" v="830" actId="20577"/>
          <ac:spMkLst>
            <pc:docMk/>
            <pc:sldMk cId="3515141526" sldId="262"/>
            <ac:spMk id="4" creationId="{86A2E680-02BC-4CA4-99E1-2CAFF4C48520}"/>
          </ac:spMkLst>
        </pc:spChg>
        <pc:spChg chg="del mod">
          <ac:chgData name="C C" userId="58c016da926720ee" providerId="LiveId" clId="{6D3D00F4-B207-4726-950D-66517C1F6057}" dt="2023-04-14T10:19:59.905" v="827" actId="478"/>
          <ac:spMkLst>
            <pc:docMk/>
            <pc:sldMk cId="3515141526" sldId="262"/>
            <ac:spMk id="5" creationId="{DBA7B89F-38B8-431E-E7B4-FE69D218D397}"/>
          </ac:spMkLst>
        </pc:spChg>
      </pc:sldChg>
      <pc:sldChg chg="add del">
        <pc:chgData name="C C" userId="58c016da926720ee" providerId="LiveId" clId="{6D3D00F4-B207-4726-950D-66517C1F6057}" dt="2023-04-14T08:17:22.265" v="162" actId="47"/>
        <pc:sldMkLst>
          <pc:docMk/>
          <pc:sldMk cId="2132247859" sldId="264"/>
        </pc:sldMkLst>
      </pc:sldChg>
      <pc:sldChg chg="add del">
        <pc:chgData name="C C" userId="58c016da926720ee" providerId="LiveId" clId="{6D3D00F4-B207-4726-950D-66517C1F6057}" dt="2023-04-14T08:17:22.265" v="162" actId="47"/>
        <pc:sldMkLst>
          <pc:docMk/>
          <pc:sldMk cId="2229895472" sldId="265"/>
        </pc:sldMkLst>
      </pc:sldChg>
      <pc:sldChg chg="add del">
        <pc:chgData name="C C" userId="58c016da926720ee" providerId="LiveId" clId="{6D3D00F4-B207-4726-950D-66517C1F6057}" dt="2023-04-14T08:17:22.265" v="162" actId="47"/>
        <pc:sldMkLst>
          <pc:docMk/>
          <pc:sldMk cId="3836818623" sldId="266"/>
        </pc:sldMkLst>
      </pc:sldChg>
      <pc:sldChg chg="add del">
        <pc:chgData name="C C" userId="58c016da926720ee" providerId="LiveId" clId="{6D3D00F4-B207-4726-950D-66517C1F6057}" dt="2023-04-14T08:17:22.265" v="162" actId="47"/>
        <pc:sldMkLst>
          <pc:docMk/>
          <pc:sldMk cId="180312415" sldId="267"/>
        </pc:sldMkLst>
      </pc:sldChg>
      <pc:sldChg chg="add del">
        <pc:chgData name="C C" userId="58c016da926720ee" providerId="LiveId" clId="{6D3D00F4-B207-4726-950D-66517C1F6057}" dt="2023-04-14T08:17:22.265" v="162" actId="47"/>
        <pc:sldMkLst>
          <pc:docMk/>
          <pc:sldMk cId="2151120392" sldId="268"/>
        </pc:sldMkLst>
      </pc:sldChg>
      <pc:sldChg chg="add del">
        <pc:chgData name="C C" userId="58c016da926720ee" providerId="LiveId" clId="{6D3D00F4-B207-4726-950D-66517C1F6057}" dt="2023-04-14T08:17:22.265" v="162" actId="47"/>
        <pc:sldMkLst>
          <pc:docMk/>
          <pc:sldMk cId="2752675133" sldId="269"/>
        </pc:sldMkLst>
      </pc:sldChg>
      <pc:sldChg chg="add del">
        <pc:chgData name="C C" userId="58c016da926720ee" providerId="LiveId" clId="{6D3D00F4-B207-4726-950D-66517C1F6057}" dt="2023-04-14T08:17:22.265" v="162" actId="47"/>
        <pc:sldMkLst>
          <pc:docMk/>
          <pc:sldMk cId="1838751345" sldId="270"/>
        </pc:sldMkLst>
      </pc:sldChg>
      <pc:sldChg chg="add del">
        <pc:chgData name="C C" userId="58c016da926720ee" providerId="LiveId" clId="{6D3D00F4-B207-4726-950D-66517C1F6057}" dt="2023-04-14T08:17:22.265" v="162" actId="47"/>
        <pc:sldMkLst>
          <pc:docMk/>
          <pc:sldMk cId="1279711180" sldId="271"/>
        </pc:sldMkLst>
      </pc:sldChg>
      <pc:sldChg chg="add del">
        <pc:chgData name="C C" userId="58c016da926720ee" providerId="LiveId" clId="{6D3D00F4-B207-4726-950D-66517C1F6057}" dt="2023-04-14T08:17:22.265" v="162" actId="47"/>
        <pc:sldMkLst>
          <pc:docMk/>
          <pc:sldMk cId="359164088" sldId="272"/>
        </pc:sldMkLst>
      </pc:sldChg>
      <pc:sldChg chg="add del">
        <pc:chgData name="C C" userId="58c016da926720ee" providerId="LiveId" clId="{6D3D00F4-B207-4726-950D-66517C1F6057}" dt="2023-04-14T08:17:22.265" v="162" actId="47"/>
        <pc:sldMkLst>
          <pc:docMk/>
          <pc:sldMk cId="2444371041" sldId="273"/>
        </pc:sldMkLst>
      </pc:sldChg>
      <pc:sldChg chg="add del">
        <pc:chgData name="C C" userId="58c016da926720ee" providerId="LiveId" clId="{6D3D00F4-B207-4726-950D-66517C1F6057}" dt="2023-04-14T08:18:08.257" v="164" actId="47"/>
        <pc:sldMkLst>
          <pc:docMk/>
          <pc:sldMk cId="2584648678" sldId="275"/>
        </pc:sldMkLst>
      </pc:sldChg>
      <pc:sldChg chg="add del">
        <pc:chgData name="C C" userId="58c016da926720ee" providerId="LiveId" clId="{6D3D00F4-B207-4726-950D-66517C1F6057}" dt="2023-04-14T08:18:08.257" v="164" actId="47"/>
        <pc:sldMkLst>
          <pc:docMk/>
          <pc:sldMk cId="2073477038" sldId="277"/>
        </pc:sldMkLst>
      </pc:sldChg>
      <pc:sldChg chg="add del">
        <pc:chgData name="C C" userId="58c016da926720ee" providerId="LiveId" clId="{6D3D00F4-B207-4726-950D-66517C1F6057}" dt="2023-04-14T08:18:08.257" v="164" actId="47"/>
        <pc:sldMkLst>
          <pc:docMk/>
          <pc:sldMk cId="911192258" sldId="278"/>
        </pc:sldMkLst>
      </pc:sldChg>
      <pc:sldChg chg="addSp modSp add del">
        <pc:chgData name="C C" userId="58c016da926720ee" providerId="LiveId" clId="{6D3D00F4-B207-4726-950D-66517C1F6057}" dt="2023-04-14T10:20:44.244" v="832" actId="1076"/>
        <pc:sldMkLst>
          <pc:docMk/>
          <pc:sldMk cId="4111408764" sldId="279"/>
        </pc:sldMkLst>
        <pc:picChg chg="add mod">
          <ac:chgData name="C C" userId="58c016da926720ee" providerId="LiveId" clId="{6D3D00F4-B207-4726-950D-66517C1F6057}" dt="2023-04-14T10:20:44.244" v="832" actId="1076"/>
          <ac:picMkLst>
            <pc:docMk/>
            <pc:sldMk cId="4111408764" sldId="279"/>
            <ac:picMk id="1026" creationId="{D19A1C98-F07B-3A34-7975-FBDA3DBE8DF5}"/>
          </ac:picMkLst>
        </pc:picChg>
      </pc:sldChg>
      <pc:sldChg chg="add del">
        <pc:chgData name="C C" userId="58c016da926720ee" providerId="LiveId" clId="{6D3D00F4-B207-4726-950D-66517C1F6057}" dt="2023-04-14T08:18:18.955" v="182" actId="47"/>
        <pc:sldMkLst>
          <pc:docMk/>
          <pc:sldMk cId="3225576366" sldId="280"/>
        </pc:sldMkLst>
      </pc:sldChg>
      <pc:sldChg chg="modSp add del mod ord">
        <pc:chgData name="C C" userId="58c016da926720ee" providerId="LiveId" clId="{6D3D00F4-B207-4726-950D-66517C1F6057}" dt="2023-04-14T08:23:12.744" v="291" actId="20577"/>
        <pc:sldMkLst>
          <pc:docMk/>
          <pc:sldMk cId="2106003604" sldId="281"/>
        </pc:sldMkLst>
        <pc:graphicFrameChg chg="mod modGraphic">
          <ac:chgData name="C C" userId="58c016da926720ee" providerId="LiveId" clId="{6D3D00F4-B207-4726-950D-66517C1F6057}" dt="2023-04-14T08:23:12.744" v="291" actId="20577"/>
          <ac:graphicFrameMkLst>
            <pc:docMk/>
            <pc:sldMk cId="2106003604" sldId="281"/>
            <ac:graphicFrameMk id="5" creationId="{699C6084-5148-4AC2-A172-C137D767035C}"/>
          </ac:graphicFrameMkLst>
        </pc:graphicFrameChg>
      </pc:sldChg>
      <pc:sldChg chg="add del">
        <pc:chgData name="C C" userId="58c016da926720ee" providerId="LiveId" clId="{6D3D00F4-B207-4726-950D-66517C1F6057}" dt="2023-04-14T08:17:22.265" v="162" actId="47"/>
        <pc:sldMkLst>
          <pc:docMk/>
          <pc:sldMk cId="167197884" sldId="282"/>
        </pc:sldMkLst>
      </pc:sldChg>
      <pc:sldChg chg="add del">
        <pc:chgData name="C C" userId="58c016da926720ee" providerId="LiveId" clId="{6D3D00F4-B207-4726-950D-66517C1F6057}" dt="2023-04-14T08:18:08.257" v="164" actId="47"/>
        <pc:sldMkLst>
          <pc:docMk/>
          <pc:sldMk cId="3891049118" sldId="285"/>
        </pc:sldMkLst>
      </pc:sldChg>
      <pc:sldChg chg="del">
        <pc:chgData name="C C" userId="58c016da926720ee" providerId="LiveId" clId="{6D3D00F4-B207-4726-950D-66517C1F6057}" dt="2023-04-14T08:17:56.672" v="163" actId="47"/>
        <pc:sldMkLst>
          <pc:docMk/>
          <pc:sldMk cId="1252420289" sldId="318"/>
        </pc:sldMkLst>
      </pc:sldChg>
      <pc:sldChg chg="del">
        <pc:chgData name="C C" userId="58c016da926720ee" providerId="LiveId" clId="{6D3D00F4-B207-4726-950D-66517C1F6057}" dt="2023-04-14T08:17:56.672" v="163" actId="47"/>
        <pc:sldMkLst>
          <pc:docMk/>
          <pc:sldMk cId="1290554776" sldId="319"/>
        </pc:sldMkLst>
      </pc:sldChg>
      <pc:sldChg chg="del">
        <pc:chgData name="C C" userId="58c016da926720ee" providerId="LiveId" clId="{6D3D00F4-B207-4726-950D-66517C1F6057}" dt="2023-04-14T08:17:56.672" v="163" actId="47"/>
        <pc:sldMkLst>
          <pc:docMk/>
          <pc:sldMk cId="212848021" sldId="322"/>
        </pc:sldMkLst>
      </pc:sldChg>
      <pc:sldChg chg="del">
        <pc:chgData name="C C" userId="58c016da926720ee" providerId="LiveId" clId="{6D3D00F4-B207-4726-950D-66517C1F6057}" dt="2023-04-14T08:17:56.672" v="163" actId="47"/>
        <pc:sldMkLst>
          <pc:docMk/>
          <pc:sldMk cId="905704548" sldId="324"/>
        </pc:sldMkLst>
      </pc:sldChg>
      <pc:sldChg chg="del">
        <pc:chgData name="C C" userId="58c016da926720ee" providerId="LiveId" clId="{6D3D00F4-B207-4726-950D-66517C1F6057}" dt="2023-04-14T08:17:56.672" v="163" actId="47"/>
        <pc:sldMkLst>
          <pc:docMk/>
          <pc:sldMk cId="2603871003" sldId="325"/>
        </pc:sldMkLst>
      </pc:sldChg>
      <pc:sldChg chg="del">
        <pc:chgData name="C C" userId="58c016da926720ee" providerId="LiveId" clId="{6D3D00F4-B207-4726-950D-66517C1F6057}" dt="2023-04-14T08:17:56.672" v="163" actId="47"/>
        <pc:sldMkLst>
          <pc:docMk/>
          <pc:sldMk cId="1166599625" sldId="326"/>
        </pc:sldMkLst>
      </pc:sldChg>
      <pc:sldChg chg="modSp del mod ord">
        <pc:chgData name="C C" userId="58c016da926720ee" providerId="LiveId" clId="{6D3D00F4-B207-4726-950D-66517C1F6057}" dt="2023-04-14T07:52:22.640" v="149" actId="47"/>
        <pc:sldMkLst>
          <pc:docMk/>
          <pc:sldMk cId="3393580242" sldId="393"/>
        </pc:sldMkLst>
        <pc:spChg chg="mod">
          <ac:chgData name="C C" userId="58c016da926720ee" providerId="LiveId" clId="{6D3D00F4-B207-4726-950D-66517C1F6057}" dt="2023-04-14T07:36:55.611" v="33" actId="20577"/>
          <ac:spMkLst>
            <pc:docMk/>
            <pc:sldMk cId="3393580242" sldId="393"/>
            <ac:spMk id="3" creationId="{00000000-0000-0000-0000-000000000000}"/>
          </ac:spMkLst>
        </pc:spChg>
      </pc:sldChg>
      <pc:sldChg chg="modSp add del mod">
        <pc:chgData name="C C" userId="58c016da926720ee" providerId="LiveId" clId="{6D3D00F4-B207-4726-950D-66517C1F6057}" dt="2023-04-14T07:52:12.563" v="145"/>
        <pc:sldMkLst>
          <pc:docMk/>
          <pc:sldMk cId="937996676" sldId="401"/>
        </pc:sldMkLst>
        <pc:spChg chg="mod">
          <ac:chgData name="C C" userId="58c016da926720ee" providerId="LiveId" clId="{6D3D00F4-B207-4726-950D-66517C1F6057}" dt="2023-04-14T07:37:25.250" v="89" actId="313"/>
          <ac:spMkLst>
            <pc:docMk/>
            <pc:sldMk cId="937996676" sldId="401"/>
            <ac:spMk id="3" creationId="{1F105AE2-F173-4F10-B415-4027EAE2F22D}"/>
          </ac:spMkLst>
        </pc:spChg>
      </pc:sldChg>
      <pc:sldChg chg="add del">
        <pc:chgData name="C C" userId="58c016da926720ee" providerId="LiveId" clId="{6D3D00F4-B207-4726-950D-66517C1F6057}" dt="2023-04-14T07:52:12.563" v="145"/>
        <pc:sldMkLst>
          <pc:docMk/>
          <pc:sldMk cId="1978773447" sldId="416"/>
        </pc:sldMkLst>
      </pc:sldChg>
      <pc:sldChg chg="modSp add del mod">
        <pc:chgData name="C C" userId="58c016da926720ee" providerId="LiveId" clId="{6D3D00F4-B207-4726-950D-66517C1F6057}" dt="2023-04-14T08:18:51.618" v="192" actId="47"/>
        <pc:sldMkLst>
          <pc:docMk/>
          <pc:sldMk cId="2676244053" sldId="417"/>
        </pc:sldMkLst>
        <pc:graphicFrameChg chg="modGraphic">
          <ac:chgData name="C C" userId="58c016da926720ee" providerId="LiveId" clId="{6D3D00F4-B207-4726-950D-66517C1F6057}" dt="2023-04-14T08:18:45.360" v="191" actId="20577"/>
          <ac:graphicFrameMkLst>
            <pc:docMk/>
            <pc:sldMk cId="2676244053" sldId="417"/>
            <ac:graphicFrameMk id="8" creationId="{47D15C56-17D0-40E3-AD11-19B973AAAF2A}"/>
          </ac:graphicFrameMkLst>
        </pc:graphicFrameChg>
      </pc:sldChg>
      <pc:sldChg chg="add del">
        <pc:chgData name="C C" userId="58c016da926720ee" providerId="LiveId" clId="{6D3D00F4-B207-4726-950D-66517C1F6057}" dt="2023-04-14T08:18:51.618" v="192" actId="47"/>
        <pc:sldMkLst>
          <pc:docMk/>
          <pc:sldMk cId="471651577" sldId="419"/>
        </pc:sldMkLst>
      </pc:sldChg>
      <pc:sldChg chg="del">
        <pc:chgData name="C C" userId="58c016da926720ee" providerId="LiveId" clId="{6D3D00F4-B207-4726-950D-66517C1F6057}" dt="2023-04-14T08:17:56.672" v="163" actId="47"/>
        <pc:sldMkLst>
          <pc:docMk/>
          <pc:sldMk cId="1045513571" sldId="420"/>
        </pc:sldMkLst>
      </pc:sldChg>
      <pc:sldChg chg="modSp add mod ord">
        <pc:chgData name="C C" userId="58c016da926720ee" providerId="LiveId" clId="{6D3D00F4-B207-4726-950D-66517C1F6057}" dt="2023-04-14T07:51:48.153" v="139" actId="20577"/>
        <pc:sldMkLst>
          <pc:docMk/>
          <pc:sldMk cId="3731950994" sldId="421"/>
        </pc:sldMkLst>
        <pc:spChg chg="mod">
          <ac:chgData name="C C" userId="58c016da926720ee" providerId="LiveId" clId="{6D3D00F4-B207-4726-950D-66517C1F6057}" dt="2023-04-14T07:51:45.529" v="128" actId="20577"/>
          <ac:spMkLst>
            <pc:docMk/>
            <pc:sldMk cId="3731950994" sldId="421"/>
            <ac:spMk id="8" creationId="{A67B6EC6-3A28-49C4-AE78-D2532997B2E4}"/>
          </ac:spMkLst>
        </pc:spChg>
        <pc:spChg chg="mod">
          <ac:chgData name="C C" userId="58c016da926720ee" providerId="LiveId" clId="{6D3D00F4-B207-4726-950D-66517C1F6057}" dt="2023-04-14T07:51:48.153" v="139" actId="20577"/>
          <ac:spMkLst>
            <pc:docMk/>
            <pc:sldMk cId="3731950994" sldId="421"/>
            <ac:spMk id="9" creationId="{2469321F-1E79-4B55-B71D-CF2C75FCE3A8}"/>
          </ac:spMkLst>
        </pc:spChg>
      </pc:sldChg>
      <pc:sldChg chg="add del">
        <pc:chgData name="C C" userId="58c016da926720ee" providerId="LiveId" clId="{6D3D00F4-B207-4726-950D-66517C1F6057}" dt="2023-04-14T07:52:21.201" v="147"/>
        <pc:sldMkLst>
          <pc:docMk/>
          <pc:sldMk cId="664883739" sldId="422"/>
        </pc:sldMkLst>
      </pc:sldChg>
      <pc:sldChg chg="add">
        <pc:chgData name="C C" userId="58c016da926720ee" providerId="LiveId" clId="{6D3D00F4-B207-4726-950D-66517C1F6057}" dt="2023-04-14T07:52:21.225" v="148"/>
        <pc:sldMkLst>
          <pc:docMk/>
          <pc:sldMk cId="2213778089" sldId="422"/>
        </pc:sldMkLst>
      </pc:sldChg>
      <pc:sldChg chg="modSp add mod">
        <pc:chgData name="C C" userId="58c016da926720ee" providerId="LiveId" clId="{6D3D00F4-B207-4726-950D-66517C1F6057}" dt="2023-04-14T09:17:21.558" v="296" actId="20577"/>
        <pc:sldMkLst>
          <pc:docMk/>
          <pc:sldMk cId="3602810509" sldId="423"/>
        </pc:sldMkLst>
        <pc:spChg chg="mod">
          <ac:chgData name="C C" userId="58c016da926720ee" providerId="LiveId" clId="{6D3D00F4-B207-4726-950D-66517C1F6057}" dt="2023-04-14T09:17:21.558" v="296" actId="20577"/>
          <ac:spMkLst>
            <pc:docMk/>
            <pc:sldMk cId="3602810509" sldId="423"/>
            <ac:spMk id="8" creationId="{A67B6EC6-3A28-49C4-AE78-D2532997B2E4}"/>
          </ac:spMkLst>
        </pc:spChg>
        <pc:spChg chg="mod">
          <ac:chgData name="C C" userId="58c016da926720ee" providerId="LiveId" clId="{6D3D00F4-B207-4726-950D-66517C1F6057}" dt="2023-04-14T08:19:04.939" v="223" actId="313"/>
          <ac:spMkLst>
            <pc:docMk/>
            <pc:sldMk cId="3602810509" sldId="423"/>
            <ac:spMk id="9" creationId="{2469321F-1E79-4B55-B71D-CF2C75FCE3A8}"/>
          </ac:spMkLst>
        </pc:spChg>
      </pc:sldChg>
      <pc:sldChg chg="modSp add mod">
        <pc:chgData name="C C" userId="58c016da926720ee" providerId="LiveId" clId="{6D3D00F4-B207-4726-950D-66517C1F6057}" dt="2023-04-14T09:18:26.358" v="406" actId="20577"/>
        <pc:sldMkLst>
          <pc:docMk/>
          <pc:sldMk cId="2860231614" sldId="424"/>
        </pc:sldMkLst>
        <pc:spChg chg="mod">
          <ac:chgData name="C C" userId="58c016da926720ee" providerId="LiveId" clId="{6D3D00F4-B207-4726-950D-66517C1F6057}" dt="2023-04-14T09:17:30.046" v="301" actId="20577"/>
          <ac:spMkLst>
            <pc:docMk/>
            <pc:sldMk cId="2860231614" sldId="424"/>
            <ac:spMk id="8" creationId="{A67B6EC6-3A28-49C4-AE78-D2532997B2E4}"/>
          </ac:spMkLst>
        </pc:spChg>
        <pc:spChg chg="mod">
          <ac:chgData name="C C" userId="58c016da926720ee" providerId="LiveId" clId="{6D3D00F4-B207-4726-950D-66517C1F6057}" dt="2023-04-14T09:18:26.358" v="406" actId="20577"/>
          <ac:spMkLst>
            <pc:docMk/>
            <pc:sldMk cId="2860231614" sldId="424"/>
            <ac:spMk id="9" creationId="{2469321F-1E79-4B55-B71D-CF2C75FCE3A8}"/>
          </ac:spMkLst>
        </pc:spChg>
      </pc:sldChg>
      <pc:sldChg chg="new del">
        <pc:chgData name="C C" userId="58c016da926720ee" providerId="LiveId" clId="{6D3D00F4-B207-4726-950D-66517C1F6057}" dt="2023-04-14T09:18:37.609" v="409" actId="47"/>
        <pc:sldMkLst>
          <pc:docMk/>
          <pc:sldMk cId="4172653605" sldId="425"/>
        </pc:sldMkLst>
      </pc:sldChg>
      <pc:sldChg chg="addSp delSp modSp add mod">
        <pc:chgData name="C C" userId="58c016da926720ee" providerId="LiveId" clId="{6D3D00F4-B207-4726-950D-66517C1F6057}" dt="2023-04-14T10:19:16.692" v="826" actId="14100"/>
        <pc:sldMkLst>
          <pc:docMk/>
          <pc:sldMk cId="3063877158" sldId="426"/>
        </pc:sldMkLst>
        <pc:spChg chg="mod">
          <ac:chgData name="C C" userId="58c016da926720ee" providerId="LiveId" clId="{6D3D00F4-B207-4726-950D-66517C1F6057}" dt="2023-04-14T09:19:13.783" v="485"/>
          <ac:spMkLst>
            <pc:docMk/>
            <pc:sldMk cId="3063877158" sldId="426"/>
            <ac:spMk id="2" creationId="{28D8CF59-78B5-44DC-9CC8-474CD726117E}"/>
          </ac:spMkLst>
        </pc:spChg>
        <pc:spChg chg="mod">
          <ac:chgData name="C C" userId="58c016da926720ee" providerId="LiveId" clId="{6D3D00F4-B207-4726-950D-66517C1F6057}" dt="2023-04-14T09:19:13.783" v="485"/>
          <ac:spMkLst>
            <pc:docMk/>
            <pc:sldMk cId="3063877158" sldId="426"/>
            <ac:spMk id="3" creationId="{891F5AB0-64E9-418E-8438-4B8D36DA6B34}"/>
          </ac:spMkLst>
        </pc:spChg>
        <pc:spChg chg="add del mod">
          <ac:chgData name="C C" userId="58c016da926720ee" providerId="LiveId" clId="{6D3D00F4-B207-4726-950D-66517C1F6057}" dt="2023-04-14T09:19:09.402" v="483" actId="478"/>
          <ac:spMkLst>
            <pc:docMk/>
            <pc:sldMk cId="3063877158" sldId="426"/>
            <ac:spMk id="5" creationId="{4CC9546A-441D-E9AE-0736-E4C7612942DE}"/>
          </ac:spMkLst>
        </pc:spChg>
        <pc:spChg chg="add del mod">
          <ac:chgData name="C C" userId="58c016da926720ee" providerId="LiveId" clId="{6D3D00F4-B207-4726-950D-66517C1F6057}" dt="2023-04-14T09:19:13.783" v="485"/>
          <ac:spMkLst>
            <pc:docMk/>
            <pc:sldMk cId="3063877158" sldId="426"/>
            <ac:spMk id="6" creationId="{DA52F506-C815-A63B-647B-0B6734970709}"/>
          </ac:spMkLst>
        </pc:spChg>
        <pc:spChg chg="add del mod">
          <ac:chgData name="C C" userId="58c016da926720ee" providerId="LiveId" clId="{6D3D00F4-B207-4726-950D-66517C1F6057}" dt="2023-04-14T09:19:13.783" v="485"/>
          <ac:spMkLst>
            <pc:docMk/>
            <pc:sldMk cId="3063877158" sldId="426"/>
            <ac:spMk id="7" creationId="{3AD7E0B0-1443-3580-18B5-1EB463A32B4A}"/>
          </ac:spMkLst>
        </pc:spChg>
        <pc:spChg chg="add mod">
          <ac:chgData name="C C" userId="58c016da926720ee" providerId="LiveId" clId="{6D3D00F4-B207-4726-950D-66517C1F6057}" dt="2023-04-14T10:19:16.692" v="826" actId="14100"/>
          <ac:spMkLst>
            <pc:docMk/>
            <pc:sldMk cId="3063877158" sldId="426"/>
            <ac:spMk id="9" creationId="{7F2819F0-72EF-B956-6CD6-4712DC692FD2}"/>
          </ac:spMkLst>
        </pc:spChg>
        <pc:spChg chg="del">
          <ac:chgData name="C C" userId="58c016da926720ee" providerId="LiveId" clId="{6D3D00F4-B207-4726-950D-66517C1F6057}" dt="2023-04-14T09:19:10.638" v="484" actId="478"/>
          <ac:spMkLst>
            <pc:docMk/>
            <pc:sldMk cId="3063877158" sldId="426"/>
            <ac:spMk id="10" creationId="{35CD947D-963E-46DC-8508-9822BF46EE24}"/>
          </ac:spMkLst>
        </pc:spChg>
        <pc:picChg chg="del">
          <ac:chgData name="C C" userId="58c016da926720ee" providerId="LiveId" clId="{6D3D00F4-B207-4726-950D-66517C1F6057}" dt="2023-04-14T09:19:06.649" v="482" actId="478"/>
          <ac:picMkLst>
            <pc:docMk/>
            <pc:sldMk cId="3063877158" sldId="426"/>
            <ac:picMk id="8" creationId="{544A4463-1866-4972-B828-15D6A5AECA3B}"/>
          </ac:picMkLst>
        </pc:picChg>
        <pc:picChg chg="add mod">
          <ac:chgData name="C C" userId="58c016da926720ee" providerId="LiveId" clId="{6D3D00F4-B207-4726-950D-66517C1F6057}" dt="2023-04-14T10:19:13.318" v="825" actId="14100"/>
          <ac:picMkLst>
            <pc:docMk/>
            <pc:sldMk cId="3063877158" sldId="426"/>
            <ac:picMk id="12" creationId="{A6D73B38-D4E4-478F-0258-9610D526C843}"/>
          </ac:picMkLst>
        </pc:picChg>
      </pc:sldChg>
      <pc:sldMasterChg chg="addSldLayout delSldLayout">
        <pc:chgData name="C C" userId="58c016da926720ee" providerId="LiveId" clId="{6D3D00F4-B207-4726-950D-66517C1F6057}" dt="2023-04-14T08:18:51.618" v="192" actId="47"/>
        <pc:sldMasterMkLst>
          <pc:docMk/>
          <pc:sldMasterMk cId="0" sldId="2147483678"/>
        </pc:sldMasterMkLst>
        <pc:sldLayoutChg chg="add del">
          <pc:chgData name="C C" userId="58c016da926720ee" providerId="LiveId" clId="{6D3D00F4-B207-4726-950D-66517C1F6057}" dt="2023-04-14T08:18:51.618" v="192" actId="47"/>
          <pc:sldLayoutMkLst>
            <pc:docMk/>
            <pc:sldMasterMk cId="0" sldId="2147483678"/>
            <pc:sldLayoutMk cId="2924136351" sldId="2147483701"/>
          </pc:sldLayoutMkLst>
        </pc:sldLayoutChg>
      </pc:sldMasterChg>
    </pc:docChg>
  </pc:docChgLst>
  <pc:docChgLst>
    <pc:chgData name="C C" userId="58c016da926720ee" providerId="LiveId" clId="{DD51DD77-7AA8-4393-A345-B77EC8633E9C}"/>
    <pc:docChg chg="undo custSel addSld delSld modSld">
      <pc:chgData name="C C" userId="58c016da926720ee" providerId="LiveId" clId="{DD51DD77-7AA8-4393-A345-B77EC8633E9C}" dt="2019-10-14T07:11:14.851" v="319" actId="113"/>
      <pc:docMkLst>
        <pc:docMk/>
      </pc:docMkLst>
      <pc:sldChg chg="modSp">
        <pc:chgData name="C C" userId="58c016da926720ee" providerId="LiveId" clId="{DD51DD77-7AA8-4393-A345-B77EC8633E9C}" dt="2019-10-13T10:09:25.679" v="83" actId="20577"/>
        <pc:sldMkLst>
          <pc:docMk/>
          <pc:sldMk cId="304734020" sldId="390"/>
        </pc:sldMkLst>
        <pc:spChg chg="mod">
          <ac:chgData name="C C" userId="58c016da926720ee" providerId="LiveId" clId="{DD51DD77-7AA8-4393-A345-B77EC8633E9C}" dt="2019-10-13T10:09:25.679" v="83" actId="20577"/>
          <ac:spMkLst>
            <pc:docMk/>
            <pc:sldMk cId="304734020" sldId="390"/>
            <ac:spMk id="3" creationId="{00000000-0000-0000-0000-000000000000}"/>
          </ac:spMkLst>
        </pc:spChg>
      </pc:sldChg>
      <pc:sldChg chg="modSp">
        <pc:chgData name="C C" userId="58c016da926720ee" providerId="LiveId" clId="{DD51DD77-7AA8-4393-A345-B77EC8633E9C}" dt="2019-10-13T10:27:36.716" v="318" actId="20577"/>
        <pc:sldMkLst>
          <pc:docMk/>
          <pc:sldMk cId="1287846668" sldId="392"/>
        </pc:sldMkLst>
        <pc:spChg chg="mod">
          <ac:chgData name="C C" userId="58c016da926720ee" providerId="LiveId" clId="{DD51DD77-7AA8-4393-A345-B77EC8633E9C}" dt="2019-10-13T10:27:36.716" v="318" actId="20577"/>
          <ac:spMkLst>
            <pc:docMk/>
            <pc:sldMk cId="1287846668" sldId="392"/>
            <ac:spMk id="2" creationId="{00000000-0000-0000-0000-000000000000}"/>
          </ac:spMkLst>
        </pc:spChg>
        <pc:spChg chg="mod">
          <ac:chgData name="C C" userId="58c016da926720ee" providerId="LiveId" clId="{DD51DD77-7AA8-4393-A345-B77EC8633E9C}" dt="2019-10-13T10:27:29.252" v="300" actId="20577"/>
          <ac:spMkLst>
            <pc:docMk/>
            <pc:sldMk cId="1287846668" sldId="392"/>
            <ac:spMk id="3" creationId="{00000000-0000-0000-0000-000000000000}"/>
          </ac:spMkLst>
        </pc:spChg>
      </pc:sldChg>
      <pc:sldChg chg="modSp">
        <pc:chgData name="C C" userId="58c016da926720ee" providerId="LiveId" clId="{DD51DD77-7AA8-4393-A345-B77EC8633E9C}" dt="2019-10-13T10:08:21.792" v="27" actId="20577"/>
        <pc:sldMkLst>
          <pc:docMk/>
          <pc:sldMk cId="3393580242" sldId="393"/>
        </pc:sldMkLst>
        <pc:spChg chg="mod">
          <ac:chgData name="C C" userId="58c016da926720ee" providerId="LiveId" clId="{DD51DD77-7AA8-4393-A345-B77EC8633E9C}" dt="2019-10-13T10:08:21.792" v="27" actId="20577"/>
          <ac:spMkLst>
            <pc:docMk/>
            <pc:sldMk cId="3393580242" sldId="393"/>
            <ac:spMk id="3" creationId="{00000000-0000-0000-0000-000000000000}"/>
          </ac:spMkLst>
        </pc:spChg>
      </pc:sldChg>
      <pc:sldChg chg="add del">
        <pc:chgData name="C C" userId="58c016da926720ee" providerId="LiveId" clId="{DD51DD77-7AA8-4393-A345-B77EC8633E9C}" dt="2019-10-13T10:10:38.918" v="89" actId="47"/>
        <pc:sldMkLst>
          <pc:docMk/>
          <pc:sldMk cId="1115520323" sldId="403"/>
        </pc:sldMkLst>
      </pc:sldChg>
      <pc:sldChg chg="modSp">
        <pc:chgData name="C C" userId="58c016da926720ee" providerId="LiveId" clId="{DD51DD77-7AA8-4393-A345-B77EC8633E9C}" dt="2019-10-14T07:11:14.851" v="319" actId="113"/>
        <pc:sldMkLst>
          <pc:docMk/>
          <pc:sldMk cId="1636883444" sldId="404"/>
        </pc:sldMkLst>
        <pc:spChg chg="mod">
          <ac:chgData name="C C" userId="58c016da926720ee" providerId="LiveId" clId="{DD51DD77-7AA8-4393-A345-B77EC8633E9C}" dt="2019-10-14T07:11:14.851" v="319" actId="113"/>
          <ac:spMkLst>
            <pc:docMk/>
            <pc:sldMk cId="1636883444" sldId="404"/>
            <ac:spMk id="3" creationId="{B948DE76-596C-446E-82C4-899435388667}"/>
          </ac:spMkLst>
        </pc:spChg>
      </pc:sldChg>
      <pc:sldChg chg="modNotesTx">
        <pc:chgData name="C C" userId="58c016da926720ee" providerId="LiveId" clId="{DD51DD77-7AA8-4393-A345-B77EC8633E9C}" dt="2019-10-13T10:13:09.974" v="161" actId="20577"/>
        <pc:sldMkLst>
          <pc:docMk/>
          <pc:sldMk cId="3586707164" sldId="407"/>
        </pc:sldMkLst>
      </pc:sldChg>
      <pc:sldChg chg="modNotesTx">
        <pc:chgData name="C C" userId="58c016da926720ee" providerId="LiveId" clId="{DD51DD77-7AA8-4393-A345-B77EC8633E9C}" dt="2019-10-13T10:13:13.798" v="170" actId="20577"/>
        <pc:sldMkLst>
          <pc:docMk/>
          <pc:sldMk cId="85523823" sldId="408"/>
        </pc:sldMkLst>
      </pc:sldChg>
      <pc:sldChg chg="modSp">
        <pc:chgData name="C C" userId="58c016da926720ee" providerId="LiveId" clId="{DD51DD77-7AA8-4393-A345-B77EC8633E9C}" dt="2019-10-13T10:14:21.280" v="172" actId="20577"/>
        <pc:sldMkLst>
          <pc:docMk/>
          <pc:sldMk cId="980577144" sldId="410"/>
        </pc:sldMkLst>
        <pc:spChg chg="mod">
          <ac:chgData name="C C" userId="58c016da926720ee" providerId="LiveId" clId="{DD51DD77-7AA8-4393-A345-B77EC8633E9C}" dt="2019-10-13T10:14:21.280" v="172" actId="20577"/>
          <ac:spMkLst>
            <pc:docMk/>
            <pc:sldMk cId="980577144" sldId="410"/>
            <ac:spMk id="3" creationId="{3DED0BEE-DDD6-492C-82B4-958109413DC6}"/>
          </ac:spMkLst>
        </pc:spChg>
      </pc:sldChg>
      <pc:sldChg chg="delSp">
        <pc:chgData name="C C" userId="58c016da926720ee" providerId="LiveId" clId="{DD51DD77-7AA8-4393-A345-B77EC8633E9C}" dt="2019-10-13T10:08:37.572" v="28" actId="478"/>
        <pc:sldMkLst>
          <pc:docMk/>
          <pc:sldMk cId="4079667306" sldId="418"/>
        </pc:sldMkLst>
        <pc:spChg chg="del">
          <ac:chgData name="C C" userId="58c016da926720ee" providerId="LiveId" clId="{DD51DD77-7AA8-4393-A345-B77EC8633E9C}" dt="2019-10-13T10:08:37.572" v="28" actId="478"/>
          <ac:spMkLst>
            <pc:docMk/>
            <pc:sldMk cId="4079667306" sldId="418"/>
            <ac:spMk id="4" creationId="{A6F30CF2-F5D8-4346-9717-60C0D1AE6061}"/>
          </ac:spMkLst>
        </pc:spChg>
      </pc:sldChg>
      <pc:sldChg chg="delSp">
        <pc:chgData name="C C" userId="58c016da926720ee" providerId="LiveId" clId="{DD51DD77-7AA8-4393-A345-B77EC8633E9C}" dt="2019-10-13T10:09:39.771" v="84" actId="478"/>
        <pc:sldMkLst>
          <pc:docMk/>
          <pc:sldMk cId="1527864762" sldId="420"/>
        </pc:sldMkLst>
        <pc:spChg chg="del">
          <ac:chgData name="C C" userId="58c016da926720ee" providerId="LiveId" clId="{DD51DD77-7AA8-4393-A345-B77EC8633E9C}" dt="2019-10-13T10:09:39.771" v="84" actId="478"/>
          <ac:spMkLst>
            <pc:docMk/>
            <pc:sldMk cId="1527864762" sldId="420"/>
            <ac:spMk id="4" creationId="{EA62019E-2821-4495-9098-D06ABCC0E994}"/>
          </ac:spMkLst>
        </pc:spChg>
      </pc:sldChg>
      <pc:sldChg chg="delSp modSp add del">
        <pc:chgData name="C C" userId="58c016da926720ee" providerId="LiveId" clId="{DD51DD77-7AA8-4393-A345-B77EC8633E9C}" dt="2019-10-13T10:27:20.859" v="274" actId="47"/>
        <pc:sldMkLst>
          <pc:docMk/>
          <pc:sldMk cId="1975518134" sldId="421"/>
        </pc:sldMkLst>
        <pc:spChg chg="mod">
          <ac:chgData name="C C" userId="58c016da926720ee" providerId="LiveId" clId="{DD51DD77-7AA8-4393-A345-B77EC8633E9C}" dt="2019-10-13T10:26:46.622" v="183" actId="20577"/>
          <ac:spMkLst>
            <pc:docMk/>
            <pc:sldMk cId="1975518134" sldId="421"/>
            <ac:spMk id="2" creationId="{6669C8AE-9977-4546-8DA0-20FA5DC8DE40}"/>
          </ac:spMkLst>
        </pc:spChg>
        <pc:spChg chg="mod">
          <ac:chgData name="C C" userId="58c016da926720ee" providerId="LiveId" clId="{DD51DD77-7AA8-4393-A345-B77EC8633E9C}" dt="2019-10-13T10:27:15.038" v="273" actId="20577"/>
          <ac:spMkLst>
            <pc:docMk/>
            <pc:sldMk cId="1975518134" sldId="421"/>
            <ac:spMk id="3" creationId="{522DBA19-6C99-4BDD-8572-FDDB2DA1FC25}"/>
          </ac:spMkLst>
        </pc:spChg>
        <pc:spChg chg="del">
          <ac:chgData name="C C" userId="58c016da926720ee" providerId="LiveId" clId="{DD51DD77-7AA8-4393-A345-B77EC8633E9C}" dt="2019-10-13T10:26:42.477" v="174" actId="478"/>
          <ac:spMkLst>
            <pc:docMk/>
            <pc:sldMk cId="1975518134" sldId="421"/>
            <ac:spMk id="4" creationId="{1055A49B-FCE3-459C-ADE7-C49F278DE87B}"/>
          </ac:spMkLst>
        </pc:spChg>
      </pc:sldChg>
    </pc:docChg>
  </pc:docChgLst>
  <pc:docChgLst>
    <pc:chgData name="C C" userId="58c016da926720ee" providerId="LiveId" clId="{9EA9119B-DF95-4A86-9F51-DA9725A392C8}"/>
    <pc:docChg chg="custSel delSld modSld">
      <pc:chgData name="C C" userId="58c016da926720ee" providerId="LiveId" clId="{9EA9119B-DF95-4A86-9F51-DA9725A392C8}" dt="2022-04-12T08:00:13.804" v="90" actId="47"/>
      <pc:docMkLst>
        <pc:docMk/>
      </pc:docMkLst>
      <pc:sldChg chg="modSp mod">
        <pc:chgData name="C C" userId="58c016da926720ee" providerId="LiveId" clId="{9EA9119B-DF95-4A86-9F51-DA9725A392C8}" dt="2022-04-12T07:59:54.007" v="88" actId="20577"/>
        <pc:sldMkLst>
          <pc:docMk/>
          <pc:sldMk cId="1287846668" sldId="392"/>
        </pc:sldMkLst>
        <pc:spChg chg="mod">
          <ac:chgData name="C C" userId="58c016da926720ee" providerId="LiveId" clId="{9EA9119B-DF95-4A86-9F51-DA9725A392C8}" dt="2022-04-12T07:59:54.007" v="88" actId="20577"/>
          <ac:spMkLst>
            <pc:docMk/>
            <pc:sldMk cId="1287846668" sldId="392"/>
            <ac:spMk id="3" creationId="{00000000-0000-0000-0000-000000000000}"/>
          </ac:spMkLst>
        </pc:spChg>
      </pc:sldChg>
      <pc:sldChg chg="modSp mod">
        <pc:chgData name="C C" userId="58c016da926720ee" providerId="LiveId" clId="{9EA9119B-DF95-4A86-9F51-DA9725A392C8}" dt="2022-04-12T07:59:01.319" v="12" actId="20577"/>
        <pc:sldMkLst>
          <pc:docMk/>
          <pc:sldMk cId="3393580242" sldId="393"/>
        </pc:sldMkLst>
        <pc:spChg chg="mod">
          <ac:chgData name="C C" userId="58c016da926720ee" providerId="LiveId" clId="{9EA9119B-DF95-4A86-9F51-DA9725A392C8}" dt="2022-04-12T07:59:01.319" v="12" actId="20577"/>
          <ac:spMkLst>
            <pc:docMk/>
            <pc:sldMk cId="3393580242" sldId="393"/>
            <ac:spMk id="3" creationId="{00000000-0000-0000-0000-000000000000}"/>
          </ac:spMkLst>
        </pc:spChg>
      </pc:sldChg>
      <pc:sldChg chg="del">
        <pc:chgData name="C C" userId="58c016da926720ee" providerId="LiveId" clId="{9EA9119B-DF95-4A86-9F51-DA9725A392C8}" dt="2022-04-12T08:00:13.804" v="90" actId="47"/>
        <pc:sldMkLst>
          <pc:docMk/>
          <pc:sldMk cId="1608510303" sldId="394"/>
        </pc:sldMkLst>
      </pc:sldChg>
      <pc:sldChg chg="del">
        <pc:chgData name="C C" userId="58c016da926720ee" providerId="LiveId" clId="{9EA9119B-DF95-4A86-9F51-DA9725A392C8}" dt="2022-04-12T08:00:13.804" v="90" actId="47"/>
        <pc:sldMkLst>
          <pc:docMk/>
          <pc:sldMk cId="1573093456" sldId="395"/>
        </pc:sldMkLst>
      </pc:sldChg>
      <pc:sldChg chg="del">
        <pc:chgData name="C C" userId="58c016da926720ee" providerId="LiveId" clId="{9EA9119B-DF95-4A86-9F51-DA9725A392C8}" dt="2022-04-12T08:00:13.804" v="90" actId="47"/>
        <pc:sldMkLst>
          <pc:docMk/>
          <pc:sldMk cId="220067721" sldId="396"/>
        </pc:sldMkLst>
      </pc:sldChg>
      <pc:sldChg chg="del">
        <pc:chgData name="C C" userId="58c016da926720ee" providerId="LiveId" clId="{9EA9119B-DF95-4A86-9F51-DA9725A392C8}" dt="2022-04-12T08:00:03.064" v="89" actId="47"/>
        <pc:sldMkLst>
          <pc:docMk/>
          <pc:sldMk cId="1636883444" sldId="404"/>
        </pc:sldMkLst>
      </pc:sldChg>
      <pc:sldChg chg="del">
        <pc:chgData name="C C" userId="58c016da926720ee" providerId="LiveId" clId="{9EA9119B-DF95-4A86-9F51-DA9725A392C8}" dt="2022-04-12T08:00:13.804" v="90" actId="47"/>
        <pc:sldMkLst>
          <pc:docMk/>
          <pc:sldMk cId="4159860197" sldId="405"/>
        </pc:sldMkLst>
      </pc:sldChg>
      <pc:sldChg chg="del">
        <pc:chgData name="C C" userId="58c016da926720ee" providerId="LiveId" clId="{9EA9119B-DF95-4A86-9F51-DA9725A392C8}" dt="2022-04-12T08:00:13.804" v="90" actId="47"/>
        <pc:sldMkLst>
          <pc:docMk/>
          <pc:sldMk cId="3736907330" sldId="406"/>
        </pc:sldMkLst>
      </pc:sldChg>
      <pc:sldChg chg="del">
        <pc:chgData name="C C" userId="58c016da926720ee" providerId="LiveId" clId="{9EA9119B-DF95-4A86-9F51-DA9725A392C8}" dt="2022-04-12T08:00:13.804" v="90" actId="47"/>
        <pc:sldMkLst>
          <pc:docMk/>
          <pc:sldMk cId="3586707164" sldId="407"/>
        </pc:sldMkLst>
      </pc:sldChg>
      <pc:sldChg chg="del">
        <pc:chgData name="C C" userId="58c016da926720ee" providerId="LiveId" clId="{9EA9119B-DF95-4A86-9F51-DA9725A392C8}" dt="2022-04-12T08:00:13.804" v="90" actId="47"/>
        <pc:sldMkLst>
          <pc:docMk/>
          <pc:sldMk cId="85523823" sldId="408"/>
        </pc:sldMkLst>
      </pc:sldChg>
      <pc:sldChg chg="del">
        <pc:chgData name="C C" userId="58c016da926720ee" providerId="LiveId" clId="{9EA9119B-DF95-4A86-9F51-DA9725A392C8}" dt="2022-04-12T08:00:13.804" v="90" actId="47"/>
        <pc:sldMkLst>
          <pc:docMk/>
          <pc:sldMk cId="3207144654" sldId="409"/>
        </pc:sldMkLst>
      </pc:sldChg>
      <pc:sldChg chg="del">
        <pc:chgData name="C C" userId="58c016da926720ee" providerId="LiveId" clId="{9EA9119B-DF95-4A86-9F51-DA9725A392C8}" dt="2022-04-12T08:00:13.804" v="90" actId="47"/>
        <pc:sldMkLst>
          <pc:docMk/>
          <pc:sldMk cId="980577144" sldId="410"/>
        </pc:sldMkLst>
      </pc:sldChg>
      <pc:sldChg chg="del">
        <pc:chgData name="C C" userId="58c016da926720ee" providerId="LiveId" clId="{9EA9119B-DF95-4A86-9F51-DA9725A392C8}" dt="2022-04-12T08:00:13.804" v="90" actId="47"/>
        <pc:sldMkLst>
          <pc:docMk/>
          <pc:sldMk cId="3978668424" sldId="411"/>
        </pc:sldMkLst>
      </pc:sldChg>
      <pc:sldChg chg="del">
        <pc:chgData name="C C" userId="58c016da926720ee" providerId="LiveId" clId="{9EA9119B-DF95-4A86-9F51-DA9725A392C8}" dt="2022-04-12T08:00:13.804" v="90" actId="47"/>
        <pc:sldMkLst>
          <pc:docMk/>
          <pc:sldMk cId="3402412588" sldId="413"/>
        </pc:sldMkLst>
      </pc:sldChg>
      <pc:sldChg chg="del">
        <pc:chgData name="C C" userId="58c016da926720ee" providerId="LiveId" clId="{9EA9119B-DF95-4A86-9F51-DA9725A392C8}" dt="2022-04-12T08:00:13.804" v="90" actId="47"/>
        <pc:sldMkLst>
          <pc:docMk/>
          <pc:sldMk cId="66212990" sldId="414"/>
        </pc:sldMkLst>
      </pc:sldChg>
      <pc:sldChg chg="del">
        <pc:chgData name="C C" userId="58c016da926720ee" providerId="LiveId" clId="{9EA9119B-DF95-4A86-9F51-DA9725A392C8}" dt="2022-04-12T08:00:13.804" v="90" actId="47"/>
        <pc:sldMkLst>
          <pc:docMk/>
          <pc:sldMk cId="1419111552" sldId="417"/>
        </pc:sldMkLst>
      </pc:sldChg>
    </pc:docChg>
  </pc:docChgLst>
  <pc:docChgLst>
    <pc:chgData name="C C" userId="58c016da926720ee" providerId="LiveId" clId="{ED196408-5721-44D1-9BFC-0BEE6E59FC91}"/>
    <pc:docChg chg="undo custSel addSld delSld modSld sldOrd">
      <pc:chgData name="C C" userId="58c016da926720ee" providerId="LiveId" clId="{ED196408-5721-44D1-9BFC-0BEE6E59FC91}" dt="2022-04-25T14:11:31.855" v="640" actId="20577"/>
      <pc:docMkLst>
        <pc:docMk/>
      </pc:docMkLst>
      <pc:sldChg chg="modSp add del mod modNotesTx">
        <pc:chgData name="C C" userId="58c016da926720ee" providerId="LiveId" clId="{ED196408-5721-44D1-9BFC-0BEE6E59FC91}" dt="2022-04-25T13:03:48.288" v="74" actId="2711"/>
        <pc:sldMkLst>
          <pc:docMk/>
          <pc:sldMk cId="1252420289" sldId="318"/>
        </pc:sldMkLst>
        <pc:spChg chg="mod">
          <ac:chgData name="C C" userId="58c016da926720ee" providerId="LiveId" clId="{ED196408-5721-44D1-9BFC-0BEE6E59FC91}" dt="2022-04-25T13:03:33.736" v="73" actId="2711"/>
          <ac:spMkLst>
            <pc:docMk/>
            <pc:sldMk cId="1252420289" sldId="318"/>
            <ac:spMk id="2" creationId="{A26FAD7A-D9DC-487F-B8AB-DCFCC72B43A4}"/>
          </ac:spMkLst>
        </pc:spChg>
        <pc:spChg chg="mod">
          <ac:chgData name="C C" userId="58c016da926720ee" providerId="LiveId" clId="{ED196408-5721-44D1-9BFC-0BEE6E59FC91}" dt="2022-04-25T13:03:48.288" v="74" actId="2711"/>
          <ac:spMkLst>
            <pc:docMk/>
            <pc:sldMk cId="1252420289" sldId="318"/>
            <ac:spMk id="3" creationId="{47C9862C-9A1F-425B-89E0-FFE0D4F54A0D}"/>
          </ac:spMkLst>
        </pc:spChg>
      </pc:sldChg>
      <pc:sldChg chg="modSp add del mod">
        <pc:chgData name="C C" userId="58c016da926720ee" providerId="LiveId" clId="{ED196408-5721-44D1-9BFC-0BEE6E59FC91}" dt="2022-04-25T13:04:42.692" v="78" actId="2711"/>
        <pc:sldMkLst>
          <pc:docMk/>
          <pc:sldMk cId="1290554776" sldId="319"/>
        </pc:sldMkLst>
        <pc:spChg chg="mod">
          <ac:chgData name="C C" userId="58c016da926720ee" providerId="LiveId" clId="{ED196408-5721-44D1-9BFC-0BEE6E59FC91}" dt="2022-04-25T13:04:32.330" v="77" actId="2711"/>
          <ac:spMkLst>
            <pc:docMk/>
            <pc:sldMk cId="1290554776" sldId="319"/>
            <ac:spMk id="2" creationId="{2A1C7FC0-278A-4E2B-8975-0720AB8F94DA}"/>
          </ac:spMkLst>
        </pc:spChg>
        <pc:spChg chg="mod">
          <ac:chgData name="C C" userId="58c016da926720ee" providerId="LiveId" clId="{ED196408-5721-44D1-9BFC-0BEE6E59FC91}" dt="2022-04-25T13:04:42.692" v="78" actId="2711"/>
          <ac:spMkLst>
            <pc:docMk/>
            <pc:sldMk cId="1290554776" sldId="319"/>
            <ac:spMk id="3" creationId="{8B88168B-F28A-433E-8FF2-11F4C80D65C0}"/>
          </ac:spMkLst>
        </pc:spChg>
      </pc:sldChg>
      <pc:sldChg chg="addSp delSp modSp add del mod">
        <pc:chgData name="C C" userId="58c016da926720ee" providerId="LiveId" clId="{ED196408-5721-44D1-9BFC-0BEE6E59FC91}" dt="2022-04-25T13:14:49.319" v="100" actId="22"/>
        <pc:sldMkLst>
          <pc:docMk/>
          <pc:sldMk cId="212848021" sldId="322"/>
        </pc:sldMkLst>
        <pc:spChg chg="mod">
          <ac:chgData name="C C" userId="58c016da926720ee" providerId="LiveId" clId="{ED196408-5721-44D1-9BFC-0BEE6E59FC91}" dt="2022-04-25T13:13:04.623" v="82" actId="2711"/>
          <ac:spMkLst>
            <pc:docMk/>
            <pc:sldMk cId="212848021" sldId="322"/>
            <ac:spMk id="2" creationId="{DA75ED2C-80DF-4099-BEC7-2B15D92AD33D}"/>
          </ac:spMkLst>
        </pc:spChg>
        <pc:spChg chg="mod">
          <ac:chgData name="C C" userId="58c016da926720ee" providerId="LiveId" clId="{ED196408-5721-44D1-9BFC-0BEE6E59FC91}" dt="2022-04-25T13:13:11.575" v="83" actId="2711"/>
          <ac:spMkLst>
            <pc:docMk/>
            <pc:sldMk cId="212848021" sldId="322"/>
            <ac:spMk id="3" creationId="{2FD59794-9912-477A-A52B-07EAF6232FD6}"/>
          </ac:spMkLst>
        </pc:spChg>
        <pc:spChg chg="add del">
          <ac:chgData name="C C" userId="58c016da926720ee" providerId="LiveId" clId="{ED196408-5721-44D1-9BFC-0BEE6E59FC91}" dt="2022-04-25T13:14:49.319" v="100" actId="22"/>
          <ac:spMkLst>
            <pc:docMk/>
            <pc:sldMk cId="212848021" sldId="322"/>
            <ac:spMk id="6" creationId="{68F34A5E-5F08-4199-A55D-B5F7B953CE7D}"/>
          </ac:spMkLst>
        </pc:spChg>
      </pc:sldChg>
      <pc:sldChg chg="modSp add del mod">
        <pc:chgData name="C C" userId="58c016da926720ee" providerId="LiveId" clId="{ED196408-5721-44D1-9BFC-0BEE6E59FC91}" dt="2022-04-25T13:04:18.639" v="76" actId="2711"/>
        <pc:sldMkLst>
          <pc:docMk/>
          <pc:sldMk cId="905704548" sldId="324"/>
        </pc:sldMkLst>
        <pc:spChg chg="mod">
          <ac:chgData name="C C" userId="58c016da926720ee" providerId="LiveId" clId="{ED196408-5721-44D1-9BFC-0BEE6E59FC91}" dt="2022-04-25T13:04:06.355" v="75" actId="2711"/>
          <ac:spMkLst>
            <pc:docMk/>
            <pc:sldMk cId="905704548" sldId="324"/>
            <ac:spMk id="2" creationId="{A26FAD7A-D9DC-487F-B8AB-DCFCC72B43A4}"/>
          </ac:spMkLst>
        </pc:spChg>
        <pc:spChg chg="mod">
          <ac:chgData name="C C" userId="58c016da926720ee" providerId="LiveId" clId="{ED196408-5721-44D1-9BFC-0BEE6E59FC91}" dt="2022-04-25T13:04:18.639" v="76" actId="2711"/>
          <ac:spMkLst>
            <pc:docMk/>
            <pc:sldMk cId="905704548" sldId="324"/>
            <ac:spMk id="3" creationId="{47C9862C-9A1F-425B-89E0-FFE0D4F54A0D}"/>
          </ac:spMkLst>
        </pc:spChg>
      </pc:sldChg>
      <pc:sldChg chg="modSp add del mod">
        <pc:chgData name="C C" userId="58c016da926720ee" providerId="LiveId" clId="{ED196408-5721-44D1-9BFC-0BEE6E59FC91}" dt="2022-04-25T13:05:09.708" v="81" actId="1076"/>
        <pc:sldMkLst>
          <pc:docMk/>
          <pc:sldMk cId="2603871003" sldId="325"/>
        </pc:sldMkLst>
        <pc:spChg chg="mod">
          <ac:chgData name="C C" userId="58c016da926720ee" providerId="LiveId" clId="{ED196408-5721-44D1-9BFC-0BEE6E59FC91}" dt="2022-04-25T13:04:50.183" v="79" actId="2711"/>
          <ac:spMkLst>
            <pc:docMk/>
            <pc:sldMk cId="2603871003" sldId="325"/>
            <ac:spMk id="2" creationId="{2EAB2D21-5161-4343-859C-BFAB1919A94D}"/>
          </ac:spMkLst>
        </pc:spChg>
        <pc:spChg chg="mod">
          <ac:chgData name="C C" userId="58c016da926720ee" providerId="LiveId" clId="{ED196408-5721-44D1-9BFC-0BEE6E59FC91}" dt="2022-04-25T13:05:04.967" v="80" actId="2711"/>
          <ac:spMkLst>
            <pc:docMk/>
            <pc:sldMk cId="2603871003" sldId="325"/>
            <ac:spMk id="3" creationId="{2FEE7114-D16E-4DAE-8CBC-05FEB89E54E8}"/>
          </ac:spMkLst>
        </pc:spChg>
        <pc:picChg chg="mod">
          <ac:chgData name="C C" userId="58c016da926720ee" providerId="LiveId" clId="{ED196408-5721-44D1-9BFC-0BEE6E59FC91}" dt="2022-04-25T13:05:09.708" v="81" actId="1076"/>
          <ac:picMkLst>
            <pc:docMk/>
            <pc:sldMk cId="2603871003" sldId="325"/>
            <ac:picMk id="6" creationId="{3268CB11-4A75-4A6F-A4B1-1AE8ED11ADBF}"/>
          </ac:picMkLst>
        </pc:picChg>
      </pc:sldChg>
      <pc:sldChg chg="modSp add del mod ord">
        <pc:chgData name="C C" userId="58c016da926720ee" providerId="LiveId" clId="{ED196408-5721-44D1-9BFC-0BEE6E59FC91}" dt="2022-04-25T14:10:42.521" v="537" actId="20577"/>
        <pc:sldMkLst>
          <pc:docMk/>
          <pc:sldMk cId="1166599625" sldId="326"/>
        </pc:sldMkLst>
        <pc:spChg chg="mod">
          <ac:chgData name="C C" userId="58c016da926720ee" providerId="LiveId" clId="{ED196408-5721-44D1-9BFC-0BEE6E59FC91}" dt="2022-04-25T14:00:58.912" v="415" actId="20577"/>
          <ac:spMkLst>
            <pc:docMk/>
            <pc:sldMk cId="1166599625" sldId="326"/>
            <ac:spMk id="2" creationId="{EEA539F6-A2F4-4D6B-8C2E-32EC57B5A860}"/>
          </ac:spMkLst>
        </pc:spChg>
        <pc:spChg chg="mod">
          <ac:chgData name="C C" userId="58c016da926720ee" providerId="LiveId" clId="{ED196408-5721-44D1-9BFC-0BEE6E59FC91}" dt="2022-04-25T14:10:42.521" v="537" actId="20577"/>
          <ac:spMkLst>
            <pc:docMk/>
            <pc:sldMk cId="1166599625" sldId="326"/>
            <ac:spMk id="3" creationId="{E035A5C0-2F6C-42C0-9B7B-C7C147A63A99}"/>
          </ac:spMkLst>
        </pc:spChg>
      </pc:sldChg>
      <pc:sldChg chg="modSp mod">
        <pc:chgData name="C C" userId="58c016da926720ee" providerId="LiveId" clId="{ED196408-5721-44D1-9BFC-0BEE6E59FC91}" dt="2022-04-25T12:58:16.660" v="21" actId="20577"/>
        <pc:sldMkLst>
          <pc:docMk/>
          <pc:sldMk cId="0" sldId="389"/>
        </pc:sldMkLst>
        <pc:spChg chg="mod">
          <ac:chgData name="C C" userId="58c016da926720ee" providerId="LiveId" clId="{ED196408-5721-44D1-9BFC-0BEE6E59FC91}" dt="2022-04-25T12:58:16.660" v="21" actId="20577"/>
          <ac:spMkLst>
            <pc:docMk/>
            <pc:sldMk cId="0" sldId="389"/>
            <ac:spMk id="4098" creationId="{00000000-0000-0000-0000-000000000000}"/>
          </ac:spMkLst>
        </pc:spChg>
      </pc:sldChg>
      <pc:sldChg chg="del">
        <pc:chgData name="C C" userId="58c016da926720ee" providerId="LiveId" clId="{ED196408-5721-44D1-9BFC-0BEE6E59FC91}" dt="2022-04-25T12:58:37.187" v="26" actId="47"/>
        <pc:sldMkLst>
          <pc:docMk/>
          <pc:sldMk cId="304734020" sldId="390"/>
        </pc:sldMkLst>
      </pc:sldChg>
      <pc:sldChg chg="del">
        <pc:chgData name="C C" userId="58c016da926720ee" providerId="LiveId" clId="{ED196408-5721-44D1-9BFC-0BEE6E59FC91}" dt="2022-04-25T12:58:37.187" v="26" actId="47"/>
        <pc:sldMkLst>
          <pc:docMk/>
          <pc:sldMk cId="1721971148" sldId="391"/>
        </pc:sldMkLst>
      </pc:sldChg>
      <pc:sldChg chg="del">
        <pc:chgData name="C C" userId="58c016da926720ee" providerId="LiveId" clId="{ED196408-5721-44D1-9BFC-0BEE6E59FC91}" dt="2022-04-25T12:58:37.187" v="26" actId="47"/>
        <pc:sldMkLst>
          <pc:docMk/>
          <pc:sldMk cId="1287846668" sldId="392"/>
        </pc:sldMkLst>
      </pc:sldChg>
      <pc:sldChg chg="modSp mod">
        <pc:chgData name="C C" userId="58c016da926720ee" providerId="LiveId" clId="{ED196408-5721-44D1-9BFC-0BEE6E59FC91}" dt="2022-04-25T12:58:21.676" v="25" actId="20577"/>
        <pc:sldMkLst>
          <pc:docMk/>
          <pc:sldMk cId="3393580242" sldId="393"/>
        </pc:sldMkLst>
        <pc:spChg chg="mod">
          <ac:chgData name="C C" userId="58c016da926720ee" providerId="LiveId" clId="{ED196408-5721-44D1-9BFC-0BEE6E59FC91}" dt="2022-04-25T12:58:21.676" v="25" actId="20577"/>
          <ac:spMkLst>
            <pc:docMk/>
            <pc:sldMk cId="3393580242" sldId="393"/>
            <ac:spMk id="3" creationId="{00000000-0000-0000-0000-000000000000}"/>
          </ac:spMkLst>
        </pc:spChg>
      </pc:sldChg>
      <pc:sldChg chg="del">
        <pc:chgData name="C C" userId="58c016da926720ee" providerId="LiveId" clId="{ED196408-5721-44D1-9BFC-0BEE6E59FC91}" dt="2022-04-25T12:58:37.187" v="26" actId="47"/>
        <pc:sldMkLst>
          <pc:docMk/>
          <pc:sldMk cId="3152040423" sldId="400"/>
        </pc:sldMkLst>
      </pc:sldChg>
      <pc:sldChg chg="del">
        <pc:chgData name="C C" userId="58c016da926720ee" providerId="LiveId" clId="{ED196408-5721-44D1-9BFC-0BEE6E59FC91}" dt="2022-04-25T12:58:37.187" v="26" actId="47"/>
        <pc:sldMkLst>
          <pc:docMk/>
          <pc:sldMk cId="3269726516" sldId="415"/>
        </pc:sldMkLst>
      </pc:sldChg>
      <pc:sldChg chg="modSp mod">
        <pc:chgData name="C C" userId="58c016da926720ee" providerId="LiveId" clId="{ED196408-5721-44D1-9BFC-0BEE6E59FC91}" dt="2022-04-25T14:11:31.855" v="640" actId="20577"/>
        <pc:sldMkLst>
          <pc:docMk/>
          <pc:sldMk cId="1978773447" sldId="416"/>
        </pc:sldMkLst>
        <pc:spChg chg="mod">
          <ac:chgData name="C C" userId="58c016da926720ee" providerId="LiveId" clId="{ED196408-5721-44D1-9BFC-0BEE6E59FC91}" dt="2022-04-25T14:11:31.855" v="640" actId="20577"/>
          <ac:spMkLst>
            <pc:docMk/>
            <pc:sldMk cId="1978773447" sldId="416"/>
            <ac:spMk id="3" creationId="{5C07815A-E060-4191-9240-AD4D87886E72}"/>
          </ac:spMkLst>
        </pc:spChg>
      </pc:sldChg>
      <pc:sldChg chg="modSp new del mod">
        <pc:chgData name="C C" userId="58c016da926720ee" providerId="LiveId" clId="{ED196408-5721-44D1-9BFC-0BEE6E59FC91}" dt="2022-04-25T13:13:49.523" v="95" actId="680"/>
        <pc:sldMkLst>
          <pc:docMk/>
          <pc:sldMk cId="709480684" sldId="417"/>
        </pc:sldMkLst>
        <pc:spChg chg="mod">
          <ac:chgData name="C C" userId="58c016da926720ee" providerId="LiveId" clId="{ED196408-5721-44D1-9BFC-0BEE6E59FC91}" dt="2022-04-25T13:13:49.213" v="94"/>
          <ac:spMkLst>
            <pc:docMk/>
            <pc:sldMk cId="709480684" sldId="417"/>
            <ac:spMk id="3" creationId="{4FBF2B30-91D4-4BF1-B460-25730A51526C}"/>
          </ac:spMkLst>
        </pc:spChg>
      </pc:sldChg>
      <pc:sldChg chg="addSp delSp new del mod">
        <pc:chgData name="C C" userId="58c016da926720ee" providerId="LiveId" clId="{ED196408-5721-44D1-9BFC-0BEE6E59FC91}" dt="2022-04-25T13:14:56.624" v="101" actId="47"/>
        <pc:sldMkLst>
          <pc:docMk/>
          <pc:sldMk cId="2052548945" sldId="417"/>
        </pc:sldMkLst>
        <pc:spChg chg="add del">
          <ac:chgData name="C C" userId="58c016da926720ee" providerId="LiveId" clId="{ED196408-5721-44D1-9BFC-0BEE6E59FC91}" dt="2022-04-25T13:14:47.511" v="98" actId="22"/>
          <ac:spMkLst>
            <pc:docMk/>
            <pc:sldMk cId="2052548945" sldId="417"/>
            <ac:spMk id="6" creationId="{9AE092A8-4D34-4190-B3AC-4A35FE109578}"/>
          </ac:spMkLst>
        </pc:spChg>
      </pc:sldChg>
      <pc:sldChg chg="delSp new del mod">
        <pc:chgData name="C C" userId="58c016da926720ee" providerId="LiveId" clId="{ED196408-5721-44D1-9BFC-0BEE6E59FC91}" dt="2022-04-25T13:02:55.091" v="43" actId="47"/>
        <pc:sldMkLst>
          <pc:docMk/>
          <pc:sldMk cId="2543516792" sldId="417"/>
        </pc:sldMkLst>
        <pc:spChg chg="del">
          <ac:chgData name="C C" userId="58c016da926720ee" providerId="LiveId" clId="{ED196408-5721-44D1-9BFC-0BEE6E59FC91}" dt="2022-04-25T12:59:37.459" v="36" actId="478"/>
          <ac:spMkLst>
            <pc:docMk/>
            <pc:sldMk cId="2543516792" sldId="417"/>
            <ac:spMk id="4" creationId="{261AB087-3F9F-44BD-B5B9-41CF17A952CB}"/>
          </ac:spMkLst>
        </pc:spChg>
      </pc:sldChg>
      <pc:sldChg chg="addSp delSp modSp new mod">
        <pc:chgData name="C C" userId="58c016da926720ee" providerId="LiveId" clId="{ED196408-5721-44D1-9BFC-0BEE6E59FC91}" dt="2022-04-25T13:16:44.046" v="132" actId="207"/>
        <pc:sldMkLst>
          <pc:docMk/>
          <pc:sldMk cId="2676244053" sldId="417"/>
        </pc:sldMkLst>
        <pc:spChg chg="mod">
          <ac:chgData name="C C" userId="58c016da926720ee" providerId="LiveId" clId="{ED196408-5721-44D1-9BFC-0BEE6E59FC91}" dt="2022-04-25T13:16:38.785" v="131" actId="20577"/>
          <ac:spMkLst>
            <pc:docMk/>
            <pc:sldMk cId="2676244053" sldId="417"/>
            <ac:spMk id="2" creationId="{C1F23B80-DE84-44E8-B9DC-54DDA7454841}"/>
          </ac:spMkLst>
        </pc:spChg>
        <pc:spChg chg="add del">
          <ac:chgData name="C C" userId="58c016da926720ee" providerId="LiveId" clId="{ED196408-5721-44D1-9BFC-0BEE6E59FC91}" dt="2022-04-25T13:16:06.083" v="110"/>
          <ac:spMkLst>
            <pc:docMk/>
            <pc:sldMk cId="2676244053" sldId="417"/>
            <ac:spMk id="3" creationId="{D1B8CFEC-D3B2-4F36-ACAF-7FACC2AAC2CA}"/>
          </ac:spMkLst>
        </pc:spChg>
        <pc:spChg chg="add del">
          <ac:chgData name="C C" userId="58c016da926720ee" providerId="LiveId" clId="{ED196408-5721-44D1-9BFC-0BEE6E59FC91}" dt="2022-04-25T13:15:43.718" v="109"/>
          <ac:spMkLst>
            <pc:docMk/>
            <pc:sldMk cId="2676244053" sldId="417"/>
            <ac:spMk id="7" creationId="{46A02DA3-27E3-47ED-A499-19C3D0E0D8B1}"/>
          </ac:spMkLst>
        </pc:spChg>
        <pc:graphicFrameChg chg="add del mod">
          <ac:chgData name="C C" userId="58c016da926720ee" providerId="LiveId" clId="{ED196408-5721-44D1-9BFC-0BEE6E59FC91}" dt="2022-04-25T13:15:43.718" v="109"/>
          <ac:graphicFrameMkLst>
            <pc:docMk/>
            <pc:sldMk cId="2676244053" sldId="417"/>
            <ac:graphicFrameMk id="5" creationId="{7AA49072-888D-41F9-A6E7-4B76E8D57276}"/>
          </ac:graphicFrameMkLst>
        </pc:graphicFrameChg>
        <pc:graphicFrameChg chg="add del mod">
          <ac:chgData name="C C" userId="58c016da926720ee" providerId="LiveId" clId="{ED196408-5721-44D1-9BFC-0BEE6E59FC91}" dt="2022-04-25T13:15:43.718" v="109"/>
          <ac:graphicFrameMkLst>
            <pc:docMk/>
            <pc:sldMk cId="2676244053" sldId="417"/>
            <ac:graphicFrameMk id="6" creationId="{B9608F0A-020E-47AE-94E8-5E049C880DFA}"/>
          </ac:graphicFrameMkLst>
        </pc:graphicFrameChg>
        <pc:graphicFrameChg chg="add mod modGraphic">
          <ac:chgData name="C C" userId="58c016da926720ee" providerId="LiveId" clId="{ED196408-5721-44D1-9BFC-0BEE6E59FC91}" dt="2022-04-25T13:16:44.046" v="132" actId="207"/>
          <ac:graphicFrameMkLst>
            <pc:docMk/>
            <pc:sldMk cId="2676244053" sldId="417"/>
            <ac:graphicFrameMk id="8" creationId="{47D15C56-17D0-40E3-AD11-19B973AAAF2A}"/>
          </ac:graphicFrameMkLst>
        </pc:graphicFrameChg>
      </pc:sldChg>
      <pc:sldChg chg="new del">
        <pc:chgData name="C C" userId="58c016da926720ee" providerId="LiveId" clId="{ED196408-5721-44D1-9BFC-0BEE6E59FC91}" dt="2022-04-25T13:16:57.667" v="135" actId="47"/>
        <pc:sldMkLst>
          <pc:docMk/>
          <pc:sldMk cId="1441908716" sldId="418"/>
        </pc:sldMkLst>
      </pc:sldChg>
      <pc:sldChg chg="new add del">
        <pc:chgData name="C C" userId="58c016da926720ee" providerId="LiveId" clId="{ED196408-5721-44D1-9BFC-0BEE6E59FC91}" dt="2022-04-25T13:02:54.461" v="42" actId="47"/>
        <pc:sldMkLst>
          <pc:docMk/>
          <pc:sldMk cId="3516958168" sldId="418"/>
        </pc:sldMkLst>
      </pc:sldChg>
      <pc:sldChg chg="del">
        <pc:chgData name="C C" userId="58c016da926720ee" providerId="LiveId" clId="{ED196408-5721-44D1-9BFC-0BEE6E59FC91}" dt="2022-04-25T12:58:37.187" v="26" actId="47"/>
        <pc:sldMkLst>
          <pc:docMk/>
          <pc:sldMk cId="4079667306" sldId="418"/>
        </pc:sldMkLst>
      </pc:sldChg>
      <pc:sldChg chg="del">
        <pc:chgData name="C C" userId="58c016da926720ee" providerId="LiveId" clId="{ED196408-5721-44D1-9BFC-0BEE6E59FC91}" dt="2022-04-25T12:58:37.187" v="26" actId="47"/>
        <pc:sldMkLst>
          <pc:docMk/>
          <pc:sldMk cId="47962113" sldId="419"/>
        </pc:sldMkLst>
      </pc:sldChg>
      <pc:sldChg chg="modSp add mod">
        <pc:chgData name="C C" userId="58c016da926720ee" providerId="LiveId" clId="{ED196408-5721-44D1-9BFC-0BEE6E59FC91}" dt="2022-04-25T13:17:25.905" v="142" actId="1076"/>
        <pc:sldMkLst>
          <pc:docMk/>
          <pc:sldMk cId="471651577" sldId="419"/>
        </pc:sldMkLst>
        <pc:spChg chg="mod">
          <ac:chgData name="C C" userId="58c016da926720ee" providerId="LiveId" clId="{ED196408-5721-44D1-9BFC-0BEE6E59FC91}" dt="2022-04-25T13:17:01.090" v="137" actId="20577"/>
          <ac:spMkLst>
            <pc:docMk/>
            <pc:sldMk cId="471651577" sldId="419"/>
            <ac:spMk id="2" creationId="{C1F23B80-DE84-44E8-B9DC-54DDA7454841}"/>
          </ac:spMkLst>
        </pc:spChg>
        <pc:graphicFrameChg chg="mod modGraphic">
          <ac:chgData name="C C" userId="58c016da926720ee" providerId="LiveId" clId="{ED196408-5721-44D1-9BFC-0BEE6E59FC91}" dt="2022-04-25T13:17:25.905" v="142" actId="1076"/>
          <ac:graphicFrameMkLst>
            <pc:docMk/>
            <pc:sldMk cId="471651577" sldId="419"/>
            <ac:graphicFrameMk id="8" creationId="{47D15C56-17D0-40E3-AD11-19B973AAAF2A}"/>
          </ac:graphicFrameMkLst>
        </pc:graphicFrameChg>
      </pc:sldChg>
      <pc:sldChg chg="modSp new mod">
        <pc:chgData name="C C" userId="58c016da926720ee" providerId="LiveId" clId="{ED196408-5721-44D1-9BFC-0BEE6E59FC91}" dt="2022-04-25T14:01:19.896" v="454" actId="20577"/>
        <pc:sldMkLst>
          <pc:docMk/>
          <pc:sldMk cId="1045513571" sldId="420"/>
        </pc:sldMkLst>
        <pc:spChg chg="mod">
          <ac:chgData name="C C" userId="58c016da926720ee" providerId="LiveId" clId="{ED196408-5721-44D1-9BFC-0BEE6E59FC91}" dt="2022-04-25T14:01:19.896" v="454" actId="20577"/>
          <ac:spMkLst>
            <pc:docMk/>
            <pc:sldMk cId="1045513571" sldId="420"/>
            <ac:spMk id="2" creationId="{6B80625F-0935-4DE3-9B4B-B0797E624957}"/>
          </ac:spMkLst>
        </pc:spChg>
        <pc:spChg chg="mod">
          <ac:chgData name="C C" userId="58c016da926720ee" providerId="LiveId" clId="{ED196408-5721-44D1-9BFC-0BEE6E59FC91}" dt="2022-04-25T14:01:14.130" v="452" actId="6549"/>
          <ac:spMkLst>
            <pc:docMk/>
            <pc:sldMk cId="1045513571" sldId="420"/>
            <ac:spMk id="3" creationId="{015D30FB-55F1-481C-82EE-50AE0F29ACB7}"/>
          </ac:spMkLst>
        </pc:spChg>
      </pc:sldChg>
      <pc:sldChg chg="new del">
        <pc:chgData name="C C" userId="58c016da926720ee" providerId="LiveId" clId="{ED196408-5721-44D1-9BFC-0BEE6E59FC91}" dt="2022-04-25T14:00:04.269" v="327" actId="47"/>
        <pc:sldMkLst>
          <pc:docMk/>
          <pc:sldMk cId="1188912773" sldId="420"/>
        </pc:sldMkLst>
      </pc:sldChg>
      <pc:sldChg chg="del">
        <pc:chgData name="C C" userId="58c016da926720ee" providerId="LiveId" clId="{ED196408-5721-44D1-9BFC-0BEE6E59FC91}" dt="2022-04-25T12:58:37.187" v="26" actId="47"/>
        <pc:sldMkLst>
          <pc:docMk/>
          <pc:sldMk cId="1527864762" sldId="42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8</a:t>
            </a:fld>
            <a:endParaRPr lang="de-DE"/>
          </a:p>
        </p:txBody>
      </p:sp>
    </p:spTree>
    <p:extLst>
      <p:ext uri="{BB962C8B-B14F-4D97-AF65-F5344CB8AC3E}">
        <p14:creationId xmlns:p14="http://schemas.microsoft.com/office/powerpoint/2010/main" val="373362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9</a:t>
            </a:fld>
            <a:endParaRPr lang="de-DE"/>
          </a:p>
        </p:txBody>
      </p:sp>
    </p:spTree>
    <p:extLst>
      <p:ext uri="{BB962C8B-B14F-4D97-AF65-F5344CB8AC3E}">
        <p14:creationId xmlns:p14="http://schemas.microsoft.com/office/powerpoint/2010/main" val="141911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10</a:t>
            </a:fld>
            <a:endParaRPr lang="de-DE"/>
          </a:p>
        </p:txBody>
      </p:sp>
    </p:spTree>
    <p:extLst>
      <p:ext uri="{BB962C8B-B14F-4D97-AF65-F5344CB8AC3E}">
        <p14:creationId xmlns:p14="http://schemas.microsoft.com/office/powerpoint/2010/main" val="4218247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600" smtClean="0"/>
            </a:lvl1pPr>
          </a:lstStyle>
          <a:p>
            <a:r>
              <a:rPr lang="de-DE"/>
              <a:t>Titelmasterformat durch Klicken bearbeiten</a:t>
            </a:r>
          </a:p>
        </p:txBody>
      </p:sp>
      <p:sp>
        <p:nvSpPr>
          <p:cNvPr id="7" name="Rectangle 8"/>
          <p:cNvSpPr>
            <a:spLocks noGrp="1" noChangeArrowheads="1"/>
          </p:cNvSpPr>
          <p:nvPr>
            <p:ph type="ftr" sz="quarter" idx="10"/>
          </p:nvPr>
        </p:nvSpPr>
        <p:spPr>
          <a:xfrm>
            <a:off x="3124200" y="4684713"/>
            <a:ext cx="2895600" cy="357187"/>
          </a:xfr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32589" y="628650"/>
            <a:ext cx="2160587" cy="410884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50826" y="628650"/>
            <a:ext cx="6329363" cy="410884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extLst>
      <p:ext uri="{BB962C8B-B14F-4D97-AF65-F5344CB8AC3E}">
        <p14:creationId xmlns:p14="http://schemas.microsoft.com/office/powerpoint/2010/main" val="527032922"/>
      </p:ext>
    </p:extLst>
  </p:cSld>
  <p:clrMapOvr>
    <a:masterClrMapping/>
  </p:clrMapOvr>
  <p:transition spd="slow"/>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3688898636"/>
      </p:ext>
    </p:extLst>
  </p:cSld>
  <p:clrMapOvr>
    <a:masterClrMapping/>
  </p:clrMapOvr>
  <p:transition spd="slow"/>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294333293"/>
      </p:ext>
    </p:extLst>
  </p:cSld>
  <p:clrMapOvr>
    <a:masterClrMapping/>
  </p:clrMapOvr>
  <p:transition spd="slow"/>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29465218"/>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4760589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7158289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extLst>
      <p:ext uri="{BB962C8B-B14F-4D97-AF65-F5344CB8AC3E}">
        <p14:creationId xmlns:p14="http://schemas.microsoft.com/office/powerpoint/2010/main" val="3314931823"/>
      </p:ext>
    </p:extLst>
  </p:cSld>
  <p:clrMapOvr>
    <a:masterClrMapping/>
  </p:clrMapOvr>
  <p:transition spd="slow"/>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1686505147"/>
      </p:ext>
    </p:extLst>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751339519"/>
      </p:ext>
    </p:extLst>
  </p:cSld>
  <p:clrMapOvr>
    <a:masterClrMapping/>
  </p:clrMapOvr>
  <p:transition spd="slow"/>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18500342"/>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452951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91229737"/>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extLst>
      <p:ext uri="{BB962C8B-B14F-4D97-AF65-F5344CB8AC3E}">
        <p14:creationId xmlns:p14="http://schemas.microsoft.com/office/powerpoint/2010/main" val="1322411078"/>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0826"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1"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38915" name="Rectangle 2"/>
          <p:cNvSpPr>
            <a:spLocks noGrp="1" noChangeArrowheads="1"/>
          </p:cNvSpPr>
          <p:nvPr>
            <p:ph type="body" idx="1"/>
          </p:nvPr>
        </p:nvSpPr>
        <p:spPr bwMode="auto">
          <a:xfrm>
            <a:off x="250825" y="1214438"/>
            <a:ext cx="8642350" cy="36464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8916" name="Rectangle 5"/>
          <p:cNvSpPr>
            <a:spLocks noGrp="1" noChangeArrowheads="1"/>
          </p:cNvSpPr>
          <p:nvPr>
            <p:ph type="title"/>
          </p:nvPr>
        </p:nvSpPr>
        <p:spPr bwMode="auto">
          <a:xfrm>
            <a:off x="250825" y="709613"/>
            <a:ext cx="8642350" cy="3222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27688" name="Rectangle 8"/>
          <p:cNvSpPr>
            <a:spLocks noGrp="1" noChangeArrowheads="1"/>
          </p:cNvSpPr>
          <p:nvPr>
            <p:ph type="ftr" sz="quarter" idx="3"/>
          </p:nvPr>
        </p:nvSpPr>
        <p:spPr bwMode="auto">
          <a:xfrm>
            <a:off x="250825" y="4972050"/>
            <a:ext cx="5976938" cy="1714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b="0" dirty="0" smtClean="0">
                <a:solidFill>
                  <a:srgbClr val="5F5F5F"/>
                </a:solidFill>
                <a:cs typeface="+mn-cs"/>
              </a:defRPr>
            </a:lvl1pPr>
          </a:lstStyle>
          <a:p>
            <a:pPr>
              <a:defRPr/>
            </a:pPr>
            <a:r>
              <a:rPr lang="de-DE"/>
              <a:t>Titel, Datum, …</a:t>
            </a:r>
          </a:p>
        </p:txBody>
      </p:sp>
      <p:pic>
        <p:nvPicPr>
          <p:cNvPr id="38918" name="Picture 24" descr="Logo_RGB_300dpi"/>
          <p:cNvPicPr>
            <a:picLocks noChangeAspect="1" noChangeArrowheads="1"/>
          </p:cNvPicPr>
          <p:nvPr/>
        </p:nvPicPr>
        <p:blipFill>
          <a:blip r:embed="rId13" cstate="print"/>
          <a:srcRect/>
          <a:stretch>
            <a:fillRect/>
          </a:stretch>
        </p:blipFill>
        <p:spPr bwMode="auto">
          <a:xfrm>
            <a:off x="6738938" y="107950"/>
            <a:ext cx="2138362" cy="425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spd="slow"/>
  <p:hf sldNum="0" hdr="0" dt="0"/>
  <p:txStyles>
    <p:titleStyle>
      <a:lvl1pPr algn="l" rtl="0" fontAlgn="base">
        <a:lnSpc>
          <a:spcPct val="85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algn="l" rtl="0" fontAlgn="base">
        <a:lnSpc>
          <a:spcPct val="102000"/>
        </a:lnSpc>
        <a:spcBef>
          <a:spcPts val="500"/>
        </a:spcBef>
        <a:spcAft>
          <a:spcPct val="0"/>
        </a:spcAft>
        <a:buClr>
          <a:srgbClr val="000000"/>
        </a:buClr>
        <a:defRPr>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Char char="-"/>
        <a:defRPr>
          <a:solidFill>
            <a:srgbClr val="000000"/>
          </a:solidFill>
          <a:latin typeface="+mn-lt"/>
        </a:defRPr>
      </a:lvl2pPr>
      <a:lvl3pPr marL="723900" indent="-188913" algn="l" rtl="0" fontAlgn="base">
        <a:lnSpc>
          <a:spcPct val="102000"/>
        </a:lnSpc>
        <a:spcBef>
          <a:spcPts val="500"/>
        </a:spcBef>
        <a:spcAft>
          <a:spcPct val="0"/>
        </a:spcAft>
        <a:buClr>
          <a:srgbClr val="000000"/>
        </a:buClr>
        <a:buChar char="-"/>
        <a:defRPr>
          <a:solidFill>
            <a:srgbClr val="000000"/>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extLst>
      <p:ext uri="{BB962C8B-B14F-4D97-AF65-F5344CB8AC3E}">
        <p14:creationId xmlns:p14="http://schemas.microsoft.com/office/powerpoint/2010/main" val="15444367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9"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extLst>
      <p:ext uri="{BB962C8B-B14F-4D97-AF65-F5344CB8AC3E}">
        <p14:creationId xmlns:p14="http://schemas.microsoft.com/office/powerpoint/2010/main" val="24818381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polsoz.fu-berlin.de/polwiss/forschung/systeme/polsystem/Team/Christoph-Nguyen.html" TargetMode="Externa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250825" y="1597819"/>
            <a:ext cx="8785225" cy="1102519"/>
          </a:xfrm>
        </p:spPr>
        <p:txBody>
          <a:bodyPr/>
          <a:lstStyle/>
          <a:p>
            <a:pPr>
              <a:spcAft>
                <a:spcPts val="600"/>
              </a:spcAft>
            </a:pPr>
            <a:r>
              <a:rPr lang="de-DE" sz="3600" noProof="0" dirty="0"/>
              <a:t>Politische Datenkompetenz gewinnen und vermitteln</a:t>
            </a:r>
            <a:endParaRPr lang="de-DE" altLang="de-DE" sz="2400" b="1" noProof="0" dirty="0"/>
          </a:p>
        </p:txBody>
      </p:sp>
      <p:sp>
        <p:nvSpPr>
          <p:cNvPr id="4099" name="Rectangle 7"/>
          <p:cNvSpPr>
            <a:spLocks noGrp="1" noChangeArrowheads="1"/>
          </p:cNvSpPr>
          <p:nvPr>
            <p:ph type="subTitle" idx="1"/>
          </p:nvPr>
        </p:nvSpPr>
        <p:spPr>
          <a:xfrm>
            <a:off x="179388" y="3436144"/>
            <a:ext cx="8497887" cy="901304"/>
          </a:xfrm>
        </p:spPr>
        <p:txBody>
          <a:bodyPr/>
          <a:lstStyle/>
          <a:p>
            <a:pPr>
              <a:lnSpc>
                <a:spcPct val="100000"/>
              </a:lnSpc>
            </a:pPr>
            <a:r>
              <a:rPr lang="de-DE" i="1" noProof="0" dirty="0"/>
              <a:t>Vorstellung, Einführung und Organisation </a:t>
            </a:r>
            <a:r>
              <a:rPr lang="de-DE" altLang="de-DE" noProof="0" dirty="0"/>
              <a:t> </a:t>
            </a:r>
          </a:p>
          <a:p>
            <a:pPr>
              <a:lnSpc>
                <a:spcPct val="100000"/>
              </a:lnSpc>
            </a:pPr>
            <a:endParaRPr lang="de-DE" altLang="de-DE" noProof="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noProof="0" dirty="0"/>
              <a:t>Grundsatzfragen</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de-DE" sz="3200" noProof="0" dirty="0"/>
              <a:t>Was sind „typische“ Fehler in der Nutzung von (quantitativer) Daten?  </a:t>
            </a:r>
          </a:p>
          <a:p>
            <a:pPr marL="342900" indent="-342900">
              <a:buFont typeface="Arial" panose="020B0604020202020204" pitchFamily="34" charset="0"/>
              <a:buChar char="•"/>
            </a:pPr>
            <a:r>
              <a:rPr lang="de-DE" sz="3200" dirty="0"/>
              <a:t>Wie können wir diese Fehler identifizieren und vermeiden? </a:t>
            </a:r>
          </a:p>
          <a:p>
            <a:pPr marL="342900" indent="-342900">
              <a:buFont typeface="Arial" panose="020B0604020202020204" pitchFamily="34" charset="0"/>
              <a:buChar char="•"/>
            </a:pPr>
            <a:r>
              <a:rPr lang="de-DE" sz="3200" noProof="0" dirty="0"/>
              <a:t>Wie können wir unsere eigene Arbeit „korrekter“ gestalten? </a:t>
            </a:r>
          </a:p>
          <a:p>
            <a:pPr marL="342900" indent="-342900">
              <a:buFont typeface="Arial" panose="020B0604020202020204" pitchFamily="34" charset="0"/>
              <a:buChar char="•"/>
            </a:pPr>
            <a:r>
              <a:rPr lang="de-DE" sz="3200" dirty="0"/>
              <a:t>Wie können wir diese Kompetenzen weiter vermitteln? </a:t>
            </a:r>
            <a:endParaRPr lang="de-DE" sz="3200" noProof="0" dirty="0"/>
          </a:p>
        </p:txBody>
      </p:sp>
    </p:spTree>
    <p:extLst>
      <p:ext uri="{BB962C8B-B14F-4D97-AF65-F5344CB8AC3E}">
        <p14:creationId xmlns:p14="http://schemas.microsoft.com/office/powerpoint/2010/main" val="172197114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noProof="0" dirty="0"/>
              <a:t>Struktur und Themen des Kurses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de-DE" dirty="0"/>
              <a:t>Asynchrone Sitzungen </a:t>
            </a:r>
          </a:p>
          <a:p>
            <a:pPr marL="641350" lvl="1" indent="-285750"/>
            <a:r>
              <a:rPr lang="de-DE" dirty="0">
                <a:sym typeface="Wingdings" panose="05000000000000000000" pitchFamily="2" charset="2"/>
              </a:rPr>
              <a:t>Hintergrund &amp; Basiskonzepte</a:t>
            </a:r>
          </a:p>
          <a:p>
            <a:pPr marL="641350" lvl="1" indent="-285750"/>
            <a:r>
              <a:rPr lang="de-DE" dirty="0">
                <a:sym typeface="Wingdings" panose="05000000000000000000" pitchFamily="2" charset="2"/>
              </a:rPr>
              <a:t>Zeit für persönliche Betreuung / Sprechstunden </a:t>
            </a:r>
          </a:p>
          <a:p>
            <a:pPr marL="457200" indent="-457200">
              <a:buFont typeface="Arial" panose="020B0604020202020204" pitchFamily="34" charset="0"/>
              <a:buChar char="•"/>
            </a:pPr>
            <a:r>
              <a:rPr lang="de-DE" dirty="0"/>
              <a:t>Synchrone Sitzungen </a:t>
            </a:r>
          </a:p>
          <a:p>
            <a:pPr marL="812800" lvl="1" indent="-457200"/>
            <a:r>
              <a:rPr lang="de-DE" dirty="0">
                <a:sym typeface="Wingdings" panose="05000000000000000000" pitchFamily="2" charset="2"/>
              </a:rPr>
              <a:t>Präsentationen: Einordnung der Themen &amp; Anwendungsbeispiele aus Alltag und Politik </a:t>
            </a:r>
          </a:p>
          <a:p>
            <a:pPr marL="812800" lvl="1" indent="-457200"/>
            <a:r>
              <a:rPr lang="de-DE" dirty="0">
                <a:sym typeface="Wingdings" panose="05000000000000000000" pitchFamily="2" charset="2"/>
              </a:rPr>
              <a:t>(Gruppen) Diskussionen </a:t>
            </a:r>
          </a:p>
          <a:p>
            <a:pPr marL="812800" lvl="1" indent="-457200"/>
            <a:r>
              <a:rPr lang="de-DE" dirty="0">
                <a:sym typeface="Wingdings" panose="05000000000000000000" pitchFamily="2" charset="2"/>
              </a:rPr>
              <a:t>Gemeinsame Übung  Visualisierungen </a:t>
            </a:r>
          </a:p>
          <a:p>
            <a:pPr marL="812800" lvl="1" indent="-457200"/>
            <a:r>
              <a:rPr lang="de-DE" dirty="0">
                <a:sym typeface="Wingdings" panose="05000000000000000000" pitchFamily="2" charset="2"/>
              </a:rPr>
              <a:t>Peer Feedback für Hausarbeit / Abschlussarbeiten </a:t>
            </a:r>
          </a:p>
          <a:p>
            <a:pPr marL="457200" indent="-457200"/>
            <a:endParaRPr lang="de-DE" dirty="0">
              <a:sym typeface="Wingdings" panose="05000000000000000000" pitchFamily="2" charset="2"/>
            </a:endParaRPr>
          </a:p>
          <a:p>
            <a:pPr marL="641350" lvl="1" indent="-285750">
              <a:buFont typeface="Arial" panose="020B0604020202020204" pitchFamily="34" charset="0"/>
              <a:buChar char="•"/>
            </a:pPr>
            <a:endParaRPr lang="de-DE" dirty="0"/>
          </a:p>
          <a:p>
            <a:pPr marL="342900" indent="-342900">
              <a:buFont typeface="+mj-lt"/>
              <a:buAutoNum type="arabicPeriod"/>
            </a:pPr>
            <a:endParaRPr lang="de-DE" noProof="0" dirty="0"/>
          </a:p>
          <a:p>
            <a:pPr marL="342900" indent="-342900">
              <a:buFont typeface="+mj-lt"/>
              <a:buAutoNum type="arabicPeriod"/>
            </a:pPr>
            <a:endParaRPr lang="de-DE" noProof="0" dirty="0"/>
          </a:p>
        </p:txBody>
      </p:sp>
    </p:spTree>
    <p:extLst>
      <p:ext uri="{BB962C8B-B14F-4D97-AF65-F5344CB8AC3E}">
        <p14:creationId xmlns:p14="http://schemas.microsoft.com/office/powerpoint/2010/main" val="30473402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Leistungen und Erwartungen</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73810531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noProof="0" dirty="0"/>
              <a:t>Leistungsnachweise </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de-DE" dirty="0"/>
              <a:t>Teilnahmeschein </a:t>
            </a:r>
          </a:p>
          <a:p>
            <a:pPr marL="641350" lvl="1" indent="-285750">
              <a:buFont typeface="Arial" panose="020B0604020202020204" pitchFamily="34" charset="0"/>
              <a:buChar char="•"/>
            </a:pPr>
            <a:r>
              <a:rPr lang="de-DE" dirty="0"/>
              <a:t>Bullshit Logbücher + Visualisierung der eigenen Daten</a:t>
            </a:r>
          </a:p>
          <a:p>
            <a:pPr marL="641350" lvl="1" indent="-285750">
              <a:buFont typeface="Arial" panose="020B0604020202020204" pitchFamily="34" charset="0"/>
              <a:buChar char="•"/>
            </a:pPr>
            <a:r>
              <a:rPr lang="de-DE" dirty="0"/>
              <a:t>Abgabe der gemeinsamen Übung: Visualisierungen von politischen Daten </a:t>
            </a:r>
          </a:p>
          <a:p>
            <a:pPr marL="641350" lvl="1" indent="-285750">
              <a:buFont typeface="Arial" panose="020B0604020202020204" pitchFamily="34" charset="0"/>
              <a:buChar char="•"/>
            </a:pPr>
            <a:r>
              <a:rPr lang="de-DE" dirty="0"/>
              <a:t>Diskussionsleitung einer Kleingruppe </a:t>
            </a:r>
            <a:r>
              <a:rPr lang="de-DE" dirty="0">
                <a:sym typeface="Wingdings" panose="05000000000000000000" pitchFamily="2" charset="2"/>
              </a:rPr>
              <a:t></a:t>
            </a:r>
            <a:r>
              <a:rPr lang="de-DE" dirty="0"/>
              <a:t> Anmeldung unter der Rubrik Arbeitsgruppe auf Blackboard </a:t>
            </a:r>
          </a:p>
          <a:p>
            <a:pPr marL="641350" lvl="1" indent="-285750">
              <a:buFont typeface="Arial" panose="020B0604020202020204" pitchFamily="34" charset="0"/>
              <a:buChar char="•"/>
            </a:pPr>
            <a:r>
              <a:rPr lang="de-DE" dirty="0"/>
              <a:t>Abgabe von drei Peerfeedbacks für </a:t>
            </a:r>
            <a:r>
              <a:rPr lang="de-DE" dirty="0" err="1"/>
              <a:t>Kommiliton</a:t>
            </a:r>
            <a:r>
              <a:rPr lang="de-DE" dirty="0"/>
              <a:t>*Innen </a:t>
            </a:r>
          </a:p>
          <a:p>
            <a:pPr marL="285750" indent="-285750">
              <a:buFont typeface="Arial" panose="020B0604020202020204" pitchFamily="34" charset="0"/>
              <a:buChar char="•"/>
            </a:pPr>
            <a:r>
              <a:rPr lang="de-DE" dirty="0"/>
              <a:t>Leistungsschein </a:t>
            </a:r>
          </a:p>
          <a:p>
            <a:pPr marL="641350" lvl="1" indent="-285750">
              <a:buFont typeface="Arial" panose="020B0604020202020204" pitchFamily="34" charset="0"/>
              <a:buChar char="•"/>
            </a:pPr>
            <a:r>
              <a:rPr lang="de-DE" dirty="0"/>
              <a:t>Hausarbeit (4500 Worte +/- 10 %)  </a:t>
            </a:r>
            <a:r>
              <a:rPr lang="de-DE" dirty="0">
                <a:sym typeface="Wingdings" panose="05000000000000000000" pitchFamily="2" charset="2"/>
              </a:rPr>
              <a:t> Undifferenziert </a:t>
            </a:r>
            <a:endParaRPr lang="de-DE" dirty="0"/>
          </a:p>
          <a:p>
            <a:pPr marL="641350" lvl="1" indent="-285750">
              <a:buFont typeface="Arial" panose="020B0604020202020204" pitchFamily="34" charset="0"/>
              <a:buChar char="•"/>
            </a:pPr>
            <a:r>
              <a:rPr lang="de-DE" b="1" dirty="0"/>
              <a:t>31.9.2023</a:t>
            </a:r>
            <a:r>
              <a:rPr lang="de-DE" dirty="0"/>
              <a:t> Abgabetermin (Blackboard) </a:t>
            </a:r>
          </a:p>
          <a:p>
            <a:pPr marL="355600" lvl="1" indent="0">
              <a:buFont typeface="Arial" panose="020B0604020202020204" pitchFamily="34" charset="0"/>
              <a:buNone/>
            </a:pPr>
            <a:endParaRPr lang="de-DE" dirty="0"/>
          </a:p>
          <a:p>
            <a:pPr lvl="1" indent="0">
              <a:buNone/>
            </a:pPr>
            <a:endParaRPr lang="de-DE" dirty="0"/>
          </a:p>
        </p:txBody>
      </p:sp>
    </p:spTree>
    <p:extLst>
      <p:ext uri="{BB962C8B-B14F-4D97-AF65-F5344CB8AC3E}">
        <p14:creationId xmlns:p14="http://schemas.microsoft.com/office/powerpoint/2010/main" val="128784666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noProof="0" dirty="0"/>
              <a:t>Leistungsnachweise </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de-DE" dirty="0"/>
              <a:t>Teilnahmeschein </a:t>
            </a:r>
          </a:p>
          <a:p>
            <a:pPr marL="641350" lvl="1" indent="-285750">
              <a:buFont typeface="Arial" panose="020B0604020202020204" pitchFamily="34" charset="0"/>
              <a:buChar char="•"/>
            </a:pPr>
            <a:r>
              <a:rPr lang="de-DE" dirty="0"/>
              <a:t>Bullshit Logbücher + Visualisierung der eigenen Daten</a:t>
            </a:r>
          </a:p>
          <a:p>
            <a:pPr marL="641350" lvl="1" indent="-285750">
              <a:buFont typeface="Arial" panose="020B0604020202020204" pitchFamily="34" charset="0"/>
              <a:buChar char="•"/>
            </a:pPr>
            <a:r>
              <a:rPr lang="de-DE" dirty="0"/>
              <a:t>Abgabe der gemeinsamen Übung: Visualisierungen von politischen Daten </a:t>
            </a:r>
          </a:p>
          <a:p>
            <a:pPr marL="641350" lvl="1" indent="-285750">
              <a:buFont typeface="Arial" panose="020B0604020202020204" pitchFamily="34" charset="0"/>
              <a:buChar char="•"/>
            </a:pPr>
            <a:r>
              <a:rPr lang="de-DE" dirty="0"/>
              <a:t>Diskussionsleitung einer Kleingruppe </a:t>
            </a:r>
            <a:r>
              <a:rPr lang="de-DE" dirty="0">
                <a:sym typeface="Wingdings" panose="05000000000000000000" pitchFamily="2" charset="2"/>
              </a:rPr>
              <a:t></a:t>
            </a:r>
            <a:r>
              <a:rPr lang="de-DE" dirty="0"/>
              <a:t> Anmeldung unter der Rubrik Arbeitsgruppe auf Blackboard </a:t>
            </a:r>
          </a:p>
          <a:p>
            <a:pPr marL="641350" lvl="1" indent="-285750">
              <a:buFont typeface="Arial" panose="020B0604020202020204" pitchFamily="34" charset="0"/>
              <a:buChar char="•"/>
            </a:pPr>
            <a:r>
              <a:rPr lang="de-DE" dirty="0"/>
              <a:t>Abgabe von drei Peerfeedbacks für </a:t>
            </a:r>
            <a:r>
              <a:rPr lang="de-DE" dirty="0" err="1"/>
              <a:t>Kommiliton</a:t>
            </a:r>
            <a:r>
              <a:rPr lang="de-DE" dirty="0"/>
              <a:t>*Innen </a:t>
            </a:r>
          </a:p>
          <a:p>
            <a:pPr marL="285750" indent="-285750">
              <a:buFont typeface="Arial" panose="020B0604020202020204" pitchFamily="34" charset="0"/>
              <a:buChar char="•"/>
            </a:pPr>
            <a:r>
              <a:rPr lang="de-DE" dirty="0"/>
              <a:t>Leistungsschein </a:t>
            </a:r>
          </a:p>
          <a:p>
            <a:pPr marL="641350" lvl="1" indent="-285750">
              <a:buFont typeface="Arial" panose="020B0604020202020204" pitchFamily="34" charset="0"/>
              <a:buChar char="•"/>
            </a:pPr>
            <a:r>
              <a:rPr lang="de-DE" dirty="0"/>
              <a:t>Hausarbeit (4500 Worte +/- 10 %)  </a:t>
            </a:r>
            <a:r>
              <a:rPr lang="de-DE" dirty="0">
                <a:sym typeface="Wingdings" panose="05000000000000000000" pitchFamily="2" charset="2"/>
              </a:rPr>
              <a:t> Undifferenziert </a:t>
            </a:r>
            <a:endParaRPr lang="de-DE" dirty="0"/>
          </a:p>
          <a:p>
            <a:pPr marL="641350" lvl="1" indent="-285750">
              <a:buFont typeface="Arial" panose="020B0604020202020204" pitchFamily="34" charset="0"/>
              <a:buChar char="•"/>
            </a:pPr>
            <a:r>
              <a:rPr lang="de-DE" b="1" dirty="0"/>
              <a:t>30.9.2023</a:t>
            </a:r>
            <a:r>
              <a:rPr lang="de-DE" dirty="0"/>
              <a:t> Abgabetermin (Blackboard) </a:t>
            </a:r>
          </a:p>
          <a:p>
            <a:pPr marL="355600" lvl="1" indent="0">
              <a:buFont typeface="Arial" panose="020B0604020202020204" pitchFamily="34" charset="0"/>
              <a:buNone/>
            </a:pPr>
            <a:endParaRPr lang="de-DE" dirty="0"/>
          </a:p>
          <a:p>
            <a:pPr lvl="1" indent="0">
              <a:buNone/>
            </a:pPr>
            <a:endParaRPr lang="de-DE" dirty="0"/>
          </a:p>
        </p:txBody>
      </p:sp>
    </p:spTree>
    <p:extLst>
      <p:ext uri="{BB962C8B-B14F-4D97-AF65-F5344CB8AC3E}">
        <p14:creationId xmlns:p14="http://schemas.microsoft.com/office/powerpoint/2010/main" val="325261303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noProof="0" dirty="0"/>
              <a:t>Tagebuch</a:t>
            </a:r>
          </a:p>
        </p:txBody>
      </p:sp>
      <p:sp>
        <p:nvSpPr>
          <p:cNvPr id="3" name="Content Placeholder 2"/>
          <p:cNvSpPr>
            <a:spLocks noGrp="1"/>
          </p:cNvSpPr>
          <p:nvPr>
            <p:ph idx="1"/>
          </p:nvPr>
        </p:nvSpPr>
        <p:spPr/>
        <p:txBody>
          <a:bodyPr/>
          <a:lstStyle/>
          <a:p>
            <a:pPr marR="0">
              <a:lnSpc>
                <a:spcPct val="107000"/>
              </a:lnSpc>
              <a:spcBef>
                <a:spcPts val="0"/>
              </a:spcBef>
              <a:spcAft>
                <a:spcPts val="800"/>
              </a:spcAft>
            </a:pPr>
            <a:r>
              <a:rPr lang="de-DE" sz="1200" dirty="0">
                <a:effectLst/>
                <a:latin typeface="Times New Roman" panose="02020603050405020304" pitchFamily="18" charset="0"/>
                <a:ea typeface="Calibri" panose="020F0502020204030204" pitchFamily="34" charset="0"/>
                <a:cs typeface="Times New Roman" panose="02020603050405020304" pitchFamily="18" charset="0"/>
              </a:rPr>
              <a:t>Aufgabe ist es, </a:t>
            </a:r>
            <a:r>
              <a:rPr lang="de-DE" sz="1200" i="1" u="sng" dirty="0">
                <a:effectLst/>
                <a:latin typeface="Times New Roman" panose="02020603050405020304" pitchFamily="18" charset="0"/>
                <a:ea typeface="Calibri" panose="020F0502020204030204" pitchFamily="34" charset="0"/>
                <a:cs typeface="Times New Roman" panose="02020603050405020304" pitchFamily="18" charset="0"/>
              </a:rPr>
              <a:t>für jeweils einen Tag</a:t>
            </a:r>
            <a:r>
              <a:rPr lang="de-DE" sz="1200" dirty="0">
                <a:effectLst/>
                <a:latin typeface="Times New Roman" panose="02020603050405020304" pitchFamily="18" charset="0"/>
                <a:ea typeface="Calibri" panose="020F0502020204030204" pitchFamily="34" charset="0"/>
                <a:cs typeface="Times New Roman" panose="02020603050405020304" pitchFamily="18" charset="0"/>
              </a:rPr>
              <a:t> Beispiele der im Kurs besprochenen Formen von Bullshit (oder netter – Fehler in Datenanalyse und Kommunikation)  in eurem täglichen Erleben zu sammeln.  Weiterhin sollt ihr die Ergebnisse eurer Datensammlung zum Ende des Kurses visualisieren und darstellen.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de-DE" sz="1200" dirty="0">
                <a:effectLst/>
                <a:latin typeface="Times New Roman" panose="02020603050405020304" pitchFamily="18" charset="0"/>
                <a:ea typeface="Calibri" panose="020F0502020204030204" pitchFamily="34" charset="0"/>
                <a:cs typeface="Times New Roman" panose="02020603050405020304" pitchFamily="18" charset="0"/>
              </a:rPr>
              <a:t>Die genaue Form der Datensammlung und der Visualisierung ist euch überlassen,  und ihr könnt und solltet dabei kreativ sein.  Im Allgemeinen könnt ihr euch aber auf folgende Dinge achten: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de-DE" sz="1200" dirty="0">
                <a:effectLst/>
                <a:latin typeface="Times New Roman" panose="02020603050405020304" pitchFamily="18" charset="0"/>
                <a:ea typeface="Calibri" panose="020F0502020204030204" pitchFamily="34" charset="0"/>
                <a:cs typeface="Times New Roman" panose="02020603050405020304" pitchFamily="18" charset="0"/>
              </a:rPr>
              <a:t>Bullshit den ihr selber gesehen habt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de-DE" sz="1200" dirty="0">
                <a:effectLst/>
                <a:latin typeface="Times New Roman" panose="02020603050405020304" pitchFamily="18" charset="0"/>
                <a:ea typeface="Calibri" panose="020F0502020204030204" pitchFamily="34" charset="0"/>
                <a:cs typeface="Times New Roman" panose="02020603050405020304" pitchFamily="18" charset="0"/>
              </a:rPr>
              <a:t>Bullshit den ihr selber produziert habt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de-DE" sz="1200" dirty="0">
                <a:effectLst/>
                <a:latin typeface="Times New Roman" panose="02020603050405020304" pitchFamily="18" charset="0"/>
                <a:ea typeface="Calibri" panose="020F0502020204030204" pitchFamily="34" charset="0"/>
                <a:cs typeface="Times New Roman" panose="02020603050405020304" pitchFamily="18" charset="0"/>
              </a:rPr>
              <a:t>Situationen, in denen ihr versucht habt, Menschen über Bullshit aufzuklären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de-DE" sz="1200" dirty="0">
                <a:effectLst/>
                <a:latin typeface="Times New Roman" panose="02020603050405020304" pitchFamily="18" charset="0"/>
                <a:ea typeface="Calibri" panose="020F0502020204030204" pitchFamily="34" charset="0"/>
                <a:cs typeface="Times New Roman" panose="02020603050405020304" pitchFamily="18" charset="0"/>
              </a:rPr>
              <a:t>Diese Datensammlung soll drei Mal im Semester erfolgen, muss nicht mehr als einen Tag beinhalten, und sollte sich an den drei großen Themengruppen des Kurses orientieren.  Die Sammlung sollte deshalb innerhalb des jeweiligen Sitzungszeitraums geschehen, so dass wir die Ergebnisse auch in den jeweiligen synchronen Sitzungen besprechen können.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de-DE" sz="1200" dirty="0">
                <a:effectLst/>
                <a:latin typeface="Times New Roman" panose="02020603050405020304" pitchFamily="18" charset="0"/>
                <a:ea typeface="Calibri" panose="020F0502020204030204" pitchFamily="34" charset="0"/>
                <a:cs typeface="Times New Roman" panose="02020603050405020304" pitchFamily="18" charset="0"/>
              </a:rPr>
              <a:t>Auch bei der Visualisierung könnt und sollt ihr kreativ sein. Analoge Abbildungen sind genauso möglich wie digitale Darstellungen die in Excel, Tableau oder R hergestellt wurden.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de-DE" sz="1200" b="1" dirty="0">
                <a:effectLst/>
                <a:latin typeface="Times New Roman" panose="02020603050405020304" pitchFamily="18" charset="0"/>
                <a:ea typeface="Calibri" panose="020F0502020204030204" pitchFamily="34" charset="0"/>
                <a:cs typeface="Times New Roman" panose="02020603050405020304" pitchFamily="18" charset="0"/>
              </a:rPr>
              <a:t>Themengruppe 1 – Sitzung 4-6: 	 	</a:t>
            </a:r>
            <a:r>
              <a:rPr lang="de-DE" sz="1200" dirty="0">
                <a:effectLst/>
                <a:latin typeface="Times New Roman" panose="02020603050405020304" pitchFamily="18" charset="0"/>
                <a:ea typeface="Calibri" panose="020F0502020204030204" pitchFamily="34" charset="0"/>
                <a:cs typeface="Times New Roman" panose="02020603050405020304" pitchFamily="18" charset="0"/>
              </a:rPr>
              <a:t>Statistische Fallen und Tricks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de-DE"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de-DE" sz="1200" b="1" dirty="0">
                <a:effectLst/>
                <a:latin typeface="Times New Roman" panose="02020603050405020304" pitchFamily="18" charset="0"/>
                <a:ea typeface="Calibri" panose="020F0502020204030204" pitchFamily="34" charset="0"/>
                <a:cs typeface="Times New Roman" panose="02020603050405020304" pitchFamily="18" charset="0"/>
              </a:rPr>
              <a:t>Themengruppe 2 – Sitzung 7-8		</a:t>
            </a:r>
            <a:r>
              <a:rPr lang="de-DE" sz="1200" dirty="0">
                <a:effectLst/>
                <a:latin typeface="Times New Roman" panose="02020603050405020304" pitchFamily="18" charset="0"/>
                <a:ea typeface="Calibri" panose="020F0502020204030204" pitchFamily="34" charset="0"/>
                <a:cs typeface="Times New Roman" panose="02020603050405020304" pitchFamily="18" charset="0"/>
              </a:rPr>
              <a:t>Visualisierungen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de-DE" sz="12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de-DE" sz="1200" b="1" dirty="0">
                <a:effectLst/>
                <a:latin typeface="Times New Roman" panose="02020603050405020304" pitchFamily="18" charset="0"/>
                <a:ea typeface="Calibri" panose="020F0502020204030204" pitchFamily="34" charset="0"/>
                <a:cs typeface="Times New Roman" panose="02020603050405020304" pitchFamily="18" charset="0"/>
              </a:rPr>
              <a:t>Themengruppe 3 – Sitzung 9-10 		</a:t>
            </a:r>
            <a:r>
              <a:rPr lang="de-DE" sz="1200" dirty="0">
                <a:effectLst/>
                <a:latin typeface="Times New Roman" panose="02020603050405020304" pitchFamily="18" charset="0"/>
                <a:ea typeface="Calibri" panose="020F0502020204030204" pitchFamily="34" charset="0"/>
                <a:cs typeface="Times New Roman" panose="02020603050405020304" pitchFamily="18" charset="0"/>
              </a:rPr>
              <a:t>Kausalität</a:t>
            </a:r>
            <a:endParaRPr lang="de-DE" sz="1200" dirty="0"/>
          </a:p>
        </p:txBody>
      </p:sp>
    </p:spTree>
    <p:extLst>
      <p:ext uri="{BB962C8B-B14F-4D97-AF65-F5344CB8AC3E}">
        <p14:creationId xmlns:p14="http://schemas.microsoft.com/office/powerpoint/2010/main" val="244337696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noProof="0" dirty="0"/>
              <a:t>Hausarbeit</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de-DE" sz="2000" dirty="0"/>
              <a:t>Eckdaten </a:t>
            </a:r>
          </a:p>
          <a:p>
            <a:pPr marL="641350" lvl="1" indent="-285750"/>
            <a:r>
              <a:rPr lang="de-DE" sz="2000" dirty="0"/>
              <a:t>4500 Worte (+/- 10%) </a:t>
            </a:r>
          </a:p>
          <a:p>
            <a:pPr marL="641350" lvl="1" indent="-285750"/>
            <a:r>
              <a:rPr lang="de-DE" sz="2000" dirty="0"/>
              <a:t>Muss Mindestens einmal in Sprechstunde besprochen</a:t>
            </a:r>
          </a:p>
          <a:p>
            <a:pPr marL="641350" lvl="1" indent="-285750"/>
            <a:r>
              <a:rPr lang="de-DE" sz="2000" dirty="0"/>
              <a:t>Abgabe über Blackboard </a:t>
            </a:r>
          </a:p>
          <a:p>
            <a:pPr marL="457200" indent="-457200">
              <a:buFont typeface="Arial" panose="020B0604020202020204" pitchFamily="34" charset="0"/>
              <a:buChar char="•"/>
            </a:pPr>
            <a:r>
              <a:rPr lang="de-DE" sz="2000" dirty="0"/>
              <a:t>Version 1 - Klassische Hausarbeit :</a:t>
            </a:r>
            <a:r>
              <a:rPr lang="de-DE" sz="2000" b="0" dirty="0">
                <a:sym typeface="Wingdings" panose="05000000000000000000" pitchFamily="2" charset="2"/>
              </a:rPr>
              <a:t>Verbindung von Daten, Information und Politikwissenschaft </a:t>
            </a:r>
          </a:p>
          <a:p>
            <a:pPr marL="457200" indent="-457200">
              <a:buFont typeface="Arial" panose="020B0604020202020204" pitchFamily="34" charset="0"/>
              <a:buChar char="•"/>
            </a:pPr>
            <a:r>
              <a:rPr lang="de-DE" sz="2000" dirty="0">
                <a:sym typeface="Wingdings" panose="05000000000000000000" pitchFamily="2" charset="2"/>
              </a:rPr>
              <a:t>Version 2 - Lehrkonzept:</a:t>
            </a:r>
            <a:r>
              <a:rPr lang="de-DE" sz="2000" b="0" dirty="0">
                <a:sym typeface="Wingdings" panose="05000000000000000000" pitchFamily="2" charset="2"/>
              </a:rPr>
              <a:t> Wie können die Kompetenzen des Kurses an andere weitergegeben werden</a:t>
            </a:r>
          </a:p>
          <a:p>
            <a:pPr marL="457200" indent="-457200">
              <a:buFont typeface="Arial" panose="020B0604020202020204" pitchFamily="34" charset="0"/>
              <a:buChar char="•"/>
            </a:pPr>
            <a:r>
              <a:rPr lang="de-DE" sz="2000" dirty="0">
                <a:sym typeface="Wingdings" panose="05000000000000000000" pitchFamily="2" charset="2"/>
              </a:rPr>
              <a:t>Version 3 - Kritische Reflektion der eigenen Forschung: </a:t>
            </a:r>
            <a:r>
              <a:rPr lang="de-DE" sz="2000" b="0" dirty="0">
                <a:sym typeface="Wingdings" panose="05000000000000000000" pitchFamily="2" charset="2"/>
              </a:rPr>
              <a:t>Wie können die Inhalte des Kurses auf die eigene Forschung (BA oder Hausarbeit in andrem Kurs) angewendet werden? Wie kann die eigene Arbeit verbessert werden? </a:t>
            </a:r>
          </a:p>
          <a:p>
            <a:pPr marL="457200" indent="-457200">
              <a:buFont typeface="Arial" panose="020B0604020202020204" pitchFamily="34" charset="0"/>
              <a:buChar char="•"/>
            </a:pPr>
            <a:endParaRPr lang="de-DE" sz="1500" dirty="0"/>
          </a:p>
          <a:p>
            <a:pPr marL="812800" lvl="1" indent="-457200"/>
            <a:endParaRPr lang="de-DE" sz="1500" dirty="0"/>
          </a:p>
          <a:p>
            <a:pPr marL="641350" lvl="1" indent="-285750"/>
            <a:endParaRPr lang="de-DE" sz="1500" dirty="0"/>
          </a:p>
          <a:p>
            <a:pPr marL="285750" indent="-285750">
              <a:buFont typeface="Arial" panose="020B0604020202020204" pitchFamily="34" charset="0"/>
              <a:buChar char="•"/>
            </a:pPr>
            <a:endParaRPr lang="de-DE" sz="1500" dirty="0"/>
          </a:p>
          <a:p>
            <a:pPr marL="355600" lvl="1" indent="0">
              <a:buFont typeface="Arial" panose="020B0604020202020204" pitchFamily="34" charset="0"/>
              <a:buNone/>
            </a:pPr>
            <a:endParaRPr lang="de-DE" sz="1500" dirty="0"/>
          </a:p>
          <a:p>
            <a:pPr lvl="1" indent="0">
              <a:buNone/>
            </a:pPr>
            <a:endParaRPr lang="de-DE" sz="1500" dirty="0"/>
          </a:p>
        </p:txBody>
      </p:sp>
    </p:spTree>
    <p:extLst>
      <p:ext uri="{BB962C8B-B14F-4D97-AF65-F5344CB8AC3E}">
        <p14:creationId xmlns:p14="http://schemas.microsoft.com/office/powerpoint/2010/main" val="18644884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pPr marL="457200" indent="-457200">
              <a:buFont typeface="Arial" panose="020B0604020202020204" pitchFamily="34" charset="0"/>
              <a:buChar char="•"/>
            </a:pPr>
            <a:r>
              <a:rPr lang="de-DE" noProof="0" dirty="0"/>
              <a:t>1 – Vorstellung </a:t>
            </a:r>
          </a:p>
          <a:p>
            <a:pPr marL="457200" indent="-457200">
              <a:buFont typeface="Arial" panose="020B0604020202020204" pitchFamily="34" charset="0"/>
              <a:buChar char="•"/>
            </a:pPr>
            <a:r>
              <a:rPr lang="de-DE" noProof="0" dirty="0"/>
              <a:t>2 – Logistik: Struktur des Kurses </a:t>
            </a:r>
            <a:endParaRPr lang="de-DE" dirty="0"/>
          </a:p>
          <a:p>
            <a:pPr marL="457200" indent="-457200">
              <a:buFont typeface="Arial" panose="020B0604020202020204" pitchFamily="34" charset="0"/>
              <a:buChar char="•"/>
            </a:pPr>
            <a:r>
              <a:rPr lang="de-DE" noProof="0" dirty="0"/>
              <a:t>3 – Leistungen und Erwartungen </a:t>
            </a:r>
          </a:p>
          <a:p>
            <a:endParaRPr lang="de-DE" noProof="0" dirty="0"/>
          </a:p>
          <a:p>
            <a:pPr marL="457200" indent="-457200"/>
            <a:endParaRPr lang="de-DE" noProof="0" dirty="0"/>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Vorstellung</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373195099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Vorstellung</a:t>
            </a:r>
          </a:p>
        </p:txBody>
      </p:sp>
      <p:sp>
        <p:nvSpPr>
          <p:cNvPr id="3" name="Content Placeholder 2"/>
          <p:cNvSpPr>
            <a:spLocks noGrp="1"/>
          </p:cNvSpPr>
          <p:nvPr>
            <p:ph idx="1"/>
          </p:nvPr>
        </p:nvSpPr>
        <p:spPr>
          <a:xfrm>
            <a:off x="250825" y="1214438"/>
            <a:ext cx="6556375" cy="3646487"/>
          </a:xfrm>
        </p:spPr>
        <p:txBody>
          <a:bodyPr/>
          <a:lstStyle/>
          <a:p>
            <a:pPr marL="285750" indent="-285750">
              <a:buFont typeface="Arial" panose="020B0604020202020204" pitchFamily="34" charset="0"/>
              <a:buChar char="•"/>
            </a:pPr>
            <a:r>
              <a:rPr lang="de-DE" sz="2400" dirty="0">
                <a:hlinkClick r:id="rId2"/>
              </a:rPr>
              <a:t>FU Link</a:t>
            </a:r>
            <a:r>
              <a:rPr lang="de-DE" sz="2400" dirty="0"/>
              <a:t> </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r>
              <a:rPr lang="de-DE" sz="2400" dirty="0"/>
              <a:t>Sprechstunde: Dienstag 12-14 Uhr </a:t>
            </a:r>
            <a:r>
              <a:rPr lang="en-US" sz="2400" dirty="0" err="1"/>
              <a:t>Ihnestraße</a:t>
            </a:r>
            <a:r>
              <a:rPr lang="en-US" sz="2400" dirty="0"/>
              <a:t> </a:t>
            </a:r>
            <a:r>
              <a:rPr lang="de-DE" sz="2400" dirty="0"/>
              <a:t> 22 – Webex</a:t>
            </a:r>
          </a:p>
          <a:p>
            <a:pPr marL="285750" indent="-285750">
              <a:buFont typeface="Arial" panose="020B0604020202020204" pitchFamily="34" charset="0"/>
              <a:buChar char="•"/>
            </a:pPr>
            <a:endParaRPr lang="de-DE" sz="2400" dirty="0"/>
          </a:p>
          <a:p>
            <a:pPr marL="641350" lvl="1" indent="-285750">
              <a:buFont typeface="Arial" panose="020B0604020202020204" pitchFamily="34" charset="0"/>
              <a:buChar char="•"/>
            </a:pPr>
            <a:r>
              <a:rPr lang="de-DE" sz="2400" dirty="0"/>
              <a:t>Bitte vorher einen Termin vereinbaren  </a:t>
            </a:r>
            <a:r>
              <a:rPr lang="de-DE" sz="2400" dirty="0">
                <a:sym typeface="Wingdings" panose="05000000000000000000" pitchFamily="2" charset="2"/>
              </a:rPr>
              <a:t> FU Webseite</a:t>
            </a:r>
            <a:endParaRPr lang="de-DE" sz="2400" dirty="0"/>
          </a:p>
          <a:p>
            <a:pPr marL="641350" lvl="1" indent="-285750">
              <a:buFont typeface="Arial" panose="020B0604020202020204" pitchFamily="34" charset="0"/>
              <a:buChar char="•"/>
            </a:pPr>
            <a:r>
              <a:rPr lang="de-DE" sz="2400" dirty="0"/>
              <a:t>Substantive Fragen in der Sprechstunde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0044" y="1031875"/>
            <a:ext cx="1933131" cy="2878453"/>
          </a:xfrm>
          <a:prstGeom prst="rect">
            <a:avLst/>
          </a:prstGeom>
        </p:spPr>
      </p:pic>
    </p:spTree>
    <p:extLst>
      <p:ext uri="{BB962C8B-B14F-4D97-AF65-F5344CB8AC3E}">
        <p14:creationId xmlns:p14="http://schemas.microsoft.com/office/powerpoint/2010/main" val="221377808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0628-DDF3-4ADD-8558-AB058301EB29}"/>
              </a:ext>
            </a:extLst>
          </p:cNvPr>
          <p:cNvSpPr>
            <a:spLocks noGrp="1"/>
          </p:cNvSpPr>
          <p:nvPr>
            <p:ph type="title"/>
          </p:nvPr>
        </p:nvSpPr>
        <p:spPr/>
        <p:txBody>
          <a:bodyPr/>
          <a:lstStyle/>
          <a:p>
            <a:r>
              <a:rPr lang="en-US" dirty="0" err="1"/>
              <a:t>Vorstellung</a:t>
            </a:r>
            <a:r>
              <a:rPr lang="en-US" dirty="0"/>
              <a:t> II: </a:t>
            </a:r>
            <a:r>
              <a:rPr lang="en-US" dirty="0" err="1"/>
              <a:t>Eigene</a:t>
            </a:r>
            <a:r>
              <a:rPr lang="en-US" dirty="0"/>
              <a:t> </a:t>
            </a:r>
            <a:r>
              <a:rPr lang="en-US" dirty="0" err="1"/>
              <a:t>Forschung</a:t>
            </a:r>
            <a:r>
              <a:rPr lang="en-US" dirty="0"/>
              <a:t> </a:t>
            </a:r>
            <a:endParaRPr lang="de-DE" dirty="0"/>
          </a:p>
        </p:txBody>
      </p:sp>
      <p:sp>
        <p:nvSpPr>
          <p:cNvPr id="3" name="Content Placeholder 2">
            <a:extLst>
              <a:ext uri="{FF2B5EF4-FFF2-40B4-BE49-F238E27FC236}">
                <a16:creationId xmlns:a16="http://schemas.microsoft.com/office/drawing/2014/main" id="{1F105AE2-F173-4F10-B415-4027EAE2F22D}"/>
              </a:ext>
            </a:extLst>
          </p:cNvPr>
          <p:cNvSpPr>
            <a:spLocks noGrp="1"/>
          </p:cNvSpPr>
          <p:nvPr>
            <p:ph idx="1"/>
          </p:nvPr>
        </p:nvSpPr>
        <p:spPr/>
        <p:txBody>
          <a:bodyPr/>
          <a:lstStyle/>
          <a:p>
            <a:pPr marL="285750" indent="-285750">
              <a:buFont typeface="Arial" panose="020B0604020202020204" pitchFamily="34" charset="0"/>
              <a:buChar char="•"/>
            </a:pPr>
            <a:r>
              <a:rPr lang="de-DE" sz="2400" dirty="0"/>
              <a:t>Effekte von wirtschaftlicher und sozialer Unsicherheit auf politische Wahrnehmungen und Verhalten </a:t>
            </a:r>
          </a:p>
          <a:p>
            <a:pPr marL="285750" indent="-285750">
              <a:buFont typeface="Arial" panose="020B0604020202020204" pitchFamily="34" charset="0"/>
              <a:buChar char="•"/>
            </a:pPr>
            <a:r>
              <a:rPr lang="de-DE" sz="2400" dirty="0"/>
              <a:t>Interaktion mit institutionellen Rahmenbedingungen </a:t>
            </a:r>
          </a:p>
          <a:p>
            <a:pPr marL="641350" lvl="1" indent="-285750">
              <a:buFont typeface="Arial" panose="020B0604020202020204" pitchFamily="34" charset="0"/>
              <a:buChar char="•"/>
            </a:pPr>
            <a:r>
              <a:rPr lang="de-DE" sz="2400" dirty="0"/>
              <a:t>Vertrauen </a:t>
            </a:r>
          </a:p>
          <a:p>
            <a:pPr marL="641350" lvl="1" indent="-285750">
              <a:buFont typeface="Arial" panose="020B0604020202020204" pitchFamily="34" charset="0"/>
              <a:buChar char="•"/>
            </a:pPr>
            <a:r>
              <a:rPr lang="de-DE" sz="2400" dirty="0"/>
              <a:t>Politische Selbstwirksamkeit </a:t>
            </a:r>
          </a:p>
          <a:p>
            <a:pPr marL="641350" lvl="1" indent="-285750">
              <a:buFont typeface="Arial" panose="020B0604020202020204" pitchFamily="34" charset="0"/>
              <a:buChar char="•"/>
            </a:pPr>
            <a:r>
              <a:rPr lang="de-DE" sz="2400" dirty="0"/>
              <a:t>Anti-Eliten Politik </a:t>
            </a:r>
          </a:p>
          <a:p>
            <a:pPr marL="641350" lvl="1" indent="-285750">
              <a:buFont typeface="Arial" panose="020B0604020202020204" pitchFamily="34" charset="0"/>
              <a:buChar char="•"/>
            </a:pPr>
            <a:r>
              <a:rPr lang="de-DE" sz="2400" dirty="0"/>
              <a:t>Sozialstaatliche Maßnahmen </a:t>
            </a:r>
          </a:p>
          <a:p>
            <a:pPr marL="641350" lvl="1" indent="-285750">
              <a:buFont typeface="Arial" panose="020B0604020202020204" pitchFamily="34" charset="0"/>
              <a:buChar char="•"/>
            </a:pPr>
            <a:r>
              <a:rPr lang="de-DE" sz="2400" dirty="0"/>
              <a:t>Emotionen und Politische Psychologie  </a:t>
            </a:r>
          </a:p>
          <a:p>
            <a:pPr marL="641350" lvl="1" indent="-285750">
              <a:buFont typeface="Arial" panose="020B0604020202020204" pitchFamily="34" charset="0"/>
              <a:buChar char="•"/>
            </a:pPr>
            <a:r>
              <a:rPr lang="de-DE" sz="2400" dirty="0"/>
              <a:t>Rassismus und Gruppenbezogene Menschenfeindlichkeit</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sz="2400" dirty="0"/>
          </a:p>
          <a:p>
            <a:endParaRPr lang="de-DE" sz="2400" dirty="0"/>
          </a:p>
        </p:txBody>
      </p:sp>
    </p:spTree>
    <p:extLst>
      <p:ext uri="{BB962C8B-B14F-4D97-AF65-F5344CB8AC3E}">
        <p14:creationId xmlns:p14="http://schemas.microsoft.com/office/powerpoint/2010/main" val="93799667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B1F5-8B8C-4A47-84AF-4ED4738769E4}"/>
              </a:ext>
            </a:extLst>
          </p:cNvPr>
          <p:cNvSpPr>
            <a:spLocks noGrp="1"/>
          </p:cNvSpPr>
          <p:nvPr>
            <p:ph type="title"/>
          </p:nvPr>
        </p:nvSpPr>
        <p:spPr/>
        <p:txBody>
          <a:bodyPr/>
          <a:lstStyle/>
          <a:p>
            <a:r>
              <a:rPr lang="en-US" dirty="0" err="1"/>
              <a:t>Wer</a:t>
            </a:r>
            <a:r>
              <a:rPr lang="en-US" dirty="0"/>
              <a:t> </a:t>
            </a:r>
            <a:r>
              <a:rPr lang="en-US" dirty="0" err="1"/>
              <a:t>seid</a:t>
            </a:r>
            <a:r>
              <a:rPr lang="en-US" dirty="0"/>
              <a:t> </a:t>
            </a:r>
            <a:r>
              <a:rPr lang="en-US" dirty="0" err="1"/>
              <a:t>ihr</a:t>
            </a:r>
            <a:r>
              <a:rPr lang="en-US" dirty="0"/>
              <a:t>? </a:t>
            </a:r>
            <a:endParaRPr lang="de-DE" dirty="0"/>
          </a:p>
        </p:txBody>
      </p:sp>
      <p:sp>
        <p:nvSpPr>
          <p:cNvPr id="3" name="Content Placeholder 2">
            <a:extLst>
              <a:ext uri="{FF2B5EF4-FFF2-40B4-BE49-F238E27FC236}">
                <a16:creationId xmlns:a16="http://schemas.microsoft.com/office/drawing/2014/main" id="{5C07815A-E060-4191-9240-AD4D87886E72}"/>
              </a:ext>
            </a:extLst>
          </p:cNvPr>
          <p:cNvSpPr>
            <a:spLocks noGrp="1"/>
          </p:cNvSpPr>
          <p:nvPr>
            <p:ph idx="1"/>
          </p:nvPr>
        </p:nvSpPr>
        <p:spPr/>
        <p:txBody>
          <a:bodyPr/>
          <a:lstStyle/>
          <a:p>
            <a:pPr marL="342900" indent="-342900">
              <a:buFont typeface="Arial" panose="020B0604020202020204" pitchFamily="34" charset="0"/>
              <a:buChar char="•"/>
            </a:pPr>
            <a:r>
              <a:rPr lang="de-DE" sz="3200" dirty="0"/>
              <a:t>Name &amp; Semester</a:t>
            </a:r>
          </a:p>
          <a:p>
            <a:pPr marL="342900" indent="-342900">
              <a:buFont typeface="Arial" panose="020B0604020202020204" pitchFamily="34" charset="0"/>
              <a:buChar char="•"/>
            </a:pPr>
            <a:endParaRPr lang="de-DE" sz="3200" dirty="0"/>
          </a:p>
          <a:p>
            <a:pPr marL="342900" indent="-342900">
              <a:buFont typeface="Arial" panose="020B0604020202020204" pitchFamily="34" charset="0"/>
              <a:buChar char="•"/>
            </a:pPr>
            <a:r>
              <a:rPr lang="de-DE" sz="3200" dirty="0"/>
              <a:t>Warum habt ihr diesen Kurs ausgewählt?</a:t>
            </a:r>
          </a:p>
          <a:p>
            <a:r>
              <a:rPr lang="de-DE" sz="3200" dirty="0"/>
              <a:t> </a:t>
            </a:r>
          </a:p>
          <a:p>
            <a:pPr marL="342900" indent="-342900">
              <a:buFont typeface="Arial" panose="020B0604020202020204" pitchFamily="34" charset="0"/>
              <a:buChar char="•"/>
            </a:pPr>
            <a:r>
              <a:rPr lang="de-DE" sz="3200" dirty="0"/>
              <a:t>Was wollt ihr in eurer Bachelorarbeit erforschen / was habt ihr in eurer Bachelorarbeit erforscht </a:t>
            </a:r>
          </a:p>
          <a:p>
            <a:endParaRPr lang="de-DE" sz="3200" dirty="0"/>
          </a:p>
        </p:txBody>
      </p:sp>
    </p:spTree>
    <p:extLst>
      <p:ext uri="{BB962C8B-B14F-4D97-AF65-F5344CB8AC3E}">
        <p14:creationId xmlns:p14="http://schemas.microsoft.com/office/powerpoint/2010/main" val="197877344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Logistik: Struktur</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286023161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AB9D4-5035-617E-1CCF-5108C27DCDEC}"/>
              </a:ext>
            </a:extLst>
          </p:cNvPr>
          <p:cNvPicPr>
            <a:picLocks noChangeAspect="1"/>
          </p:cNvPicPr>
          <p:nvPr/>
        </p:nvPicPr>
        <p:blipFill>
          <a:blip r:embed="rId3"/>
          <a:stretch>
            <a:fillRect/>
          </a:stretch>
        </p:blipFill>
        <p:spPr>
          <a:xfrm>
            <a:off x="234950" y="844550"/>
            <a:ext cx="5600700" cy="4041775"/>
          </a:xfrm>
          <a:prstGeom prst="rect">
            <a:avLst/>
          </a:prstGeom>
        </p:spPr>
      </p:pic>
      <p:pic>
        <p:nvPicPr>
          <p:cNvPr id="7" name="Picture 6">
            <a:extLst>
              <a:ext uri="{FF2B5EF4-FFF2-40B4-BE49-F238E27FC236}">
                <a16:creationId xmlns:a16="http://schemas.microsoft.com/office/drawing/2014/main" id="{983272E3-F56D-D782-BDEE-AF104398F82B}"/>
              </a:ext>
            </a:extLst>
          </p:cNvPr>
          <p:cNvPicPr>
            <a:picLocks noChangeAspect="1"/>
          </p:cNvPicPr>
          <p:nvPr/>
        </p:nvPicPr>
        <p:blipFill>
          <a:blip r:embed="rId4"/>
          <a:stretch>
            <a:fillRect/>
          </a:stretch>
        </p:blipFill>
        <p:spPr>
          <a:xfrm>
            <a:off x="5913438" y="844550"/>
            <a:ext cx="939800" cy="1144588"/>
          </a:xfrm>
          <a:prstGeom prst="rect">
            <a:avLst/>
          </a:prstGeom>
        </p:spPr>
      </p:pic>
      <p:pic>
        <p:nvPicPr>
          <p:cNvPr id="11" name="Content Placeholder 10">
            <a:extLst>
              <a:ext uri="{FF2B5EF4-FFF2-40B4-BE49-F238E27FC236}">
                <a16:creationId xmlns:a16="http://schemas.microsoft.com/office/drawing/2014/main" id="{47E2F514-5BF5-EA5C-7E3F-CA275A4ED60C}"/>
              </a:ext>
            </a:extLst>
          </p:cNvPr>
          <p:cNvPicPr>
            <a:picLocks noGrp="1" noChangeAspect="1"/>
          </p:cNvPicPr>
          <p:nvPr>
            <p:ph sz="quarter" idx="4294967295"/>
          </p:nvPr>
        </p:nvPicPr>
        <p:blipFill>
          <a:blip r:embed="rId5"/>
          <a:stretch>
            <a:fillRect/>
          </a:stretch>
        </p:blipFill>
        <p:spPr>
          <a:xfrm>
            <a:off x="5913438" y="2066925"/>
            <a:ext cx="939800" cy="546100"/>
          </a:xfrm>
        </p:spPr>
      </p:pic>
      <p:pic>
        <p:nvPicPr>
          <p:cNvPr id="3" name="Picture 2">
            <a:extLst>
              <a:ext uri="{FF2B5EF4-FFF2-40B4-BE49-F238E27FC236}">
                <a16:creationId xmlns:a16="http://schemas.microsoft.com/office/drawing/2014/main" id="{DEB38DE0-79BA-8A0B-9802-7069227387B6}"/>
              </a:ext>
            </a:extLst>
          </p:cNvPr>
          <p:cNvPicPr>
            <a:picLocks noChangeAspect="1"/>
          </p:cNvPicPr>
          <p:nvPr/>
        </p:nvPicPr>
        <p:blipFill>
          <a:blip r:embed="rId6"/>
          <a:stretch>
            <a:fillRect/>
          </a:stretch>
        </p:blipFill>
        <p:spPr>
          <a:xfrm>
            <a:off x="6932613" y="844550"/>
            <a:ext cx="1944688" cy="1771650"/>
          </a:xfrm>
          <a:prstGeom prst="rect">
            <a:avLst/>
          </a:prstGeom>
        </p:spPr>
      </p:pic>
      <p:pic>
        <p:nvPicPr>
          <p:cNvPr id="4098" name="Picture 2" descr="Sonntagsfrage: Union und SPD stabil, Zustimmung für AfD steigt den dritten  Monat in Folge | Ipsos">
            <a:extLst>
              <a:ext uri="{FF2B5EF4-FFF2-40B4-BE49-F238E27FC236}">
                <a16:creationId xmlns:a16="http://schemas.microsoft.com/office/drawing/2014/main" id="{ABD5C905-2492-4F33-9FD7-FB792A9AEA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3438" y="2693988"/>
            <a:ext cx="2962275" cy="2190750"/>
          </a:xfrm>
          <a:prstGeom prst="rect">
            <a:avLst/>
          </a:prstGeom>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C3791FE8-D0F5-8241-98E7-02FBF0668CDF}"/>
              </a:ext>
            </a:extLst>
          </p:cNvPr>
          <p:cNvSpPr>
            <a:spLocks noGrp="1"/>
          </p:cNvSpPr>
          <p:nvPr>
            <p:ph type="title"/>
          </p:nvPr>
        </p:nvSpPr>
        <p:spPr>
          <a:xfrm>
            <a:off x="234950" y="76815"/>
            <a:ext cx="6456940" cy="425450"/>
          </a:xfrm>
        </p:spPr>
        <p:txBody>
          <a:bodyPr wrap="square" anchor="t">
            <a:normAutofit/>
          </a:bodyPr>
          <a:lstStyle/>
          <a:p>
            <a:pPr>
              <a:lnSpc>
                <a:spcPct val="90000"/>
              </a:lnSpc>
            </a:pPr>
            <a:r>
              <a:rPr lang="en-US" dirty="0" err="1"/>
              <a:t>Daten</a:t>
            </a:r>
            <a:r>
              <a:rPr lang="en-US" dirty="0"/>
              <a:t> und Politik I</a:t>
            </a:r>
          </a:p>
        </p:txBody>
      </p:sp>
    </p:spTree>
    <p:extLst>
      <p:ext uri="{BB962C8B-B14F-4D97-AF65-F5344CB8AC3E}">
        <p14:creationId xmlns:p14="http://schemas.microsoft.com/office/powerpoint/2010/main" val="175127233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7600A98F-0EC4-DECD-8B42-75B7692E9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8" y="735013"/>
            <a:ext cx="3778250" cy="2043113"/>
          </a:xfrm>
          <a:prstGeom prst="rect">
            <a:avLst/>
          </a:prstGeom>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8AD2577-54FC-12C2-221F-33E00D10F2EA}"/>
              </a:ext>
            </a:extLst>
          </p:cNvPr>
          <p:cNvPicPr>
            <a:picLocks noChangeAspect="1"/>
          </p:cNvPicPr>
          <p:nvPr/>
        </p:nvPicPr>
        <p:blipFill>
          <a:blip r:embed="rId4"/>
          <a:stretch>
            <a:fillRect/>
          </a:stretch>
        </p:blipFill>
        <p:spPr>
          <a:xfrm>
            <a:off x="306388" y="2857500"/>
            <a:ext cx="3778250" cy="2117725"/>
          </a:xfrm>
          <a:prstGeom prst="rect">
            <a:avLst/>
          </a:prstGeom>
        </p:spPr>
      </p:pic>
      <p:pic>
        <p:nvPicPr>
          <p:cNvPr id="1028" name="Picture 4">
            <a:extLst>
              <a:ext uri="{FF2B5EF4-FFF2-40B4-BE49-F238E27FC236}">
                <a16:creationId xmlns:a16="http://schemas.microsoft.com/office/drawing/2014/main" id="{1458058B-D211-25C0-2899-8AEC98B714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2425" y="735013"/>
            <a:ext cx="2538413" cy="1666875"/>
          </a:xfrm>
          <a:prstGeom prst="rect">
            <a:avLst/>
          </a:prstGeom>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91130A6-2407-3F9C-99CF-3507B1E79C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0213" y="735013"/>
            <a:ext cx="2062163" cy="1666875"/>
          </a:xfrm>
          <a:prstGeom prst="rect">
            <a:avLst/>
          </a:prstGeom>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2EF04F8-40FC-76AD-75E7-05E7BC18ECDA}"/>
              </a:ext>
            </a:extLst>
          </p:cNvPr>
          <p:cNvPicPr>
            <a:picLocks noChangeAspect="1"/>
          </p:cNvPicPr>
          <p:nvPr/>
        </p:nvPicPr>
        <p:blipFill>
          <a:blip r:embed="rId7"/>
          <a:stretch>
            <a:fillRect/>
          </a:stretch>
        </p:blipFill>
        <p:spPr>
          <a:xfrm>
            <a:off x="4162425" y="2479675"/>
            <a:ext cx="4678363" cy="2493963"/>
          </a:xfrm>
          <a:prstGeom prst="rect">
            <a:avLst/>
          </a:prstGeom>
        </p:spPr>
      </p:pic>
      <p:sp>
        <p:nvSpPr>
          <p:cNvPr id="4" name="Title 3">
            <a:extLst>
              <a:ext uri="{FF2B5EF4-FFF2-40B4-BE49-F238E27FC236}">
                <a16:creationId xmlns:a16="http://schemas.microsoft.com/office/drawing/2014/main" id="{C3791FE8-D0F5-8241-98E7-02FBF0668CDF}"/>
              </a:ext>
            </a:extLst>
          </p:cNvPr>
          <p:cNvSpPr>
            <a:spLocks noGrp="1"/>
          </p:cNvSpPr>
          <p:nvPr>
            <p:ph type="title"/>
          </p:nvPr>
        </p:nvSpPr>
        <p:spPr>
          <a:xfrm>
            <a:off x="234950" y="76815"/>
            <a:ext cx="6456940" cy="425450"/>
          </a:xfrm>
        </p:spPr>
        <p:txBody>
          <a:bodyPr wrap="square" anchor="t">
            <a:normAutofit/>
          </a:bodyPr>
          <a:lstStyle/>
          <a:p>
            <a:pPr>
              <a:lnSpc>
                <a:spcPct val="90000"/>
              </a:lnSpc>
            </a:pPr>
            <a:r>
              <a:rPr lang="en-US" dirty="0" err="1"/>
              <a:t>Daten</a:t>
            </a:r>
            <a:r>
              <a:rPr lang="en-US" dirty="0"/>
              <a:t> und Politik II</a:t>
            </a:r>
          </a:p>
        </p:txBody>
      </p:sp>
    </p:spTree>
    <p:extLst>
      <p:ext uri="{BB962C8B-B14F-4D97-AF65-F5344CB8AC3E}">
        <p14:creationId xmlns:p14="http://schemas.microsoft.com/office/powerpoint/2010/main" val="2509366300"/>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TotalTime>
  <Words>628</Words>
  <Application>Microsoft Office PowerPoint</Application>
  <PresentationFormat>On-screen Show (16:9)</PresentationFormat>
  <Paragraphs>100</Paragraphs>
  <Slides>16</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Calibri</vt:lpstr>
      <vt:lpstr>NexusSansPro</vt:lpstr>
      <vt:lpstr>NexusSansPro-Bold</vt:lpstr>
      <vt:lpstr>Times New Roman</vt:lpstr>
      <vt:lpstr>Verdana</vt:lpstr>
      <vt:lpstr>Vorlesung_15080_17.10.13</vt:lpstr>
      <vt:lpstr>1_Vorlesung_15080_17.10.13</vt:lpstr>
      <vt:lpstr>2_Vorlesung_15080_17.10.13</vt:lpstr>
      <vt:lpstr>Politische Datenkompetenz gewinnen und vermitteln</vt:lpstr>
      <vt:lpstr>Übersicht</vt:lpstr>
      <vt:lpstr>1</vt:lpstr>
      <vt:lpstr>Vorstellung</vt:lpstr>
      <vt:lpstr>Vorstellung II: Eigene Forschung </vt:lpstr>
      <vt:lpstr>Wer seid ihr? </vt:lpstr>
      <vt:lpstr>2</vt:lpstr>
      <vt:lpstr>Daten und Politik I</vt:lpstr>
      <vt:lpstr>Daten und Politik II</vt:lpstr>
      <vt:lpstr>Grundsatzfragen</vt:lpstr>
      <vt:lpstr>Struktur und Themen des Kurses</vt:lpstr>
      <vt:lpstr>3</vt:lpstr>
      <vt:lpstr>Leistungsnachweise </vt:lpstr>
      <vt:lpstr>Leistungsnachweise </vt:lpstr>
      <vt:lpstr>Tagebuch</vt:lpstr>
      <vt:lpstr>Hausarbeit</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195</cp:revision>
  <cp:lastPrinted>2015-10-12T07:54:51Z</cp:lastPrinted>
  <dcterms:created xsi:type="dcterms:W3CDTF">2013-10-17T07:50:24Z</dcterms:created>
  <dcterms:modified xsi:type="dcterms:W3CDTF">2023-04-16T16:45:18Z</dcterms:modified>
</cp:coreProperties>
</file>