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9" r:id="rId12"/>
    <p:sldId id="267" r:id="rId13"/>
    <p:sldId id="278" r:id="rId14"/>
    <p:sldId id="271" r:id="rId15"/>
    <p:sldId id="277" r:id="rId16"/>
    <p:sldId id="268" r:id="rId17"/>
    <p:sldId id="279" r:id="rId18"/>
    <p:sldId id="280" r:id="rId19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DCC66-7BDC-4B17-8672-34B608685E08}" v="719" dt="2021-06-30T16:07:0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4" autoAdjust="0"/>
    <p:restoredTop sz="86410" autoAdjust="0"/>
  </p:normalViewPr>
  <p:slideViewPr>
    <p:cSldViewPr snapToGrid="0">
      <p:cViewPr varScale="1">
        <p:scale>
          <a:sx n="175" d="100"/>
          <a:sy n="175" d="100"/>
        </p:scale>
        <p:origin x="144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8C30D2DF-EC8D-4F08-BCB9-3BAC4E2497BA}"/>
    <pc:docChg chg="undo custSel addSld delSld modSld sldOrd">
      <pc:chgData name="C C" userId="58c016da926720ee" providerId="LiveId" clId="{8C30D2DF-EC8D-4F08-BCB9-3BAC4E2497BA}" dt="2021-06-29T12:00:32.898" v="2964" actId="1076"/>
      <pc:docMkLst>
        <pc:docMk/>
      </pc:docMkLst>
      <pc:sldChg chg="modSp mod">
        <pc:chgData name="C C" userId="58c016da926720ee" providerId="LiveId" clId="{8C30D2DF-EC8D-4F08-BCB9-3BAC4E2497BA}" dt="2021-06-29T08:54:26.258" v="324" actId="20577"/>
        <pc:sldMkLst>
          <pc:docMk/>
          <pc:sldMk cId="548896134" sldId="256"/>
        </pc:sldMkLst>
        <pc:spChg chg="mod">
          <ac:chgData name="C C" userId="58c016da926720ee" providerId="LiveId" clId="{8C30D2DF-EC8D-4F08-BCB9-3BAC4E2497BA}" dt="2021-06-29T08:54:26.258" v="324" actId="20577"/>
          <ac:spMkLst>
            <pc:docMk/>
            <pc:sldMk cId="548896134" sldId="256"/>
            <ac:spMk id="2" creationId="{A3D8D65C-6706-474E-BED5-5675C19F9359}"/>
          </ac:spMkLst>
        </pc:spChg>
      </pc:sldChg>
      <pc:sldChg chg="modSp mod">
        <pc:chgData name="C C" userId="58c016da926720ee" providerId="LiveId" clId="{8C30D2DF-EC8D-4F08-BCB9-3BAC4E2497BA}" dt="2021-06-29T09:06:29.995" v="771" actId="20577"/>
        <pc:sldMkLst>
          <pc:docMk/>
          <pc:sldMk cId="4261216236" sldId="257"/>
        </pc:sldMkLst>
        <pc:spChg chg="mod">
          <ac:chgData name="C C" userId="58c016da926720ee" providerId="LiveId" clId="{8C30D2DF-EC8D-4F08-BCB9-3BAC4E2497BA}" dt="2021-06-29T09:06:29.995" v="771" actId="20577"/>
          <ac:spMkLst>
            <pc:docMk/>
            <pc:sldMk cId="4261216236" sldId="257"/>
            <ac:spMk id="3" creationId="{96AE1C7B-F796-49FB-82FD-B0737BCD281F}"/>
          </ac:spMkLst>
        </pc:spChg>
      </pc:sldChg>
      <pc:sldChg chg="modSp mod">
        <pc:chgData name="C C" userId="58c016da926720ee" providerId="LiveId" clId="{8C30D2DF-EC8D-4F08-BCB9-3BAC4E2497BA}" dt="2021-06-29T09:10:23.802" v="774"/>
        <pc:sldMkLst>
          <pc:docMk/>
          <pc:sldMk cId="911239475" sldId="258"/>
        </pc:sldMkLst>
        <pc:spChg chg="mod">
          <ac:chgData name="C C" userId="58c016da926720ee" providerId="LiveId" clId="{8C30D2DF-EC8D-4F08-BCB9-3BAC4E2497BA}" dt="2021-06-29T09:10:19.409" v="773"/>
          <ac:spMkLst>
            <pc:docMk/>
            <pc:sldMk cId="911239475" sldId="258"/>
            <ac:spMk id="4" creationId="{75B038C0-D054-42AF-8551-D9B87E6F412E}"/>
          </ac:spMkLst>
        </pc:spChg>
        <pc:spChg chg="mod">
          <ac:chgData name="C C" userId="58c016da926720ee" providerId="LiveId" clId="{8C30D2DF-EC8D-4F08-BCB9-3BAC4E2497BA}" dt="2021-06-29T09:10:23.802" v="774"/>
          <ac:spMkLst>
            <pc:docMk/>
            <pc:sldMk cId="911239475" sldId="258"/>
            <ac:spMk id="5" creationId="{80D0B29C-B816-454D-AA2F-0BF69D0DFEC9}"/>
          </ac:spMkLst>
        </pc:spChg>
      </pc:sldChg>
      <pc:sldChg chg="addSp delSp modSp new mod modClrScheme chgLayout">
        <pc:chgData name="C C" userId="58c016da926720ee" providerId="LiveId" clId="{8C30D2DF-EC8D-4F08-BCB9-3BAC4E2497BA}" dt="2021-06-29T09:10:55.328" v="822" actId="700"/>
        <pc:sldMkLst>
          <pc:docMk/>
          <pc:sldMk cId="1704370898" sldId="259"/>
        </pc:sldMkLst>
        <pc:spChg chg="del mod ord">
          <ac:chgData name="C C" userId="58c016da926720ee" providerId="LiveId" clId="{8C30D2DF-EC8D-4F08-BCB9-3BAC4E2497BA}" dt="2021-06-29T09:10:28.452" v="776" actId="700"/>
          <ac:spMkLst>
            <pc:docMk/>
            <pc:sldMk cId="1704370898" sldId="259"/>
            <ac:spMk id="2" creationId="{2CB8E5FF-6562-42FD-AAB8-F1B4240A62F8}"/>
          </ac:spMkLst>
        </pc:spChg>
        <pc:spChg chg="del mod ord">
          <ac:chgData name="C C" userId="58c016da926720ee" providerId="LiveId" clId="{8C30D2DF-EC8D-4F08-BCB9-3BAC4E2497BA}" dt="2021-06-29T09:10:28.452" v="776" actId="700"/>
          <ac:spMkLst>
            <pc:docMk/>
            <pc:sldMk cId="1704370898" sldId="259"/>
            <ac:spMk id="3" creationId="{E7500C6A-5B68-433E-89B1-7F12814F4733}"/>
          </ac:spMkLst>
        </pc:spChg>
        <pc:spChg chg="add del mod ord">
          <ac:chgData name="C C" userId="58c016da926720ee" providerId="LiveId" clId="{8C30D2DF-EC8D-4F08-BCB9-3BAC4E2497BA}" dt="2021-06-29T09:10:31.855" v="777" actId="700"/>
          <ac:spMkLst>
            <pc:docMk/>
            <pc:sldMk cId="1704370898" sldId="259"/>
            <ac:spMk id="4" creationId="{E5A7880D-2EEF-41C1-8439-69C77598C05A}"/>
          </ac:spMkLst>
        </pc:spChg>
        <pc:spChg chg="add del mod ord">
          <ac:chgData name="C C" userId="58c016da926720ee" providerId="LiveId" clId="{8C30D2DF-EC8D-4F08-BCB9-3BAC4E2497BA}" dt="2021-06-29T09:10:31.855" v="777" actId="700"/>
          <ac:spMkLst>
            <pc:docMk/>
            <pc:sldMk cId="1704370898" sldId="259"/>
            <ac:spMk id="5" creationId="{468C37B6-26C7-4119-B328-2FE49146F8A1}"/>
          </ac:spMkLst>
        </pc:spChg>
        <pc:spChg chg="add del mod ord">
          <ac:chgData name="C C" userId="58c016da926720ee" providerId="LiveId" clId="{8C30D2DF-EC8D-4F08-BCB9-3BAC4E2497BA}" dt="2021-06-29T09:10:34.679" v="778" actId="700"/>
          <ac:spMkLst>
            <pc:docMk/>
            <pc:sldMk cId="1704370898" sldId="259"/>
            <ac:spMk id="6" creationId="{DC430103-6FD0-451A-81A3-B6ABD6400CE4}"/>
          </ac:spMkLst>
        </pc:spChg>
        <pc:spChg chg="add del mod ord">
          <ac:chgData name="C C" userId="58c016da926720ee" providerId="LiveId" clId="{8C30D2DF-EC8D-4F08-BCB9-3BAC4E2497BA}" dt="2021-06-29T09:10:34.679" v="778" actId="700"/>
          <ac:spMkLst>
            <pc:docMk/>
            <pc:sldMk cId="1704370898" sldId="259"/>
            <ac:spMk id="7" creationId="{1DD0A2A3-56CA-4750-B57B-79E131D2A2C8}"/>
          </ac:spMkLst>
        </pc:spChg>
        <pc:spChg chg="add mod ord">
          <ac:chgData name="C C" userId="58c016da926720ee" providerId="LiveId" clId="{8C30D2DF-EC8D-4F08-BCB9-3BAC4E2497BA}" dt="2021-06-29T09:10:55.328" v="822" actId="700"/>
          <ac:spMkLst>
            <pc:docMk/>
            <pc:sldMk cId="1704370898" sldId="259"/>
            <ac:spMk id="8" creationId="{6E27250E-847A-48E8-8E67-FFCE978B8C5D}"/>
          </ac:spMkLst>
        </pc:spChg>
        <pc:spChg chg="add del mod ord">
          <ac:chgData name="C C" userId="58c016da926720ee" providerId="LiveId" clId="{8C30D2DF-EC8D-4F08-BCB9-3BAC4E2497BA}" dt="2021-06-29T09:10:55.328" v="822" actId="700"/>
          <ac:spMkLst>
            <pc:docMk/>
            <pc:sldMk cId="1704370898" sldId="259"/>
            <ac:spMk id="9" creationId="{72D4AEEA-E2CD-44AE-A182-BEA25FE3E03E}"/>
          </ac:spMkLst>
        </pc:spChg>
        <pc:spChg chg="add del mod ord">
          <ac:chgData name="C C" userId="58c016da926720ee" providerId="LiveId" clId="{8C30D2DF-EC8D-4F08-BCB9-3BAC4E2497BA}" dt="2021-06-29T09:10:55.328" v="822" actId="700"/>
          <ac:spMkLst>
            <pc:docMk/>
            <pc:sldMk cId="1704370898" sldId="259"/>
            <ac:spMk id="10" creationId="{5F37C719-9322-4B73-A96F-B7017AF338F7}"/>
          </ac:spMkLst>
        </pc:spChg>
        <pc:spChg chg="add mod ord">
          <ac:chgData name="C C" userId="58c016da926720ee" providerId="LiveId" clId="{8C30D2DF-EC8D-4F08-BCB9-3BAC4E2497BA}" dt="2021-06-29T09:10:55.328" v="822" actId="700"/>
          <ac:spMkLst>
            <pc:docMk/>
            <pc:sldMk cId="1704370898" sldId="259"/>
            <ac:spMk id="11" creationId="{349EEC58-4CD8-458E-90A8-BFCB6FF07CEE}"/>
          </ac:spMkLst>
        </pc:spChg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1918203633" sldId="259"/>
        </pc:sldMkLst>
      </pc:sldChg>
      <pc:sldChg chg="addSp delSp modSp new mod modClrScheme chgLayout">
        <pc:chgData name="C C" userId="58c016da926720ee" providerId="LiveId" clId="{8C30D2DF-EC8D-4F08-BCB9-3BAC4E2497BA}" dt="2021-06-29T09:11:18.578" v="857" actId="20577"/>
        <pc:sldMkLst>
          <pc:docMk/>
          <pc:sldMk cId="303103936" sldId="260"/>
        </pc:sldMkLst>
        <pc:spChg chg="del mod ord">
          <ac:chgData name="C C" userId="58c016da926720ee" providerId="LiveId" clId="{8C30D2DF-EC8D-4F08-BCB9-3BAC4E2497BA}" dt="2021-06-29T09:11:04.095" v="824" actId="700"/>
          <ac:spMkLst>
            <pc:docMk/>
            <pc:sldMk cId="303103936" sldId="260"/>
            <ac:spMk id="2" creationId="{83D7EC6B-5E25-41B9-AA53-B42E66AA5CE5}"/>
          </ac:spMkLst>
        </pc:spChg>
        <pc:spChg chg="del mod ord">
          <ac:chgData name="C C" userId="58c016da926720ee" providerId="LiveId" clId="{8C30D2DF-EC8D-4F08-BCB9-3BAC4E2497BA}" dt="2021-06-29T09:11:04.095" v="824" actId="700"/>
          <ac:spMkLst>
            <pc:docMk/>
            <pc:sldMk cId="303103936" sldId="260"/>
            <ac:spMk id="3" creationId="{F7D9E4B2-3987-4DA3-95EA-A8165A80B917}"/>
          </ac:spMkLst>
        </pc:spChg>
        <pc:spChg chg="add mod ord">
          <ac:chgData name="C C" userId="58c016da926720ee" providerId="LiveId" clId="{8C30D2DF-EC8D-4F08-BCB9-3BAC4E2497BA}" dt="2021-06-29T09:11:18.578" v="857" actId="20577"/>
          <ac:spMkLst>
            <pc:docMk/>
            <pc:sldMk cId="303103936" sldId="260"/>
            <ac:spMk id="4" creationId="{DAFA5577-BCE9-4DB4-9192-933435F4E027}"/>
          </ac:spMkLst>
        </pc:spChg>
        <pc:spChg chg="add mod ord">
          <ac:chgData name="C C" userId="58c016da926720ee" providerId="LiveId" clId="{8C30D2DF-EC8D-4F08-BCB9-3BAC4E2497BA}" dt="2021-06-29T09:11:04.095" v="824" actId="700"/>
          <ac:spMkLst>
            <pc:docMk/>
            <pc:sldMk cId="303103936" sldId="260"/>
            <ac:spMk id="5" creationId="{D714C9AB-411D-4327-A4D2-5267B159A139}"/>
          </ac:spMkLst>
        </pc:spChg>
        <pc:spChg chg="add mod ord">
          <ac:chgData name="C C" userId="58c016da926720ee" providerId="LiveId" clId="{8C30D2DF-EC8D-4F08-BCB9-3BAC4E2497BA}" dt="2021-06-29T09:11:04.095" v="824" actId="700"/>
          <ac:spMkLst>
            <pc:docMk/>
            <pc:sldMk cId="303103936" sldId="260"/>
            <ac:spMk id="6" creationId="{402B26AB-6AB7-45E1-8351-AA3EA07FA643}"/>
          </ac:spMkLst>
        </pc:spChg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758491981" sldId="260"/>
        </pc:sldMkLst>
      </pc:sldChg>
      <pc:sldChg chg="delSp modSp new mod modClrScheme chgLayout">
        <pc:chgData name="C C" userId="58c016da926720ee" providerId="LiveId" clId="{8C30D2DF-EC8D-4F08-BCB9-3BAC4E2497BA}" dt="2021-06-29T09:50:03.296" v="2005" actId="20577"/>
        <pc:sldMkLst>
          <pc:docMk/>
          <pc:sldMk cId="1926391903" sldId="261"/>
        </pc:sldMkLst>
        <pc:spChg chg="mod ord">
          <ac:chgData name="C C" userId="58c016da926720ee" providerId="LiveId" clId="{8C30D2DF-EC8D-4F08-BCB9-3BAC4E2497BA}" dt="2021-06-29T09:40:00.569" v="1334" actId="20577"/>
          <ac:spMkLst>
            <pc:docMk/>
            <pc:sldMk cId="1926391903" sldId="261"/>
            <ac:spMk id="2" creationId="{BD80F254-B1F5-423F-A7A6-A88DB4B47768}"/>
          </ac:spMkLst>
        </pc:spChg>
        <pc:spChg chg="mod ord">
          <ac:chgData name="C C" userId="58c016da926720ee" providerId="LiveId" clId="{8C30D2DF-EC8D-4F08-BCB9-3BAC4E2497BA}" dt="2021-06-29T09:50:03.296" v="2005" actId="20577"/>
          <ac:spMkLst>
            <pc:docMk/>
            <pc:sldMk cId="1926391903" sldId="261"/>
            <ac:spMk id="3" creationId="{13FFAFA9-7E2F-407E-8F7A-1FBC0433FF6F}"/>
          </ac:spMkLst>
        </pc:spChg>
        <pc:spChg chg="del">
          <ac:chgData name="C C" userId="58c016da926720ee" providerId="LiveId" clId="{8C30D2DF-EC8D-4F08-BCB9-3BAC4E2497BA}" dt="2021-06-29T09:38:23.058" v="1199" actId="700"/>
          <ac:spMkLst>
            <pc:docMk/>
            <pc:sldMk cId="1926391903" sldId="261"/>
            <ac:spMk id="4" creationId="{F0F4BA68-A296-4916-BB3B-4FB94996D08B}"/>
          </ac:spMkLst>
        </pc:spChg>
      </pc:sldChg>
      <pc:sldChg chg="addSp delSp modSp add mod modClrScheme chgLayout">
        <pc:chgData name="C C" userId="58c016da926720ee" providerId="LiveId" clId="{8C30D2DF-EC8D-4F08-BCB9-3BAC4E2497BA}" dt="2021-06-29T09:49:07.806" v="1962"/>
        <pc:sldMkLst>
          <pc:docMk/>
          <pc:sldMk cId="1472926967" sldId="262"/>
        </pc:sldMkLst>
        <pc:spChg chg="mod ord">
          <ac:chgData name="C C" userId="58c016da926720ee" providerId="LiveId" clId="{8C30D2DF-EC8D-4F08-BCB9-3BAC4E2497BA}" dt="2021-06-29T09:45:26.500" v="1751" actId="700"/>
          <ac:spMkLst>
            <pc:docMk/>
            <pc:sldMk cId="1472926967" sldId="262"/>
            <ac:spMk id="2" creationId="{BD80F254-B1F5-423F-A7A6-A88DB4B47768}"/>
          </ac:spMkLst>
        </pc:spChg>
        <pc:spChg chg="mod ord">
          <ac:chgData name="C C" userId="58c016da926720ee" providerId="LiveId" clId="{8C30D2DF-EC8D-4F08-BCB9-3BAC4E2497BA}" dt="2021-06-29T09:46:41.186" v="1961" actId="313"/>
          <ac:spMkLst>
            <pc:docMk/>
            <pc:sldMk cId="1472926967" sldId="262"/>
            <ac:spMk id="3" creationId="{13FFAFA9-7E2F-407E-8F7A-1FBC0433FF6F}"/>
          </ac:spMkLst>
        </pc:spChg>
        <pc:spChg chg="add del mod ord">
          <ac:chgData name="C C" userId="58c016da926720ee" providerId="LiveId" clId="{8C30D2DF-EC8D-4F08-BCB9-3BAC4E2497BA}" dt="2021-06-29T09:49:07.806" v="1962"/>
          <ac:spMkLst>
            <pc:docMk/>
            <pc:sldMk cId="1472926967" sldId="262"/>
            <ac:spMk id="4" creationId="{7C9DE550-0AE7-4FEB-BDB7-6184B23FEA61}"/>
          </ac:spMkLst>
        </pc:spChg>
        <pc:picChg chg="add mod">
          <ac:chgData name="C C" userId="58c016da926720ee" providerId="LiveId" clId="{8C30D2DF-EC8D-4F08-BCB9-3BAC4E2497BA}" dt="2021-06-29T09:49:07.806" v="1962"/>
          <ac:picMkLst>
            <pc:docMk/>
            <pc:sldMk cId="1472926967" sldId="262"/>
            <ac:picMk id="1026" creationId="{E7B2B643-77E3-4A0B-87E6-8F7D7F2DFD00}"/>
          </ac:picMkLst>
        </pc:picChg>
      </pc:sldChg>
      <pc:sldChg chg="modSp add del">
        <pc:chgData name="C C" userId="58c016da926720ee" providerId="LiveId" clId="{8C30D2DF-EC8D-4F08-BCB9-3BAC4E2497BA}" dt="2021-06-29T09:41:34.035" v="1500" actId="47"/>
        <pc:sldMkLst>
          <pc:docMk/>
          <pc:sldMk cId="2095517440" sldId="262"/>
        </pc:sldMkLst>
        <pc:spChg chg="mod">
          <ac:chgData name="C C" userId="58c016da926720ee" providerId="LiveId" clId="{8C30D2DF-EC8D-4F08-BCB9-3BAC4E2497BA}" dt="2021-06-29T09:35:57.361" v="928" actId="20577"/>
          <ac:spMkLst>
            <pc:docMk/>
            <pc:sldMk cId="2095517440" sldId="262"/>
            <ac:spMk id="2" creationId="{182C2DDF-DFF6-461E-93CC-66D3D36ECF20}"/>
          </ac:spMkLst>
        </pc:spChg>
        <pc:spChg chg="mod">
          <ac:chgData name="C C" userId="58c016da926720ee" providerId="LiveId" clId="{8C30D2DF-EC8D-4F08-BCB9-3BAC4E2497BA}" dt="2021-06-29T09:36:33.009" v="1018" actId="20577"/>
          <ac:spMkLst>
            <pc:docMk/>
            <pc:sldMk cId="2095517440" sldId="262"/>
            <ac:spMk id="3" creationId="{B709CDD6-8164-41A9-A4EF-954A5591E413}"/>
          </ac:spMkLst>
        </pc:spChg>
      </pc:sldChg>
      <pc:sldChg chg="addSp delSp modSp new mod ord modClrScheme chgLayout modNotesTx">
        <pc:chgData name="C C" userId="58c016da926720ee" providerId="LiveId" clId="{8C30D2DF-EC8D-4F08-BCB9-3BAC4E2497BA}" dt="2021-06-29T11:59:55.431" v="2935" actId="1076"/>
        <pc:sldMkLst>
          <pc:docMk/>
          <pc:sldMk cId="3561278076" sldId="263"/>
        </pc:sldMkLst>
        <pc:spChg chg="mod ord">
          <ac:chgData name="C C" userId="58c016da926720ee" providerId="LiveId" clId="{8C30D2DF-EC8D-4F08-BCB9-3BAC4E2497BA}" dt="2021-06-29T11:59:40.525" v="2929" actId="700"/>
          <ac:spMkLst>
            <pc:docMk/>
            <pc:sldMk cId="3561278076" sldId="263"/>
            <ac:spMk id="2" creationId="{2EBC74AC-1520-49C9-B32D-231ADAEEE2C9}"/>
          </ac:spMkLst>
        </pc:spChg>
        <pc:spChg chg="del mod ord">
          <ac:chgData name="C C" userId="58c016da926720ee" providerId="LiveId" clId="{8C30D2DF-EC8D-4F08-BCB9-3BAC4E2497BA}" dt="2021-06-29T11:59:45.748" v="2931" actId="478"/>
          <ac:spMkLst>
            <pc:docMk/>
            <pc:sldMk cId="3561278076" sldId="263"/>
            <ac:spMk id="3" creationId="{5B4F8331-89AB-4A9B-979D-884AFCBAB82E}"/>
          </ac:spMkLst>
        </pc:spChg>
        <pc:spChg chg="del">
          <ac:chgData name="C C" userId="58c016da926720ee" providerId="LiveId" clId="{8C30D2DF-EC8D-4F08-BCB9-3BAC4E2497BA}" dt="2021-06-29T10:02:35.742" v="2039"/>
          <ac:spMkLst>
            <pc:docMk/>
            <pc:sldMk cId="3561278076" sldId="263"/>
            <ac:spMk id="4" creationId="{20C5D4F5-F0FD-4B4B-894A-2BE6456B9A9B}"/>
          </ac:spMkLst>
        </pc:spChg>
        <pc:spChg chg="add del mod">
          <ac:chgData name="C C" userId="58c016da926720ee" providerId="LiveId" clId="{8C30D2DF-EC8D-4F08-BCB9-3BAC4E2497BA}" dt="2021-06-29T10:02:47.814" v="2041"/>
          <ac:spMkLst>
            <pc:docMk/>
            <pc:sldMk cId="3561278076" sldId="263"/>
            <ac:spMk id="5" creationId="{17009EAA-7BBE-40A0-A568-704B2D57B435}"/>
          </ac:spMkLst>
        </pc:spChg>
        <pc:spChg chg="add del mod">
          <ac:chgData name="C C" userId="58c016da926720ee" providerId="LiveId" clId="{8C30D2DF-EC8D-4F08-BCB9-3BAC4E2497BA}" dt="2021-06-29T10:12:36.007" v="2614" actId="478"/>
          <ac:spMkLst>
            <pc:docMk/>
            <pc:sldMk cId="3561278076" sldId="263"/>
            <ac:spMk id="6" creationId="{8FC65231-11BF-491C-A5BD-A515EFC5DCE3}"/>
          </ac:spMkLst>
        </pc:spChg>
        <pc:picChg chg="add del mod">
          <ac:chgData name="C C" userId="58c016da926720ee" providerId="LiveId" clId="{8C30D2DF-EC8D-4F08-BCB9-3BAC4E2497BA}" dt="2021-06-29T11:57:49.970" v="2721"/>
          <ac:picMkLst>
            <pc:docMk/>
            <pc:sldMk cId="3561278076" sldId="263"/>
            <ac:picMk id="10" creationId="{D4961740-6788-40A1-926F-E70D35496841}"/>
          </ac:picMkLst>
        </pc:picChg>
        <pc:picChg chg="add del mod">
          <ac:chgData name="C C" userId="58c016da926720ee" providerId="LiveId" clId="{8C30D2DF-EC8D-4F08-BCB9-3BAC4E2497BA}" dt="2021-06-29T11:57:49.531" v="2720"/>
          <ac:picMkLst>
            <pc:docMk/>
            <pc:sldMk cId="3561278076" sldId="263"/>
            <ac:picMk id="11" creationId="{E0CCCE40-BB9A-42A9-8AE6-AFFEE2185C3A}"/>
          </ac:picMkLst>
        </pc:picChg>
        <pc:picChg chg="add mod">
          <ac:chgData name="C C" userId="58c016da926720ee" providerId="LiveId" clId="{8C30D2DF-EC8D-4F08-BCB9-3BAC4E2497BA}" dt="2021-06-29T11:59:55.431" v="2935" actId="1076"/>
          <ac:picMkLst>
            <pc:docMk/>
            <pc:sldMk cId="3561278076" sldId="263"/>
            <ac:picMk id="12" creationId="{9C1F5D30-1ACE-4427-8E65-2AF6B90D203D}"/>
          </ac:picMkLst>
        </pc:picChg>
        <pc:picChg chg="add del mod">
          <ac:chgData name="C C" userId="58c016da926720ee" providerId="LiveId" clId="{8C30D2DF-EC8D-4F08-BCB9-3BAC4E2497BA}" dt="2021-06-29T10:02:46.680" v="2040" actId="478"/>
          <ac:picMkLst>
            <pc:docMk/>
            <pc:sldMk cId="3561278076" sldId="263"/>
            <ac:picMk id="2050" creationId="{819181C6-361B-4C8C-A120-12262A8407BD}"/>
          </ac:picMkLst>
        </pc:picChg>
        <pc:picChg chg="add del mod">
          <ac:chgData name="C C" userId="58c016da926720ee" providerId="LiveId" clId="{8C30D2DF-EC8D-4F08-BCB9-3BAC4E2497BA}" dt="2021-06-29T10:12:32.583" v="2613" actId="478"/>
          <ac:picMkLst>
            <pc:docMk/>
            <pc:sldMk cId="3561278076" sldId="263"/>
            <ac:picMk id="2052" creationId="{5AF1F0C5-A7AD-42FC-BF37-D6D294C9CDE6}"/>
          </ac:picMkLst>
        </pc:picChg>
        <pc:picChg chg="add del mod">
          <ac:chgData name="C C" userId="58c016da926720ee" providerId="LiveId" clId="{8C30D2DF-EC8D-4F08-BCB9-3BAC4E2497BA}" dt="2021-06-29T11:59:37.981" v="2928" actId="21"/>
          <ac:picMkLst>
            <pc:docMk/>
            <pc:sldMk cId="3561278076" sldId="263"/>
            <ac:picMk id="2054" creationId="{3904D4C3-6A83-4213-869C-7C8D2D533B39}"/>
          </ac:picMkLst>
        </pc:picChg>
      </pc:sldChg>
      <pc:sldChg chg="modSp new del mod">
        <pc:chgData name="C C" userId="58c016da926720ee" providerId="LiveId" clId="{8C30D2DF-EC8D-4F08-BCB9-3BAC4E2497BA}" dt="2021-06-29T10:06:39.598" v="2366" actId="47"/>
        <pc:sldMkLst>
          <pc:docMk/>
          <pc:sldMk cId="545487348" sldId="264"/>
        </pc:sldMkLst>
        <pc:spChg chg="mod">
          <ac:chgData name="C C" userId="58c016da926720ee" providerId="LiveId" clId="{8C30D2DF-EC8D-4F08-BCB9-3BAC4E2497BA}" dt="2021-06-29T10:02:08.414" v="2038" actId="20577"/>
          <ac:spMkLst>
            <pc:docMk/>
            <pc:sldMk cId="545487348" sldId="264"/>
            <ac:spMk id="2" creationId="{B90B2A2A-C037-4723-9389-00F7913BF657}"/>
          </ac:spMkLst>
        </pc:spChg>
      </pc:sldChg>
      <pc:sldChg chg="addSp delSp modSp new mod modClrScheme chgLayout modNotesTx">
        <pc:chgData name="C C" userId="58c016da926720ee" providerId="LiveId" clId="{8C30D2DF-EC8D-4F08-BCB9-3BAC4E2497BA}" dt="2021-06-29T12:00:32.898" v="2964" actId="1076"/>
        <pc:sldMkLst>
          <pc:docMk/>
          <pc:sldMk cId="2967461578" sldId="264"/>
        </pc:sldMkLst>
        <pc:spChg chg="mod ord">
          <ac:chgData name="C C" userId="58c016da926720ee" providerId="LiveId" clId="{8C30D2DF-EC8D-4F08-BCB9-3BAC4E2497BA}" dt="2021-06-29T12:00:24.282" v="2960" actId="700"/>
          <ac:spMkLst>
            <pc:docMk/>
            <pc:sldMk cId="2967461578" sldId="264"/>
            <ac:spMk id="2" creationId="{E7054600-5169-4FE3-9667-80C86644B6FD}"/>
          </ac:spMkLst>
        </pc:spChg>
        <pc:spChg chg="del mod ord">
          <ac:chgData name="C C" userId="58c016da926720ee" providerId="LiveId" clId="{8C30D2DF-EC8D-4F08-BCB9-3BAC4E2497BA}" dt="2021-06-29T12:00:24.282" v="2960" actId="700"/>
          <ac:spMkLst>
            <pc:docMk/>
            <pc:sldMk cId="2967461578" sldId="264"/>
            <ac:spMk id="3" creationId="{B7DBDB44-0576-4B47-8550-8BE1F4F430B1}"/>
          </ac:spMkLst>
        </pc:spChg>
        <pc:spChg chg="del">
          <ac:chgData name="C C" userId="58c016da926720ee" providerId="LiveId" clId="{8C30D2DF-EC8D-4F08-BCB9-3BAC4E2497BA}" dt="2021-06-29T10:13:53.598" v="2624"/>
          <ac:spMkLst>
            <pc:docMk/>
            <pc:sldMk cId="2967461578" sldId="264"/>
            <ac:spMk id="4" creationId="{E5F0700C-C05D-4948-97D5-83893159777C}"/>
          </ac:spMkLst>
        </pc:spChg>
        <pc:spChg chg="add del mod">
          <ac:chgData name="C C" userId="58c016da926720ee" providerId="LiveId" clId="{8C30D2DF-EC8D-4F08-BCB9-3BAC4E2497BA}" dt="2021-06-29T12:00:24.282" v="2960" actId="700"/>
          <ac:spMkLst>
            <pc:docMk/>
            <pc:sldMk cId="2967461578" sldId="264"/>
            <ac:spMk id="5" creationId="{86DD74DE-0477-48DC-BDFF-A40154E8A82A}"/>
          </ac:spMkLst>
        </pc:spChg>
        <pc:spChg chg="add mod ord">
          <ac:chgData name="C C" userId="58c016da926720ee" providerId="LiveId" clId="{8C30D2DF-EC8D-4F08-BCB9-3BAC4E2497BA}" dt="2021-06-29T12:00:24.282" v="2960" actId="700"/>
          <ac:spMkLst>
            <pc:docMk/>
            <pc:sldMk cId="2967461578" sldId="264"/>
            <ac:spMk id="6" creationId="{B5858766-EB33-4055-9F32-73D0CDD20E05}"/>
          </ac:spMkLst>
        </pc:spChg>
        <pc:picChg chg="add mod">
          <ac:chgData name="C C" userId="58c016da926720ee" providerId="LiveId" clId="{8C30D2DF-EC8D-4F08-BCB9-3BAC4E2497BA}" dt="2021-06-29T12:00:32.898" v="2964" actId="1076"/>
          <ac:picMkLst>
            <pc:docMk/>
            <pc:sldMk cId="2967461578" sldId="264"/>
            <ac:picMk id="8" creationId="{EF0D4758-68F0-4C6A-A0AF-38CA936123D9}"/>
          </ac:picMkLst>
        </pc:picChg>
        <pc:picChg chg="add del mod">
          <ac:chgData name="C C" userId="58c016da926720ee" providerId="LiveId" clId="{8C30D2DF-EC8D-4F08-BCB9-3BAC4E2497BA}" dt="2021-06-29T12:00:21.498" v="2959" actId="21"/>
          <ac:picMkLst>
            <pc:docMk/>
            <pc:sldMk cId="2967461578" sldId="264"/>
            <ac:picMk id="3074" creationId="{3470816A-8E98-4EC8-8E3B-99CFD3442FEB}"/>
          </ac:picMkLst>
        </pc:picChg>
      </pc:sldChg>
      <pc:sldChg chg="addSp delSp add del">
        <pc:chgData name="C C" userId="58c016da926720ee" providerId="LiveId" clId="{8C30D2DF-EC8D-4F08-BCB9-3BAC4E2497BA}" dt="2021-06-29T11:57:49.148" v="2718"/>
        <pc:sldMkLst>
          <pc:docMk/>
          <pc:sldMk cId="3231460452" sldId="265"/>
        </pc:sldMkLst>
        <pc:picChg chg="add del">
          <ac:chgData name="C C" userId="58c016da926720ee" providerId="LiveId" clId="{8C30D2DF-EC8D-4F08-BCB9-3BAC4E2497BA}" dt="2021-06-29T11:57:48.965" v="2717" actId="478"/>
          <ac:picMkLst>
            <pc:docMk/>
            <pc:sldMk cId="3231460452" sldId="265"/>
            <ac:picMk id="10" creationId="{D4961740-6788-40A1-926F-E70D35496841}"/>
          </ac:picMkLst>
        </pc:picChg>
      </pc:sldChg>
      <pc:sldChg chg="addSp delSp modSp new mod modClrScheme chgLayout">
        <pc:chgData name="C C" userId="58c016da926720ee" providerId="LiveId" clId="{8C30D2DF-EC8D-4F08-BCB9-3BAC4E2497BA}" dt="2021-06-29T11:58:09.464" v="2730" actId="20577"/>
        <pc:sldMkLst>
          <pc:docMk/>
          <pc:sldMk cId="3276374627" sldId="265"/>
        </pc:sldMkLst>
        <pc:spChg chg="del mod ord">
          <ac:chgData name="C C" userId="58c016da926720ee" providerId="LiveId" clId="{8C30D2DF-EC8D-4F08-BCB9-3BAC4E2497BA}" dt="2021-06-29T11:58:04.513" v="2726" actId="700"/>
          <ac:spMkLst>
            <pc:docMk/>
            <pc:sldMk cId="3276374627" sldId="265"/>
            <ac:spMk id="2" creationId="{B7E75BEC-7E17-49B4-B033-ED9F1548A604}"/>
          </ac:spMkLst>
        </pc:spChg>
        <pc:spChg chg="del mod ord">
          <ac:chgData name="C C" userId="58c016da926720ee" providerId="LiveId" clId="{8C30D2DF-EC8D-4F08-BCB9-3BAC4E2497BA}" dt="2021-06-29T11:58:04.513" v="2726" actId="700"/>
          <ac:spMkLst>
            <pc:docMk/>
            <pc:sldMk cId="3276374627" sldId="265"/>
            <ac:spMk id="3" creationId="{6F940E14-C6EF-4846-BFE6-D228E5A88433}"/>
          </ac:spMkLst>
        </pc:spChg>
        <pc:spChg chg="del">
          <ac:chgData name="C C" userId="58c016da926720ee" providerId="LiveId" clId="{8C30D2DF-EC8D-4F08-BCB9-3BAC4E2497BA}" dt="2021-06-29T11:58:04.513" v="2726" actId="700"/>
          <ac:spMkLst>
            <pc:docMk/>
            <pc:sldMk cId="3276374627" sldId="265"/>
            <ac:spMk id="4" creationId="{C5A7E798-D6CB-4230-9301-30866B5D87BF}"/>
          </ac:spMkLst>
        </pc:spChg>
        <pc:spChg chg="add mod ord">
          <ac:chgData name="C C" userId="58c016da926720ee" providerId="LiveId" clId="{8C30D2DF-EC8D-4F08-BCB9-3BAC4E2497BA}" dt="2021-06-29T11:58:09.464" v="2730" actId="20577"/>
          <ac:spMkLst>
            <pc:docMk/>
            <pc:sldMk cId="3276374627" sldId="265"/>
            <ac:spMk id="5" creationId="{C662464B-7861-4458-B2EC-4B347F2AEBA8}"/>
          </ac:spMkLst>
        </pc:spChg>
        <pc:spChg chg="add mod ord">
          <ac:chgData name="C C" userId="58c016da926720ee" providerId="LiveId" clId="{8C30D2DF-EC8D-4F08-BCB9-3BAC4E2497BA}" dt="2021-06-29T11:58:04.513" v="2726" actId="700"/>
          <ac:spMkLst>
            <pc:docMk/>
            <pc:sldMk cId="3276374627" sldId="265"/>
            <ac:spMk id="6" creationId="{7A76FE1D-6DBD-4E56-B2EB-D1F054E9E575}"/>
          </ac:spMkLst>
        </pc:spChg>
      </pc:sldChg>
      <pc:sldChg chg="modSp new mod">
        <pc:chgData name="C C" userId="58c016da926720ee" providerId="LiveId" clId="{8C30D2DF-EC8D-4F08-BCB9-3BAC4E2497BA}" dt="2021-06-29T11:58:52.148" v="2792" actId="20577"/>
        <pc:sldMkLst>
          <pc:docMk/>
          <pc:sldMk cId="741516755" sldId="266"/>
        </pc:sldMkLst>
        <pc:spChg chg="mod">
          <ac:chgData name="C C" userId="58c016da926720ee" providerId="LiveId" clId="{8C30D2DF-EC8D-4F08-BCB9-3BAC4E2497BA}" dt="2021-06-29T11:58:52.148" v="2792" actId="20577"/>
          <ac:spMkLst>
            <pc:docMk/>
            <pc:sldMk cId="741516755" sldId="266"/>
            <ac:spMk id="2" creationId="{10361A1E-62D3-441D-AE0F-6ED1846A06BB}"/>
          </ac:spMkLst>
        </pc:spChg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3643152052" sldId="407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3331289420" sldId="415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4001480050" sldId="444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4054214569" sldId="468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1539821600" sldId="469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2894030288" sldId="470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1057796261" sldId="471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3704658099" sldId="474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1153035520" sldId="479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2205756639" sldId="480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4083203493" sldId="481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2605929235" sldId="482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419816507" sldId="483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4148912850" sldId="484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2582672878" sldId="486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3884327543" sldId="487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698295507" sldId="488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2109879241" sldId="489"/>
        </pc:sldMkLst>
      </pc:sldChg>
      <pc:sldChg chg="del">
        <pc:chgData name="C C" userId="58c016da926720ee" providerId="LiveId" clId="{8C30D2DF-EC8D-4F08-BCB9-3BAC4E2497BA}" dt="2021-06-29T08:54:02.263" v="272" actId="47"/>
        <pc:sldMkLst>
          <pc:docMk/>
          <pc:sldMk cId="1370638361" sldId="490"/>
        </pc:sldMkLst>
      </pc:sldChg>
      <pc:sldMasterChg chg="delSldLayout">
        <pc:chgData name="C C" userId="58c016da926720ee" providerId="LiveId" clId="{8C30D2DF-EC8D-4F08-BCB9-3BAC4E2497BA}" dt="2021-06-29T08:54:02.263" v="272" actId="47"/>
        <pc:sldMasterMkLst>
          <pc:docMk/>
          <pc:sldMasterMk cId="0" sldId="2147483678"/>
        </pc:sldMasterMkLst>
        <pc:sldLayoutChg chg="del">
          <pc:chgData name="C C" userId="58c016da926720ee" providerId="LiveId" clId="{8C30D2DF-EC8D-4F08-BCB9-3BAC4E2497BA}" dt="2021-06-29T08:54:02.263" v="272" actId="47"/>
          <pc:sldLayoutMkLst>
            <pc:docMk/>
            <pc:sldMasterMk cId="0" sldId="2147483678"/>
            <pc:sldLayoutMk cId="3020605809" sldId="2147483694"/>
          </pc:sldLayoutMkLst>
        </pc:sldLayoutChg>
        <pc:sldLayoutChg chg="del">
          <pc:chgData name="C C" userId="58c016da926720ee" providerId="LiveId" clId="{8C30D2DF-EC8D-4F08-BCB9-3BAC4E2497BA}" dt="2021-06-29T08:54:02.263" v="272" actId="47"/>
          <pc:sldLayoutMkLst>
            <pc:docMk/>
            <pc:sldMasterMk cId="0" sldId="2147483678"/>
            <pc:sldLayoutMk cId="230555080" sldId="2147483695"/>
          </pc:sldLayoutMkLst>
        </pc:sldLayoutChg>
      </pc:sldMasterChg>
    </pc:docChg>
  </pc:docChgLst>
  <pc:docChgLst>
    <pc:chgData name="C C" userId="58c016da926720ee" providerId="LiveId" clId="{135DCC66-7BDC-4B17-8672-34B608685E08}"/>
    <pc:docChg chg="undo custSel addSld delSld modSld sldOrd">
      <pc:chgData name="C C" userId="58c016da926720ee" providerId="LiveId" clId="{135DCC66-7BDC-4B17-8672-34B608685E08}" dt="2021-06-30T16:07:02.479" v="3350"/>
      <pc:docMkLst>
        <pc:docMk/>
      </pc:docMkLst>
      <pc:sldChg chg="modSp mod">
        <pc:chgData name="C C" userId="58c016da926720ee" providerId="LiveId" clId="{135DCC66-7BDC-4B17-8672-34B608685E08}" dt="2021-06-30T12:20:07.570" v="2856" actId="20577"/>
        <pc:sldMkLst>
          <pc:docMk/>
          <pc:sldMk cId="548896134" sldId="256"/>
        </pc:sldMkLst>
        <pc:spChg chg="mod">
          <ac:chgData name="C C" userId="58c016da926720ee" providerId="LiveId" clId="{135DCC66-7BDC-4B17-8672-34B608685E08}" dt="2021-06-30T12:20:07.570" v="2856" actId="20577"/>
          <ac:spMkLst>
            <pc:docMk/>
            <pc:sldMk cId="548896134" sldId="256"/>
            <ac:spMk id="2" creationId="{A3D8D65C-6706-474E-BED5-5675C19F9359}"/>
          </ac:spMkLst>
        </pc:spChg>
      </pc:sldChg>
      <pc:sldChg chg="modSp mod">
        <pc:chgData name="C C" userId="58c016da926720ee" providerId="LiveId" clId="{135DCC66-7BDC-4B17-8672-34B608685E08}" dt="2021-06-30T11:44:14.363" v="1462" actId="20577"/>
        <pc:sldMkLst>
          <pc:docMk/>
          <pc:sldMk cId="4261216236" sldId="257"/>
        </pc:sldMkLst>
        <pc:spChg chg="mod">
          <ac:chgData name="C C" userId="58c016da926720ee" providerId="LiveId" clId="{135DCC66-7BDC-4B17-8672-34B608685E08}" dt="2021-06-30T11:44:14.363" v="1462" actId="20577"/>
          <ac:spMkLst>
            <pc:docMk/>
            <pc:sldMk cId="4261216236" sldId="257"/>
            <ac:spMk id="3" creationId="{96AE1C7B-F796-49FB-82FD-B0737BCD281F}"/>
          </ac:spMkLst>
        </pc:spChg>
      </pc:sldChg>
      <pc:sldChg chg="modSp mod">
        <pc:chgData name="C C" userId="58c016da926720ee" providerId="LiveId" clId="{135DCC66-7BDC-4B17-8672-34B608685E08}" dt="2021-06-30T08:54:51.163" v="8"/>
        <pc:sldMkLst>
          <pc:docMk/>
          <pc:sldMk cId="911239475" sldId="258"/>
        </pc:sldMkLst>
        <pc:spChg chg="mod">
          <ac:chgData name="C C" userId="58c016da926720ee" providerId="LiveId" clId="{135DCC66-7BDC-4B17-8672-34B608685E08}" dt="2021-06-30T08:54:51.163" v="8"/>
          <ac:spMkLst>
            <pc:docMk/>
            <pc:sldMk cId="911239475" sldId="258"/>
            <ac:spMk id="4" creationId="{75B038C0-D054-42AF-8551-D9B87E6F412E}"/>
          </ac:spMkLst>
        </pc:spChg>
      </pc:sldChg>
      <pc:sldChg chg="modSp mod ord">
        <pc:chgData name="C C" userId="58c016da926720ee" providerId="LiveId" clId="{135DCC66-7BDC-4B17-8672-34B608685E08}" dt="2021-06-30T12:21:49.888" v="2868" actId="20577"/>
        <pc:sldMkLst>
          <pc:docMk/>
          <pc:sldMk cId="1704370898" sldId="259"/>
        </pc:sldMkLst>
        <pc:spChg chg="mod">
          <ac:chgData name="C C" userId="58c016da926720ee" providerId="LiveId" clId="{135DCC66-7BDC-4B17-8672-34B608685E08}" dt="2021-06-30T12:21:49.888" v="2868" actId="20577"/>
          <ac:spMkLst>
            <pc:docMk/>
            <pc:sldMk cId="1704370898" sldId="259"/>
            <ac:spMk id="11" creationId="{349EEC58-4CD8-458E-90A8-BFCB6FF07CEE}"/>
          </ac:spMkLst>
        </pc:spChg>
      </pc:sldChg>
      <pc:sldChg chg="addSp delSp modSp mod ord">
        <pc:chgData name="C C" userId="58c016da926720ee" providerId="LiveId" clId="{135DCC66-7BDC-4B17-8672-34B608685E08}" dt="2021-06-30T12:28:26.897" v="3341"/>
        <pc:sldMkLst>
          <pc:docMk/>
          <pc:sldMk cId="303103936" sldId="260"/>
        </pc:sldMkLst>
        <pc:spChg chg="add del">
          <ac:chgData name="C C" userId="58c016da926720ee" providerId="LiveId" clId="{135DCC66-7BDC-4B17-8672-34B608685E08}" dt="2021-06-30T12:19:28.941" v="2819"/>
          <ac:spMkLst>
            <pc:docMk/>
            <pc:sldMk cId="303103936" sldId="260"/>
            <ac:spMk id="2" creationId="{036AF39A-961E-43B5-98BE-EB2DB2564AB6}"/>
          </ac:spMkLst>
        </pc:spChg>
        <pc:spChg chg="add del">
          <ac:chgData name="C C" userId="58c016da926720ee" providerId="LiveId" clId="{135DCC66-7BDC-4B17-8672-34B608685E08}" dt="2021-06-30T12:19:31.400" v="2821"/>
          <ac:spMkLst>
            <pc:docMk/>
            <pc:sldMk cId="303103936" sldId="260"/>
            <ac:spMk id="3" creationId="{2AA9D762-B436-4379-9F62-59D1260F22FC}"/>
          </ac:spMkLst>
        </pc:spChg>
        <pc:spChg chg="mod">
          <ac:chgData name="C C" userId="58c016da926720ee" providerId="LiveId" clId="{135DCC66-7BDC-4B17-8672-34B608685E08}" dt="2021-06-30T12:19:38.220" v="2841" actId="6549"/>
          <ac:spMkLst>
            <pc:docMk/>
            <pc:sldMk cId="303103936" sldId="260"/>
            <ac:spMk id="4" creationId="{DAFA5577-BCE9-4DB4-9192-933435F4E027}"/>
          </ac:spMkLst>
        </pc:spChg>
        <pc:spChg chg="mod">
          <ac:chgData name="C C" userId="58c016da926720ee" providerId="LiveId" clId="{135DCC66-7BDC-4B17-8672-34B608685E08}" dt="2021-06-30T12:27:08.741" v="3339" actId="1076"/>
          <ac:spMkLst>
            <pc:docMk/>
            <pc:sldMk cId="303103936" sldId="260"/>
            <ac:spMk id="5" creationId="{D714C9AB-411D-4327-A4D2-5267B159A139}"/>
          </ac:spMkLst>
        </pc:spChg>
        <pc:spChg chg="del mod">
          <ac:chgData name="C C" userId="58c016da926720ee" providerId="LiveId" clId="{135DCC66-7BDC-4B17-8672-34B608685E08}" dt="2021-06-30T12:28:26.897" v="3341"/>
          <ac:spMkLst>
            <pc:docMk/>
            <pc:sldMk cId="303103936" sldId="260"/>
            <ac:spMk id="6" creationId="{402B26AB-6AB7-45E1-8351-AA3EA07FA643}"/>
          </ac:spMkLst>
        </pc:spChg>
        <pc:picChg chg="add mod">
          <ac:chgData name="C C" userId="58c016da926720ee" providerId="LiveId" clId="{135DCC66-7BDC-4B17-8672-34B608685E08}" dt="2021-06-30T12:28:26.897" v="3341"/>
          <ac:picMkLst>
            <pc:docMk/>
            <pc:sldMk cId="303103936" sldId="260"/>
            <ac:picMk id="3076" creationId="{7264D7FC-6331-4722-A997-F0C2C68EDB3C}"/>
          </ac:picMkLst>
        </pc:picChg>
      </pc:sldChg>
      <pc:sldChg chg="modSp mod">
        <pc:chgData name="C C" userId="58c016da926720ee" providerId="LiveId" clId="{135DCC66-7BDC-4B17-8672-34B608685E08}" dt="2021-06-30T09:04:55.197" v="214" actId="20577"/>
        <pc:sldMkLst>
          <pc:docMk/>
          <pc:sldMk cId="1472926967" sldId="262"/>
        </pc:sldMkLst>
        <pc:spChg chg="mod">
          <ac:chgData name="C C" userId="58c016da926720ee" providerId="LiveId" clId="{135DCC66-7BDC-4B17-8672-34B608685E08}" dt="2021-06-30T09:04:55.197" v="214" actId="20577"/>
          <ac:spMkLst>
            <pc:docMk/>
            <pc:sldMk cId="1472926967" sldId="262"/>
            <ac:spMk id="3" creationId="{13FFAFA9-7E2F-407E-8F7A-1FBC0433FF6F}"/>
          </ac:spMkLst>
        </pc:spChg>
      </pc:sldChg>
      <pc:sldChg chg="modSp">
        <pc:chgData name="C C" userId="58c016da926720ee" providerId="LiveId" clId="{135DCC66-7BDC-4B17-8672-34B608685E08}" dt="2021-06-30T08:54:36.815" v="4" actId="1076"/>
        <pc:sldMkLst>
          <pc:docMk/>
          <pc:sldMk cId="2967461578" sldId="264"/>
        </pc:sldMkLst>
        <pc:picChg chg="mod">
          <ac:chgData name="C C" userId="58c016da926720ee" providerId="LiveId" clId="{135DCC66-7BDC-4B17-8672-34B608685E08}" dt="2021-06-30T08:54:36.815" v="4" actId="1076"/>
          <ac:picMkLst>
            <pc:docMk/>
            <pc:sldMk cId="2967461578" sldId="264"/>
            <ac:picMk id="8" creationId="{EF0D4758-68F0-4C6A-A0AF-38CA936123D9}"/>
          </ac:picMkLst>
        </pc:picChg>
      </pc:sldChg>
      <pc:sldChg chg="addSp delSp modSp mod modNotesTx">
        <pc:chgData name="C C" userId="58c016da926720ee" providerId="LiveId" clId="{135DCC66-7BDC-4B17-8672-34B608685E08}" dt="2021-06-30T12:58:40.659" v="3346"/>
        <pc:sldMkLst>
          <pc:docMk/>
          <pc:sldMk cId="3276374627" sldId="265"/>
        </pc:sldMkLst>
        <pc:spChg chg="del mod">
          <ac:chgData name="C C" userId="58c016da926720ee" providerId="LiveId" clId="{135DCC66-7BDC-4B17-8672-34B608685E08}" dt="2021-06-30T12:58:08.940" v="3344" actId="478"/>
          <ac:spMkLst>
            <pc:docMk/>
            <pc:sldMk cId="3276374627" sldId="265"/>
            <ac:spMk id="6" creationId="{7A76FE1D-6DBD-4E56-B2EB-D1F054E9E575}"/>
          </ac:spMkLst>
        </pc:spChg>
        <pc:picChg chg="add mod">
          <ac:chgData name="C C" userId="58c016da926720ee" providerId="LiveId" clId="{135DCC66-7BDC-4B17-8672-34B608685E08}" dt="2021-06-30T12:58:13.492" v="3345" actId="1076"/>
          <ac:picMkLst>
            <pc:docMk/>
            <pc:sldMk cId="3276374627" sldId="265"/>
            <ac:picMk id="4098" creationId="{635EFD24-B5C9-42AA-8459-CB32A9CCA72B}"/>
          </ac:picMkLst>
        </pc:picChg>
      </pc:sldChg>
      <pc:sldChg chg="modSp del mod">
        <pc:chgData name="C C" userId="58c016da926720ee" providerId="LiveId" clId="{135DCC66-7BDC-4B17-8672-34B608685E08}" dt="2021-06-30T09:02:46.604" v="87" actId="47"/>
        <pc:sldMkLst>
          <pc:docMk/>
          <pc:sldMk cId="741516755" sldId="266"/>
        </pc:sldMkLst>
        <pc:spChg chg="mod">
          <ac:chgData name="C C" userId="58c016da926720ee" providerId="LiveId" clId="{135DCC66-7BDC-4B17-8672-34B608685E08}" dt="2021-06-30T08:54:21.305" v="1" actId="20577"/>
          <ac:spMkLst>
            <pc:docMk/>
            <pc:sldMk cId="741516755" sldId="266"/>
            <ac:spMk id="2" creationId="{10361A1E-62D3-441D-AE0F-6ED1846A06BB}"/>
          </ac:spMkLst>
        </pc:spChg>
      </pc:sldChg>
      <pc:sldChg chg="addSp delSp modSp new add del mod ord modClrScheme chgLayout">
        <pc:chgData name="C C" userId="58c016da926720ee" providerId="LiveId" clId="{135DCC66-7BDC-4B17-8672-34B608685E08}" dt="2021-06-30T12:20:28.683" v="2857"/>
        <pc:sldMkLst>
          <pc:docMk/>
          <pc:sldMk cId="4237208060" sldId="267"/>
        </pc:sldMkLst>
        <pc:spChg chg="del mod ord">
          <ac:chgData name="C C" userId="58c016da926720ee" providerId="LiveId" clId="{135DCC66-7BDC-4B17-8672-34B608685E08}" dt="2021-06-30T08:54:41.247" v="6" actId="700"/>
          <ac:spMkLst>
            <pc:docMk/>
            <pc:sldMk cId="4237208060" sldId="267"/>
            <ac:spMk id="2" creationId="{5862CAAF-228D-424E-9A53-BB94438A5E2C}"/>
          </ac:spMkLst>
        </pc:spChg>
        <pc:spChg chg="del mod ord">
          <ac:chgData name="C C" userId="58c016da926720ee" providerId="LiveId" clId="{135DCC66-7BDC-4B17-8672-34B608685E08}" dt="2021-06-30T08:54:41.247" v="6" actId="700"/>
          <ac:spMkLst>
            <pc:docMk/>
            <pc:sldMk cId="4237208060" sldId="267"/>
            <ac:spMk id="3" creationId="{553E2BA1-9F61-4975-B362-D43A355C022F}"/>
          </ac:spMkLst>
        </pc:spChg>
        <pc:spChg chg="add mod ord">
          <ac:chgData name="C C" userId="58c016da926720ee" providerId="LiveId" clId="{135DCC66-7BDC-4B17-8672-34B608685E08}" dt="2021-06-30T12:20:28.683" v="2857"/>
          <ac:spMkLst>
            <pc:docMk/>
            <pc:sldMk cId="4237208060" sldId="267"/>
            <ac:spMk id="4" creationId="{47994709-C052-4CD3-B2B0-C20864C14C24}"/>
          </ac:spMkLst>
        </pc:spChg>
        <pc:spChg chg="add mod ord">
          <ac:chgData name="C C" userId="58c016da926720ee" providerId="LiveId" clId="{135DCC66-7BDC-4B17-8672-34B608685E08}" dt="2021-06-30T08:55:27.950" v="12"/>
          <ac:spMkLst>
            <pc:docMk/>
            <pc:sldMk cId="4237208060" sldId="267"/>
            <ac:spMk id="5" creationId="{70E29B1C-0670-49DB-8784-0B810D8DE342}"/>
          </ac:spMkLst>
        </pc:spChg>
      </pc:sldChg>
      <pc:sldChg chg="modSp new del mod">
        <pc:chgData name="C C" userId="58c016da926720ee" providerId="LiveId" clId="{135DCC66-7BDC-4B17-8672-34B608685E08}" dt="2021-06-30T08:58:24.982" v="66" actId="680"/>
        <pc:sldMkLst>
          <pc:docMk/>
          <pc:sldMk cId="438776065" sldId="268"/>
        </pc:sldMkLst>
        <pc:spChg chg="mod">
          <ac:chgData name="C C" userId="58c016da926720ee" providerId="LiveId" clId="{135DCC66-7BDC-4B17-8672-34B608685E08}" dt="2021-06-30T08:58:24.807" v="65" actId="20577"/>
          <ac:spMkLst>
            <pc:docMk/>
            <pc:sldMk cId="438776065" sldId="268"/>
            <ac:spMk id="2" creationId="{6762BD8A-0C38-4423-91A7-B76AC45B2B4F}"/>
          </ac:spMkLst>
        </pc:spChg>
      </pc:sldChg>
      <pc:sldChg chg="addSp delSp modSp new mod modClrScheme chgLayout">
        <pc:chgData name="C C" userId="58c016da926720ee" providerId="LiveId" clId="{135DCC66-7BDC-4B17-8672-34B608685E08}" dt="2021-06-30T12:20:34.369" v="2858"/>
        <pc:sldMkLst>
          <pc:docMk/>
          <pc:sldMk cId="727371585" sldId="268"/>
        </pc:sldMkLst>
        <pc:spChg chg="del">
          <ac:chgData name="C C" userId="58c016da926720ee" providerId="LiveId" clId="{135DCC66-7BDC-4B17-8672-34B608685E08}" dt="2021-06-30T08:58:42.401" v="82" actId="700"/>
          <ac:spMkLst>
            <pc:docMk/>
            <pc:sldMk cId="727371585" sldId="268"/>
            <ac:spMk id="2" creationId="{84EB946C-0B6D-4798-87AF-C5065EEE8134}"/>
          </ac:spMkLst>
        </pc:spChg>
        <pc:spChg chg="del">
          <ac:chgData name="C C" userId="58c016da926720ee" providerId="LiveId" clId="{135DCC66-7BDC-4B17-8672-34B608685E08}" dt="2021-06-30T08:58:42.401" v="82" actId="700"/>
          <ac:spMkLst>
            <pc:docMk/>
            <pc:sldMk cId="727371585" sldId="268"/>
            <ac:spMk id="3" creationId="{2927229B-DD3E-4E1D-9DB6-AAB3137B3597}"/>
          </ac:spMkLst>
        </pc:spChg>
        <pc:spChg chg="add del mod ord">
          <ac:chgData name="C C" userId="58c016da926720ee" providerId="LiveId" clId="{135DCC66-7BDC-4B17-8672-34B608685E08}" dt="2021-06-30T08:58:44.586" v="83" actId="700"/>
          <ac:spMkLst>
            <pc:docMk/>
            <pc:sldMk cId="727371585" sldId="268"/>
            <ac:spMk id="4" creationId="{D729EDBD-C5D6-462C-876A-77E2A91BBE46}"/>
          </ac:spMkLst>
        </pc:spChg>
        <pc:spChg chg="add del mod ord">
          <ac:chgData name="C C" userId="58c016da926720ee" providerId="LiveId" clId="{135DCC66-7BDC-4B17-8672-34B608685E08}" dt="2021-06-30T08:58:44.586" v="83" actId="700"/>
          <ac:spMkLst>
            <pc:docMk/>
            <pc:sldMk cId="727371585" sldId="268"/>
            <ac:spMk id="5" creationId="{D2DD43E5-2371-4B9F-B99B-9660A2B83D33}"/>
          </ac:spMkLst>
        </pc:spChg>
        <pc:spChg chg="add mod ord">
          <ac:chgData name="C C" userId="58c016da926720ee" providerId="LiveId" clId="{135DCC66-7BDC-4B17-8672-34B608685E08}" dt="2021-06-30T12:20:34.369" v="2858"/>
          <ac:spMkLst>
            <pc:docMk/>
            <pc:sldMk cId="727371585" sldId="268"/>
            <ac:spMk id="6" creationId="{AF820075-996E-4684-9510-BBAA950E76D7}"/>
          </ac:spMkLst>
        </pc:spChg>
        <pc:spChg chg="add del mod ord">
          <ac:chgData name="C C" userId="58c016da926720ee" providerId="LiveId" clId="{135DCC66-7BDC-4B17-8672-34B608685E08}" dt="2021-06-30T11:56:35.064" v="2119" actId="478"/>
          <ac:spMkLst>
            <pc:docMk/>
            <pc:sldMk cId="727371585" sldId="268"/>
            <ac:spMk id="7" creationId="{DB0BBC4D-42AE-4E24-9999-2EAB667119E3}"/>
          </ac:spMkLst>
        </pc:spChg>
        <pc:spChg chg="add mod">
          <ac:chgData name="C C" userId="58c016da926720ee" providerId="LiveId" clId="{135DCC66-7BDC-4B17-8672-34B608685E08}" dt="2021-06-30T12:18:56.604" v="2817" actId="207"/>
          <ac:spMkLst>
            <pc:docMk/>
            <pc:sldMk cId="727371585" sldId="268"/>
            <ac:spMk id="12" creationId="{F334257E-5F51-4881-9BDB-87AF3550EA8E}"/>
          </ac:spMkLst>
        </pc:spChg>
        <pc:picChg chg="add del mod">
          <ac:chgData name="C C" userId="58c016da926720ee" providerId="LiveId" clId="{135DCC66-7BDC-4B17-8672-34B608685E08}" dt="2021-06-30T12:18:33.087" v="2813" actId="478"/>
          <ac:picMkLst>
            <pc:docMk/>
            <pc:sldMk cId="727371585" sldId="268"/>
            <ac:picMk id="9" creationId="{46476244-28E9-4597-91AE-6F97793E76AB}"/>
          </ac:picMkLst>
        </pc:picChg>
        <pc:picChg chg="add del mod">
          <ac:chgData name="C C" userId="58c016da926720ee" providerId="LiveId" clId="{135DCC66-7BDC-4B17-8672-34B608685E08}" dt="2021-06-30T12:18:32.726" v="2812" actId="22"/>
          <ac:picMkLst>
            <pc:docMk/>
            <pc:sldMk cId="727371585" sldId="268"/>
            <ac:picMk id="11" creationId="{2A93F3BE-27AD-4887-A6A8-D1BF351FF3F7}"/>
          </ac:picMkLst>
        </pc:picChg>
      </pc:sldChg>
      <pc:sldChg chg="addSp delSp modSp new mod modClrScheme chgLayout modNotesTx">
        <pc:chgData name="C C" userId="58c016da926720ee" providerId="LiveId" clId="{135DCC66-7BDC-4B17-8672-34B608685E08}" dt="2021-06-30T09:03:51.560" v="112"/>
        <pc:sldMkLst>
          <pc:docMk/>
          <pc:sldMk cId="3463092031" sldId="269"/>
        </pc:sldMkLst>
        <pc:spChg chg="mod ord">
          <ac:chgData name="C C" userId="58c016da926720ee" providerId="LiveId" clId="{135DCC66-7BDC-4B17-8672-34B608685E08}" dt="2021-06-30T09:03:15.828" v="107" actId="700"/>
          <ac:spMkLst>
            <pc:docMk/>
            <pc:sldMk cId="3463092031" sldId="269"/>
            <ac:spMk id="2" creationId="{0EF509C0-844D-463A-B051-00C7BBD69F14}"/>
          </ac:spMkLst>
        </pc:spChg>
        <pc:spChg chg="del mod ord">
          <ac:chgData name="C C" userId="58c016da926720ee" providerId="LiveId" clId="{135DCC66-7BDC-4B17-8672-34B608685E08}" dt="2021-06-30T09:02:57.949" v="106" actId="700"/>
          <ac:spMkLst>
            <pc:docMk/>
            <pc:sldMk cId="3463092031" sldId="269"/>
            <ac:spMk id="3" creationId="{6396CDD5-9FEA-4CB4-8E1B-F4CC0F2F1037}"/>
          </ac:spMkLst>
        </pc:spChg>
        <pc:spChg chg="add del mod ord">
          <ac:chgData name="C C" userId="58c016da926720ee" providerId="LiveId" clId="{135DCC66-7BDC-4B17-8672-34B608685E08}" dt="2021-06-30T09:03:15.828" v="107" actId="700"/>
          <ac:spMkLst>
            <pc:docMk/>
            <pc:sldMk cId="3463092031" sldId="269"/>
            <ac:spMk id="4" creationId="{0194CB40-EFB9-4788-A783-AB6A295AD2BD}"/>
          </ac:spMkLst>
        </pc:spChg>
        <pc:spChg chg="add del mod ord">
          <ac:chgData name="C C" userId="58c016da926720ee" providerId="LiveId" clId="{135DCC66-7BDC-4B17-8672-34B608685E08}" dt="2021-06-30T09:03:15.828" v="107" actId="700"/>
          <ac:spMkLst>
            <pc:docMk/>
            <pc:sldMk cId="3463092031" sldId="269"/>
            <ac:spMk id="5" creationId="{722D7060-BD72-460E-945D-8BE694C2BC2B}"/>
          </ac:spMkLst>
        </pc:spChg>
        <pc:spChg chg="add del mod ord">
          <ac:chgData name="C C" userId="58c016da926720ee" providerId="LiveId" clId="{135DCC66-7BDC-4B17-8672-34B608685E08}" dt="2021-06-30T09:03:44.639" v="111" actId="478"/>
          <ac:spMkLst>
            <pc:docMk/>
            <pc:sldMk cId="3463092031" sldId="269"/>
            <ac:spMk id="6" creationId="{0E2189AF-ACF2-4EC9-8402-889A2AAAAEC8}"/>
          </ac:spMkLst>
        </pc:spChg>
        <pc:picChg chg="add mod">
          <ac:chgData name="C C" userId="58c016da926720ee" providerId="LiveId" clId="{135DCC66-7BDC-4B17-8672-34B608685E08}" dt="2021-06-30T09:03:40.260" v="110" actId="1076"/>
          <ac:picMkLst>
            <pc:docMk/>
            <pc:sldMk cId="3463092031" sldId="269"/>
            <ac:picMk id="8" creationId="{B15C4C77-AE0A-4DE9-A233-74E772D3D1DD}"/>
          </ac:picMkLst>
        </pc:picChg>
      </pc:sldChg>
      <pc:sldChg chg="modSp add del mod ord">
        <pc:chgData name="C C" userId="58c016da926720ee" providerId="LiveId" clId="{135DCC66-7BDC-4B17-8672-34B608685E08}" dt="2021-06-30T11:44:05.618" v="1459" actId="47"/>
        <pc:sldMkLst>
          <pc:docMk/>
          <pc:sldMk cId="2787306427" sldId="270"/>
        </pc:sldMkLst>
        <pc:spChg chg="mod">
          <ac:chgData name="C C" userId="58c016da926720ee" providerId="LiveId" clId="{135DCC66-7BDC-4B17-8672-34B608685E08}" dt="2021-06-30T09:09:21.036" v="281" actId="20577"/>
          <ac:spMkLst>
            <pc:docMk/>
            <pc:sldMk cId="2787306427" sldId="270"/>
            <ac:spMk id="5" creationId="{70E29B1C-0670-49DB-8784-0B810D8DE342}"/>
          </ac:spMkLst>
        </pc:spChg>
      </pc:sldChg>
      <pc:sldChg chg="addSp delSp modSp new mod modClrScheme modAnim chgLayout modNotesTx">
        <pc:chgData name="C C" userId="58c016da926720ee" providerId="LiveId" clId="{135DCC66-7BDC-4B17-8672-34B608685E08}" dt="2021-06-30T11:42:02.095" v="1431"/>
        <pc:sldMkLst>
          <pc:docMk/>
          <pc:sldMk cId="1514281553" sldId="271"/>
        </pc:sldMkLst>
        <pc:spChg chg="del mod ord">
          <ac:chgData name="C C" userId="58c016da926720ee" providerId="LiveId" clId="{135DCC66-7BDC-4B17-8672-34B608685E08}" dt="2021-06-30T09:14:28.081" v="283" actId="700"/>
          <ac:spMkLst>
            <pc:docMk/>
            <pc:sldMk cId="1514281553" sldId="271"/>
            <ac:spMk id="2" creationId="{EF017989-4467-4EA2-B1B1-19D24BC067B9}"/>
          </ac:spMkLst>
        </pc:spChg>
        <pc:spChg chg="del mod ord">
          <ac:chgData name="C C" userId="58c016da926720ee" providerId="LiveId" clId="{135DCC66-7BDC-4B17-8672-34B608685E08}" dt="2021-06-30T09:14:28.081" v="283" actId="700"/>
          <ac:spMkLst>
            <pc:docMk/>
            <pc:sldMk cId="1514281553" sldId="271"/>
            <ac:spMk id="3" creationId="{A1ABC0F2-7E0E-4379-B762-B8FEBF41FC6C}"/>
          </ac:spMkLst>
        </pc:spChg>
        <pc:spChg chg="add mod ord">
          <ac:chgData name="C C" userId="58c016da926720ee" providerId="LiveId" clId="{135DCC66-7BDC-4B17-8672-34B608685E08}" dt="2021-06-30T09:15:45.303" v="339" actId="20577"/>
          <ac:spMkLst>
            <pc:docMk/>
            <pc:sldMk cId="1514281553" sldId="271"/>
            <ac:spMk id="4" creationId="{76AE9A96-2C12-4B64-A1F6-EE626F5814F3}"/>
          </ac:spMkLst>
        </pc:spChg>
        <pc:spChg chg="add del mod ord">
          <ac:chgData name="C C" userId="58c016da926720ee" providerId="LiveId" clId="{135DCC66-7BDC-4B17-8672-34B608685E08}" dt="2021-06-30T09:14:43.600" v="285" actId="478"/>
          <ac:spMkLst>
            <pc:docMk/>
            <pc:sldMk cId="1514281553" sldId="271"/>
            <ac:spMk id="5" creationId="{7B0DF9CD-6C16-40DC-B65A-2545CAB05F2A}"/>
          </ac:spMkLst>
        </pc:spChg>
        <pc:spChg chg="add mod">
          <ac:chgData name="C C" userId="58c016da926720ee" providerId="LiveId" clId="{135DCC66-7BDC-4B17-8672-34B608685E08}" dt="2021-06-30T11:41:00.546" v="1396" actId="207"/>
          <ac:spMkLst>
            <pc:docMk/>
            <pc:sldMk cId="1514281553" sldId="271"/>
            <ac:spMk id="6" creationId="{107C4AC2-E4E1-4C5F-93D2-74334BDB7BFD}"/>
          </ac:spMkLst>
        </pc:spChg>
        <pc:spChg chg="add mod">
          <ac:chgData name="C C" userId="58c016da926720ee" providerId="LiveId" clId="{135DCC66-7BDC-4B17-8672-34B608685E08}" dt="2021-06-30T11:41:22.894" v="1405" actId="1076"/>
          <ac:spMkLst>
            <pc:docMk/>
            <pc:sldMk cId="1514281553" sldId="271"/>
            <ac:spMk id="9" creationId="{F539B818-D197-4666-8681-E8EFCD5D6EA0}"/>
          </ac:spMkLst>
        </pc:spChg>
        <pc:spChg chg="add mod">
          <ac:chgData name="C C" userId="58c016da926720ee" providerId="LiveId" clId="{135DCC66-7BDC-4B17-8672-34B608685E08}" dt="2021-06-30T11:41:50.598" v="1428" actId="14100"/>
          <ac:spMkLst>
            <pc:docMk/>
            <pc:sldMk cId="1514281553" sldId="271"/>
            <ac:spMk id="11" creationId="{A727ACFC-640B-46EA-939B-18A0205B222E}"/>
          </ac:spMkLst>
        </pc:spChg>
        <pc:picChg chg="add mod">
          <ac:chgData name="C C" userId="58c016da926720ee" providerId="LiveId" clId="{135DCC66-7BDC-4B17-8672-34B608685E08}" dt="2021-06-30T11:41:09.484" v="1402" actId="571"/>
          <ac:picMkLst>
            <pc:docMk/>
            <pc:sldMk cId="1514281553" sldId="271"/>
            <ac:picMk id="10" creationId="{0FCD88FF-A941-45E2-A7D3-571B591C1BC0}"/>
          </ac:picMkLst>
        </pc:picChg>
        <pc:picChg chg="add del">
          <ac:chgData name="C C" userId="58c016da926720ee" providerId="LiveId" clId="{135DCC66-7BDC-4B17-8672-34B608685E08}" dt="2021-06-30T09:14:43.600" v="285" actId="478"/>
          <ac:picMkLst>
            <pc:docMk/>
            <pc:sldMk cId="1514281553" sldId="271"/>
            <ac:picMk id="1026" creationId="{63C5184D-E19B-41FB-BBFE-514241CC154B}"/>
          </ac:picMkLst>
        </pc:picChg>
        <pc:picChg chg="add mod">
          <ac:chgData name="C C" userId="58c016da926720ee" providerId="LiveId" clId="{135DCC66-7BDC-4B17-8672-34B608685E08}" dt="2021-06-30T11:41:13.174" v="1404" actId="1076"/>
          <ac:picMkLst>
            <pc:docMk/>
            <pc:sldMk cId="1514281553" sldId="271"/>
            <ac:picMk id="1028" creationId="{BF59F58A-849B-491D-9D77-89B73753EA76}"/>
          </ac:picMkLst>
        </pc:picChg>
      </pc:sldChg>
      <pc:sldChg chg="addSp delSp modSp new del mod modClrScheme chgLayout">
        <pc:chgData name="C C" userId="58c016da926720ee" providerId="LiveId" clId="{135DCC66-7BDC-4B17-8672-34B608685E08}" dt="2021-06-30T09:24:13.450" v="477" actId="47"/>
        <pc:sldMkLst>
          <pc:docMk/>
          <pc:sldMk cId="4011080196" sldId="272"/>
        </pc:sldMkLst>
        <pc:spChg chg="mod ord">
          <ac:chgData name="C C" userId="58c016da926720ee" providerId="LiveId" clId="{135DCC66-7BDC-4B17-8672-34B608685E08}" dt="2021-06-30T09:23:35.663" v="467" actId="700"/>
          <ac:spMkLst>
            <pc:docMk/>
            <pc:sldMk cId="4011080196" sldId="272"/>
            <ac:spMk id="2" creationId="{CE37FDFE-5503-4573-82B7-79A1F70F686E}"/>
          </ac:spMkLst>
        </pc:spChg>
        <pc:spChg chg="del mod ord">
          <ac:chgData name="C C" userId="58c016da926720ee" providerId="LiveId" clId="{135DCC66-7BDC-4B17-8672-34B608685E08}" dt="2021-06-30T09:21:29.921" v="460" actId="700"/>
          <ac:spMkLst>
            <pc:docMk/>
            <pc:sldMk cId="4011080196" sldId="272"/>
            <ac:spMk id="3" creationId="{F6D8620F-7CB0-4D52-8DA5-C08AB77A780A}"/>
          </ac:spMkLst>
        </pc:spChg>
        <pc:spChg chg="add del mod ord">
          <ac:chgData name="C C" userId="58c016da926720ee" providerId="LiveId" clId="{135DCC66-7BDC-4B17-8672-34B608685E08}" dt="2021-06-30T09:23:30.672" v="465" actId="478"/>
          <ac:spMkLst>
            <pc:docMk/>
            <pc:sldMk cId="4011080196" sldId="272"/>
            <ac:spMk id="4" creationId="{E73AB9C3-3216-4B1B-9249-5A1CC5DAEE06}"/>
          </ac:spMkLst>
        </pc:spChg>
        <pc:spChg chg="add del mod ord">
          <ac:chgData name="C C" userId="58c016da926720ee" providerId="LiveId" clId="{135DCC66-7BDC-4B17-8672-34B608685E08}" dt="2021-06-30T09:22:57.333" v="461" actId="22"/>
          <ac:spMkLst>
            <pc:docMk/>
            <pc:sldMk cId="4011080196" sldId="272"/>
            <ac:spMk id="5" creationId="{1E30C54A-0DD5-4FF7-95BE-CEC37F2B3DA7}"/>
          </ac:spMkLst>
        </pc:spChg>
        <pc:spChg chg="add del mod">
          <ac:chgData name="C C" userId="58c016da926720ee" providerId="LiveId" clId="{135DCC66-7BDC-4B17-8672-34B608685E08}" dt="2021-06-30T09:23:31.918" v="466" actId="478"/>
          <ac:spMkLst>
            <pc:docMk/>
            <pc:sldMk cId="4011080196" sldId="272"/>
            <ac:spMk id="9" creationId="{433223DF-4197-48E7-8D67-89126108CED8}"/>
          </ac:spMkLst>
        </pc:spChg>
        <pc:spChg chg="add del mod ord">
          <ac:chgData name="C C" userId="58c016da926720ee" providerId="LiveId" clId="{135DCC66-7BDC-4B17-8672-34B608685E08}" dt="2021-06-30T09:23:42.619" v="471" actId="478"/>
          <ac:spMkLst>
            <pc:docMk/>
            <pc:sldMk cId="4011080196" sldId="272"/>
            <ac:spMk id="10" creationId="{83BBA53D-65D2-48E7-97CB-864A76CAA8E1}"/>
          </ac:spMkLst>
        </pc:spChg>
        <pc:picChg chg="add del mod ord modCrop">
          <ac:chgData name="C C" userId="58c016da926720ee" providerId="LiveId" clId="{135DCC66-7BDC-4B17-8672-34B608685E08}" dt="2021-06-30T09:23:28.618" v="464" actId="478"/>
          <ac:picMkLst>
            <pc:docMk/>
            <pc:sldMk cId="4011080196" sldId="272"/>
            <ac:picMk id="7" creationId="{FFA72A1E-4452-4390-B4BA-B88C9E28F539}"/>
          </ac:picMkLst>
        </pc:picChg>
        <pc:picChg chg="add mod">
          <ac:chgData name="C C" userId="58c016da926720ee" providerId="LiveId" clId="{135DCC66-7BDC-4B17-8672-34B608685E08}" dt="2021-06-30T09:23:55.753" v="476" actId="1076"/>
          <ac:picMkLst>
            <pc:docMk/>
            <pc:sldMk cId="4011080196" sldId="272"/>
            <ac:picMk id="12" creationId="{E3797167-313A-44DB-95C0-40349E5C5264}"/>
          </ac:picMkLst>
        </pc:picChg>
        <pc:picChg chg="add mod">
          <ac:chgData name="C C" userId="58c016da926720ee" providerId="LiveId" clId="{135DCC66-7BDC-4B17-8672-34B608685E08}" dt="2021-06-30T09:23:49.979" v="474" actId="1076"/>
          <ac:picMkLst>
            <pc:docMk/>
            <pc:sldMk cId="4011080196" sldId="272"/>
            <ac:picMk id="2050" creationId="{C6623F2D-C12F-4AAB-B773-F97C5E858729}"/>
          </ac:picMkLst>
        </pc:picChg>
      </pc:sldChg>
      <pc:sldChg chg="addSp modSp add del mod modClrScheme chgLayout">
        <pc:chgData name="C C" userId="58c016da926720ee" providerId="LiveId" clId="{135DCC66-7BDC-4B17-8672-34B608685E08}" dt="2021-06-30T11:40:27.222" v="1392" actId="47"/>
        <pc:sldMkLst>
          <pc:docMk/>
          <pc:sldMk cId="2580139385" sldId="273"/>
        </pc:sldMkLst>
        <pc:spChg chg="mod ord">
          <ac:chgData name="C C" userId="58c016da926720ee" providerId="LiveId" clId="{135DCC66-7BDC-4B17-8672-34B608685E08}" dt="2021-06-30T09:36:47.152" v="624" actId="700"/>
          <ac:spMkLst>
            <pc:docMk/>
            <pc:sldMk cId="2580139385" sldId="273"/>
            <ac:spMk id="2" creationId="{CE37FDFE-5503-4573-82B7-79A1F70F686E}"/>
          </ac:spMkLst>
        </pc:spChg>
        <pc:spChg chg="mod ord">
          <ac:chgData name="C C" userId="58c016da926720ee" providerId="LiveId" clId="{135DCC66-7BDC-4B17-8672-34B608685E08}" dt="2021-06-30T09:40:40.193" v="956" actId="313"/>
          <ac:spMkLst>
            <pc:docMk/>
            <pc:sldMk cId="2580139385" sldId="273"/>
            <ac:spMk id="3" creationId="{F6D8620F-7CB0-4D52-8DA5-C08AB77A780A}"/>
          </ac:spMkLst>
        </pc:spChg>
        <pc:spChg chg="add mod ord">
          <ac:chgData name="C C" userId="58c016da926720ee" providerId="LiveId" clId="{135DCC66-7BDC-4B17-8672-34B608685E08}" dt="2021-06-30T09:36:47.152" v="624" actId="700"/>
          <ac:spMkLst>
            <pc:docMk/>
            <pc:sldMk cId="2580139385" sldId="273"/>
            <ac:spMk id="4" creationId="{9F040B88-98EB-42E7-B541-33A9EA26D5FA}"/>
          </ac:spMkLst>
        </pc:spChg>
      </pc:sldChg>
      <pc:sldChg chg="modSp add del mod">
        <pc:chgData name="C C" userId="58c016da926720ee" providerId="LiveId" clId="{135DCC66-7BDC-4B17-8672-34B608685E08}" dt="2021-06-30T09:24:34.581" v="478" actId="47"/>
        <pc:sldMkLst>
          <pc:docMk/>
          <pc:sldMk cId="1353551122" sldId="274"/>
        </pc:sldMkLst>
        <pc:spChg chg="mod">
          <ac:chgData name="C C" userId="58c016da926720ee" providerId="LiveId" clId="{135DCC66-7BDC-4B17-8672-34B608685E08}" dt="2021-06-30T09:17:44.901" v="417" actId="20577"/>
          <ac:spMkLst>
            <pc:docMk/>
            <pc:sldMk cId="1353551122" sldId="274"/>
            <ac:spMk id="2" creationId="{CE37FDFE-5503-4573-82B7-79A1F70F686E}"/>
          </ac:spMkLst>
        </pc:spChg>
      </pc:sldChg>
      <pc:sldChg chg="modSp add del mod">
        <pc:chgData name="C C" userId="58c016da926720ee" providerId="LiveId" clId="{135DCC66-7BDC-4B17-8672-34B608685E08}" dt="2021-06-30T11:40:18.018" v="1391" actId="47"/>
        <pc:sldMkLst>
          <pc:docMk/>
          <pc:sldMk cId="3034046792" sldId="275"/>
        </pc:sldMkLst>
        <pc:spChg chg="mod">
          <ac:chgData name="C C" userId="58c016da926720ee" providerId="LiveId" clId="{135DCC66-7BDC-4B17-8672-34B608685E08}" dt="2021-06-30T09:17:54.524" v="435" actId="20577"/>
          <ac:spMkLst>
            <pc:docMk/>
            <pc:sldMk cId="3034046792" sldId="275"/>
            <ac:spMk id="2" creationId="{CE37FDFE-5503-4573-82B7-79A1F70F686E}"/>
          </ac:spMkLst>
        </pc:spChg>
      </pc:sldChg>
      <pc:sldChg chg="modSp add del mod">
        <pc:chgData name="C C" userId="58c016da926720ee" providerId="LiveId" clId="{135DCC66-7BDC-4B17-8672-34B608685E08}" dt="2021-06-30T11:40:18.018" v="1391" actId="47"/>
        <pc:sldMkLst>
          <pc:docMk/>
          <pc:sldMk cId="2591914496" sldId="276"/>
        </pc:sldMkLst>
        <pc:spChg chg="mod">
          <ac:chgData name="C C" userId="58c016da926720ee" providerId="LiveId" clId="{135DCC66-7BDC-4B17-8672-34B608685E08}" dt="2021-06-30T09:18:03.644" v="456" actId="20577"/>
          <ac:spMkLst>
            <pc:docMk/>
            <pc:sldMk cId="2591914496" sldId="276"/>
            <ac:spMk id="2" creationId="{CE37FDFE-5503-4573-82B7-79A1F70F686E}"/>
          </ac:spMkLst>
        </pc:spChg>
      </pc:sldChg>
      <pc:sldChg chg="addSp delSp modSp add mod modClrScheme chgLayout">
        <pc:chgData name="C C" userId="58c016da926720ee" providerId="LiveId" clId="{135DCC66-7BDC-4B17-8672-34B608685E08}" dt="2021-06-30T11:41:36.830" v="1423" actId="313"/>
        <pc:sldMkLst>
          <pc:docMk/>
          <pc:sldMk cId="2836431619" sldId="277"/>
        </pc:sldMkLst>
        <pc:spChg chg="mod ord">
          <ac:chgData name="C C" userId="58c016da926720ee" providerId="LiveId" clId="{135DCC66-7BDC-4B17-8672-34B608685E08}" dt="2021-06-30T09:39:24.157" v="853" actId="700"/>
          <ac:spMkLst>
            <pc:docMk/>
            <pc:sldMk cId="2836431619" sldId="277"/>
            <ac:spMk id="2" creationId="{CE37FDFE-5503-4573-82B7-79A1F70F686E}"/>
          </ac:spMkLst>
        </pc:spChg>
        <pc:spChg chg="mod ord">
          <ac:chgData name="C C" userId="58c016da926720ee" providerId="LiveId" clId="{135DCC66-7BDC-4B17-8672-34B608685E08}" dt="2021-06-30T11:41:36.830" v="1423" actId="313"/>
          <ac:spMkLst>
            <pc:docMk/>
            <pc:sldMk cId="2836431619" sldId="277"/>
            <ac:spMk id="3" creationId="{F6D8620F-7CB0-4D52-8DA5-C08AB77A780A}"/>
          </ac:spMkLst>
        </pc:spChg>
        <pc:spChg chg="add del mod ord">
          <ac:chgData name="C C" userId="58c016da926720ee" providerId="LiveId" clId="{135DCC66-7BDC-4B17-8672-34B608685E08}" dt="2021-06-30T09:39:24.157" v="853" actId="700"/>
          <ac:spMkLst>
            <pc:docMk/>
            <pc:sldMk cId="2836431619" sldId="277"/>
            <ac:spMk id="4" creationId="{68DD8D5A-CD82-4D37-9A08-91EB13BECF89}"/>
          </ac:spMkLst>
        </pc:spChg>
      </pc:sldChg>
      <pc:sldChg chg="addSp delSp modSp new mod modClrScheme chgLayout modNotesTx">
        <pc:chgData name="C C" userId="58c016da926720ee" providerId="LiveId" clId="{135DCC66-7BDC-4B17-8672-34B608685E08}" dt="2021-06-30T11:55:06.793" v="2086" actId="403"/>
        <pc:sldMkLst>
          <pc:docMk/>
          <pc:sldMk cId="2752502053" sldId="278"/>
        </pc:sldMkLst>
        <pc:spChg chg="del mod ord">
          <ac:chgData name="C C" userId="58c016da926720ee" providerId="LiveId" clId="{135DCC66-7BDC-4B17-8672-34B608685E08}" dt="2021-06-30T11:44:29.246" v="1468" actId="700"/>
          <ac:spMkLst>
            <pc:docMk/>
            <pc:sldMk cId="2752502053" sldId="278"/>
            <ac:spMk id="2" creationId="{0C0B9D12-7844-480F-8C10-665BA6DEC4EE}"/>
          </ac:spMkLst>
        </pc:spChg>
        <pc:spChg chg="del mod ord">
          <ac:chgData name="C C" userId="58c016da926720ee" providerId="LiveId" clId="{135DCC66-7BDC-4B17-8672-34B608685E08}" dt="2021-06-30T11:44:29.246" v="1468" actId="700"/>
          <ac:spMkLst>
            <pc:docMk/>
            <pc:sldMk cId="2752502053" sldId="278"/>
            <ac:spMk id="3" creationId="{00CF2DC2-DB9D-4098-A656-79A514A743DE}"/>
          </ac:spMkLst>
        </pc:spChg>
        <pc:spChg chg="add mod ord">
          <ac:chgData name="C C" userId="58c016da926720ee" providerId="LiveId" clId="{135DCC66-7BDC-4B17-8672-34B608685E08}" dt="2021-06-30T11:44:47.405" v="1510" actId="700"/>
          <ac:spMkLst>
            <pc:docMk/>
            <pc:sldMk cId="2752502053" sldId="278"/>
            <ac:spMk id="4" creationId="{3CF6C1DD-DF54-486A-B5F9-598082BE5ECD}"/>
          </ac:spMkLst>
        </pc:spChg>
        <pc:spChg chg="add del mod ord">
          <ac:chgData name="C C" userId="58c016da926720ee" providerId="LiveId" clId="{135DCC66-7BDC-4B17-8672-34B608685E08}" dt="2021-06-30T11:44:39.165" v="1507" actId="700"/>
          <ac:spMkLst>
            <pc:docMk/>
            <pc:sldMk cId="2752502053" sldId="278"/>
            <ac:spMk id="5" creationId="{D16936E3-7FD3-44DB-81A0-10488CF4B9EF}"/>
          </ac:spMkLst>
        </pc:spChg>
        <pc:spChg chg="add del mod ord">
          <ac:chgData name="C C" userId="58c016da926720ee" providerId="LiveId" clId="{135DCC66-7BDC-4B17-8672-34B608685E08}" dt="2021-06-30T11:44:41.504" v="1508" actId="700"/>
          <ac:spMkLst>
            <pc:docMk/>
            <pc:sldMk cId="2752502053" sldId="278"/>
            <ac:spMk id="6" creationId="{7FCC89F3-A186-4F37-8720-AA7406A2FE7C}"/>
          </ac:spMkLst>
        </pc:spChg>
        <pc:spChg chg="add del mod ord">
          <ac:chgData name="C C" userId="58c016da926720ee" providerId="LiveId" clId="{135DCC66-7BDC-4B17-8672-34B608685E08}" dt="2021-06-30T11:44:43.642" v="1509" actId="6264"/>
          <ac:spMkLst>
            <pc:docMk/>
            <pc:sldMk cId="2752502053" sldId="278"/>
            <ac:spMk id="7" creationId="{F24E6316-1D20-4C70-8FA1-7AFB19777C88}"/>
          </ac:spMkLst>
        </pc:spChg>
        <pc:spChg chg="add del mod">
          <ac:chgData name="C C" userId="58c016da926720ee" providerId="LiveId" clId="{135DCC66-7BDC-4B17-8672-34B608685E08}" dt="2021-06-30T11:44:43.642" v="1509" actId="6264"/>
          <ac:spMkLst>
            <pc:docMk/>
            <pc:sldMk cId="2752502053" sldId="278"/>
            <ac:spMk id="8" creationId="{9608ED1D-DE8D-4747-884F-9E8E890BCEB1}"/>
          </ac:spMkLst>
        </pc:spChg>
        <pc:spChg chg="add del mod ord">
          <ac:chgData name="C C" userId="58c016da926720ee" providerId="LiveId" clId="{135DCC66-7BDC-4B17-8672-34B608685E08}" dt="2021-06-30T11:44:47.405" v="1510" actId="700"/>
          <ac:spMkLst>
            <pc:docMk/>
            <pc:sldMk cId="2752502053" sldId="278"/>
            <ac:spMk id="9" creationId="{E4977813-D027-492E-A8DF-1709BF388910}"/>
          </ac:spMkLst>
        </pc:spChg>
        <pc:spChg chg="add mod ord">
          <ac:chgData name="C C" userId="58c016da926720ee" providerId="LiveId" clId="{135DCC66-7BDC-4B17-8672-34B608685E08}" dt="2021-06-30T11:55:06.793" v="2086" actId="403"/>
          <ac:spMkLst>
            <pc:docMk/>
            <pc:sldMk cId="2752502053" sldId="278"/>
            <ac:spMk id="10" creationId="{BBBC78F5-2246-471D-A0E6-2A1DEE4AB77E}"/>
          </ac:spMkLst>
        </pc:spChg>
        <pc:spChg chg="add del mod ord">
          <ac:chgData name="C C" userId="58c016da926720ee" providerId="LiveId" clId="{135DCC66-7BDC-4B17-8672-34B608685E08}" dt="2021-06-30T11:48:24.044" v="1847" actId="22"/>
          <ac:spMkLst>
            <pc:docMk/>
            <pc:sldMk cId="2752502053" sldId="278"/>
            <ac:spMk id="11" creationId="{B1CCD43C-7BEB-4757-9C71-11028C6A173E}"/>
          </ac:spMkLst>
        </pc:spChg>
        <pc:picChg chg="add mod ord">
          <ac:chgData name="C C" userId="58c016da926720ee" providerId="LiveId" clId="{135DCC66-7BDC-4B17-8672-34B608685E08}" dt="2021-06-30T11:48:54.732" v="1851" actId="1076"/>
          <ac:picMkLst>
            <pc:docMk/>
            <pc:sldMk cId="2752502053" sldId="278"/>
            <ac:picMk id="13" creationId="{37122B0D-CF1C-47D0-BF92-F9A3D66D2681}"/>
          </ac:picMkLst>
        </pc:picChg>
        <pc:picChg chg="add mod">
          <ac:chgData name="C C" userId="58c016da926720ee" providerId="LiveId" clId="{135DCC66-7BDC-4B17-8672-34B608685E08}" dt="2021-06-30T11:49:14.901" v="1854" actId="1076"/>
          <ac:picMkLst>
            <pc:docMk/>
            <pc:sldMk cId="2752502053" sldId="278"/>
            <ac:picMk id="15" creationId="{8697BB91-C7B2-43A6-8844-A44695D038CE}"/>
          </ac:picMkLst>
        </pc:picChg>
      </pc:sldChg>
      <pc:sldChg chg="addSp delSp modSp new mod modAnim">
        <pc:chgData name="C C" userId="58c016da926720ee" providerId="LiveId" clId="{135DCC66-7BDC-4B17-8672-34B608685E08}" dt="2021-06-30T16:07:02.479" v="3350"/>
        <pc:sldMkLst>
          <pc:docMk/>
          <pc:sldMk cId="2376883761" sldId="279"/>
        </pc:sldMkLst>
        <pc:spChg chg="mod">
          <ac:chgData name="C C" userId="58c016da926720ee" providerId="LiveId" clId="{135DCC66-7BDC-4B17-8672-34B608685E08}" dt="2021-06-30T12:20:38.785" v="2860"/>
          <ac:spMkLst>
            <pc:docMk/>
            <pc:sldMk cId="2376883761" sldId="279"/>
            <ac:spMk id="2" creationId="{337C1B59-C692-4D91-A4E4-B5DA7D033D00}"/>
          </ac:spMkLst>
        </pc:spChg>
        <pc:spChg chg="del">
          <ac:chgData name="C C" userId="58c016da926720ee" providerId="LiveId" clId="{135DCC66-7BDC-4B17-8672-34B608685E08}" dt="2021-06-30T12:06:22.891" v="2653" actId="478"/>
          <ac:spMkLst>
            <pc:docMk/>
            <pc:sldMk cId="2376883761" sldId="279"/>
            <ac:spMk id="3" creationId="{E98A2EB5-AD2B-48CF-8D54-AA301668565E}"/>
          </ac:spMkLst>
        </pc:spChg>
        <pc:graphicFrameChg chg="add mod modGraphic">
          <ac:chgData name="C C" userId="58c016da926720ee" providerId="LiveId" clId="{135DCC66-7BDC-4B17-8672-34B608685E08}" dt="2021-06-30T12:21:11.621" v="2865" actId="207"/>
          <ac:graphicFrameMkLst>
            <pc:docMk/>
            <pc:sldMk cId="2376883761" sldId="279"/>
            <ac:graphicFrameMk id="4" creationId="{676994E4-D3E8-476E-8C7C-E172E33FCAB3}"/>
          </ac:graphicFrameMkLst>
        </pc:graphicFrameChg>
      </pc:sldChg>
      <pc:sldChg chg="modSp add mod">
        <pc:chgData name="C C" userId="58c016da926720ee" providerId="LiveId" clId="{135DCC66-7BDC-4B17-8672-34B608685E08}" dt="2021-06-30T12:21:05.083" v="2864" actId="207"/>
        <pc:sldMkLst>
          <pc:docMk/>
          <pc:sldMk cId="1117356763" sldId="280"/>
        </pc:sldMkLst>
        <pc:spChg chg="mod">
          <ac:chgData name="C C" userId="58c016da926720ee" providerId="LiveId" clId="{135DCC66-7BDC-4B17-8672-34B608685E08}" dt="2021-06-30T12:20:36.460" v="2859"/>
          <ac:spMkLst>
            <pc:docMk/>
            <pc:sldMk cId="1117356763" sldId="280"/>
            <ac:spMk id="2" creationId="{337C1B59-C692-4D91-A4E4-B5DA7D033D00}"/>
          </ac:spMkLst>
        </pc:spChg>
        <pc:graphicFrameChg chg="mod">
          <ac:chgData name="C C" userId="58c016da926720ee" providerId="LiveId" clId="{135DCC66-7BDC-4B17-8672-34B608685E08}" dt="2021-06-30T12:21:05.083" v="2864" actId="207"/>
          <ac:graphicFrameMkLst>
            <pc:docMk/>
            <pc:sldMk cId="1117356763" sldId="280"/>
            <ac:graphicFrameMk id="4" creationId="{676994E4-D3E8-476E-8C7C-E172E33FCAB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F658A-8023-4767-B9A5-D77F6FFF6081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BA1EBBF0-4A75-4506-A09E-F7E729E42642}">
      <dgm:prSet phldrT="[Text]"/>
      <dgm:spPr/>
      <dgm:t>
        <a:bodyPr/>
        <a:lstStyle/>
        <a:p>
          <a:r>
            <a:rPr lang="de-DE" dirty="0"/>
            <a:t>Fakt</a:t>
          </a:r>
        </a:p>
      </dgm:t>
    </dgm:pt>
    <dgm:pt modelId="{251B9D21-5D5F-4283-8E15-77C910E07A49}" type="parTrans" cxnId="{936A33A4-4778-46F3-82FD-6E401922DB08}">
      <dgm:prSet/>
      <dgm:spPr/>
      <dgm:t>
        <a:bodyPr/>
        <a:lstStyle/>
        <a:p>
          <a:endParaRPr lang="de-DE"/>
        </a:p>
      </dgm:t>
    </dgm:pt>
    <dgm:pt modelId="{3F2A27FB-1C99-4318-B1C8-AA790E478599}" type="sibTrans" cxnId="{936A33A4-4778-46F3-82FD-6E401922DB08}">
      <dgm:prSet/>
      <dgm:spPr/>
      <dgm:t>
        <a:bodyPr/>
        <a:lstStyle/>
        <a:p>
          <a:endParaRPr lang="de-DE"/>
        </a:p>
      </dgm:t>
    </dgm:pt>
    <dgm:pt modelId="{AE388B45-BEB9-4E4E-9783-545986EFCD8F}">
      <dgm:prSet phldrT="[Text]"/>
      <dgm:spPr/>
      <dgm:t>
        <a:bodyPr/>
        <a:lstStyle/>
        <a:p>
          <a:r>
            <a:rPr lang="de-DE" dirty="0"/>
            <a:t>Warnung vor dem Fehler </a:t>
          </a:r>
        </a:p>
      </dgm:t>
    </dgm:pt>
    <dgm:pt modelId="{965F5E69-DA9E-43C8-9831-7D6E55533E0C}" type="parTrans" cxnId="{8BD586A6-0E35-4E21-81F5-76F3DBDB0A44}">
      <dgm:prSet/>
      <dgm:spPr/>
      <dgm:t>
        <a:bodyPr/>
        <a:lstStyle/>
        <a:p>
          <a:endParaRPr lang="de-DE"/>
        </a:p>
      </dgm:t>
    </dgm:pt>
    <dgm:pt modelId="{21EDF4F1-F411-4E15-B009-33D2576B9A4C}" type="sibTrans" cxnId="{8BD586A6-0E35-4E21-81F5-76F3DBDB0A44}">
      <dgm:prSet/>
      <dgm:spPr/>
      <dgm:t>
        <a:bodyPr/>
        <a:lstStyle/>
        <a:p>
          <a:endParaRPr lang="de-DE"/>
        </a:p>
      </dgm:t>
    </dgm:pt>
    <dgm:pt modelId="{9654F0FF-A1C6-44C1-AAE1-B37F61AA7B97}">
      <dgm:prSet phldrT="[Text]"/>
      <dgm:spPr/>
      <dgm:t>
        <a:bodyPr/>
        <a:lstStyle/>
        <a:p>
          <a:r>
            <a:rPr lang="de-DE" dirty="0"/>
            <a:t>Fehler Erklären </a:t>
          </a:r>
        </a:p>
      </dgm:t>
    </dgm:pt>
    <dgm:pt modelId="{529F0C16-1FA4-47DD-96A6-1AB866CFAE2B}" type="parTrans" cxnId="{8CF82A18-28B1-4BAB-B1BE-311F2C2F5ADF}">
      <dgm:prSet/>
      <dgm:spPr/>
      <dgm:t>
        <a:bodyPr/>
        <a:lstStyle/>
        <a:p>
          <a:endParaRPr lang="de-DE"/>
        </a:p>
      </dgm:t>
    </dgm:pt>
    <dgm:pt modelId="{2134AB71-18D9-4765-B8E8-8CCFB8843BF8}" type="sibTrans" cxnId="{8CF82A18-28B1-4BAB-B1BE-311F2C2F5ADF}">
      <dgm:prSet/>
      <dgm:spPr/>
      <dgm:t>
        <a:bodyPr/>
        <a:lstStyle/>
        <a:p>
          <a:endParaRPr lang="de-DE"/>
        </a:p>
      </dgm:t>
    </dgm:pt>
    <dgm:pt modelId="{52EDE552-90CE-42B8-9633-E00A0DDBA1A1}">
      <dgm:prSet phldrT="[Text]"/>
      <dgm:spPr>
        <a:solidFill>
          <a:srgbClr val="000000"/>
        </a:solidFill>
      </dgm:spPr>
      <dgm:t>
        <a:bodyPr/>
        <a:lstStyle/>
        <a:p>
          <a:r>
            <a:rPr lang="de-DE" dirty="0"/>
            <a:t>Fakt</a:t>
          </a:r>
        </a:p>
      </dgm:t>
    </dgm:pt>
    <dgm:pt modelId="{7F9862F8-3F68-4376-B364-8006729B2273}" type="parTrans" cxnId="{41CCA96D-1F06-4939-8D3B-AB4EEE6DC153}">
      <dgm:prSet/>
      <dgm:spPr/>
      <dgm:t>
        <a:bodyPr/>
        <a:lstStyle/>
        <a:p>
          <a:endParaRPr lang="de-DE"/>
        </a:p>
      </dgm:t>
    </dgm:pt>
    <dgm:pt modelId="{13BA6DDF-0FE4-4E40-81FF-C125F9684861}" type="sibTrans" cxnId="{41CCA96D-1F06-4939-8D3B-AB4EEE6DC153}">
      <dgm:prSet/>
      <dgm:spPr/>
      <dgm:t>
        <a:bodyPr/>
        <a:lstStyle/>
        <a:p>
          <a:endParaRPr lang="de-DE"/>
        </a:p>
      </dgm:t>
    </dgm:pt>
    <dgm:pt modelId="{3E3229C9-8A4A-4538-A59C-FC42D3897E72}">
      <dgm:prSet phldrT="[Text]"/>
      <dgm:spPr/>
      <dgm:t>
        <a:bodyPr/>
        <a:lstStyle/>
        <a:p>
          <a:r>
            <a:rPr lang="de-DE" dirty="0"/>
            <a:t>Richtige Information muss zuerst etabliert werden</a:t>
          </a:r>
        </a:p>
      </dgm:t>
    </dgm:pt>
    <dgm:pt modelId="{399376A1-69A3-4310-9479-243841349787}" type="parTrans" cxnId="{A2796686-BF79-4EAA-BD55-2A8AA5F767B8}">
      <dgm:prSet/>
      <dgm:spPr/>
      <dgm:t>
        <a:bodyPr/>
        <a:lstStyle/>
        <a:p>
          <a:endParaRPr lang="de-DE"/>
        </a:p>
      </dgm:t>
    </dgm:pt>
    <dgm:pt modelId="{254F2E96-CCF3-486E-A385-1A541BDBAA92}" type="sibTrans" cxnId="{A2796686-BF79-4EAA-BD55-2A8AA5F767B8}">
      <dgm:prSet/>
      <dgm:spPr/>
      <dgm:t>
        <a:bodyPr/>
        <a:lstStyle/>
        <a:p>
          <a:endParaRPr lang="de-DE"/>
        </a:p>
      </dgm:t>
    </dgm:pt>
    <dgm:pt modelId="{1DD08BD5-E593-4B81-BF67-6097DFDEA5D7}">
      <dgm:prSet phldrT="[Text]"/>
      <dgm:spPr/>
      <dgm:t>
        <a:bodyPr/>
        <a:lstStyle/>
        <a:p>
          <a:r>
            <a:rPr lang="de-DE" dirty="0"/>
            <a:t>Warnung aussprechen, dass nun ein Fehlinformation oder ein Fehler kommt</a:t>
          </a:r>
        </a:p>
      </dgm:t>
    </dgm:pt>
    <dgm:pt modelId="{9CA3D641-A488-422F-A3DA-5EC8043B07A4}" type="parTrans" cxnId="{C5775567-95A8-4175-A097-458E79E10A39}">
      <dgm:prSet/>
      <dgm:spPr/>
      <dgm:t>
        <a:bodyPr/>
        <a:lstStyle/>
        <a:p>
          <a:endParaRPr lang="de-DE"/>
        </a:p>
      </dgm:t>
    </dgm:pt>
    <dgm:pt modelId="{D7036A82-8D03-4BC5-B569-44E8808C09D6}" type="sibTrans" cxnId="{C5775567-95A8-4175-A097-458E79E10A39}">
      <dgm:prSet/>
      <dgm:spPr/>
      <dgm:t>
        <a:bodyPr/>
        <a:lstStyle/>
        <a:p>
          <a:endParaRPr lang="de-DE"/>
        </a:p>
      </dgm:t>
    </dgm:pt>
    <dgm:pt modelId="{C1781A88-E071-4A6F-9A12-169DF367E5E7}">
      <dgm:prSet phldrT="[Text]"/>
      <dgm:spPr/>
      <dgm:t>
        <a:bodyPr/>
        <a:lstStyle/>
        <a:p>
          <a:r>
            <a:rPr lang="de-DE" dirty="0"/>
            <a:t>Was ist der Fehler?</a:t>
          </a:r>
        </a:p>
      </dgm:t>
    </dgm:pt>
    <dgm:pt modelId="{B729292C-EA7E-4807-AABC-32D219A04688}" type="parTrans" cxnId="{5E1F3DB3-F99D-43A9-A8C5-201E7FFFBF2F}">
      <dgm:prSet/>
      <dgm:spPr/>
      <dgm:t>
        <a:bodyPr/>
        <a:lstStyle/>
        <a:p>
          <a:endParaRPr lang="de-DE"/>
        </a:p>
      </dgm:t>
    </dgm:pt>
    <dgm:pt modelId="{E640A586-21EB-46FC-871C-237FAED1297D}" type="sibTrans" cxnId="{5E1F3DB3-F99D-43A9-A8C5-201E7FFFBF2F}">
      <dgm:prSet/>
      <dgm:spPr/>
      <dgm:t>
        <a:bodyPr/>
        <a:lstStyle/>
        <a:p>
          <a:endParaRPr lang="de-DE"/>
        </a:p>
      </dgm:t>
    </dgm:pt>
    <dgm:pt modelId="{B54F4BBC-EC4C-4499-B7FE-BEB5CB7EFB23}">
      <dgm:prSet phldrT="[Text]"/>
      <dgm:spPr/>
      <dgm:t>
        <a:bodyPr/>
        <a:lstStyle/>
        <a:p>
          <a:r>
            <a:rPr lang="de-DE" dirty="0"/>
            <a:t>Wo kommt der Fehler her?</a:t>
          </a:r>
        </a:p>
      </dgm:t>
    </dgm:pt>
    <dgm:pt modelId="{0E2D2CEF-5916-4C95-B4F3-FBE47590DBE7}" type="parTrans" cxnId="{90A73A09-63B6-42D6-B6E2-14EF90C3698A}">
      <dgm:prSet/>
      <dgm:spPr/>
      <dgm:t>
        <a:bodyPr/>
        <a:lstStyle/>
        <a:p>
          <a:endParaRPr lang="de-DE"/>
        </a:p>
      </dgm:t>
    </dgm:pt>
    <dgm:pt modelId="{B074E55F-B714-4B4E-9D2B-DCD22EE905DB}" type="sibTrans" cxnId="{90A73A09-63B6-42D6-B6E2-14EF90C3698A}">
      <dgm:prSet/>
      <dgm:spPr/>
      <dgm:t>
        <a:bodyPr/>
        <a:lstStyle/>
        <a:p>
          <a:endParaRPr lang="de-DE"/>
        </a:p>
      </dgm:t>
    </dgm:pt>
    <dgm:pt modelId="{1F5356E7-E5F1-4149-965D-689C6C6CF5A6}">
      <dgm:prSet phldrT="[Text]"/>
      <dgm:spPr/>
      <dgm:t>
        <a:bodyPr/>
        <a:lstStyle/>
        <a:p>
          <a:r>
            <a:rPr lang="de-DE" dirty="0"/>
            <a:t>Warum ist das Wichtig?</a:t>
          </a:r>
        </a:p>
      </dgm:t>
    </dgm:pt>
    <dgm:pt modelId="{2969E492-EC2B-425A-AC51-FCC111CA946B}" type="parTrans" cxnId="{60DABCF4-FD5C-422F-80C8-2AEACE318A2B}">
      <dgm:prSet/>
      <dgm:spPr/>
      <dgm:t>
        <a:bodyPr/>
        <a:lstStyle/>
        <a:p>
          <a:endParaRPr lang="de-DE"/>
        </a:p>
      </dgm:t>
    </dgm:pt>
    <dgm:pt modelId="{F2812433-6A66-4A63-BE3C-8DB50214E274}" type="sibTrans" cxnId="{60DABCF4-FD5C-422F-80C8-2AEACE318A2B}">
      <dgm:prSet/>
      <dgm:spPr/>
      <dgm:t>
        <a:bodyPr/>
        <a:lstStyle/>
        <a:p>
          <a:endParaRPr lang="de-DE"/>
        </a:p>
      </dgm:t>
    </dgm:pt>
    <dgm:pt modelId="{37E730EA-2273-4183-9329-D616E6C635F4}">
      <dgm:prSet phldrT="[Text]"/>
      <dgm:spPr/>
      <dgm:t>
        <a:bodyPr/>
        <a:lstStyle/>
        <a:p>
          <a:r>
            <a:rPr lang="de-DE" dirty="0"/>
            <a:t>Richtige Information zum Abschluss wiederhohlen </a:t>
          </a:r>
        </a:p>
      </dgm:t>
    </dgm:pt>
    <dgm:pt modelId="{907363A9-B723-4DBF-9742-95D132AA7D7C}" type="parTrans" cxnId="{9196CAEB-8377-417D-80BC-3F33BD13F2FE}">
      <dgm:prSet/>
      <dgm:spPr/>
      <dgm:t>
        <a:bodyPr/>
        <a:lstStyle/>
        <a:p>
          <a:endParaRPr lang="de-DE"/>
        </a:p>
      </dgm:t>
    </dgm:pt>
    <dgm:pt modelId="{85B91C93-0CD0-4896-B239-A6A0E6B6284F}" type="sibTrans" cxnId="{9196CAEB-8377-417D-80BC-3F33BD13F2FE}">
      <dgm:prSet/>
      <dgm:spPr/>
      <dgm:t>
        <a:bodyPr/>
        <a:lstStyle/>
        <a:p>
          <a:endParaRPr lang="de-DE"/>
        </a:p>
      </dgm:t>
    </dgm:pt>
    <dgm:pt modelId="{D0110FA0-E5A0-4128-AA59-2C851C61DE7E}" type="pres">
      <dgm:prSet presAssocID="{D7CF658A-8023-4767-B9A5-D77F6FFF6081}" presName="linearFlow" presStyleCnt="0">
        <dgm:presLayoutVars>
          <dgm:dir/>
          <dgm:animLvl val="lvl"/>
          <dgm:resizeHandles val="exact"/>
        </dgm:presLayoutVars>
      </dgm:prSet>
      <dgm:spPr/>
    </dgm:pt>
    <dgm:pt modelId="{01A36356-0E35-470F-9AA0-238E530E741C}" type="pres">
      <dgm:prSet presAssocID="{BA1EBBF0-4A75-4506-A09E-F7E729E42642}" presName="composite" presStyleCnt="0"/>
      <dgm:spPr/>
    </dgm:pt>
    <dgm:pt modelId="{00343AF0-E49E-4744-8BC4-AC5A1FFE3F2F}" type="pres">
      <dgm:prSet presAssocID="{BA1EBBF0-4A75-4506-A09E-F7E729E4264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3502F87-2F2C-48B2-9C59-4E572BB8E13A}" type="pres">
      <dgm:prSet presAssocID="{BA1EBBF0-4A75-4506-A09E-F7E729E42642}" presName="descendantText" presStyleLbl="alignAcc1" presStyleIdx="0" presStyleCnt="4" custLinFactNeighborX="0" custLinFactNeighborY="-2177">
        <dgm:presLayoutVars>
          <dgm:bulletEnabled val="1"/>
        </dgm:presLayoutVars>
      </dgm:prSet>
      <dgm:spPr/>
    </dgm:pt>
    <dgm:pt modelId="{163ED202-875E-475E-8803-2E0B7E5BA9B7}" type="pres">
      <dgm:prSet presAssocID="{3F2A27FB-1C99-4318-B1C8-AA790E478599}" presName="sp" presStyleCnt="0"/>
      <dgm:spPr/>
    </dgm:pt>
    <dgm:pt modelId="{E57C9919-CAEB-4CCF-88D1-76EDAE568BBA}" type="pres">
      <dgm:prSet presAssocID="{AE388B45-BEB9-4E4E-9783-545986EFCD8F}" presName="composite" presStyleCnt="0"/>
      <dgm:spPr/>
    </dgm:pt>
    <dgm:pt modelId="{E2F21F17-E9B4-4032-9EAC-2F2C3BAD0715}" type="pres">
      <dgm:prSet presAssocID="{AE388B45-BEB9-4E4E-9783-545986EFC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6CB549E-2394-44F1-823D-56540FC3B014}" type="pres">
      <dgm:prSet presAssocID="{AE388B45-BEB9-4E4E-9783-545986EFCD8F}" presName="descendantText" presStyleLbl="alignAcc1" presStyleIdx="1" presStyleCnt="4">
        <dgm:presLayoutVars>
          <dgm:bulletEnabled val="1"/>
        </dgm:presLayoutVars>
      </dgm:prSet>
      <dgm:spPr/>
    </dgm:pt>
    <dgm:pt modelId="{2E71D064-45E1-44B8-9EF3-15845EF122B7}" type="pres">
      <dgm:prSet presAssocID="{21EDF4F1-F411-4E15-B009-33D2576B9A4C}" presName="sp" presStyleCnt="0"/>
      <dgm:spPr/>
    </dgm:pt>
    <dgm:pt modelId="{0D8932A4-DD0A-4598-AD5E-11CA4854884B}" type="pres">
      <dgm:prSet presAssocID="{9654F0FF-A1C6-44C1-AAE1-B37F61AA7B97}" presName="composite" presStyleCnt="0"/>
      <dgm:spPr/>
    </dgm:pt>
    <dgm:pt modelId="{A9ECD13D-3D66-41B9-9815-173944844ED7}" type="pres">
      <dgm:prSet presAssocID="{9654F0FF-A1C6-44C1-AAE1-B37F61AA7B9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36DEE9-F29B-4A9E-BD4B-B7B1B8912670}" type="pres">
      <dgm:prSet presAssocID="{9654F0FF-A1C6-44C1-AAE1-B37F61AA7B97}" presName="descendantText" presStyleLbl="alignAcc1" presStyleIdx="2" presStyleCnt="4">
        <dgm:presLayoutVars>
          <dgm:bulletEnabled val="1"/>
        </dgm:presLayoutVars>
      </dgm:prSet>
      <dgm:spPr/>
    </dgm:pt>
    <dgm:pt modelId="{E9A16FB1-44FB-4AB3-988F-049ED649F87B}" type="pres">
      <dgm:prSet presAssocID="{2134AB71-18D9-4765-B8E8-8CCFB8843BF8}" presName="sp" presStyleCnt="0"/>
      <dgm:spPr/>
    </dgm:pt>
    <dgm:pt modelId="{7936370A-73B1-4E1D-A30E-2DD3E82D870B}" type="pres">
      <dgm:prSet presAssocID="{52EDE552-90CE-42B8-9633-E00A0DDBA1A1}" presName="composite" presStyleCnt="0"/>
      <dgm:spPr/>
    </dgm:pt>
    <dgm:pt modelId="{F7F5F3F1-B323-4341-9153-CB6D1518110C}" type="pres">
      <dgm:prSet presAssocID="{52EDE552-90CE-42B8-9633-E00A0DDBA1A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2EF0C7B-4012-4DE8-B91C-3E4CF5350BFD}" type="pres">
      <dgm:prSet presAssocID="{52EDE552-90CE-42B8-9633-E00A0DDBA1A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0A73A09-63B6-42D6-B6E2-14EF90C3698A}" srcId="{9654F0FF-A1C6-44C1-AAE1-B37F61AA7B97}" destId="{B54F4BBC-EC4C-4499-B7FE-BEB5CB7EFB23}" srcOrd="1" destOrd="0" parTransId="{0E2D2CEF-5916-4C95-B4F3-FBE47590DBE7}" sibTransId="{B074E55F-B714-4B4E-9D2B-DCD22EE905DB}"/>
    <dgm:cxn modelId="{8CF82A18-28B1-4BAB-B1BE-311F2C2F5ADF}" srcId="{D7CF658A-8023-4767-B9A5-D77F6FFF6081}" destId="{9654F0FF-A1C6-44C1-AAE1-B37F61AA7B97}" srcOrd="2" destOrd="0" parTransId="{529F0C16-1FA4-47DD-96A6-1AB866CFAE2B}" sibTransId="{2134AB71-18D9-4765-B8E8-8CCFB8843BF8}"/>
    <dgm:cxn modelId="{18B05018-23D3-4D65-B40F-FDCF479CD8C9}" type="presOf" srcId="{D7CF658A-8023-4767-B9A5-D77F6FFF6081}" destId="{D0110FA0-E5A0-4128-AA59-2C851C61DE7E}" srcOrd="0" destOrd="0" presId="urn:microsoft.com/office/officeart/2005/8/layout/chevron2"/>
    <dgm:cxn modelId="{A657F630-0AFF-4F9E-81BD-636F480C15A2}" type="presOf" srcId="{1DD08BD5-E593-4B81-BF67-6097DFDEA5D7}" destId="{96CB549E-2394-44F1-823D-56540FC3B014}" srcOrd="0" destOrd="0" presId="urn:microsoft.com/office/officeart/2005/8/layout/chevron2"/>
    <dgm:cxn modelId="{9B8ECB3D-F18B-4787-8599-7FA1EBCE4387}" type="presOf" srcId="{37E730EA-2273-4183-9329-D616E6C635F4}" destId="{42EF0C7B-4012-4DE8-B91C-3E4CF5350BFD}" srcOrd="0" destOrd="0" presId="urn:microsoft.com/office/officeart/2005/8/layout/chevron2"/>
    <dgm:cxn modelId="{04256944-24BE-468E-9149-BE9D3E81CE92}" type="presOf" srcId="{C1781A88-E071-4A6F-9A12-169DF367E5E7}" destId="{5E36DEE9-F29B-4A9E-BD4B-B7B1B8912670}" srcOrd="0" destOrd="0" presId="urn:microsoft.com/office/officeart/2005/8/layout/chevron2"/>
    <dgm:cxn modelId="{C5775567-95A8-4175-A097-458E79E10A39}" srcId="{AE388B45-BEB9-4E4E-9783-545986EFCD8F}" destId="{1DD08BD5-E593-4B81-BF67-6097DFDEA5D7}" srcOrd="0" destOrd="0" parTransId="{9CA3D641-A488-422F-A3DA-5EC8043B07A4}" sibTransId="{D7036A82-8D03-4BC5-B569-44E8808C09D6}"/>
    <dgm:cxn modelId="{FEB8206A-8DFC-4031-B06B-636003C87D5B}" type="presOf" srcId="{BA1EBBF0-4A75-4506-A09E-F7E729E42642}" destId="{00343AF0-E49E-4744-8BC4-AC5A1FFE3F2F}" srcOrd="0" destOrd="0" presId="urn:microsoft.com/office/officeart/2005/8/layout/chevron2"/>
    <dgm:cxn modelId="{41CCA96D-1F06-4939-8D3B-AB4EEE6DC153}" srcId="{D7CF658A-8023-4767-B9A5-D77F6FFF6081}" destId="{52EDE552-90CE-42B8-9633-E00A0DDBA1A1}" srcOrd="3" destOrd="0" parTransId="{7F9862F8-3F68-4376-B364-8006729B2273}" sibTransId="{13BA6DDF-0FE4-4E40-81FF-C125F9684861}"/>
    <dgm:cxn modelId="{4434B74F-760C-4514-9F26-9608CB554E41}" type="presOf" srcId="{9654F0FF-A1C6-44C1-AAE1-B37F61AA7B97}" destId="{A9ECD13D-3D66-41B9-9815-173944844ED7}" srcOrd="0" destOrd="0" presId="urn:microsoft.com/office/officeart/2005/8/layout/chevron2"/>
    <dgm:cxn modelId="{EE0CEF55-7255-4930-A044-2A3BB1099BDA}" type="presOf" srcId="{AE388B45-BEB9-4E4E-9783-545986EFCD8F}" destId="{E2F21F17-E9B4-4032-9EAC-2F2C3BAD0715}" srcOrd="0" destOrd="0" presId="urn:microsoft.com/office/officeart/2005/8/layout/chevron2"/>
    <dgm:cxn modelId="{A2796686-BF79-4EAA-BD55-2A8AA5F767B8}" srcId="{BA1EBBF0-4A75-4506-A09E-F7E729E42642}" destId="{3E3229C9-8A4A-4538-A59C-FC42D3897E72}" srcOrd="0" destOrd="0" parTransId="{399376A1-69A3-4310-9479-243841349787}" sibTransId="{254F2E96-CCF3-486E-A385-1A541BDBAA92}"/>
    <dgm:cxn modelId="{512C208E-752B-4D04-8FCB-76EBF3245A5B}" type="presOf" srcId="{B54F4BBC-EC4C-4499-B7FE-BEB5CB7EFB23}" destId="{5E36DEE9-F29B-4A9E-BD4B-B7B1B8912670}" srcOrd="0" destOrd="1" presId="urn:microsoft.com/office/officeart/2005/8/layout/chevron2"/>
    <dgm:cxn modelId="{BC7EE692-A3DC-4209-A422-93D0A6EAC6EA}" type="presOf" srcId="{52EDE552-90CE-42B8-9633-E00A0DDBA1A1}" destId="{F7F5F3F1-B323-4341-9153-CB6D1518110C}" srcOrd="0" destOrd="0" presId="urn:microsoft.com/office/officeart/2005/8/layout/chevron2"/>
    <dgm:cxn modelId="{BBD4C6A1-271D-4847-864D-94994FDF4024}" type="presOf" srcId="{3E3229C9-8A4A-4538-A59C-FC42D3897E72}" destId="{43502F87-2F2C-48B2-9C59-4E572BB8E13A}" srcOrd="0" destOrd="0" presId="urn:microsoft.com/office/officeart/2005/8/layout/chevron2"/>
    <dgm:cxn modelId="{936A33A4-4778-46F3-82FD-6E401922DB08}" srcId="{D7CF658A-8023-4767-B9A5-D77F6FFF6081}" destId="{BA1EBBF0-4A75-4506-A09E-F7E729E42642}" srcOrd="0" destOrd="0" parTransId="{251B9D21-5D5F-4283-8E15-77C910E07A49}" sibTransId="{3F2A27FB-1C99-4318-B1C8-AA790E478599}"/>
    <dgm:cxn modelId="{8BD586A6-0E35-4E21-81F5-76F3DBDB0A44}" srcId="{D7CF658A-8023-4767-B9A5-D77F6FFF6081}" destId="{AE388B45-BEB9-4E4E-9783-545986EFCD8F}" srcOrd="1" destOrd="0" parTransId="{965F5E69-DA9E-43C8-9831-7D6E55533E0C}" sibTransId="{21EDF4F1-F411-4E15-B009-33D2576B9A4C}"/>
    <dgm:cxn modelId="{5E1F3DB3-F99D-43A9-A8C5-201E7FFFBF2F}" srcId="{9654F0FF-A1C6-44C1-AAE1-B37F61AA7B97}" destId="{C1781A88-E071-4A6F-9A12-169DF367E5E7}" srcOrd="0" destOrd="0" parTransId="{B729292C-EA7E-4807-AABC-32D219A04688}" sibTransId="{E640A586-21EB-46FC-871C-237FAED1297D}"/>
    <dgm:cxn modelId="{F423F1E0-065E-46D3-AE1B-BB234935BD9F}" type="presOf" srcId="{1F5356E7-E5F1-4149-965D-689C6C6CF5A6}" destId="{5E36DEE9-F29B-4A9E-BD4B-B7B1B8912670}" srcOrd="0" destOrd="2" presId="urn:microsoft.com/office/officeart/2005/8/layout/chevron2"/>
    <dgm:cxn modelId="{9196CAEB-8377-417D-80BC-3F33BD13F2FE}" srcId="{52EDE552-90CE-42B8-9633-E00A0DDBA1A1}" destId="{37E730EA-2273-4183-9329-D616E6C635F4}" srcOrd="0" destOrd="0" parTransId="{907363A9-B723-4DBF-9742-95D132AA7D7C}" sibTransId="{85B91C93-0CD0-4896-B239-A6A0E6B6284F}"/>
    <dgm:cxn modelId="{60DABCF4-FD5C-422F-80C8-2AEACE318A2B}" srcId="{9654F0FF-A1C6-44C1-AAE1-B37F61AA7B97}" destId="{1F5356E7-E5F1-4149-965D-689C6C6CF5A6}" srcOrd="2" destOrd="0" parTransId="{2969E492-EC2B-425A-AC51-FCC111CA946B}" sibTransId="{F2812433-6A66-4A63-BE3C-8DB50214E274}"/>
    <dgm:cxn modelId="{0FF6006F-590B-4DC0-B569-340ED619E4AE}" type="presParOf" srcId="{D0110FA0-E5A0-4128-AA59-2C851C61DE7E}" destId="{01A36356-0E35-470F-9AA0-238E530E741C}" srcOrd="0" destOrd="0" presId="urn:microsoft.com/office/officeart/2005/8/layout/chevron2"/>
    <dgm:cxn modelId="{784D11CC-9C14-41BA-B87E-0FB8B6F1ECBC}" type="presParOf" srcId="{01A36356-0E35-470F-9AA0-238E530E741C}" destId="{00343AF0-E49E-4744-8BC4-AC5A1FFE3F2F}" srcOrd="0" destOrd="0" presId="urn:microsoft.com/office/officeart/2005/8/layout/chevron2"/>
    <dgm:cxn modelId="{D27DD6B4-8A19-40F2-B5DA-EF59E7B694FF}" type="presParOf" srcId="{01A36356-0E35-470F-9AA0-238E530E741C}" destId="{43502F87-2F2C-48B2-9C59-4E572BB8E13A}" srcOrd="1" destOrd="0" presId="urn:microsoft.com/office/officeart/2005/8/layout/chevron2"/>
    <dgm:cxn modelId="{0A702559-7B4A-42A0-89C7-350B723ACA09}" type="presParOf" srcId="{D0110FA0-E5A0-4128-AA59-2C851C61DE7E}" destId="{163ED202-875E-475E-8803-2E0B7E5BA9B7}" srcOrd="1" destOrd="0" presId="urn:microsoft.com/office/officeart/2005/8/layout/chevron2"/>
    <dgm:cxn modelId="{A87FE0ED-03B4-41C1-BE23-79658CB2FFAE}" type="presParOf" srcId="{D0110FA0-E5A0-4128-AA59-2C851C61DE7E}" destId="{E57C9919-CAEB-4CCF-88D1-76EDAE568BBA}" srcOrd="2" destOrd="0" presId="urn:microsoft.com/office/officeart/2005/8/layout/chevron2"/>
    <dgm:cxn modelId="{FF5F4514-FD3D-4B68-BAAA-87C10CE687DA}" type="presParOf" srcId="{E57C9919-CAEB-4CCF-88D1-76EDAE568BBA}" destId="{E2F21F17-E9B4-4032-9EAC-2F2C3BAD0715}" srcOrd="0" destOrd="0" presId="urn:microsoft.com/office/officeart/2005/8/layout/chevron2"/>
    <dgm:cxn modelId="{3AAB214B-1420-4049-B56A-0ECACB9CA220}" type="presParOf" srcId="{E57C9919-CAEB-4CCF-88D1-76EDAE568BBA}" destId="{96CB549E-2394-44F1-823D-56540FC3B014}" srcOrd="1" destOrd="0" presId="urn:microsoft.com/office/officeart/2005/8/layout/chevron2"/>
    <dgm:cxn modelId="{A981D07B-97EF-4C72-BEDA-E0DE14CBA9B6}" type="presParOf" srcId="{D0110FA0-E5A0-4128-AA59-2C851C61DE7E}" destId="{2E71D064-45E1-44B8-9EF3-15845EF122B7}" srcOrd="3" destOrd="0" presId="urn:microsoft.com/office/officeart/2005/8/layout/chevron2"/>
    <dgm:cxn modelId="{73E000B8-A2E9-4AC2-A5BB-F1CD97F8E5E2}" type="presParOf" srcId="{D0110FA0-E5A0-4128-AA59-2C851C61DE7E}" destId="{0D8932A4-DD0A-4598-AD5E-11CA4854884B}" srcOrd="4" destOrd="0" presId="urn:microsoft.com/office/officeart/2005/8/layout/chevron2"/>
    <dgm:cxn modelId="{5EAEB735-3C8F-47B0-8FC5-BBDA42FB92C8}" type="presParOf" srcId="{0D8932A4-DD0A-4598-AD5E-11CA4854884B}" destId="{A9ECD13D-3D66-41B9-9815-173944844ED7}" srcOrd="0" destOrd="0" presId="urn:microsoft.com/office/officeart/2005/8/layout/chevron2"/>
    <dgm:cxn modelId="{9F3380A7-71EB-4206-83D3-1DBE56670CD7}" type="presParOf" srcId="{0D8932A4-DD0A-4598-AD5E-11CA4854884B}" destId="{5E36DEE9-F29B-4A9E-BD4B-B7B1B8912670}" srcOrd="1" destOrd="0" presId="urn:microsoft.com/office/officeart/2005/8/layout/chevron2"/>
    <dgm:cxn modelId="{0BDF13FB-1493-451B-9F2C-83E4F6C6C777}" type="presParOf" srcId="{D0110FA0-E5A0-4128-AA59-2C851C61DE7E}" destId="{E9A16FB1-44FB-4AB3-988F-049ED649F87B}" srcOrd="5" destOrd="0" presId="urn:microsoft.com/office/officeart/2005/8/layout/chevron2"/>
    <dgm:cxn modelId="{FF819BF4-7547-47A9-8614-482A565A00D9}" type="presParOf" srcId="{D0110FA0-E5A0-4128-AA59-2C851C61DE7E}" destId="{7936370A-73B1-4E1D-A30E-2DD3E82D870B}" srcOrd="6" destOrd="0" presId="urn:microsoft.com/office/officeart/2005/8/layout/chevron2"/>
    <dgm:cxn modelId="{D5CF814F-A5D0-40F5-8B99-80A990DC82EF}" type="presParOf" srcId="{7936370A-73B1-4E1D-A30E-2DD3E82D870B}" destId="{F7F5F3F1-B323-4341-9153-CB6D1518110C}" srcOrd="0" destOrd="0" presId="urn:microsoft.com/office/officeart/2005/8/layout/chevron2"/>
    <dgm:cxn modelId="{EB487C95-1803-44C4-AFC5-21ED50515227}" type="presParOf" srcId="{7936370A-73B1-4E1D-A30E-2DD3E82D870B}" destId="{42EF0C7B-4012-4DE8-B91C-3E4CF5350B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F658A-8023-4767-B9A5-D77F6FFF6081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7CD753C8-F284-4DF1-805D-B9DB6319A46E}">
      <dgm:prSet phldrT="[Text]"/>
      <dgm:spPr/>
      <dgm:t>
        <a:bodyPr/>
        <a:lstStyle/>
        <a:p>
          <a:r>
            <a:rPr lang="de-DE" dirty="0"/>
            <a:t>Beziehung / Gruppenzugehörigkeit </a:t>
          </a:r>
        </a:p>
      </dgm:t>
    </dgm:pt>
    <dgm:pt modelId="{2F607F3A-02F5-496C-8088-CC9FE2B9E494}" type="parTrans" cxnId="{CCBD7C54-19F0-4E89-8B06-618F548438CC}">
      <dgm:prSet/>
      <dgm:spPr/>
    </dgm:pt>
    <dgm:pt modelId="{D180882B-50AA-459C-BDB6-812ECF0BF68C}" type="sibTrans" cxnId="{CCBD7C54-19F0-4E89-8B06-618F548438CC}">
      <dgm:prSet/>
      <dgm:spPr/>
    </dgm:pt>
    <dgm:pt modelId="{3E3229C9-8A4A-4538-A59C-FC42D3897E72}">
      <dgm:prSet phldrT="[Text]"/>
      <dgm:spPr/>
      <dgm:t>
        <a:bodyPr/>
        <a:lstStyle/>
        <a:p>
          <a:r>
            <a:rPr lang="de-DE" dirty="0"/>
            <a:t>Richtige Information muss trotzdem etabliert werden</a:t>
          </a:r>
        </a:p>
      </dgm:t>
    </dgm:pt>
    <dgm:pt modelId="{254F2E96-CCF3-486E-A385-1A541BDBAA92}" type="sibTrans" cxnId="{A2796686-BF79-4EAA-BD55-2A8AA5F767B8}">
      <dgm:prSet/>
      <dgm:spPr/>
      <dgm:t>
        <a:bodyPr/>
        <a:lstStyle/>
        <a:p>
          <a:endParaRPr lang="de-DE"/>
        </a:p>
      </dgm:t>
    </dgm:pt>
    <dgm:pt modelId="{399376A1-69A3-4310-9479-243841349787}" type="parTrans" cxnId="{A2796686-BF79-4EAA-BD55-2A8AA5F767B8}">
      <dgm:prSet/>
      <dgm:spPr/>
      <dgm:t>
        <a:bodyPr/>
        <a:lstStyle/>
        <a:p>
          <a:endParaRPr lang="de-DE"/>
        </a:p>
      </dgm:t>
    </dgm:pt>
    <dgm:pt modelId="{AE388B45-BEB9-4E4E-9783-545986EFCD8F}">
      <dgm:prSet phldrT="[Text]"/>
      <dgm:spPr/>
      <dgm:t>
        <a:bodyPr/>
        <a:lstStyle/>
        <a:p>
          <a:r>
            <a:rPr lang="de-DE" dirty="0"/>
            <a:t>Warnung vor dem Fehler </a:t>
          </a:r>
        </a:p>
      </dgm:t>
    </dgm:pt>
    <dgm:pt modelId="{21EDF4F1-F411-4E15-B009-33D2576B9A4C}" type="sibTrans" cxnId="{8BD586A6-0E35-4E21-81F5-76F3DBDB0A44}">
      <dgm:prSet/>
      <dgm:spPr/>
      <dgm:t>
        <a:bodyPr/>
        <a:lstStyle/>
        <a:p>
          <a:endParaRPr lang="de-DE"/>
        </a:p>
      </dgm:t>
    </dgm:pt>
    <dgm:pt modelId="{965F5E69-DA9E-43C8-9831-7D6E55533E0C}" type="parTrans" cxnId="{8BD586A6-0E35-4E21-81F5-76F3DBDB0A44}">
      <dgm:prSet/>
      <dgm:spPr/>
      <dgm:t>
        <a:bodyPr/>
        <a:lstStyle/>
        <a:p>
          <a:endParaRPr lang="de-DE"/>
        </a:p>
      </dgm:t>
    </dgm:pt>
    <dgm:pt modelId="{1DD08BD5-E593-4B81-BF67-6097DFDEA5D7}">
      <dgm:prSet phldrT="[Text]"/>
      <dgm:spPr/>
      <dgm:t>
        <a:bodyPr/>
        <a:lstStyle/>
        <a:p>
          <a:r>
            <a:rPr lang="de-DE" dirty="0"/>
            <a:t>Warnung aussprechen, dass nun ein Fehlinformation oder ein Fehler kommt</a:t>
          </a:r>
        </a:p>
      </dgm:t>
    </dgm:pt>
    <dgm:pt modelId="{D7036A82-8D03-4BC5-B569-44E8808C09D6}" type="sibTrans" cxnId="{C5775567-95A8-4175-A097-458E79E10A39}">
      <dgm:prSet/>
      <dgm:spPr/>
      <dgm:t>
        <a:bodyPr/>
        <a:lstStyle/>
        <a:p>
          <a:endParaRPr lang="de-DE"/>
        </a:p>
      </dgm:t>
    </dgm:pt>
    <dgm:pt modelId="{9CA3D641-A488-422F-A3DA-5EC8043B07A4}" type="parTrans" cxnId="{C5775567-95A8-4175-A097-458E79E10A39}">
      <dgm:prSet/>
      <dgm:spPr/>
      <dgm:t>
        <a:bodyPr/>
        <a:lstStyle/>
        <a:p>
          <a:endParaRPr lang="de-DE"/>
        </a:p>
      </dgm:t>
    </dgm:pt>
    <dgm:pt modelId="{9654F0FF-A1C6-44C1-AAE1-B37F61AA7B97}">
      <dgm:prSet phldrT="[Text]"/>
      <dgm:spPr/>
      <dgm:t>
        <a:bodyPr/>
        <a:lstStyle/>
        <a:p>
          <a:r>
            <a:rPr lang="de-DE" dirty="0"/>
            <a:t>Fehler Erklären </a:t>
          </a:r>
        </a:p>
      </dgm:t>
    </dgm:pt>
    <dgm:pt modelId="{2134AB71-18D9-4765-B8E8-8CCFB8843BF8}" type="sibTrans" cxnId="{8CF82A18-28B1-4BAB-B1BE-311F2C2F5ADF}">
      <dgm:prSet/>
      <dgm:spPr/>
      <dgm:t>
        <a:bodyPr/>
        <a:lstStyle/>
        <a:p>
          <a:endParaRPr lang="de-DE"/>
        </a:p>
      </dgm:t>
    </dgm:pt>
    <dgm:pt modelId="{529F0C16-1FA4-47DD-96A6-1AB866CFAE2B}" type="parTrans" cxnId="{8CF82A18-28B1-4BAB-B1BE-311F2C2F5ADF}">
      <dgm:prSet/>
      <dgm:spPr/>
      <dgm:t>
        <a:bodyPr/>
        <a:lstStyle/>
        <a:p>
          <a:endParaRPr lang="de-DE"/>
        </a:p>
      </dgm:t>
    </dgm:pt>
    <dgm:pt modelId="{C1781A88-E071-4A6F-9A12-169DF367E5E7}">
      <dgm:prSet phldrT="[Text]"/>
      <dgm:spPr/>
      <dgm:t>
        <a:bodyPr/>
        <a:lstStyle/>
        <a:p>
          <a:r>
            <a:rPr lang="de-DE" dirty="0"/>
            <a:t>Was ist der Fehler?</a:t>
          </a:r>
        </a:p>
      </dgm:t>
    </dgm:pt>
    <dgm:pt modelId="{E640A586-21EB-46FC-871C-237FAED1297D}" type="sibTrans" cxnId="{5E1F3DB3-F99D-43A9-A8C5-201E7FFFBF2F}">
      <dgm:prSet/>
      <dgm:spPr/>
      <dgm:t>
        <a:bodyPr/>
        <a:lstStyle/>
        <a:p>
          <a:endParaRPr lang="de-DE"/>
        </a:p>
      </dgm:t>
    </dgm:pt>
    <dgm:pt modelId="{B729292C-EA7E-4807-AABC-32D219A04688}" type="parTrans" cxnId="{5E1F3DB3-F99D-43A9-A8C5-201E7FFFBF2F}">
      <dgm:prSet/>
      <dgm:spPr/>
      <dgm:t>
        <a:bodyPr/>
        <a:lstStyle/>
        <a:p>
          <a:endParaRPr lang="de-DE"/>
        </a:p>
      </dgm:t>
    </dgm:pt>
    <dgm:pt modelId="{B54F4BBC-EC4C-4499-B7FE-BEB5CB7EFB23}">
      <dgm:prSet phldrT="[Text]"/>
      <dgm:spPr/>
      <dgm:t>
        <a:bodyPr/>
        <a:lstStyle/>
        <a:p>
          <a:r>
            <a:rPr lang="de-DE" dirty="0"/>
            <a:t>Wo kommt der Fehler her?</a:t>
          </a:r>
        </a:p>
      </dgm:t>
    </dgm:pt>
    <dgm:pt modelId="{B074E55F-B714-4B4E-9D2B-DCD22EE905DB}" type="sibTrans" cxnId="{90A73A09-63B6-42D6-B6E2-14EF90C3698A}">
      <dgm:prSet/>
      <dgm:spPr/>
      <dgm:t>
        <a:bodyPr/>
        <a:lstStyle/>
        <a:p>
          <a:endParaRPr lang="de-DE"/>
        </a:p>
      </dgm:t>
    </dgm:pt>
    <dgm:pt modelId="{0E2D2CEF-5916-4C95-B4F3-FBE47590DBE7}" type="parTrans" cxnId="{90A73A09-63B6-42D6-B6E2-14EF90C3698A}">
      <dgm:prSet/>
      <dgm:spPr/>
      <dgm:t>
        <a:bodyPr/>
        <a:lstStyle/>
        <a:p>
          <a:endParaRPr lang="de-DE"/>
        </a:p>
      </dgm:t>
    </dgm:pt>
    <dgm:pt modelId="{1F5356E7-E5F1-4149-965D-689C6C6CF5A6}">
      <dgm:prSet phldrT="[Text]"/>
      <dgm:spPr/>
      <dgm:t>
        <a:bodyPr/>
        <a:lstStyle/>
        <a:p>
          <a:r>
            <a:rPr lang="de-DE" dirty="0"/>
            <a:t>Warum ist das Wichtig?</a:t>
          </a:r>
        </a:p>
      </dgm:t>
    </dgm:pt>
    <dgm:pt modelId="{F2812433-6A66-4A63-BE3C-8DB50214E274}" type="sibTrans" cxnId="{60DABCF4-FD5C-422F-80C8-2AEACE318A2B}">
      <dgm:prSet/>
      <dgm:spPr/>
      <dgm:t>
        <a:bodyPr/>
        <a:lstStyle/>
        <a:p>
          <a:endParaRPr lang="de-DE"/>
        </a:p>
      </dgm:t>
    </dgm:pt>
    <dgm:pt modelId="{2969E492-EC2B-425A-AC51-FCC111CA946B}" type="parTrans" cxnId="{60DABCF4-FD5C-422F-80C8-2AEACE318A2B}">
      <dgm:prSet/>
      <dgm:spPr/>
      <dgm:t>
        <a:bodyPr/>
        <a:lstStyle/>
        <a:p>
          <a:endParaRPr lang="de-DE"/>
        </a:p>
      </dgm:t>
    </dgm:pt>
    <dgm:pt modelId="{52EDE552-90CE-42B8-9633-E00A0DDBA1A1}">
      <dgm:prSet phldrT="[Text]"/>
      <dgm:spPr>
        <a:solidFill>
          <a:schemeClr val="tx1"/>
        </a:solidFill>
      </dgm:spPr>
      <dgm:t>
        <a:bodyPr/>
        <a:lstStyle/>
        <a:p>
          <a:r>
            <a:rPr lang="de-DE" dirty="0"/>
            <a:t>Fakt</a:t>
          </a:r>
        </a:p>
      </dgm:t>
    </dgm:pt>
    <dgm:pt modelId="{13BA6DDF-0FE4-4E40-81FF-C125F9684861}" type="sibTrans" cxnId="{41CCA96D-1F06-4939-8D3B-AB4EEE6DC153}">
      <dgm:prSet/>
      <dgm:spPr/>
      <dgm:t>
        <a:bodyPr/>
        <a:lstStyle/>
        <a:p>
          <a:endParaRPr lang="de-DE"/>
        </a:p>
      </dgm:t>
    </dgm:pt>
    <dgm:pt modelId="{7F9862F8-3F68-4376-B364-8006729B2273}" type="parTrans" cxnId="{41CCA96D-1F06-4939-8D3B-AB4EEE6DC153}">
      <dgm:prSet/>
      <dgm:spPr/>
      <dgm:t>
        <a:bodyPr/>
        <a:lstStyle/>
        <a:p>
          <a:endParaRPr lang="de-DE"/>
        </a:p>
      </dgm:t>
    </dgm:pt>
    <dgm:pt modelId="{37E730EA-2273-4183-9329-D616E6C635F4}">
      <dgm:prSet phldrT="[Text]"/>
      <dgm:spPr/>
      <dgm:t>
        <a:bodyPr/>
        <a:lstStyle/>
        <a:p>
          <a:r>
            <a:rPr lang="de-DE" dirty="0"/>
            <a:t>Richtige Information zum Abschluss wiederhohlen </a:t>
          </a:r>
        </a:p>
      </dgm:t>
    </dgm:pt>
    <dgm:pt modelId="{85B91C93-0CD0-4896-B239-A6A0E6B6284F}" type="sibTrans" cxnId="{9196CAEB-8377-417D-80BC-3F33BD13F2FE}">
      <dgm:prSet/>
      <dgm:spPr/>
      <dgm:t>
        <a:bodyPr/>
        <a:lstStyle/>
        <a:p>
          <a:endParaRPr lang="de-DE"/>
        </a:p>
      </dgm:t>
    </dgm:pt>
    <dgm:pt modelId="{907363A9-B723-4DBF-9742-95D132AA7D7C}" type="parTrans" cxnId="{9196CAEB-8377-417D-80BC-3F33BD13F2FE}">
      <dgm:prSet/>
      <dgm:spPr/>
      <dgm:t>
        <a:bodyPr/>
        <a:lstStyle/>
        <a:p>
          <a:endParaRPr lang="de-DE"/>
        </a:p>
      </dgm:t>
    </dgm:pt>
    <dgm:pt modelId="{2A5A8753-8B70-4B83-B156-1EDA88DD18D4}">
      <dgm:prSet phldrT="[Text]"/>
      <dgm:spPr/>
      <dgm:t>
        <a:bodyPr/>
        <a:lstStyle/>
        <a:p>
          <a:r>
            <a:rPr lang="de-DE" dirty="0"/>
            <a:t>Gemeinsamkeiten Hervorheben  </a:t>
          </a:r>
        </a:p>
      </dgm:t>
    </dgm:pt>
    <dgm:pt modelId="{60BD63FB-3885-4A7B-A769-1FF8326EAB77}" type="parTrans" cxnId="{FBF30A91-B720-4CBB-ACBE-29D4E62D45E9}">
      <dgm:prSet/>
      <dgm:spPr/>
    </dgm:pt>
    <dgm:pt modelId="{6320702A-033B-467E-BED5-6F1AC7793AF6}" type="sibTrans" cxnId="{FBF30A91-B720-4CBB-ACBE-29D4E62D45E9}">
      <dgm:prSet/>
      <dgm:spPr/>
    </dgm:pt>
    <dgm:pt modelId="{0AA83574-7436-41E6-B15B-4F80FE0BE7B7}">
      <dgm:prSet phldrT="[Text]"/>
      <dgm:spPr/>
      <dgm:t>
        <a:bodyPr/>
        <a:lstStyle/>
        <a:p>
          <a:r>
            <a:rPr lang="de-DE" dirty="0"/>
            <a:t>Verständnis Zeigen </a:t>
          </a:r>
        </a:p>
      </dgm:t>
    </dgm:pt>
    <dgm:pt modelId="{E3640375-9E76-4976-85D7-D142730276E5}" type="parTrans" cxnId="{7FDC46B3-909D-402A-B61F-731D03B706BB}">
      <dgm:prSet/>
      <dgm:spPr/>
    </dgm:pt>
    <dgm:pt modelId="{4CAD80C7-7162-4CC9-BEC1-DF8BC06684D6}" type="sibTrans" cxnId="{7FDC46B3-909D-402A-B61F-731D03B706BB}">
      <dgm:prSet/>
      <dgm:spPr/>
    </dgm:pt>
    <dgm:pt modelId="{BA1EBBF0-4A75-4506-A09E-F7E729E42642}">
      <dgm:prSet phldrT="[Text]"/>
      <dgm:spPr/>
      <dgm:t>
        <a:bodyPr/>
        <a:lstStyle/>
        <a:p>
          <a:r>
            <a:rPr lang="de-DE" dirty="0"/>
            <a:t>Fakt</a:t>
          </a:r>
        </a:p>
      </dgm:t>
    </dgm:pt>
    <dgm:pt modelId="{3F2A27FB-1C99-4318-B1C8-AA790E478599}" type="sibTrans" cxnId="{936A33A4-4778-46F3-82FD-6E401922DB08}">
      <dgm:prSet/>
      <dgm:spPr/>
      <dgm:t>
        <a:bodyPr/>
        <a:lstStyle/>
        <a:p>
          <a:endParaRPr lang="de-DE"/>
        </a:p>
      </dgm:t>
    </dgm:pt>
    <dgm:pt modelId="{251B9D21-5D5F-4283-8E15-77C910E07A49}" type="parTrans" cxnId="{936A33A4-4778-46F3-82FD-6E401922DB08}">
      <dgm:prSet/>
      <dgm:spPr/>
      <dgm:t>
        <a:bodyPr/>
        <a:lstStyle/>
        <a:p>
          <a:endParaRPr lang="de-DE"/>
        </a:p>
      </dgm:t>
    </dgm:pt>
    <dgm:pt modelId="{D0110FA0-E5A0-4128-AA59-2C851C61DE7E}" type="pres">
      <dgm:prSet presAssocID="{D7CF658A-8023-4767-B9A5-D77F6FFF6081}" presName="linearFlow" presStyleCnt="0">
        <dgm:presLayoutVars>
          <dgm:dir/>
          <dgm:animLvl val="lvl"/>
          <dgm:resizeHandles val="exact"/>
        </dgm:presLayoutVars>
      </dgm:prSet>
      <dgm:spPr/>
    </dgm:pt>
    <dgm:pt modelId="{0BA727F2-41DF-4AB5-836F-307BEE87D4C5}" type="pres">
      <dgm:prSet presAssocID="{7CD753C8-F284-4DF1-805D-B9DB6319A46E}" presName="composite" presStyleCnt="0"/>
      <dgm:spPr/>
    </dgm:pt>
    <dgm:pt modelId="{26BC5CDA-3D15-476C-AF34-2FC8248A79C3}" type="pres">
      <dgm:prSet presAssocID="{7CD753C8-F284-4DF1-805D-B9DB6319A46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C7F0D62-3F99-49B9-AAA8-DFE9B5831466}" type="pres">
      <dgm:prSet presAssocID="{7CD753C8-F284-4DF1-805D-B9DB6319A46E}" presName="descendantText" presStyleLbl="alignAcc1" presStyleIdx="0" presStyleCnt="5">
        <dgm:presLayoutVars>
          <dgm:bulletEnabled val="1"/>
        </dgm:presLayoutVars>
      </dgm:prSet>
      <dgm:spPr/>
    </dgm:pt>
    <dgm:pt modelId="{A5773FB2-E311-4581-BEDA-79234277D031}" type="pres">
      <dgm:prSet presAssocID="{D180882B-50AA-459C-BDB6-812ECF0BF68C}" presName="sp" presStyleCnt="0"/>
      <dgm:spPr/>
    </dgm:pt>
    <dgm:pt modelId="{01A36356-0E35-470F-9AA0-238E530E741C}" type="pres">
      <dgm:prSet presAssocID="{BA1EBBF0-4A75-4506-A09E-F7E729E42642}" presName="composite" presStyleCnt="0"/>
      <dgm:spPr/>
    </dgm:pt>
    <dgm:pt modelId="{00343AF0-E49E-4744-8BC4-AC5A1FFE3F2F}" type="pres">
      <dgm:prSet presAssocID="{BA1EBBF0-4A75-4506-A09E-F7E729E4264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3502F87-2F2C-48B2-9C59-4E572BB8E13A}" type="pres">
      <dgm:prSet presAssocID="{BA1EBBF0-4A75-4506-A09E-F7E729E42642}" presName="descendantText" presStyleLbl="alignAcc1" presStyleIdx="1" presStyleCnt="5">
        <dgm:presLayoutVars>
          <dgm:bulletEnabled val="1"/>
        </dgm:presLayoutVars>
      </dgm:prSet>
      <dgm:spPr/>
    </dgm:pt>
    <dgm:pt modelId="{163ED202-875E-475E-8803-2E0B7E5BA9B7}" type="pres">
      <dgm:prSet presAssocID="{3F2A27FB-1C99-4318-B1C8-AA790E478599}" presName="sp" presStyleCnt="0"/>
      <dgm:spPr/>
    </dgm:pt>
    <dgm:pt modelId="{E57C9919-CAEB-4CCF-88D1-76EDAE568BBA}" type="pres">
      <dgm:prSet presAssocID="{AE388B45-BEB9-4E4E-9783-545986EFCD8F}" presName="composite" presStyleCnt="0"/>
      <dgm:spPr/>
    </dgm:pt>
    <dgm:pt modelId="{E2F21F17-E9B4-4032-9EAC-2F2C3BAD0715}" type="pres">
      <dgm:prSet presAssocID="{AE388B45-BEB9-4E4E-9783-545986EFCD8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6CB549E-2394-44F1-823D-56540FC3B014}" type="pres">
      <dgm:prSet presAssocID="{AE388B45-BEB9-4E4E-9783-545986EFCD8F}" presName="descendantText" presStyleLbl="alignAcc1" presStyleIdx="2" presStyleCnt="5">
        <dgm:presLayoutVars>
          <dgm:bulletEnabled val="1"/>
        </dgm:presLayoutVars>
      </dgm:prSet>
      <dgm:spPr/>
    </dgm:pt>
    <dgm:pt modelId="{2E71D064-45E1-44B8-9EF3-15845EF122B7}" type="pres">
      <dgm:prSet presAssocID="{21EDF4F1-F411-4E15-B009-33D2576B9A4C}" presName="sp" presStyleCnt="0"/>
      <dgm:spPr/>
    </dgm:pt>
    <dgm:pt modelId="{0D8932A4-DD0A-4598-AD5E-11CA4854884B}" type="pres">
      <dgm:prSet presAssocID="{9654F0FF-A1C6-44C1-AAE1-B37F61AA7B97}" presName="composite" presStyleCnt="0"/>
      <dgm:spPr/>
    </dgm:pt>
    <dgm:pt modelId="{A9ECD13D-3D66-41B9-9815-173944844ED7}" type="pres">
      <dgm:prSet presAssocID="{9654F0FF-A1C6-44C1-AAE1-B37F61AA7B9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E36DEE9-F29B-4A9E-BD4B-B7B1B8912670}" type="pres">
      <dgm:prSet presAssocID="{9654F0FF-A1C6-44C1-AAE1-B37F61AA7B97}" presName="descendantText" presStyleLbl="alignAcc1" presStyleIdx="3" presStyleCnt="5">
        <dgm:presLayoutVars>
          <dgm:bulletEnabled val="1"/>
        </dgm:presLayoutVars>
      </dgm:prSet>
      <dgm:spPr/>
    </dgm:pt>
    <dgm:pt modelId="{E9A16FB1-44FB-4AB3-988F-049ED649F87B}" type="pres">
      <dgm:prSet presAssocID="{2134AB71-18D9-4765-B8E8-8CCFB8843BF8}" presName="sp" presStyleCnt="0"/>
      <dgm:spPr/>
    </dgm:pt>
    <dgm:pt modelId="{7936370A-73B1-4E1D-A30E-2DD3E82D870B}" type="pres">
      <dgm:prSet presAssocID="{52EDE552-90CE-42B8-9633-E00A0DDBA1A1}" presName="composite" presStyleCnt="0"/>
      <dgm:spPr/>
    </dgm:pt>
    <dgm:pt modelId="{F7F5F3F1-B323-4341-9153-CB6D1518110C}" type="pres">
      <dgm:prSet presAssocID="{52EDE552-90CE-42B8-9633-E00A0DDBA1A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2EF0C7B-4012-4DE8-B91C-3E4CF5350BFD}" type="pres">
      <dgm:prSet presAssocID="{52EDE552-90CE-42B8-9633-E00A0DDBA1A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0A73A09-63B6-42D6-B6E2-14EF90C3698A}" srcId="{9654F0FF-A1C6-44C1-AAE1-B37F61AA7B97}" destId="{B54F4BBC-EC4C-4499-B7FE-BEB5CB7EFB23}" srcOrd="1" destOrd="0" parTransId="{0E2D2CEF-5916-4C95-B4F3-FBE47590DBE7}" sibTransId="{B074E55F-B714-4B4E-9D2B-DCD22EE905DB}"/>
    <dgm:cxn modelId="{8CF82A18-28B1-4BAB-B1BE-311F2C2F5ADF}" srcId="{D7CF658A-8023-4767-B9A5-D77F6FFF6081}" destId="{9654F0FF-A1C6-44C1-AAE1-B37F61AA7B97}" srcOrd="3" destOrd="0" parTransId="{529F0C16-1FA4-47DD-96A6-1AB866CFAE2B}" sibTransId="{2134AB71-18D9-4765-B8E8-8CCFB8843BF8}"/>
    <dgm:cxn modelId="{18B05018-23D3-4D65-B40F-FDCF479CD8C9}" type="presOf" srcId="{D7CF658A-8023-4767-B9A5-D77F6FFF6081}" destId="{D0110FA0-E5A0-4128-AA59-2C851C61DE7E}" srcOrd="0" destOrd="0" presId="urn:microsoft.com/office/officeart/2005/8/layout/chevron2"/>
    <dgm:cxn modelId="{A657F630-0AFF-4F9E-81BD-636F480C15A2}" type="presOf" srcId="{1DD08BD5-E593-4B81-BF67-6097DFDEA5D7}" destId="{96CB549E-2394-44F1-823D-56540FC3B014}" srcOrd="0" destOrd="0" presId="urn:microsoft.com/office/officeart/2005/8/layout/chevron2"/>
    <dgm:cxn modelId="{FB4C3B3D-328D-4E23-AD3E-B6974DE71D4C}" type="presOf" srcId="{7CD753C8-F284-4DF1-805D-B9DB6319A46E}" destId="{26BC5CDA-3D15-476C-AF34-2FC8248A79C3}" srcOrd="0" destOrd="0" presId="urn:microsoft.com/office/officeart/2005/8/layout/chevron2"/>
    <dgm:cxn modelId="{9B8ECB3D-F18B-4787-8599-7FA1EBCE4387}" type="presOf" srcId="{37E730EA-2273-4183-9329-D616E6C635F4}" destId="{42EF0C7B-4012-4DE8-B91C-3E4CF5350BFD}" srcOrd="0" destOrd="0" presId="urn:microsoft.com/office/officeart/2005/8/layout/chevron2"/>
    <dgm:cxn modelId="{04256944-24BE-468E-9149-BE9D3E81CE92}" type="presOf" srcId="{C1781A88-E071-4A6F-9A12-169DF367E5E7}" destId="{5E36DEE9-F29B-4A9E-BD4B-B7B1B8912670}" srcOrd="0" destOrd="0" presId="urn:microsoft.com/office/officeart/2005/8/layout/chevron2"/>
    <dgm:cxn modelId="{C5775567-95A8-4175-A097-458E79E10A39}" srcId="{AE388B45-BEB9-4E4E-9783-545986EFCD8F}" destId="{1DD08BD5-E593-4B81-BF67-6097DFDEA5D7}" srcOrd="0" destOrd="0" parTransId="{9CA3D641-A488-422F-A3DA-5EC8043B07A4}" sibTransId="{D7036A82-8D03-4BC5-B569-44E8808C09D6}"/>
    <dgm:cxn modelId="{FEB8206A-8DFC-4031-B06B-636003C87D5B}" type="presOf" srcId="{BA1EBBF0-4A75-4506-A09E-F7E729E42642}" destId="{00343AF0-E49E-4744-8BC4-AC5A1FFE3F2F}" srcOrd="0" destOrd="0" presId="urn:microsoft.com/office/officeart/2005/8/layout/chevron2"/>
    <dgm:cxn modelId="{41CCA96D-1F06-4939-8D3B-AB4EEE6DC153}" srcId="{D7CF658A-8023-4767-B9A5-D77F6FFF6081}" destId="{52EDE552-90CE-42B8-9633-E00A0DDBA1A1}" srcOrd="4" destOrd="0" parTransId="{7F9862F8-3F68-4376-B364-8006729B2273}" sibTransId="{13BA6DDF-0FE4-4E40-81FF-C125F9684861}"/>
    <dgm:cxn modelId="{4434B74F-760C-4514-9F26-9608CB554E41}" type="presOf" srcId="{9654F0FF-A1C6-44C1-AAE1-B37F61AA7B97}" destId="{A9ECD13D-3D66-41B9-9815-173944844ED7}" srcOrd="0" destOrd="0" presId="urn:microsoft.com/office/officeart/2005/8/layout/chevron2"/>
    <dgm:cxn modelId="{CCBD7C54-19F0-4E89-8B06-618F548438CC}" srcId="{D7CF658A-8023-4767-B9A5-D77F6FFF6081}" destId="{7CD753C8-F284-4DF1-805D-B9DB6319A46E}" srcOrd="0" destOrd="0" parTransId="{2F607F3A-02F5-496C-8088-CC9FE2B9E494}" sibTransId="{D180882B-50AA-459C-BDB6-812ECF0BF68C}"/>
    <dgm:cxn modelId="{EE0CEF55-7255-4930-A044-2A3BB1099BDA}" type="presOf" srcId="{AE388B45-BEB9-4E4E-9783-545986EFCD8F}" destId="{E2F21F17-E9B4-4032-9EAC-2F2C3BAD0715}" srcOrd="0" destOrd="0" presId="urn:microsoft.com/office/officeart/2005/8/layout/chevron2"/>
    <dgm:cxn modelId="{A2796686-BF79-4EAA-BD55-2A8AA5F767B8}" srcId="{BA1EBBF0-4A75-4506-A09E-F7E729E42642}" destId="{3E3229C9-8A4A-4538-A59C-FC42D3897E72}" srcOrd="0" destOrd="0" parTransId="{399376A1-69A3-4310-9479-243841349787}" sibTransId="{254F2E96-CCF3-486E-A385-1A541BDBAA92}"/>
    <dgm:cxn modelId="{512C208E-752B-4D04-8FCB-76EBF3245A5B}" type="presOf" srcId="{B54F4BBC-EC4C-4499-B7FE-BEB5CB7EFB23}" destId="{5E36DEE9-F29B-4A9E-BD4B-B7B1B8912670}" srcOrd="0" destOrd="1" presId="urn:microsoft.com/office/officeart/2005/8/layout/chevron2"/>
    <dgm:cxn modelId="{FBF30A91-B720-4CBB-ACBE-29D4E62D45E9}" srcId="{7CD753C8-F284-4DF1-805D-B9DB6319A46E}" destId="{2A5A8753-8B70-4B83-B156-1EDA88DD18D4}" srcOrd="0" destOrd="0" parTransId="{60BD63FB-3885-4A7B-A769-1FF8326EAB77}" sibTransId="{6320702A-033B-467E-BED5-6F1AC7793AF6}"/>
    <dgm:cxn modelId="{BC7EE692-A3DC-4209-A422-93D0A6EAC6EA}" type="presOf" srcId="{52EDE552-90CE-42B8-9633-E00A0DDBA1A1}" destId="{F7F5F3F1-B323-4341-9153-CB6D1518110C}" srcOrd="0" destOrd="0" presId="urn:microsoft.com/office/officeart/2005/8/layout/chevron2"/>
    <dgm:cxn modelId="{BBD4C6A1-271D-4847-864D-94994FDF4024}" type="presOf" srcId="{3E3229C9-8A4A-4538-A59C-FC42D3897E72}" destId="{43502F87-2F2C-48B2-9C59-4E572BB8E13A}" srcOrd="0" destOrd="0" presId="urn:microsoft.com/office/officeart/2005/8/layout/chevron2"/>
    <dgm:cxn modelId="{936A33A4-4778-46F3-82FD-6E401922DB08}" srcId="{D7CF658A-8023-4767-B9A5-D77F6FFF6081}" destId="{BA1EBBF0-4A75-4506-A09E-F7E729E42642}" srcOrd="1" destOrd="0" parTransId="{251B9D21-5D5F-4283-8E15-77C910E07A49}" sibTransId="{3F2A27FB-1C99-4318-B1C8-AA790E478599}"/>
    <dgm:cxn modelId="{8BD586A6-0E35-4E21-81F5-76F3DBDB0A44}" srcId="{D7CF658A-8023-4767-B9A5-D77F6FFF6081}" destId="{AE388B45-BEB9-4E4E-9783-545986EFCD8F}" srcOrd="2" destOrd="0" parTransId="{965F5E69-DA9E-43C8-9831-7D6E55533E0C}" sibTransId="{21EDF4F1-F411-4E15-B009-33D2576B9A4C}"/>
    <dgm:cxn modelId="{5E1F3DB3-F99D-43A9-A8C5-201E7FFFBF2F}" srcId="{9654F0FF-A1C6-44C1-AAE1-B37F61AA7B97}" destId="{C1781A88-E071-4A6F-9A12-169DF367E5E7}" srcOrd="0" destOrd="0" parTransId="{B729292C-EA7E-4807-AABC-32D219A04688}" sibTransId="{E640A586-21EB-46FC-871C-237FAED1297D}"/>
    <dgm:cxn modelId="{7FDC46B3-909D-402A-B61F-731D03B706BB}" srcId="{7CD753C8-F284-4DF1-805D-B9DB6319A46E}" destId="{0AA83574-7436-41E6-B15B-4F80FE0BE7B7}" srcOrd="1" destOrd="0" parTransId="{E3640375-9E76-4976-85D7-D142730276E5}" sibTransId="{4CAD80C7-7162-4CC9-BEC1-DF8BC06684D6}"/>
    <dgm:cxn modelId="{844FEBCD-B86E-4A91-811B-A61A3A3D49C8}" type="presOf" srcId="{2A5A8753-8B70-4B83-B156-1EDA88DD18D4}" destId="{AC7F0D62-3F99-49B9-AAA8-DFE9B5831466}" srcOrd="0" destOrd="0" presId="urn:microsoft.com/office/officeart/2005/8/layout/chevron2"/>
    <dgm:cxn modelId="{F423F1E0-065E-46D3-AE1B-BB234935BD9F}" type="presOf" srcId="{1F5356E7-E5F1-4149-965D-689C6C6CF5A6}" destId="{5E36DEE9-F29B-4A9E-BD4B-B7B1B8912670}" srcOrd="0" destOrd="2" presId="urn:microsoft.com/office/officeart/2005/8/layout/chevron2"/>
    <dgm:cxn modelId="{8FD4A8E7-28A6-4EAD-9A78-819914CACD7C}" type="presOf" srcId="{0AA83574-7436-41E6-B15B-4F80FE0BE7B7}" destId="{AC7F0D62-3F99-49B9-AAA8-DFE9B5831466}" srcOrd="0" destOrd="1" presId="urn:microsoft.com/office/officeart/2005/8/layout/chevron2"/>
    <dgm:cxn modelId="{9196CAEB-8377-417D-80BC-3F33BD13F2FE}" srcId="{52EDE552-90CE-42B8-9633-E00A0DDBA1A1}" destId="{37E730EA-2273-4183-9329-D616E6C635F4}" srcOrd="0" destOrd="0" parTransId="{907363A9-B723-4DBF-9742-95D132AA7D7C}" sibTransId="{85B91C93-0CD0-4896-B239-A6A0E6B6284F}"/>
    <dgm:cxn modelId="{60DABCF4-FD5C-422F-80C8-2AEACE318A2B}" srcId="{9654F0FF-A1C6-44C1-AAE1-B37F61AA7B97}" destId="{1F5356E7-E5F1-4149-965D-689C6C6CF5A6}" srcOrd="2" destOrd="0" parTransId="{2969E492-EC2B-425A-AC51-FCC111CA946B}" sibTransId="{F2812433-6A66-4A63-BE3C-8DB50214E274}"/>
    <dgm:cxn modelId="{F22DE9B3-70B7-4E2E-9335-CED2915EDB43}" type="presParOf" srcId="{D0110FA0-E5A0-4128-AA59-2C851C61DE7E}" destId="{0BA727F2-41DF-4AB5-836F-307BEE87D4C5}" srcOrd="0" destOrd="0" presId="urn:microsoft.com/office/officeart/2005/8/layout/chevron2"/>
    <dgm:cxn modelId="{0BB749EB-E147-4A7A-B925-FF2B1085E41D}" type="presParOf" srcId="{0BA727F2-41DF-4AB5-836F-307BEE87D4C5}" destId="{26BC5CDA-3D15-476C-AF34-2FC8248A79C3}" srcOrd="0" destOrd="0" presId="urn:microsoft.com/office/officeart/2005/8/layout/chevron2"/>
    <dgm:cxn modelId="{8CB78A18-3673-4E8C-BFDB-4D383FB96D2C}" type="presParOf" srcId="{0BA727F2-41DF-4AB5-836F-307BEE87D4C5}" destId="{AC7F0D62-3F99-49B9-AAA8-DFE9B5831466}" srcOrd="1" destOrd="0" presId="urn:microsoft.com/office/officeart/2005/8/layout/chevron2"/>
    <dgm:cxn modelId="{CB90AC13-5AA6-4CF2-B746-C02DD668B82D}" type="presParOf" srcId="{D0110FA0-E5A0-4128-AA59-2C851C61DE7E}" destId="{A5773FB2-E311-4581-BEDA-79234277D031}" srcOrd="1" destOrd="0" presId="urn:microsoft.com/office/officeart/2005/8/layout/chevron2"/>
    <dgm:cxn modelId="{0FF6006F-590B-4DC0-B569-340ED619E4AE}" type="presParOf" srcId="{D0110FA0-E5A0-4128-AA59-2C851C61DE7E}" destId="{01A36356-0E35-470F-9AA0-238E530E741C}" srcOrd="2" destOrd="0" presId="urn:microsoft.com/office/officeart/2005/8/layout/chevron2"/>
    <dgm:cxn modelId="{784D11CC-9C14-41BA-B87E-0FB8B6F1ECBC}" type="presParOf" srcId="{01A36356-0E35-470F-9AA0-238E530E741C}" destId="{00343AF0-E49E-4744-8BC4-AC5A1FFE3F2F}" srcOrd="0" destOrd="0" presId="urn:microsoft.com/office/officeart/2005/8/layout/chevron2"/>
    <dgm:cxn modelId="{D27DD6B4-8A19-40F2-B5DA-EF59E7B694FF}" type="presParOf" srcId="{01A36356-0E35-470F-9AA0-238E530E741C}" destId="{43502F87-2F2C-48B2-9C59-4E572BB8E13A}" srcOrd="1" destOrd="0" presId="urn:microsoft.com/office/officeart/2005/8/layout/chevron2"/>
    <dgm:cxn modelId="{0A702559-7B4A-42A0-89C7-350B723ACA09}" type="presParOf" srcId="{D0110FA0-E5A0-4128-AA59-2C851C61DE7E}" destId="{163ED202-875E-475E-8803-2E0B7E5BA9B7}" srcOrd="3" destOrd="0" presId="urn:microsoft.com/office/officeart/2005/8/layout/chevron2"/>
    <dgm:cxn modelId="{A87FE0ED-03B4-41C1-BE23-79658CB2FFAE}" type="presParOf" srcId="{D0110FA0-E5A0-4128-AA59-2C851C61DE7E}" destId="{E57C9919-CAEB-4CCF-88D1-76EDAE568BBA}" srcOrd="4" destOrd="0" presId="urn:microsoft.com/office/officeart/2005/8/layout/chevron2"/>
    <dgm:cxn modelId="{FF5F4514-FD3D-4B68-BAAA-87C10CE687DA}" type="presParOf" srcId="{E57C9919-CAEB-4CCF-88D1-76EDAE568BBA}" destId="{E2F21F17-E9B4-4032-9EAC-2F2C3BAD0715}" srcOrd="0" destOrd="0" presId="urn:microsoft.com/office/officeart/2005/8/layout/chevron2"/>
    <dgm:cxn modelId="{3AAB214B-1420-4049-B56A-0ECACB9CA220}" type="presParOf" srcId="{E57C9919-CAEB-4CCF-88D1-76EDAE568BBA}" destId="{96CB549E-2394-44F1-823D-56540FC3B014}" srcOrd="1" destOrd="0" presId="urn:microsoft.com/office/officeart/2005/8/layout/chevron2"/>
    <dgm:cxn modelId="{A981D07B-97EF-4C72-BEDA-E0DE14CBA9B6}" type="presParOf" srcId="{D0110FA0-E5A0-4128-AA59-2C851C61DE7E}" destId="{2E71D064-45E1-44B8-9EF3-15845EF122B7}" srcOrd="5" destOrd="0" presId="urn:microsoft.com/office/officeart/2005/8/layout/chevron2"/>
    <dgm:cxn modelId="{73E000B8-A2E9-4AC2-A5BB-F1CD97F8E5E2}" type="presParOf" srcId="{D0110FA0-E5A0-4128-AA59-2C851C61DE7E}" destId="{0D8932A4-DD0A-4598-AD5E-11CA4854884B}" srcOrd="6" destOrd="0" presId="urn:microsoft.com/office/officeart/2005/8/layout/chevron2"/>
    <dgm:cxn modelId="{5EAEB735-3C8F-47B0-8FC5-BBDA42FB92C8}" type="presParOf" srcId="{0D8932A4-DD0A-4598-AD5E-11CA4854884B}" destId="{A9ECD13D-3D66-41B9-9815-173944844ED7}" srcOrd="0" destOrd="0" presId="urn:microsoft.com/office/officeart/2005/8/layout/chevron2"/>
    <dgm:cxn modelId="{9F3380A7-71EB-4206-83D3-1DBE56670CD7}" type="presParOf" srcId="{0D8932A4-DD0A-4598-AD5E-11CA4854884B}" destId="{5E36DEE9-F29B-4A9E-BD4B-B7B1B8912670}" srcOrd="1" destOrd="0" presId="urn:microsoft.com/office/officeart/2005/8/layout/chevron2"/>
    <dgm:cxn modelId="{0BDF13FB-1493-451B-9F2C-83E4F6C6C777}" type="presParOf" srcId="{D0110FA0-E5A0-4128-AA59-2C851C61DE7E}" destId="{E9A16FB1-44FB-4AB3-988F-049ED649F87B}" srcOrd="7" destOrd="0" presId="urn:microsoft.com/office/officeart/2005/8/layout/chevron2"/>
    <dgm:cxn modelId="{FF819BF4-7547-47A9-8614-482A565A00D9}" type="presParOf" srcId="{D0110FA0-E5A0-4128-AA59-2C851C61DE7E}" destId="{7936370A-73B1-4E1D-A30E-2DD3E82D870B}" srcOrd="8" destOrd="0" presId="urn:microsoft.com/office/officeart/2005/8/layout/chevron2"/>
    <dgm:cxn modelId="{D5CF814F-A5D0-40F5-8B99-80A990DC82EF}" type="presParOf" srcId="{7936370A-73B1-4E1D-A30E-2DD3E82D870B}" destId="{F7F5F3F1-B323-4341-9153-CB6D1518110C}" srcOrd="0" destOrd="0" presId="urn:microsoft.com/office/officeart/2005/8/layout/chevron2"/>
    <dgm:cxn modelId="{EB487C95-1803-44C4-AFC5-21ED50515227}" type="presParOf" srcId="{7936370A-73B1-4E1D-A30E-2DD3E82D870B}" destId="{42EF0C7B-4012-4DE8-B91C-3E4CF5350B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43AF0-E49E-4744-8BC4-AC5A1FFE3F2F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Fakt</a:t>
          </a:r>
        </a:p>
      </dsp:txBody>
      <dsp:txXfrm rot="-5400000">
        <a:off x="1" y="395096"/>
        <a:ext cx="788987" cy="338137"/>
      </dsp:txXfrm>
    </dsp:sp>
    <dsp:sp modelId="{43502F87-2F2C-48B2-9C59-4E572BB8E13A}">
      <dsp:nvSpPr>
        <dsp:cNvPr id="0" name=""/>
        <dsp:cNvSpPr/>
      </dsp:nvSpPr>
      <dsp:spPr>
        <a:xfrm rot="5400000">
          <a:off x="3076178" y="-2287190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Richtige Information muss zuerst etabliert werden</a:t>
          </a:r>
        </a:p>
      </dsp:txBody>
      <dsp:txXfrm rot="-5400000">
        <a:off x="788988" y="35764"/>
        <a:ext cx="5271248" cy="661103"/>
      </dsp:txXfrm>
    </dsp:sp>
    <dsp:sp modelId="{E2F21F17-E9B4-4032-9EAC-2F2C3BAD0715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4">
            <a:hueOff val="4145433"/>
            <a:satOff val="7801"/>
            <a:lumOff val="24772"/>
            <a:alphaOff val="0"/>
          </a:schemeClr>
        </a:solidFill>
        <a:ln w="25400" cap="flat" cmpd="sng" algn="ctr">
          <a:solidFill>
            <a:schemeClr val="accent4">
              <a:hueOff val="4145433"/>
              <a:satOff val="7801"/>
              <a:lumOff val="24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Warnung vor dem Fehler </a:t>
          </a:r>
        </a:p>
      </dsp:txBody>
      <dsp:txXfrm rot="-5400000">
        <a:off x="1" y="1373653"/>
        <a:ext cx="788987" cy="338137"/>
      </dsp:txXfrm>
    </dsp:sp>
    <dsp:sp modelId="{96CB549E-2394-44F1-823D-56540FC3B014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145433"/>
              <a:satOff val="7801"/>
              <a:lumOff val="24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Warnung aussprechen, dass nun ein Fehlinformation oder ein Fehler kommt</a:t>
          </a:r>
        </a:p>
      </dsp:txBody>
      <dsp:txXfrm rot="-5400000">
        <a:off x="788988" y="1014923"/>
        <a:ext cx="5271248" cy="661103"/>
      </dsp:txXfrm>
    </dsp:sp>
    <dsp:sp modelId="{A9ECD13D-3D66-41B9-9815-173944844ED7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4">
            <a:hueOff val="8290866"/>
            <a:satOff val="15603"/>
            <a:lumOff val="49543"/>
            <a:alphaOff val="0"/>
          </a:schemeClr>
        </a:solidFill>
        <a:ln w="25400" cap="flat" cmpd="sng" algn="ctr">
          <a:solidFill>
            <a:schemeClr val="accent4">
              <a:hueOff val="8290866"/>
              <a:satOff val="15603"/>
              <a:lumOff val="49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Fehler Erklären </a:t>
          </a:r>
        </a:p>
      </dsp:txBody>
      <dsp:txXfrm rot="-5400000">
        <a:off x="1" y="2352210"/>
        <a:ext cx="788987" cy="338137"/>
      </dsp:txXfrm>
    </dsp:sp>
    <dsp:sp modelId="{5E36DEE9-F29B-4A9E-BD4B-B7B1B8912670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8290866"/>
              <a:satOff val="15603"/>
              <a:lumOff val="49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Was ist der Fehler?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Wo kommt der Fehler her?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Warum ist das Wichtig?</a:t>
          </a:r>
        </a:p>
      </dsp:txBody>
      <dsp:txXfrm rot="-5400000">
        <a:off x="788988" y="1993480"/>
        <a:ext cx="5271248" cy="661103"/>
      </dsp:txXfrm>
    </dsp:sp>
    <dsp:sp modelId="{F7F5F3F1-B323-4341-9153-CB6D1518110C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rgbClr val="000000"/>
        </a:solidFill>
        <a:ln w="25400" cap="flat" cmpd="sng" algn="ctr">
          <a:solidFill>
            <a:schemeClr val="accent4">
              <a:hueOff val="12436299"/>
              <a:satOff val="23404"/>
              <a:lumOff val="7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Fakt</a:t>
          </a:r>
        </a:p>
      </dsp:txBody>
      <dsp:txXfrm rot="-5400000">
        <a:off x="1" y="3330768"/>
        <a:ext cx="788987" cy="338137"/>
      </dsp:txXfrm>
    </dsp:sp>
    <dsp:sp modelId="{42EF0C7B-4012-4DE8-B91C-3E4CF5350BFD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436299"/>
              <a:satOff val="23404"/>
              <a:lumOff val="7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Richtige Information zum Abschluss wiederhohlen </a:t>
          </a:r>
        </a:p>
      </dsp:txBody>
      <dsp:txXfrm rot="-5400000">
        <a:off x="788988" y="2972037"/>
        <a:ext cx="5271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5CDA-3D15-476C-AF34-2FC8248A79C3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Beziehung / Gruppenzugehörigkeit </a:t>
          </a:r>
        </a:p>
      </dsp:txBody>
      <dsp:txXfrm rot="-5400000">
        <a:off x="1" y="319448"/>
        <a:ext cx="635496" cy="272355"/>
      </dsp:txXfrm>
    </dsp:sp>
    <dsp:sp modelId="{AC7F0D62-3F99-49B9-AAA8-DFE9B5831466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Gemeinsamkeiten Hervorheben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Verständnis Zeigen </a:t>
          </a:r>
        </a:p>
      </dsp:txBody>
      <dsp:txXfrm rot="-5400000">
        <a:off x="635496" y="30507"/>
        <a:ext cx="5431697" cy="532491"/>
      </dsp:txXfrm>
    </dsp:sp>
    <dsp:sp modelId="{00343AF0-E49E-4744-8BC4-AC5A1FFE3F2F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4">
            <a:hueOff val="3109075"/>
            <a:satOff val="5851"/>
            <a:lumOff val="18579"/>
            <a:alphaOff val="0"/>
          </a:schemeClr>
        </a:solidFill>
        <a:ln w="25400" cap="flat" cmpd="sng" algn="ctr">
          <a:solidFill>
            <a:schemeClr val="accent4">
              <a:hueOff val="3109075"/>
              <a:satOff val="5851"/>
              <a:lumOff val="18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Fakt</a:t>
          </a:r>
        </a:p>
      </dsp:txBody>
      <dsp:txXfrm rot="-5400000">
        <a:off x="1" y="1107635"/>
        <a:ext cx="635496" cy="272355"/>
      </dsp:txXfrm>
    </dsp:sp>
    <dsp:sp modelId="{43502F87-2F2C-48B2-9C59-4E572BB8E13A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109075"/>
              <a:satOff val="5851"/>
              <a:lumOff val="18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Richtige Information muss trotzdem etabliert werden</a:t>
          </a:r>
        </a:p>
      </dsp:txBody>
      <dsp:txXfrm rot="-5400000">
        <a:off x="635496" y="818694"/>
        <a:ext cx="5431697" cy="532491"/>
      </dsp:txXfrm>
    </dsp:sp>
    <dsp:sp modelId="{E2F21F17-E9B4-4032-9EAC-2F2C3BAD0715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4">
            <a:hueOff val="6218150"/>
            <a:satOff val="11702"/>
            <a:lumOff val="37157"/>
            <a:alphaOff val="0"/>
          </a:schemeClr>
        </a:solidFill>
        <a:ln w="25400" cap="flat" cmpd="sng" algn="ctr">
          <a:solidFill>
            <a:schemeClr val="accent4">
              <a:hueOff val="6218150"/>
              <a:satOff val="11702"/>
              <a:lumOff val="37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Warnung vor dem Fehler </a:t>
          </a:r>
        </a:p>
      </dsp:txBody>
      <dsp:txXfrm rot="-5400000">
        <a:off x="1" y="1895821"/>
        <a:ext cx="635496" cy="272355"/>
      </dsp:txXfrm>
    </dsp:sp>
    <dsp:sp modelId="{96CB549E-2394-44F1-823D-56540FC3B014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218150"/>
              <a:satOff val="11702"/>
              <a:lumOff val="37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Warnung aussprechen, dass nun ein Fehlinformation oder ein Fehler kommt</a:t>
          </a:r>
        </a:p>
      </dsp:txBody>
      <dsp:txXfrm rot="-5400000">
        <a:off x="635496" y="1606881"/>
        <a:ext cx="5431697" cy="532491"/>
      </dsp:txXfrm>
    </dsp:sp>
    <dsp:sp modelId="{A9ECD13D-3D66-41B9-9815-173944844ED7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4">
            <a:hueOff val="9327224"/>
            <a:satOff val="17553"/>
            <a:lumOff val="55736"/>
            <a:alphaOff val="0"/>
          </a:schemeClr>
        </a:solidFill>
        <a:ln w="25400" cap="flat" cmpd="sng" algn="ctr">
          <a:solidFill>
            <a:schemeClr val="accent4">
              <a:hueOff val="9327224"/>
              <a:satOff val="17553"/>
              <a:lumOff val="557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Fehler Erklären </a:t>
          </a:r>
        </a:p>
      </dsp:txBody>
      <dsp:txXfrm rot="-5400000">
        <a:off x="1" y="2684008"/>
        <a:ext cx="635496" cy="272355"/>
      </dsp:txXfrm>
    </dsp:sp>
    <dsp:sp modelId="{5E36DEE9-F29B-4A9E-BD4B-B7B1B89126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327224"/>
              <a:satOff val="17553"/>
              <a:lumOff val="557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Was ist der Fehler?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Wo kommt der Fehler her?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Warum ist das Wichtig?</a:t>
          </a:r>
        </a:p>
      </dsp:txBody>
      <dsp:txXfrm rot="-5400000">
        <a:off x="635496" y="2395067"/>
        <a:ext cx="5431697" cy="532491"/>
      </dsp:txXfrm>
    </dsp:sp>
    <dsp:sp modelId="{F7F5F3F1-B323-4341-9153-CB6D1518110C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accent4">
              <a:hueOff val="12436299"/>
              <a:satOff val="23404"/>
              <a:lumOff val="7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Fakt</a:t>
          </a:r>
        </a:p>
      </dsp:txBody>
      <dsp:txXfrm rot="-5400000">
        <a:off x="1" y="3472195"/>
        <a:ext cx="635496" cy="272355"/>
      </dsp:txXfrm>
    </dsp:sp>
    <dsp:sp modelId="{42EF0C7B-4012-4DE8-B91C-3E4CF5350BFD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2436299"/>
              <a:satOff val="23404"/>
              <a:lumOff val="7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Richtige Information zum Abschluss wiederhohlen </a:t>
          </a:r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%2F1075547019860847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https://psyarxiv.com/7vc5d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6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https://psyarxiv.com/7vc5d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98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006ACC"/>
                </a:solidFill>
                <a:effectLst/>
                <a:latin typeface="arial" panose="020B0604020202020204" pitchFamily="34" charset="0"/>
                <a:hlinkClick r:id="rId3"/>
              </a:rPr>
              <a:t>https://doi.org/10.1177/1075547019860847</a:t>
            </a:r>
            <a:endParaRPr lang="en-US" b="0" i="0" u="sng" dirty="0">
              <a:solidFill>
                <a:srgbClr val="006ACC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97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https://www.climatechangecommunication.org/wp-content/uploads/2020/12/Debunking_Handbook_2020_German.pdf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https://www.mcsweeneys.net/articles/i-didnt-read-this-article-but-i-have-so-many-feelings-about-it</a:t>
            </a:r>
          </a:p>
          <a:p>
            <a:r>
              <a:rPr lang="de-DE" dirty="0"/>
              <a:t>https://www.npr.org/2014/04/01/297690717/why-doesnt-america-read-anymore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27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https://skepticalscience.com/PLURV-Taxonomie-und-Definitionen.shtml</a:t>
            </a:r>
          </a:p>
          <a:p>
            <a:r>
              <a:rPr lang="de-DE" dirty="0"/>
              <a:t>https://academic.oup.com/eurpub/article/19/1/2/463780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54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23733424"/>
      </p:ext>
    </p:extLst>
  </p:cSld>
  <p:clrMapOvr>
    <a:masterClrMapping/>
  </p:clrMapOvr>
  <p:transition spd="slow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6922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89498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D8D65C-6706-474E-BED5-5675C19F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Wie identifizieren und widerlegen wir Bullshit und/oder Fehlinformation?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A54AC-3425-4E88-A69E-E11B972D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noProof="0" dirty="0"/>
              <a:t>Politische Datenkompetenz gewinnen und</a:t>
            </a:r>
            <a:br>
              <a:rPr lang="de-DE" sz="3200" noProof="0" dirty="0"/>
            </a:br>
            <a:r>
              <a:rPr lang="de-DE" sz="3200" noProof="0" dirty="0"/>
              <a:t>vermitteln</a:t>
            </a:r>
          </a:p>
        </p:txBody>
      </p:sp>
    </p:spTree>
    <p:extLst>
      <p:ext uri="{BB962C8B-B14F-4D97-AF65-F5344CB8AC3E}">
        <p14:creationId xmlns:p14="http://schemas.microsoft.com/office/powerpoint/2010/main" val="54889613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4600-5169-4FE3-9667-80C8664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Identität und </a:t>
            </a:r>
            <a:r>
              <a:rPr lang="de-DE" dirty="0" err="1"/>
              <a:t>Framing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58766-EB33-4055-9F32-73D0CDD2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F0D4758-68F0-4C6A-A0AF-38CA936123D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12" y="736599"/>
            <a:ext cx="6456940" cy="415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6157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09C0-844D-463A-B051-00C7BBD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Boomerang Effekt?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C77-AE0A-4DE9-A233-74E772D3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6" y="1241315"/>
            <a:ext cx="8617688" cy="322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203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0E29B1C-0670-49DB-8784-0B810D8DE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081" y="3431872"/>
            <a:ext cx="8605838" cy="792956"/>
          </a:xfrm>
        </p:spPr>
        <p:txBody>
          <a:bodyPr/>
          <a:lstStyle/>
          <a:p>
            <a:r>
              <a:rPr lang="de-DE" noProof="0" dirty="0"/>
              <a:t>Bullshit in der Welt reduzieren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994709-C052-4CD3-B2B0-C20864C14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Wie identifizieren und widerlegen wir Bullshit und/oder Fehlinformation?</a:t>
            </a:r>
            <a:br>
              <a:rPr lang="de-DE" noProof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806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6C1DD-DF54-486A-B5F9-598082BE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 für das eigene Verhalten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BC78F5-2246-471D-A0E6-2A1DEE4AB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Information hinterfragen</a:t>
            </a:r>
          </a:p>
          <a:p>
            <a:pPr marL="698500" lvl="1" indent="-342900"/>
            <a:r>
              <a:rPr lang="de-DE" sz="1600" dirty="0"/>
              <a:t>Lest den ganzen Text</a:t>
            </a:r>
          </a:p>
          <a:p>
            <a:pPr marL="698500" lvl="1" indent="-342900"/>
            <a:r>
              <a:rPr lang="de-DE" sz="1600" dirty="0"/>
              <a:t>Woher kommt die Information? </a:t>
            </a:r>
            <a:r>
              <a:rPr lang="de-DE" sz="1600" dirty="0">
                <a:sym typeface="Wingdings" panose="05000000000000000000" pitchFamily="2" charset="2"/>
              </a:rPr>
              <a:t> Quellen nachverfolgen und überprüfen</a:t>
            </a:r>
          </a:p>
          <a:p>
            <a:pPr marL="698500" lvl="1" indent="-342900"/>
            <a:r>
              <a:rPr lang="de-DE" sz="1600" dirty="0"/>
              <a:t>Sehe ich Fehler aus dem Kurs?</a:t>
            </a:r>
          </a:p>
          <a:p>
            <a:pPr marL="698500" lvl="1" indent="-342900"/>
            <a:r>
              <a:rPr lang="de-DE" sz="1600" dirty="0"/>
              <a:t>Besondere Vorsicht: Nachrichten aus der eigenen Gruppe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Leitet nicht alles weiter </a:t>
            </a:r>
          </a:p>
          <a:p>
            <a:pPr marL="698500" lvl="1" indent="-342900"/>
            <a:r>
              <a:rPr lang="de-DE" sz="1600" dirty="0"/>
              <a:t>„</a:t>
            </a:r>
            <a:r>
              <a:rPr lang="de-DE" sz="1600" dirty="0" err="1"/>
              <a:t>Friction</a:t>
            </a:r>
            <a:r>
              <a:rPr lang="de-DE" sz="1600" dirty="0"/>
              <a:t>“ ist gut </a:t>
            </a:r>
            <a:r>
              <a:rPr lang="de-DE" sz="1600" dirty="0">
                <a:sym typeface="Wingdings" panose="05000000000000000000" pitchFamily="2" charset="2"/>
              </a:rPr>
              <a:t> Etwas warten und lesen </a:t>
            </a:r>
          </a:p>
          <a:p>
            <a:pPr marL="698500" lvl="1" indent="-342900"/>
            <a:r>
              <a:rPr lang="de-DE" sz="1600" dirty="0">
                <a:sym typeface="Wingdings" panose="05000000000000000000" pitchFamily="2" charset="2"/>
              </a:rPr>
              <a:t>Sprecht mit anderen Menschen, die falsche Nachrichten teilen </a:t>
            </a:r>
          </a:p>
          <a:p>
            <a:pPr marL="698500" lvl="1" indent="-342900"/>
            <a:r>
              <a:rPr lang="de-DE" sz="1600" dirty="0">
                <a:sym typeface="Wingdings" panose="05000000000000000000" pitchFamily="2" charset="2"/>
              </a:rPr>
              <a:t>Teilt auch Korrekturen </a:t>
            </a:r>
            <a:endParaRPr lang="de-DE" sz="1600" dirty="0"/>
          </a:p>
          <a:p>
            <a:pPr marL="698500" lvl="1" indent="-342900"/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122B0D-CF1C-47D0-BF92-F9A3D66D268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572000" y="863627"/>
            <a:ext cx="2980610" cy="163169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97BB91-C7B2-43A6-8844-A44695D0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58" y="2622347"/>
            <a:ext cx="2775944" cy="21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205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AE9A96-2C12-4B64-A1F6-EE626F58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Wissenschaftsleugnung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59F58A-849B-491D-9D77-89B73753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3"/>
          <a:stretch/>
        </p:blipFill>
        <p:spPr bwMode="auto">
          <a:xfrm>
            <a:off x="1988337" y="786809"/>
            <a:ext cx="4703553" cy="42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07C4AC2-E4E1-4C5F-93D2-74334BDB7BFD}"/>
              </a:ext>
            </a:extLst>
          </p:cNvPr>
          <p:cNvSpPr/>
          <p:nvPr/>
        </p:nvSpPr>
        <p:spPr bwMode="auto">
          <a:xfrm>
            <a:off x="2679405" y="3312042"/>
            <a:ext cx="818707" cy="167489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39B818-D197-4666-8681-E8EFCD5D6EA0}"/>
              </a:ext>
            </a:extLst>
          </p:cNvPr>
          <p:cNvSpPr/>
          <p:nvPr/>
        </p:nvSpPr>
        <p:spPr bwMode="auto">
          <a:xfrm>
            <a:off x="3634563" y="4118615"/>
            <a:ext cx="1538176" cy="9480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27ACFC-640B-46EA-939B-18A0205B222E}"/>
              </a:ext>
            </a:extLst>
          </p:cNvPr>
          <p:cNvSpPr/>
          <p:nvPr/>
        </p:nvSpPr>
        <p:spPr bwMode="auto">
          <a:xfrm>
            <a:off x="3391134" y="3473314"/>
            <a:ext cx="654554" cy="7584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815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DFE-5503-4573-82B7-79A1F70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Trugschlüsse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620F-7CB0-4D52-8DA5-C08AB77A7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Verfälschte Darstellungen / Strohmann </a:t>
            </a:r>
          </a:p>
          <a:p>
            <a:pPr marL="812800" lvl="1" indent="-457200"/>
            <a:r>
              <a:rPr lang="de-DE" sz="2000" dirty="0">
                <a:sym typeface="Wingdings" panose="05000000000000000000" pitchFamily="2" charset="2"/>
              </a:rPr>
              <a:t>Falsche Darstellung von Perspektiven und Argumenten </a:t>
            </a:r>
          </a:p>
          <a:p>
            <a:pPr marL="812800" lvl="1" indent="-457200"/>
            <a:r>
              <a:rPr lang="de-DE" sz="2000" dirty="0">
                <a:sym typeface="Wingdings" panose="05000000000000000000" pitchFamily="2" charset="2"/>
              </a:rPr>
              <a:t> Verbindung zu Visualisierung und Statistikfehlern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Mehrdeutigkeit/ Ambiguität </a:t>
            </a:r>
          </a:p>
          <a:p>
            <a:pPr marL="812800" lvl="1" indent="-457200"/>
            <a:r>
              <a:rPr lang="de-DE" sz="2000" dirty="0">
                <a:sym typeface="Wingdings" panose="05000000000000000000" pitchFamily="2" charset="2"/>
              </a:rPr>
              <a:t>Unklare / nicht widerlegbare Aussagen und Informationen</a:t>
            </a:r>
          </a:p>
          <a:p>
            <a:pPr marL="812800" lvl="1" indent="-457200"/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Klarheit und Definitionen sind wichtig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Übermäßige Vereinfachung </a:t>
            </a:r>
          </a:p>
          <a:p>
            <a:pPr marL="812800" lvl="1" indent="-457200"/>
            <a:r>
              <a:rPr lang="de-DE" dirty="0">
                <a:sym typeface="Wingdings" panose="05000000000000000000" pitchFamily="2" charset="2"/>
              </a:rPr>
              <a:t>Unklare Kausalzusammenhänge oder Vereinfachungen</a:t>
            </a:r>
          </a:p>
          <a:p>
            <a:pPr marL="812800" lvl="1" indent="-457200"/>
            <a:r>
              <a:rPr lang="de-DE" dirty="0">
                <a:sym typeface="Wingdings" panose="05000000000000000000" pitchFamily="2" charset="2"/>
              </a:rPr>
              <a:t> Diskussion über Kausalität und Zusammenhänge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43161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820075-996E-4684-9510-BBAA950E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Fehlinformation</a:t>
            </a:r>
            <a:r>
              <a:rPr lang="de-DE" dirty="0"/>
              <a:t> Widerlegen 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476244-28E9-4597-91AE-6F97793E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32" y="968779"/>
            <a:ext cx="5651536" cy="37289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4257E-5F51-4881-9BDB-87AF3550EA8E}"/>
              </a:ext>
            </a:extLst>
          </p:cNvPr>
          <p:cNvSpPr/>
          <p:nvPr/>
        </p:nvSpPr>
        <p:spPr bwMode="auto">
          <a:xfrm>
            <a:off x="5199321" y="3705447"/>
            <a:ext cx="2418907" cy="11323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7158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B59-C692-4D91-A4E4-B5DA7D03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Fehlinformation Widerlegen II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6994E4-D3E8-476E-8C7C-E172E33FC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74255"/>
              </p:ext>
            </p:extLst>
          </p:nvPr>
        </p:nvGraphicFramePr>
        <p:xfrm>
          <a:off x="1640958" y="8236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88376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B59-C692-4D91-A4E4-B5DA7D03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Fehlinformation</a:t>
            </a:r>
            <a:r>
              <a:rPr lang="de-DE" dirty="0"/>
              <a:t> Widerlegen III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6994E4-D3E8-476E-8C7C-E172E33FC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024984"/>
              </p:ext>
            </p:extLst>
          </p:nvPr>
        </p:nvGraphicFramePr>
        <p:xfrm>
          <a:off x="1640958" y="8236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35676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E9E2-D84E-4BD7-98AF-8173501D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1C7B-F796-49FB-82FD-B0737BCD2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679771"/>
            <a:ext cx="8674100" cy="42380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Rückblick und Allgemeine Regeln </a:t>
            </a:r>
          </a:p>
          <a:p>
            <a:pPr marL="812800" lvl="1" indent="-457200"/>
            <a:r>
              <a:rPr lang="de-DE" noProof="0" dirty="0"/>
              <a:t>Bullshit:  Misinformation oder Desinformationen ?  </a:t>
            </a:r>
          </a:p>
          <a:p>
            <a:pPr marL="812800" lvl="1" indent="-457200"/>
            <a:r>
              <a:rPr lang="de-DE" noProof="0" dirty="0"/>
              <a:t>Allgemeine Regeln: Wissen, Vertrauen, und Empathie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Bullshit in der Welt reduzieren </a:t>
            </a:r>
            <a:endParaRPr lang="en-US" dirty="0"/>
          </a:p>
          <a:p>
            <a:pPr marL="812800" lvl="1" indent="-457200"/>
            <a:r>
              <a:rPr lang="de-DE" noProof="0" dirty="0"/>
              <a:t>Regeln für das eigene Verhalten</a:t>
            </a:r>
          </a:p>
          <a:p>
            <a:pPr marL="812800" lvl="1" indent="-457200"/>
            <a:r>
              <a:rPr lang="de-DE" noProof="0" dirty="0"/>
              <a:t>„PLURV“ - Strategien </a:t>
            </a:r>
            <a:r>
              <a:rPr lang="de-DE" dirty="0"/>
              <a:t>der </a:t>
            </a:r>
            <a:r>
              <a:rPr lang="de-DE" noProof="0" dirty="0"/>
              <a:t>Wissenschaftsleugnung</a:t>
            </a:r>
          </a:p>
          <a:p>
            <a:pPr marL="812800" lvl="1" indent="-457200"/>
            <a:r>
              <a:rPr lang="de-DE" dirty="0"/>
              <a:t>Verbindung zum Kurs</a:t>
            </a:r>
            <a:endParaRPr lang="de-DE" noProof="0" dirty="0"/>
          </a:p>
          <a:p>
            <a:pPr marL="812800" lvl="1" indent="-457200"/>
            <a:r>
              <a:rPr lang="de-DE" noProof="0" dirty="0"/>
              <a:t>Wissenschaftsbasierte Kommunikationsregeln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12162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0D0B29C-B816-454D-AA2F-0BF69D0DF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Rückblick und Allgemeine Regeln </a:t>
            </a:r>
          </a:p>
          <a:p>
            <a:endParaRPr lang="de-DE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B038C0-D054-42AF-8551-D9B87E6F4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Wie identifizieren und widerlegen wir Bullshit und/oder Missinformationen?</a:t>
            </a:r>
          </a:p>
        </p:txBody>
      </p:sp>
    </p:spTree>
    <p:extLst>
      <p:ext uri="{BB962C8B-B14F-4D97-AF65-F5344CB8AC3E}">
        <p14:creationId xmlns:p14="http://schemas.microsoft.com/office/powerpoint/2010/main" val="9112394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27250E-847A-48E8-8E67-FFCE978B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Rückblick: Was ist Bullshit?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49EEC58-4CD8-458E-90A8-BFCB6FF0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de-DE" b="0" noProof="0" dirty="0"/>
          </a:p>
          <a:p>
            <a:pPr algn="ctr"/>
            <a:r>
              <a:rPr lang="de-DE" b="0" noProof="0" dirty="0"/>
              <a:t>Bullshit ist die Nutzung von technischer/ mathematischer Sprache, statistischen Werten, </a:t>
            </a:r>
            <a:r>
              <a:rPr lang="de-DE" b="0" dirty="0"/>
              <a:t>Datenvisualisierungen </a:t>
            </a:r>
            <a:r>
              <a:rPr lang="de-DE" b="0" noProof="0" dirty="0"/>
              <a:t>oder anderen Formen der Präsentation die nur das Ziel hat zu beindrucken, zu überwältigen oder zu überzeugen – ohne das Wahrheit, logische </a:t>
            </a:r>
            <a:r>
              <a:rPr lang="de-DE" b="0" dirty="0"/>
              <a:t>Nachvollziehbarkeit </a:t>
            </a:r>
            <a:r>
              <a:rPr lang="de-DE" b="0" noProof="0" dirty="0"/>
              <a:t>oder zugrunde liegende Informationen in irgendeiner weise relevant sind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708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A5577-BCE9-4DB4-9192-933435F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Fehlinformation &amp; Desinformation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4C9AB-411D-4327-A4D2-5267B159A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694069"/>
            <a:ext cx="4337050" cy="42380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Fehlinformation </a:t>
            </a:r>
          </a:p>
          <a:p>
            <a:pPr marL="698500" lvl="1" indent="-342900"/>
            <a:r>
              <a:rPr lang="de-DE" dirty="0"/>
              <a:t>Informationen die (meist unbewusst) Falsch sind </a:t>
            </a:r>
          </a:p>
          <a:p>
            <a:pPr marL="698500" lvl="1" indent="-342900"/>
            <a:r>
              <a:rPr lang="de-DE" dirty="0"/>
              <a:t>Verteiler können (im Prinzip) informiert werden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Desinformation </a:t>
            </a:r>
          </a:p>
          <a:p>
            <a:pPr marL="698500" lvl="1" indent="-342900"/>
            <a:r>
              <a:rPr lang="de-DE" dirty="0"/>
              <a:t>Gezielte Fehlinformation </a:t>
            </a:r>
          </a:p>
          <a:p>
            <a:pPr marL="698500" lvl="1" indent="-342900"/>
            <a:r>
              <a:rPr lang="de-DE" dirty="0"/>
              <a:t>Korrektur nur auf Rezipienten- Ebene möglich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der Praxis: Schwer zu trennen </a:t>
            </a:r>
            <a:r>
              <a:rPr lang="de-DE" dirty="0">
                <a:sym typeface="Wingdings" panose="05000000000000000000" pitchFamily="2" charset="2"/>
              </a:rPr>
              <a:t> Intentionalität nicht sichtbar</a:t>
            </a:r>
            <a:endParaRPr lang="de-DE" dirty="0"/>
          </a:p>
        </p:txBody>
      </p:sp>
      <p:pic>
        <p:nvPicPr>
          <p:cNvPr id="3076" name="Picture 4" descr="Graphic of directional signs labeled information, disinformation, misinformation">
            <a:extLst>
              <a:ext uri="{FF2B5EF4-FFF2-40B4-BE49-F238E27FC236}">
                <a16:creationId xmlns:a16="http://schemas.microsoft.com/office/drawing/2014/main" id="{7264D7FC-6331-4722-A997-F0C2C68EDB3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2" y="693738"/>
            <a:ext cx="42386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393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F254-B1F5-423F-A7A6-A88DB4B4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Allgemeine Regeln 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AFA9-7E2F-407E-8F7A-1FBC0433F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Habt Recht </a:t>
            </a:r>
          </a:p>
          <a:p>
            <a:pPr marL="698500" lvl="1" indent="-342900"/>
            <a:r>
              <a:rPr lang="de-DE" dirty="0"/>
              <a:t>Sammelt die notwendigen Informationen </a:t>
            </a:r>
          </a:p>
          <a:p>
            <a:pPr marL="698500" lvl="1" indent="-342900"/>
            <a:r>
              <a:rPr lang="de-DE" dirty="0"/>
              <a:t>Prüft die Informationen </a:t>
            </a:r>
          </a:p>
          <a:p>
            <a:pPr marL="698500" lvl="1" indent="-342900"/>
            <a:r>
              <a:rPr lang="de-DE" dirty="0"/>
              <a:t>(Fragt andere Menschen)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Seid „gütig“ und verständnisvoll </a:t>
            </a:r>
          </a:p>
          <a:p>
            <a:pPr marL="682625" lvl="1" indent="-327025"/>
            <a:r>
              <a:rPr lang="de-DE" dirty="0"/>
              <a:t>Vielleicht liegt ihr selber falsch</a:t>
            </a:r>
          </a:p>
          <a:p>
            <a:pPr marL="698500" lvl="1" indent="-342900"/>
            <a:r>
              <a:rPr lang="de-DE" dirty="0" err="1"/>
              <a:t>Hanlons</a:t>
            </a:r>
            <a:r>
              <a:rPr lang="de-DE" dirty="0"/>
              <a:t> </a:t>
            </a:r>
            <a:r>
              <a:rPr lang="de-DE" dirty="0" err="1"/>
              <a:t>Rassiermesser</a:t>
            </a:r>
            <a:r>
              <a:rPr lang="de-DE" dirty="0"/>
              <a:t> : „Schreibe nicht der Böswilligkeit zu, was durch Dummheit hinreichend erklärbar ist“</a:t>
            </a:r>
          </a:p>
          <a:p>
            <a:pPr marL="698500" lvl="1" indent="-342900"/>
            <a:r>
              <a:rPr lang="de-DE" dirty="0"/>
              <a:t>Gehe nicht von Dummheit aus </a:t>
            </a:r>
            <a:r>
              <a:rPr lang="de-DE" dirty="0">
                <a:sym typeface="Wingdings" panose="05000000000000000000" pitchFamily="2" charset="2"/>
              </a:rPr>
              <a:t> Es gibt oft gute Gründe für die Meinung und Wahrnehmungen der Menschen </a:t>
            </a:r>
            <a:endParaRPr lang="de-DE" dirty="0"/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3919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F254-B1F5-423F-A7A6-A88DB4B4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Allgemeine Regeln II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AFA9-7E2F-407E-8F7A-1FBC0433FF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Schafft Klarheit </a:t>
            </a:r>
          </a:p>
          <a:p>
            <a:pPr marL="698500" lvl="1" indent="-342900"/>
            <a:r>
              <a:rPr lang="de-DE" dirty="0"/>
              <a:t>Warum ist etwas falsch? </a:t>
            </a:r>
          </a:p>
          <a:p>
            <a:pPr marL="698500" lvl="1" indent="-342900"/>
            <a:r>
              <a:rPr lang="de-DE" dirty="0"/>
              <a:t>Warum ist es wichtig, dass es falsch ist? </a:t>
            </a:r>
          </a:p>
          <a:p>
            <a:pPr marL="698500" lvl="1" indent="-342900"/>
            <a:r>
              <a:rPr lang="de-DE" dirty="0"/>
              <a:t>„Oma-Test“  - nutzt die Techniken des Bullshits nicht selbst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Gebt eigene Fehler zu </a:t>
            </a:r>
          </a:p>
          <a:p>
            <a:pPr marL="812800" lvl="1" indent="-457200"/>
            <a:r>
              <a:rPr lang="de-DE" dirty="0"/>
              <a:t>Intellektuelle Demut und Bescheidenheit sind wichtig</a:t>
            </a:r>
          </a:p>
          <a:p>
            <a:pPr marL="812800" lvl="1" indent="-457200"/>
            <a:r>
              <a:rPr lang="de-DE" dirty="0"/>
              <a:t>Ihr werdet Fehler machen</a:t>
            </a:r>
          </a:p>
          <a:p>
            <a:pPr marL="812800" lvl="1" indent="-457200"/>
            <a:r>
              <a:rPr lang="de-DE" dirty="0"/>
              <a:t>Alle machen Fehler </a:t>
            </a:r>
          </a:p>
          <a:p>
            <a:pPr marL="812800" lvl="1" indent="-457200"/>
            <a:endParaRPr lang="de-DE" dirty="0"/>
          </a:p>
          <a:p>
            <a:pPr marL="682625" lvl="1" indent="-327025"/>
            <a:endParaRPr lang="de-DE" dirty="0"/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1026" name="Picture 2" descr="Star Wars Yoda Meme - Imgflip">
            <a:extLst>
              <a:ext uri="{FF2B5EF4-FFF2-40B4-BE49-F238E27FC236}">
                <a16:creationId xmlns:a16="http://schemas.microsoft.com/office/drawing/2014/main" id="{E7B2B643-77E3-4A0B-87E6-8F7D7F2DFD00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45" y="736600"/>
            <a:ext cx="368576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269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62464B-7861-4458-B2EC-4B347F2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Identität und Informationskontrolle </a:t>
            </a:r>
            <a:br>
              <a:rPr lang="de-DE" dirty="0"/>
            </a:br>
            <a:endParaRPr lang="de-DE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35EFD24-B5C9-42AA-8459-CB32A9CC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76" y="753221"/>
            <a:ext cx="4940448" cy="41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746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4AC-1520-49C9-B32D-231ADAEE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Meinungen als Identitätsmerkmal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9C1F5D30-1ACE-4427-8E65-2AF6B90D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69" y="825298"/>
            <a:ext cx="6246061" cy="4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7807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621</Words>
  <Application>Microsoft Office PowerPoint</Application>
  <PresentationFormat>On-screen Show (16:9)</PresentationFormat>
  <Paragraphs>113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Times New Roman</vt:lpstr>
      <vt:lpstr>Verdana</vt:lpstr>
      <vt:lpstr>Vorlesung_15080_17.10.13</vt:lpstr>
      <vt:lpstr>Politische Datenkompetenz gewinnen und vermitteln</vt:lpstr>
      <vt:lpstr>Zusammenfassung</vt:lpstr>
      <vt:lpstr>Wie identifizieren und widerlegen wir Bullshit und/oder Missinformationen?</vt:lpstr>
      <vt:lpstr>Rückblick: Was ist Bullshit? </vt:lpstr>
      <vt:lpstr>Fehlinformation &amp; Desinformation</vt:lpstr>
      <vt:lpstr>Allgemeine Regeln I </vt:lpstr>
      <vt:lpstr>Allgemeine Regeln II </vt:lpstr>
      <vt:lpstr>Identität und Informationskontrolle  </vt:lpstr>
      <vt:lpstr>Meinungen als Identitätsmerkmal</vt:lpstr>
      <vt:lpstr>Identität und Framing</vt:lpstr>
      <vt:lpstr>Boomerang Effekt? </vt:lpstr>
      <vt:lpstr>Wie identifizieren und widerlegen wir Bullshit und/oder Fehlinformation? </vt:lpstr>
      <vt:lpstr>Regeln für das eigene Verhalten </vt:lpstr>
      <vt:lpstr>Wissenschaftsleugnung </vt:lpstr>
      <vt:lpstr>Logische Trugschlüsse </vt:lpstr>
      <vt:lpstr>Fehlinformation Widerlegen I</vt:lpstr>
      <vt:lpstr>Fehlinformation Widerlegen II</vt:lpstr>
      <vt:lpstr>Fehlinformation Widerlegen III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222</cp:revision>
  <cp:lastPrinted>2015-10-12T07:54:51Z</cp:lastPrinted>
  <dcterms:created xsi:type="dcterms:W3CDTF">2013-10-17T07:50:24Z</dcterms:created>
  <dcterms:modified xsi:type="dcterms:W3CDTF">2021-06-30T16:07:03Z</dcterms:modified>
</cp:coreProperties>
</file>