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3" r:id="rId5"/>
    <p:sldId id="264" r:id="rId6"/>
    <p:sldId id="266" r:id="rId7"/>
    <p:sldId id="267" r:id="rId8"/>
    <p:sldId id="260" r:id="rId9"/>
    <p:sldId id="276" r:id="rId10"/>
    <p:sldId id="268" r:id="rId11"/>
    <p:sldId id="272" r:id="rId12"/>
    <p:sldId id="269" r:id="rId13"/>
    <p:sldId id="273" r:id="rId14"/>
    <p:sldId id="271" r:id="rId15"/>
    <p:sldId id="262" r:id="rId16"/>
    <p:sldId id="278" r:id="rId17"/>
    <p:sldId id="280" r:id="rId18"/>
    <p:sldId id="281" r:id="rId19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108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26EB83BD-0E53-430D-9D3A-B80CCFE30034}"/>
    <pc:docChg chg="undo redo custSel addSld delSld modSld modMainMaster">
      <pc:chgData name="C C" userId="58c016da926720ee" providerId="LiveId" clId="{26EB83BD-0E53-430D-9D3A-B80CCFE30034}" dt="2021-04-20T14:46:54.998" v="1513" actId="20577"/>
      <pc:docMkLst>
        <pc:docMk/>
      </pc:docMkLst>
      <pc:sldChg chg="modSp new mod">
        <pc:chgData name="C C" userId="58c016da926720ee" providerId="LiveId" clId="{26EB83BD-0E53-430D-9D3A-B80CCFE30034}" dt="2021-04-20T14:17:44.302" v="855"/>
        <pc:sldMkLst>
          <pc:docMk/>
          <pc:sldMk cId="548896134" sldId="256"/>
        </pc:sldMkLst>
        <pc:spChg chg="mod">
          <ac:chgData name="C C" userId="58c016da926720ee" providerId="LiveId" clId="{26EB83BD-0E53-430D-9D3A-B80CCFE30034}" dt="2021-04-20T14:17:44.302" v="855"/>
          <ac:spMkLst>
            <pc:docMk/>
            <pc:sldMk cId="548896134" sldId="256"/>
            <ac:spMk id="2" creationId="{A3D8D65C-6706-474E-BED5-5675C19F9359}"/>
          </ac:spMkLst>
        </pc:spChg>
        <pc:spChg chg="mod">
          <ac:chgData name="C C" userId="58c016da926720ee" providerId="LiveId" clId="{26EB83BD-0E53-430D-9D3A-B80CCFE30034}" dt="2021-04-20T14:17:31.626" v="849" actId="255"/>
          <ac:spMkLst>
            <pc:docMk/>
            <pc:sldMk cId="548896134" sldId="256"/>
            <ac:spMk id="3" creationId="{AE1A54AC-3425-4E88-A69E-E11B972DE498}"/>
          </ac:spMkLst>
        </pc:spChg>
      </pc:sldChg>
      <pc:sldChg chg="modSp new del mod">
        <pc:chgData name="C C" userId="58c016da926720ee" providerId="LiveId" clId="{26EB83BD-0E53-430D-9D3A-B80CCFE30034}" dt="2021-04-20T14:06:15.142" v="134" actId="47"/>
        <pc:sldMkLst>
          <pc:docMk/>
          <pc:sldMk cId="1813151185" sldId="257"/>
        </pc:sldMkLst>
        <pc:spChg chg="mod">
          <ac:chgData name="C C" userId="58c016da926720ee" providerId="LiveId" clId="{26EB83BD-0E53-430D-9D3A-B80CCFE30034}" dt="2021-04-20T14:06:13.366" v="133" actId="14100"/>
          <ac:spMkLst>
            <pc:docMk/>
            <pc:sldMk cId="1813151185" sldId="257"/>
            <ac:spMk id="2" creationId="{2E11774E-59CA-405F-85CD-6FF33B862B96}"/>
          </ac:spMkLst>
        </pc:spChg>
        <pc:spChg chg="mod">
          <ac:chgData name="C C" userId="58c016da926720ee" providerId="LiveId" clId="{26EB83BD-0E53-430D-9D3A-B80CCFE30034}" dt="2021-04-20T14:06:05.062" v="132" actId="20577"/>
          <ac:spMkLst>
            <pc:docMk/>
            <pc:sldMk cId="1813151185" sldId="257"/>
            <ac:spMk id="3" creationId="{2D59481C-AB32-4B84-84AD-A2D837E47607}"/>
          </ac:spMkLst>
        </pc:spChg>
      </pc:sldChg>
      <pc:sldChg chg="modSp new mod">
        <pc:chgData name="C C" userId="58c016da926720ee" providerId="LiveId" clId="{26EB83BD-0E53-430D-9D3A-B80CCFE30034}" dt="2021-04-20T14:17:03.846" v="842" actId="20577"/>
        <pc:sldMkLst>
          <pc:docMk/>
          <pc:sldMk cId="4261216236" sldId="257"/>
        </pc:sldMkLst>
        <pc:spChg chg="mod">
          <ac:chgData name="C C" userId="58c016da926720ee" providerId="LiveId" clId="{26EB83BD-0E53-430D-9D3A-B80CCFE30034}" dt="2021-04-20T14:09:01.324" v="176" actId="20577"/>
          <ac:spMkLst>
            <pc:docMk/>
            <pc:sldMk cId="4261216236" sldId="257"/>
            <ac:spMk id="2" creationId="{6589E9E2-D84E-4BD7-98AF-8173501DC37C}"/>
          </ac:spMkLst>
        </pc:spChg>
        <pc:spChg chg="mod">
          <ac:chgData name="C C" userId="58c016da926720ee" providerId="LiveId" clId="{26EB83BD-0E53-430D-9D3A-B80CCFE30034}" dt="2021-04-20T14:17:03.846" v="842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addSp delSp modSp new del mod modClrScheme chgLayout">
        <pc:chgData name="C C" userId="58c016da926720ee" providerId="LiveId" clId="{26EB83BD-0E53-430D-9D3A-B80CCFE30034}" dt="2021-04-20T14:26:58.284" v="958" actId="47"/>
        <pc:sldMkLst>
          <pc:docMk/>
          <pc:sldMk cId="3202844774" sldId="258"/>
        </pc:sldMkLst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2" creationId="{A7C54A15-896A-4A98-9D8E-113222D193B0}"/>
          </ac:spMkLst>
        </pc:spChg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3" creationId="{BE56FBC3-6573-4078-9637-6FFBAE19E442}"/>
          </ac:spMkLst>
        </pc:spChg>
        <pc:spChg chg="add del mod ord">
          <ac:chgData name="C C" userId="58c016da926720ee" providerId="LiveId" clId="{26EB83BD-0E53-430D-9D3A-B80CCFE30034}" dt="2021-04-20T14:22:12.199" v="895" actId="478"/>
          <ac:spMkLst>
            <pc:docMk/>
            <pc:sldMk cId="3202844774" sldId="258"/>
            <ac:spMk id="4" creationId="{F9EF1049-E57E-4BA6-92B4-AFAF47D846F2}"/>
          </ac:spMkLst>
        </pc:spChg>
        <pc:spChg chg="add del mod ord">
          <ac:chgData name="C C" userId="58c016da926720ee" providerId="LiveId" clId="{26EB83BD-0E53-430D-9D3A-B80CCFE30034}" dt="2021-04-20T14:22:13.054" v="896" actId="478"/>
          <ac:spMkLst>
            <pc:docMk/>
            <pc:sldMk cId="3202844774" sldId="258"/>
            <ac:spMk id="5" creationId="{A2AB59CC-F39F-4FB3-936B-7265C749D07C}"/>
          </ac:spMkLst>
        </pc:spChg>
        <pc:spChg chg="add mod ord">
          <ac:chgData name="C C" userId="58c016da926720ee" providerId="LiveId" clId="{26EB83BD-0E53-430D-9D3A-B80CCFE30034}" dt="2021-04-20T14:24:44.609" v="919" actId="700"/>
          <ac:spMkLst>
            <pc:docMk/>
            <pc:sldMk cId="3202844774" sldId="258"/>
            <ac:spMk id="6" creationId="{D69234E7-52C3-4009-BFF4-E16A9ABC487B}"/>
          </ac:spMkLst>
        </pc:spChg>
        <pc:spChg chg="add mod ord">
          <ac:chgData name="C C" userId="58c016da926720ee" providerId="LiveId" clId="{26EB83BD-0E53-430D-9D3A-B80CCFE30034}" dt="2021-04-20T14:26:42.318" v="949" actId="21"/>
          <ac:spMkLst>
            <pc:docMk/>
            <pc:sldMk cId="3202844774" sldId="258"/>
            <ac:spMk id="7" creationId="{E948227B-5A09-4798-928C-53E623D5A376}"/>
          </ac:spMkLst>
        </pc:spChg>
      </pc:sldChg>
      <pc:sldChg chg="addSp delSp modSp new del mod chgLayout">
        <pc:chgData name="C C" userId="58c016da926720ee" providerId="LiveId" clId="{26EB83BD-0E53-430D-9D3A-B80CCFE30034}" dt="2021-04-20T14:24:53.064" v="923" actId="47"/>
        <pc:sldMkLst>
          <pc:docMk/>
          <pc:sldMk cId="1919342167" sldId="259"/>
        </pc:sldMkLst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2" creationId="{4D4E7811-4409-48DA-9764-98D93FC1D060}"/>
          </ac:spMkLst>
        </pc:spChg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3" creationId="{255C2551-9F1E-4ABE-A094-331DB249F170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4" creationId="{71D95278-03DA-45F3-8314-FA4FA228D9FE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5" creationId="{1B612AC9-C570-4814-A5F2-065CE72958A2}"/>
          </ac:spMkLst>
        </pc:spChg>
      </pc:sldChg>
      <pc:sldChg chg="new del">
        <pc:chgData name="C C" userId="58c016da926720ee" providerId="LiveId" clId="{26EB83BD-0E53-430D-9D3A-B80CCFE30034}" dt="2021-04-20T14:25:55.800" v="939" actId="680"/>
        <pc:sldMkLst>
          <pc:docMk/>
          <pc:sldMk cId="2895461158" sldId="259"/>
        </pc:sldMkLst>
      </pc:sldChg>
      <pc:sldChg chg="addSp delSp modSp new mod">
        <pc:chgData name="C C" userId="58c016da926720ee" providerId="LiveId" clId="{26EB83BD-0E53-430D-9D3A-B80CCFE30034}" dt="2021-04-20T14:27:30.223" v="969" actId="478"/>
        <pc:sldMkLst>
          <pc:docMk/>
          <pc:sldMk cId="4200578235" sldId="259"/>
        </pc:sldMkLst>
        <pc:spChg chg="mod">
          <ac:chgData name="C C" userId="58c016da926720ee" providerId="LiveId" clId="{26EB83BD-0E53-430D-9D3A-B80CCFE30034}" dt="2021-04-20T14:26:52.620" v="957" actId="20577"/>
          <ac:spMkLst>
            <pc:docMk/>
            <pc:sldMk cId="4200578235" sldId="259"/>
            <ac:spMk id="2" creationId="{79D81823-D23E-434B-9A37-A10CA24EFD52}"/>
          </ac:spMkLst>
        </pc:spChg>
        <pc:spChg chg="mod">
          <ac:chgData name="C C" userId="58c016da926720ee" providerId="LiveId" clId="{26EB83BD-0E53-430D-9D3A-B80CCFE30034}" dt="2021-04-20T14:26:49.328" v="954" actId="6549"/>
          <ac:spMkLst>
            <pc:docMk/>
            <pc:sldMk cId="4200578235" sldId="259"/>
            <ac:spMk id="3" creationId="{22635400-5B2C-4AB5-BDC7-8C9A4378927D}"/>
          </ac:spMkLst>
        </pc:spChg>
        <pc:spChg chg="del mod">
          <ac:chgData name="C C" userId="58c016da926720ee" providerId="LiveId" clId="{26EB83BD-0E53-430D-9D3A-B80CCFE30034}" dt="2021-04-20T14:27:14.215" v="967" actId="478"/>
          <ac:spMkLst>
            <pc:docMk/>
            <pc:sldMk cId="4200578235" sldId="259"/>
            <ac:spMk id="4" creationId="{B73BA93F-50C5-4F12-B5B7-4132226304F2}"/>
          </ac:spMkLst>
        </pc:spChg>
        <pc:spChg chg="add del mod">
          <ac:chgData name="C C" userId="58c016da926720ee" providerId="LiveId" clId="{26EB83BD-0E53-430D-9D3A-B80CCFE30034}" dt="2021-04-20T14:27:30.223" v="969" actId="478"/>
          <ac:spMkLst>
            <pc:docMk/>
            <pc:sldMk cId="4200578235" sldId="259"/>
            <ac:spMk id="6" creationId="{747967CD-9BD8-47AD-A7A2-D1E2C62FE47C}"/>
          </ac:spMkLst>
        </pc:spChg>
      </pc:sldChg>
      <pc:sldChg chg="modSp new mod">
        <pc:chgData name="C C" userId="58c016da926720ee" providerId="LiveId" clId="{26EB83BD-0E53-430D-9D3A-B80CCFE30034}" dt="2021-04-20T14:27:46.686" v="972"/>
        <pc:sldMkLst>
          <pc:docMk/>
          <pc:sldMk cId="1077034471" sldId="260"/>
        </pc:sldMkLst>
        <pc:spChg chg="mod">
          <ac:chgData name="C C" userId="58c016da926720ee" providerId="LiveId" clId="{26EB83BD-0E53-430D-9D3A-B80CCFE30034}" dt="2021-04-20T14:27:43.300" v="971"/>
          <ac:spMkLst>
            <pc:docMk/>
            <pc:sldMk cId="1077034471" sldId="260"/>
            <ac:spMk id="2" creationId="{C7D29708-82E9-44EF-AD15-91EB4DEC6FCE}"/>
          </ac:spMkLst>
        </pc:spChg>
        <pc:spChg chg="mod">
          <ac:chgData name="C C" userId="58c016da926720ee" providerId="LiveId" clId="{26EB83BD-0E53-430D-9D3A-B80CCFE30034}" dt="2021-04-20T14:27:46.686" v="972"/>
          <ac:spMkLst>
            <pc:docMk/>
            <pc:sldMk cId="1077034471" sldId="260"/>
            <ac:spMk id="3" creationId="{5610A62B-C210-4117-978F-3DEC8861525C}"/>
          </ac:spMkLst>
        </pc:spChg>
      </pc:sldChg>
      <pc:sldChg chg="new del">
        <pc:chgData name="C C" userId="58c016da926720ee" providerId="LiveId" clId="{26EB83BD-0E53-430D-9D3A-B80CCFE30034}" dt="2021-04-20T14:28:10.634" v="983" actId="47"/>
        <pc:sldMkLst>
          <pc:docMk/>
          <pc:sldMk cId="2567091091" sldId="261"/>
        </pc:sldMkLst>
      </pc:sldChg>
      <pc:sldChg chg="modSp add mod">
        <pc:chgData name="C C" userId="58c016da926720ee" providerId="LiveId" clId="{26EB83BD-0E53-430D-9D3A-B80CCFE30034}" dt="2021-04-20T14:28:09.332" v="982" actId="20577"/>
        <pc:sldMkLst>
          <pc:docMk/>
          <pc:sldMk cId="1362035237" sldId="262"/>
        </pc:sldMkLst>
        <pc:spChg chg="mod">
          <ac:chgData name="C C" userId="58c016da926720ee" providerId="LiveId" clId="{26EB83BD-0E53-430D-9D3A-B80CCFE30034}" dt="2021-04-20T14:28:09.332" v="982" actId="20577"/>
          <ac:spMkLst>
            <pc:docMk/>
            <pc:sldMk cId="1362035237" sldId="262"/>
            <ac:spMk id="2" creationId="{C7D29708-82E9-44EF-AD15-91EB4DEC6FCE}"/>
          </ac:spMkLst>
        </pc:spChg>
      </pc:sldChg>
      <pc:sldChg chg="addSp delSp modSp new mod modClrScheme chgLayout">
        <pc:chgData name="C C" userId="58c016da926720ee" providerId="LiveId" clId="{26EB83BD-0E53-430D-9D3A-B80CCFE30034}" dt="2021-04-20T14:45:46.301" v="1455" actId="1076"/>
        <pc:sldMkLst>
          <pc:docMk/>
          <pc:sldMk cId="3140179701" sldId="263"/>
        </pc:sldMkLst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2" creationId="{283647D4-A40F-4656-8D7D-CCAC766AABDE}"/>
          </ac:spMkLst>
        </pc:spChg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3" creationId="{65A5840E-3613-4C0B-A204-D3FECFC59DFB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4" creationId="{7881F74D-32F4-4BD7-AD2D-EE45F42094A9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5" creationId="{B545D375-7CAC-4058-9079-C3FFABA65CCA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6" creationId="{8E46395C-2DF5-499E-9890-3F33F8948507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7" creationId="{36FE0F06-6A48-44B5-BBB3-7076F5A1BBAD}"/>
          </ac:spMkLst>
        </pc:spChg>
        <pc:spChg chg="add del mod ord">
          <ac:chgData name="C C" userId="58c016da926720ee" providerId="LiveId" clId="{26EB83BD-0E53-430D-9D3A-B80CCFE30034}" dt="2021-04-20T14:33:23.965" v="1075"/>
          <ac:spMkLst>
            <pc:docMk/>
            <pc:sldMk cId="3140179701" sldId="263"/>
            <ac:spMk id="8" creationId="{1E8F07AA-3DAA-4B12-9C9A-09F8FBD19834}"/>
          </ac:spMkLst>
        </pc:spChg>
        <pc:picChg chg="add mod">
          <ac:chgData name="C C" userId="58c016da926720ee" providerId="LiveId" clId="{26EB83BD-0E53-430D-9D3A-B80CCFE30034}" dt="2021-04-20T14:45:46.301" v="1455" actId="1076"/>
          <ac:picMkLst>
            <pc:docMk/>
            <pc:sldMk cId="3140179701" sldId="263"/>
            <ac:picMk id="10" creationId="{D6E75C1A-5EE3-4324-8740-753A91EB1599}"/>
          </ac:picMkLst>
        </pc:picChg>
        <pc:picChg chg="add mod ord">
          <ac:chgData name="C C" userId="58c016da926720ee" providerId="LiveId" clId="{26EB83BD-0E53-430D-9D3A-B80CCFE30034}" dt="2021-04-20T14:45:31.719" v="1453" actId="700"/>
          <ac:picMkLst>
            <pc:docMk/>
            <pc:sldMk cId="3140179701" sldId="263"/>
            <ac:picMk id="1026" creationId="{74AA1CDA-B619-4398-965F-27D1D7AE835A}"/>
          </ac:picMkLst>
        </pc:picChg>
        <pc:picChg chg="add mod">
          <ac:chgData name="C C" userId="58c016da926720ee" providerId="LiveId" clId="{26EB83BD-0E53-430D-9D3A-B80CCFE30034}" dt="2021-04-20T14:34:13.489" v="1086" actId="1076"/>
          <ac:picMkLst>
            <pc:docMk/>
            <pc:sldMk cId="3140179701" sldId="263"/>
            <ac:picMk id="1028" creationId="{2A72CD30-8D3E-417A-B214-B96C8D445BD4}"/>
          </ac:picMkLst>
        </pc:picChg>
      </pc:sldChg>
      <pc:sldChg chg="modSp add mod">
        <pc:chgData name="C C" userId="58c016da926720ee" providerId="LiveId" clId="{26EB83BD-0E53-430D-9D3A-B80CCFE30034}" dt="2021-04-20T14:46:10.186" v="1490" actId="20577"/>
        <pc:sldMkLst>
          <pc:docMk/>
          <pc:sldMk cId="2943619163" sldId="264"/>
        </pc:sldMkLst>
        <pc:spChg chg="mod">
          <ac:chgData name="C C" userId="58c016da926720ee" providerId="LiveId" clId="{26EB83BD-0E53-430D-9D3A-B80CCFE30034}" dt="2021-04-20T14:43:07.821" v="1366" actId="20577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26EB83BD-0E53-430D-9D3A-B80CCFE30034}" dt="2021-04-20T14:46:10.186" v="1490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modSp new mod">
        <pc:chgData name="C C" userId="58c016da926720ee" providerId="LiveId" clId="{26EB83BD-0E53-430D-9D3A-B80CCFE30034}" dt="2021-04-20T14:46:54.998" v="1513" actId="20577"/>
        <pc:sldMkLst>
          <pc:docMk/>
          <pc:sldMk cId="3392102925" sldId="265"/>
        </pc:sldMkLst>
        <pc:spChg chg="mod">
          <ac:chgData name="C C" userId="58c016da926720ee" providerId="LiveId" clId="{26EB83BD-0E53-430D-9D3A-B80CCFE30034}" dt="2021-04-20T14:46:54.998" v="1513" actId="20577"/>
          <ac:spMkLst>
            <pc:docMk/>
            <pc:sldMk cId="3392102925" sldId="265"/>
            <ac:spMk id="2" creationId="{FB7E241F-C5EA-496A-8183-53761FE262FD}"/>
          </ac:spMkLst>
        </pc:spChg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0" sldId="38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972174753" sldId="390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712180384" sldId="39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809186413" sldId="39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952227195" sldId="39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597734398" sldId="394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49705087" sldId="396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95670578" sldId="397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108036794" sldId="398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220454299" sldId="39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122993117" sldId="40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818550125" sldId="40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755674061" sldId="40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547314194" sldId="405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423039718" sldId="406"/>
        </pc:sldMkLst>
      </pc:sldChg>
      <pc:sldMasterChg chg="addSp delSp modSp mod addSldLayout delSldLayout modSldLayout">
        <pc:chgData name="C C" userId="58c016da926720ee" providerId="LiveId" clId="{26EB83BD-0E53-430D-9D3A-B80CCFE30034}" dt="2021-04-20T14:27:24.278" v="968" actId="478"/>
        <pc:sldMasterMkLst>
          <pc:docMk/>
          <pc:sldMasterMk cId="0" sldId="2147483678"/>
        </pc:sldMasterMkLst>
        <pc:spChg chg="add del mod ord">
          <ac:chgData name="C C" userId="58c016da926720ee" providerId="LiveId" clId="{26EB83BD-0E53-430D-9D3A-B80CCFE30034}" dt="2021-04-20T13:58:33.502" v="33"/>
          <ac:spMkLst>
            <pc:docMk/>
            <pc:sldMasterMk cId="0" sldId="2147483678"/>
            <ac:spMk id="7" creationId="{1B21ED6D-C0C4-4B04-916B-B16BA6F50B56}"/>
          </ac:spMkLst>
        </pc:spChg>
        <pc:spChg chg="add del mod ord">
          <ac:chgData name="C C" userId="58c016da926720ee" providerId="LiveId" clId="{26EB83BD-0E53-430D-9D3A-B80CCFE30034}" dt="2021-04-20T14:02:03.227" v="81"/>
          <ac:spMkLst>
            <pc:docMk/>
            <pc:sldMasterMk cId="0" sldId="2147483678"/>
            <ac:spMk id="8" creationId="{F9C59A57-7CF1-4F81-8CDC-F30B5D4E728C}"/>
          </ac:spMkLst>
        </pc:spChg>
        <pc:spChg chg="mod">
          <ac:chgData name="C C" userId="58c016da926720ee" providerId="LiveId" clId="{26EB83BD-0E53-430D-9D3A-B80CCFE30034}" dt="2021-04-20T14:21:31.126" v="888" actId="1076"/>
          <ac:spMkLst>
            <pc:docMk/>
            <pc:sldMasterMk cId="0" sldId="2147483678"/>
            <ac:spMk id="11" creationId="{00000000-0000-0000-0000-000000000000}"/>
          </ac:spMkLst>
        </pc:spChg>
        <pc:spChg chg="add mod">
          <ac:chgData name="C C" userId="58c016da926720ee" providerId="LiveId" clId="{26EB83BD-0E53-430D-9D3A-B80CCFE30034}" dt="2021-04-20T14:21:15.557" v="886" actId="1076"/>
          <ac:spMkLst>
            <pc:docMk/>
            <pc:sldMasterMk cId="0" sldId="2147483678"/>
            <ac:spMk id="13" creationId="{F0D7924A-4C5D-4561-91DA-9A79006759C4}"/>
          </ac:spMkLst>
        </pc:spChg>
        <pc:spChg chg="mod">
          <ac:chgData name="C C" userId="58c016da926720ee" providerId="LiveId" clId="{26EB83BD-0E53-430D-9D3A-B80CCFE30034}" dt="2021-04-20T14:21:34.659" v="889" actId="14100"/>
          <ac:spMkLst>
            <pc:docMk/>
            <pc:sldMasterMk cId="0" sldId="2147483678"/>
            <ac:spMk id="38915" creationId="{00000000-0000-0000-0000-000000000000}"/>
          </ac:spMkLst>
        </pc:spChg>
        <pc:spChg chg="mod">
          <ac:chgData name="C C" userId="58c016da926720ee" providerId="LiveId" clId="{26EB83BD-0E53-430D-9D3A-B80CCFE30034}" dt="2021-04-20T14:06:52.630" v="147" actId="1076"/>
          <ac:spMkLst>
            <pc:docMk/>
            <pc:sldMasterMk cId="0" sldId="2147483678"/>
            <ac:spMk id="38916" creationId="{00000000-0000-0000-0000-000000000000}"/>
          </ac:spMkLst>
        </pc:spChg>
        <pc:spChg chg="del">
          <ac:chgData name="C C" userId="58c016da926720ee" providerId="LiveId" clId="{26EB83BD-0E53-430D-9D3A-B80CCFE30034}" dt="2021-04-20T13:56:32.345" v="0" actId="478"/>
          <ac:spMkLst>
            <pc:docMk/>
            <pc:sldMasterMk cId="0" sldId="2147483678"/>
            <ac:spMk id="327688" creationId="{00000000-0000-0000-0000-000000000000}"/>
          </ac:spMkLst>
        </pc:spChg>
        <pc:picChg chg="add del mod">
          <ac:chgData name="C C" userId="58c016da926720ee" providerId="LiveId" clId="{26EB83BD-0E53-430D-9D3A-B80CCFE30034}" dt="2021-04-20T14:01:49.255" v="72"/>
          <ac:picMkLst>
            <pc:docMk/>
            <pc:sldMasterMk cId="0" sldId="2147483678"/>
            <ac:picMk id="3" creationId="{58F850BC-57B9-4F97-B16D-095C2F7E04E2}"/>
          </ac:picMkLst>
        </pc:picChg>
        <pc:picChg chg="add del mod">
          <ac:chgData name="C C" userId="58c016da926720ee" providerId="LiveId" clId="{26EB83BD-0E53-430D-9D3A-B80CCFE30034}" dt="2021-04-20T14:01:48.597" v="68"/>
          <ac:picMkLst>
            <pc:docMk/>
            <pc:sldMasterMk cId="0" sldId="2147483678"/>
            <ac:picMk id="5" creationId="{D545C484-9FC5-4F5F-9D5A-BBB7ABFE9DE5}"/>
          </ac:picMkLst>
        </pc:picChg>
        <pc:picChg chg="add del mod">
          <ac:chgData name="C C" userId="58c016da926720ee" providerId="LiveId" clId="{26EB83BD-0E53-430D-9D3A-B80CCFE30034}" dt="2021-04-20T14:07:01.271" v="148" actId="1076"/>
          <ac:picMkLst>
            <pc:docMk/>
            <pc:sldMasterMk cId="0" sldId="2147483678"/>
            <ac:picMk id="38918" creationId="{00000000-0000-0000-0000-000000000000}"/>
          </ac:picMkLst>
        </pc:picChg>
        <pc:sldLayoutChg chg="modSp">
          <pc:chgData name="C C" userId="58c016da926720ee" providerId="LiveId" clId="{26EB83BD-0E53-430D-9D3A-B80CCFE30034}" dt="2021-04-20T14:19:17.212" v="868" actId="255"/>
          <pc:sldLayoutMkLst>
            <pc:docMk/>
            <pc:sldMasterMk cId="0" sldId="2147483678"/>
            <pc:sldLayoutMk cId="0" sldId="2147483690"/>
          </pc:sldLayoutMkLst>
          <pc:spChg chg="mod">
            <ac:chgData name="C C" userId="58c016da926720ee" providerId="LiveId" clId="{26EB83BD-0E53-430D-9D3A-B80CCFE30034}" dt="2021-04-20T14:19:17.212" v="868" actId="255"/>
            <ac:spMkLst>
              <pc:docMk/>
              <pc:sldMasterMk cId="0" sldId="2147483678"/>
              <pc:sldLayoutMk cId="0" sldId="2147483690"/>
              <ac:spMk id="45060" creationId="{00000000-0000-0000-0000-000000000000}"/>
            </ac:spMkLst>
          </pc:spChg>
        </pc:sldLayoutChg>
        <pc:sldLayoutChg chg="new del mod">
          <pc:chgData name="C C" userId="58c016da926720ee" providerId="LiveId" clId="{26EB83BD-0E53-430D-9D3A-B80CCFE30034}" dt="2021-04-20T14:06:46.207" v="146" actId="2696"/>
          <pc:sldLayoutMkLst>
            <pc:docMk/>
            <pc:sldMasterMk cId="0" sldId="2147483678"/>
            <pc:sldLayoutMk cId="1028815389" sldId="2147483691"/>
          </pc:sldLayoutMkLst>
        </pc:sldLayoutChg>
        <pc:sldLayoutChg chg="modSp del mod">
          <pc:chgData name="C C" userId="58c016da926720ee" providerId="LiveId" clId="{26EB83BD-0E53-430D-9D3A-B80CCFE30034}" dt="2021-04-20T14:06:36.454" v="144" actId="2696"/>
          <pc:sldLayoutMkLst>
            <pc:docMk/>
            <pc:sldMasterMk cId="0" sldId="2147483678"/>
            <pc:sldLayoutMk cId="3350692271" sldId="2147483691"/>
          </pc:sldLayoutMkLst>
          <pc:spChg chg="mod">
            <ac:chgData name="C C" userId="58c016da926720ee" providerId="LiveId" clId="{26EB83BD-0E53-430D-9D3A-B80CCFE30034}" dt="2021-04-20T14:02:55.765" v="88" actId="1076"/>
            <ac:spMkLst>
              <pc:docMk/>
              <pc:sldMasterMk cId="0" sldId="2147483678"/>
              <pc:sldLayoutMk cId="3350692271" sldId="2147483691"/>
              <ac:spMk id="2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03.349" v="873" actId="1076"/>
            <ac:spMkLst>
              <pc:docMk/>
              <pc:sldMasterMk cId="0" sldId="2147483678"/>
              <pc:sldLayoutMk cId="3350692271" sldId="2147483691"/>
              <ac:spMk id="2" creationId="{EE78165D-94D0-41EE-AF60-BB41FC384D86}"/>
            </ac:spMkLst>
          </pc:spChg>
          <pc:spChg chg="mod">
            <ac:chgData name="C C" userId="58c016da926720ee" providerId="LiveId" clId="{26EB83BD-0E53-430D-9D3A-B80CCFE30034}" dt="2021-04-20T14:02:56.347" v="89" actId="1076"/>
            <ac:spMkLst>
              <pc:docMk/>
              <pc:sldMasterMk cId="0" sldId="2147483678"/>
              <pc:sldLayoutMk cId="3350692271" sldId="2147483691"/>
              <ac:spMk id="3" creationId="{00000000-0000-0000-0000-000000000000}"/>
            </ac:spMkLst>
          </pc:spChg>
          <pc:spChg chg="add del">
            <ac:chgData name="C C" userId="58c016da926720ee" providerId="LiveId" clId="{26EB83BD-0E53-430D-9D3A-B80CCFE30034}" dt="2021-04-20T14:07:21.612" v="150" actId="11529"/>
            <ac:spMkLst>
              <pc:docMk/>
              <pc:sldMasterMk cId="0" sldId="2147483678"/>
              <pc:sldLayoutMk cId="3350692271" sldId="2147483691"/>
              <ac:spMk id="3" creationId="{29206D57-D155-406E-84BC-99AA3FA7CACA}"/>
            </ac:spMkLst>
          </pc:spChg>
          <pc:spChg chg="add mod">
            <ac:chgData name="C C" userId="58c016da926720ee" providerId="LiveId" clId="{26EB83BD-0E53-430D-9D3A-B80CCFE30034}" dt="2021-04-20T14:07:46.001" v="153" actId="20577"/>
            <ac:spMkLst>
              <pc:docMk/>
              <pc:sldMasterMk cId="0" sldId="2147483678"/>
              <pc:sldLayoutMk cId="3350692271" sldId="2147483691"/>
              <ac:spMk id="4" creationId="{69DEDA81-3249-4889-9725-A5CFBA824343}"/>
            </ac:spMkLst>
          </pc:spChg>
        </pc:sldLayoutChg>
        <pc:sldLayoutChg chg="addSp delSp modSp mod">
          <pc:chgData name="C C" userId="58c016da926720ee" providerId="LiveId" clId="{26EB83BD-0E53-430D-9D3A-B80CCFE30034}" dt="2021-04-20T14:10:00.009" v="184" actId="20577"/>
          <pc:sldLayoutMkLst>
            <pc:docMk/>
            <pc:sldMasterMk cId="0" sldId="2147483678"/>
            <pc:sldLayoutMk cId="758949892" sldId="2147483692"/>
          </pc:sldLayoutMkLst>
          <pc:spChg chg="add del">
            <ac:chgData name="C C" userId="58c016da926720ee" providerId="LiveId" clId="{26EB83BD-0E53-430D-9D3A-B80CCFE30034}" dt="2021-04-20T14:08:23.459" v="157" actId="11529"/>
            <ac:spMkLst>
              <pc:docMk/>
              <pc:sldMasterMk cId="0" sldId="2147483678"/>
              <pc:sldLayoutMk cId="758949892" sldId="2147483692"/>
              <ac:spMk id="3" creationId="{1D774BC9-4161-4233-8B9B-308C52B62CE0}"/>
            </ac:spMkLst>
          </pc:spChg>
          <pc:spChg chg="mod">
            <ac:chgData name="C C" userId="58c016da926720ee" providerId="LiveId" clId="{26EB83BD-0E53-430D-9D3A-B80CCFE30034}" dt="2021-04-20T14:09:52.780" v="182" actId="404"/>
            <ac:spMkLst>
              <pc:docMk/>
              <pc:sldMasterMk cId="0" sldId="2147483678"/>
              <pc:sldLayoutMk cId="758949892" sldId="2147483692"/>
              <ac:spMk id="4" creationId="{69DEDA81-3249-4889-9725-A5CFBA824343}"/>
            </ac:spMkLst>
          </pc:spChg>
          <pc:spChg chg="add mod">
            <ac:chgData name="C C" userId="58c016da926720ee" providerId="LiveId" clId="{26EB83BD-0E53-430D-9D3A-B80CCFE30034}" dt="2021-04-20T14:10:00.009" v="184" actId="20577"/>
            <ac:spMkLst>
              <pc:docMk/>
              <pc:sldMasterMk cId="0" sldId="2147483678"/>
              <pc:sldLayoutMk cId="758949892" sldId="2147483692"/>
              <ac:spMk id="5" creationId="{8B761BDD-A21A-49B3-8FFF-F7E8FDB86B5E}"/>
            </ac:spMkLst>
          </pc:spChg>
        </pc:sldLayoutChg>
        <pc:sldLayoutChg chg="new del mod">
          <pc:chgData name="C C" userId="58c016da926720ee" providerId="LiveId" clId="{26EB83BD-0E53-430D-9D3A-B80CCFE30034}" dt="2021-04-20T14:07:56.351" v="155" actId="2696"/>
          <pc:sldLayoutMkLst>
            <pc:docMk/>
            <pc:sldMasterMk cId="0" sldId="2147483678"/>
            <pc:sldLayoutMk cId="2039439930" sldId="2147483692"/>
          </pc:sldLayoutMkLst>
        </pc:sldLayoutChg>
        <pc:sldLayoutChg chg="new del mod">
          <pc:chgData name="C C" userId="58c016da926720ee" providerId="LiveId" clId="{26EB83BD-0E53-430D-9D3A-B80CCFE30034}" dt="2021-04-20T14:18:08.483" v="858" actId="2696"/>
          <pc:sldLayoutMkLst>
            <pc:docMk/>
            <pc:sldMasterMk cId="0" sldId="2147483678"/>
            <pc:sldLayoutMk cId="1955093411" sldId="2147483693"/>
          </pc:sldLayoutMkLst>
        </pc:sldLayoutChg>
        <pc:sldLayoutChg chg="modTransition">
          <pc:chgData name="C C" userId="58c016da926720ee" providerId="LiveId" clId="{26EB83BD-0E53-430D-9D3A-B80CCFE30034}" dt="2021-04-20T14:18:12.392" v="859" actId="2890"/>
          <pc:sldLayoutMkLst>
            <pc:docMk/>
            <pc:sldMasterMk cId="0" sldId="2147483678"/>
            <pc:sldLayoutMk cId="3157293075" sldId="2147483693"/>
          </pc:sldLayoutMkLst>
          <pc:spChg chg="del">
            <ac:chgData name="C C" userId="58c016da926720ee" providerId="LiveId" clId="{26EB83BD-0E53-430D-9D3A-B80CCFE30034}" dt="2021-04-20T14:18:15.581" v="860" actId="478"/>
            <ac:spMkLst>
              <pc:docMk/>
              <pc:sldMasterMk cId="0" sldId="2147483678"/>
              <pc:sldLayoutMk cId="3157293075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18:26.208" v="861" actId="1076"/>
            <ac:spMkLst>
              <pc:docMk/>
              <pc:sldMasterMk cId="0" sldId="2147483678"/>
              <pc:sldLayoutMk cId="3157293075" sldId="2147483693"/>
              <ac:spMk id="45060" creationId="{00000000-0000-0000-0000-000000000000}"/>
            </ac:spMkLst>
          </pc:spChg>
        </pc:sldLayoutChg>
        <pc:sldLayoutChg chg="addSp delSp modSp mod">
          <pc:chgData name="C C" userId="58c016da926720ee" providerId="LiveId" clId="{26EB83BD-0E53-430D-9D3A-B80CCFE30034}" dt="2021-04-20T14:27:24.278" v="968" actId="478"/>
          <pc:sldLayoutMkLst>
            <pc:docMk/>
            <pc:sldMasterMk cId="0" sldId="2147483678"/>
            <pc:sldLayoutMk cId="4023733424" sldId="2147483693"/>
          </pc:sldLayoutMkLst>
          <pc:spChg chg="add del">
            <ac:chgData name="C C" userId="58c016da926720ee" providerId="LiveId" clId="{26EB83BD-0E53-430D-9D3A-B80CCFE30034}" dt="2021-04-20T14:26:14.508" v="943" actId="11529"/>
            <ac:spMkLst>
              <pc:docMk/>
              <pc:sldMasterMk cId="0" sldId="2147483678"/>
              <pc:sldLayoutMk cId="4023733424" sldId="2147483693"/>
              <ac:spMk id="2" creationId="{2DD8DE3D-1E34-479E-BEB8-C92E2EA46487}"/>
            </ac:spMkLst>
          </pc:spChg>
          <pc:spChg chg="add del mod">
            <ac:chgData name="C C" userId="58c016da926720ee" providerId="LiveId" clId="{26EB83BD-0E53-430D-9D3A-B80CCFE30034}" dt="2021-04-20T14:27:24.278" v="968" actId="478"/>
            <ac:spMkLst>
              <pc:docMk/>
              <pc:sldMasterMk cId="0" sldId="2147483678"/>
              <pc:sldLayoutMk cId="4023733424" sldId="2147483693"/>
              <ac:spMk id="3" creationId="{E8C7FEBE-0B21-4817-8896-EB5680908D3F}"/>
            </ac:spMkLst>
          </pc:spChg>
          <pc:spChg chg="del">
            <ac:chgData name="C C" userId="58c016da926720ee" providerId="LiveId" clId="{26EB83BD-0E53-430D-9D3A-B80CCFE30034}" dt="2021-04-20T14:18:48.448" v="863" actId="478"/>
            <ac:spMkLst>
              <pc:docMk/>
              <pc:sldMasterMk cId="0" sldId="2147483678"/>
              <pc:sldLayoutMk cId="4023733424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18.023" v="876" actId="1076"/>
            <ac:spMkLst>
              <pc:docMk/>
              <pc:sldMasterMk cId="0" sldId="2147483678"/>
              <pc:sldLayoutMk cId="4023733424" sldId="2147483693"/>
              <ac:spMk id="6" creationId="{00000000-0000-0000-0000-000000000000}"/>
            </ac:spMkLst>
          </pc:spChg>
          <pc:spChg chg="del">
            <ac:chgData name="C C" userId="58c016da926720ee" providerId="LiveId" clId="{26EB83BD-0E53-430D-9D3A-B80CCFE30034}" dt="2021-04-20T14:18:58.951" v="866" actId="478"/>
            <ac:spMkLst>
              <pc:docMk/>
              <pc:sldMasterMk cId="0" sldId="2147483678"/>
              <pc:sldLayoutMk cId="4023733424" sldId="2147483693"/>
              <ac:spMk id="7" creationId="{00000000-0000-0000-0000-000000000000}"/>
            </ac:spMkLst>
          </pc:spChg>
          <pc:spChg chg="add mod">
            <ac:chgData name="C C" userId="58c016da926720ee" providerId="LiveId" clId="{26EB83BD-0E53-430D-9D3A-B80CCFE30034}" dt="2021-04-20T14:20:37.172" v="882" actId="1076"/>
            <ac:spMkLst>
              <pc:docMk/>
              <pc:sldMasterMk cId="0" sldId="2147483678"/>
              <pc:sldLayoutMk cId="4023733424" sldId="2147483693"/>
              <ac:spMk id="8" creationId="{397A1E27-9502-46A3-BF4D-A575C94A52F2}"/>
            </ac:spMkLst>
          </pc:spChg>
          <pc:spChg chg="add mod">
            <ac:chgData name="C C" userId="58c016da926720ee" providerId="LiveId" clId="{26EB83BD-0E53-430D-9D3A-B80CCFE30034}" dt="2021-04-20T14:24:28.713" v="917" actId="179"/>
            <ac:spMkLst>
              <pc:docMk/>
              <pc:sldMasterMk cId="0" sldId="2147483678"/>
              <pc:sldLayoutMk cId="4023733424" sldId="2147483693"/>
              <ac:spMk id="9" creationId="{E9E95A73-378B-4D8B-BB65-D1C5F5DBBC3D}"/>
            </ac:spMkLst>
          </pc:spChg>
          <pc:spChg chg="add del mod">
            <ac:chgData name="C C" userId="58c016da926720ee" providerId="LiveId" clId="{26EB83BD-0E53-430D-9D3A-B80CCFE30034}" dt="2021-04-20T14:25:04.765" v="925"/>
            <ac:spMkLst>
              <pc:docMk/>
              <pc:sldMasterMk cId="0" sldId="2147483678"/>
              <pc:sldLayoutMk cId="4023733424" sldId="2147483693"/>
              <ac:spMk id="10" creationId="{ED3CD0AC-220E-48DA-8744-C3B3E7F2B558}"/>
            </ac:spMkLst>
          </pc:spChg>
          <pc:spChg chg="add del mod">
            <ac:chgData name="C C" userId="58c016da926720ee" providerId="LiveId" clId="{26EB83BD-0E53-430D-9D3A-B80CCFE30034}" dt="2021-04-20T14:26:06.840" v="942" actId="478"/>
            <ac:spMkLst>
              <pc:docMk/>
              <pc:sldMasterMk cId="0" sldId="2147483678"/>
              <pc:sldLayoutMk cId="4023733424" sldId="2147483693"/>
              <ac:spMk id="11" creationId="{0D820B34-C7C3-43B1-9184-77A1F28A99AB}"/>
            </ac:spMkLst>
          </pc:spChg>
          <pc:spChg chg="add del mod">
            <ac:chgData name="C C" userId="58c016da926720ee" providerId="LiveId" clId="{26EB83BD-0E53-430D-9D3A-B80CCFE30034}" dt="2021-04-20T14:25:06.633" v="927" actId="21"/>
            <ac:spMkLst>
              <pc:docMk/>
              <pc:sldMasterMk cId="0" sldId="2147483678"/>
              <pc:sldLayoutMk cId="4023733424" sldId="2147483693"/>
              <ac:spMk id="45059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2:28.772" v="899" actId="14100"/>
            <ac:spMkLst>
              <pc:docMk/>
              <pc:sldMasterMk cId="0" sldId="2147483678"/>
              <pc:sldLayoutMk cId="4023733424" sldId="2147483693"/>
              <ac:spMk id="45060" creationId="{00000000-0000-0000-0000-000000000000}"/>
            </ac:spMkLst>
          </pc:spChg>
        </pc:sldLayoutChg>
        <pc:sldLayoutChg chg="del">
          <pc:chgData name="C C" userId="58c016da926720ee" providerId="LiveId" clId="{26EB83BD-0E53-430D-9D3A-B80CCFE30034}" dt="2021-04-20T14:06:32.091" v="137" actId="2696"/>
          <pc:sldLayoutMkLst>
            <pc:docMk/>
            <pc:sldMasterMk cId="0" sldId="2147483678"/>
            <pc:sldLayoutMk cId="0" sldId="2147483694"/>
          </pc:sldLayoutMkLst>
        </pc:sldLayoutChg>
        <pc:sldLayoutChg chg="del">
          <pc:chgData name="C C" userId="58c016da926720ee" providerId="LiveId" clId="{26EB83BD-0E53-430D-9D3A-B80CCFE30034}" dt="2021-04-20T14:06:32.094" v="138" actId="2696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C C" userId="58c016da926720ee" providerId="LiveId" clId="{26EB83BD-0E53-430D-9D3A-B80CCFE30034}" dt="2021-04-20T14:06:32.099" v="139" actId="2696"/>
          <pc:sldLayoutMkLst>
            <pc:docMk/>
            <pc:sldMasterMk cId="0" sldId="2147483678"/>
            <pc:sldLayoutMk cId="0" sldId="2147483696"/>
          </pc:sldLayoutMkLst>
        </pc:sldLayoutChg>
        <pc:sldLayoutChg chg="del">
          <pc:chgData name="C C" userId="58c016da926720ee" providerId="LiveId" clId="{26EB83BD-0E53-430D-9D3A-B80CCFE30034}" dt="2021-04-20T14:06:32.105" v="140" actId="2696"/>
          <pc:sldLayoutMkLst>
            <pc:docMk/>
            <pc:sldMasterMk cId="0" sldId="2147483678"/>
            <pc:sldLayoutMk cId="0" sldId="2147483697"/>
          </pc:sldLayoutMkLst>
        </pc:sldLayoutChg>
        <pc:sldLayoutChg chg="del">
          <pc:chgData name="C C" userId="58c016da926720ee" providerId="LiveId" clId="{26EB83BD-0E53-430D-9D3A-B80CCFE30034}" dt="2021-04-20T14:06:32.109" v="141" actId="2696"/>
          <pc:sldLayoutMkLst>
            <pc:docMk/>
            <pc:sldMasterMk cId="0" sldId="2147483678"/>
            <pc:sldLayoutMk cId="0" sldId="2147483698"/>
          </pc:sldLayoutMkLst>
        </pc:sldLayoutChg>
        <pc:sldLayoutChg chg="del">
          <pc:chgData name="C C" userId="58c016da926720ee" providerId="LiveId" clId="{26EB83BD-0E53-430D-9D3A-B80CCFE30034}" dt="2021-04-20T14:06:32.116" v="142" actId="2696"/>
          <pc:sldLayoutMkLst>
            <pc:docMk/>
            <pc:sldMasterMk cId="0" sldId="2147483678"/>
            <pc:sldLayoutMk cId="0" sldId="2147483699"/>
          </pc:sldLayoutMkLst>
        </pc:sldLayoutChg>
        <pc:sldLayoutChg chg="del">
          <pc:chgData name="C C" userId="58c016da926720ee" providerId="LiveId" clId="{26EB83BD-0E53-430D-9D3A-B80CCFE30034}" dt="2021-04-20T14:06:32.122" v="143" actId="2696"/>
          <pc:sldLayoutMkLst>
            <pc:docMk/>
            <pc:sldMasterMk cId="0" sldId="2147483678"/>
            <pc:sldLayoutMk cId="0" sldId="2147483700"/>
          </pc:sldLayoutMkLst>
        </pc:sldLayoutChg>
      </pc:sldMasterChg>
    </pc:docChg>
  </pc:docChgLst>
  <pc:docChgLst>
    <pc:chgData name="C C" userId="58c016da926720ee" providerId="LiveId" clId="{13D0603B-2F04-4991-8B59-3487B313B2ED}"/>
    <pc:docChg chg="undo custSel addSld delSld modSld sldOrd">
      <pc:chgData name="C C" userId="58c016da926720ee" providerId="LiveId" clId="{13D0603B-2F04-4991-8B59-3487B313B2ED}" dt="2021-04-22T08:42:37.919" v="4313" actId="313"/>
      <pc:docMkLst>
        <pc:docMk/>
      </pc:docMkLst>
      <pc:sldChg chg="modSp mod">
        <pc:chgData name="C C" userId="58c016da926720ee" providerId="LiveId" clId="{13D0603B-2F04-4991-8B59-3487B313B2ED}" dt="2021-04-22T08:23:07.817" v="4294" actId="6549"/>
        <pc:sldMkLst>
          <pc:docMk/>
          <pc:sldMk cId="4261216236" sldId="257"/>
        </pc:sldMkLst>
        <pc:spChg chg="mod">
          <ac:chgData name="C C" userId="58c016da926720ee" providerId="LiveId" clId="{13D0603B-2F04-4991-8B59-3487B313B2ED}" dt="2021-04-22T08:23:07.817" v="4294" actId="6549"/>
          <ac:spMkLst>
            <pc:docMk/>
            <pc:sldMk cId="4261216236" sldId="257"/>
            <ac:spMk id="3" creationId="{96AE1C7B-F796-49FB-82FD-B0737BCD281F}"/>
          </ac:spMkLst>
        </pc:spChg>
      </pc:sldChg>
      <pc:sldChg chg="modSp mod">
        <pc:chgData name="C C" userId="58c016da926720ee" providerId="LiveId" clId="{13D0603B-2F04-4991-8B59-3487B313B2ED}" dt="2021-04-22T08:23:12.614" v="4295"/>
        <pc:sldMkLst>
          <pc:docMk/>
          <pc:sldMk cId="4200578235" sldId="259"/>
        </pc:sldMkLst>
        <pc:spChg chg="mod">
          <ac:chgData name="C C" userId="58c016da926720ee" providerId="LiveId" clId="{13D0603B-2F04-4991-8B59-3487B313B2ED}" dt="2021-04-22T08:23:12.614" v="4295"/>
          <ac:spMkLst>
            <pc:docMk/>
            <pc:sldMk cId="4200578235" sldId="259"/>
            <ac:spMk id="2" creationId="{79D81823-D23E-434B-9A37-A10CA24EFD52}"/>
          </ac:spMkLst>
        </pc:spChg>
      </pc:sldChg>
      <pc:sldChg chg="modSp">
        <pc:chgData name="C C" userId="58c016da926720ee" providerId="LiveId" clId="{13D0603B-2F04-4991-8B59-3487B313B2ED}" dt="2021-04-21T17:38:41.720" v="4230" actId="20577"/>
        <pc:sldMkLst>
          <pc:docMk/>
          <pc:sldMk cId="1077034471" sldId="260"/>
        </pc:sldMkLst>
        <pc:spChg chg="mod">
          <ac:chgData name="C C" userId="58c016da926720ee" providerId="LiveId" clId="{13D0603B-2F04-4991-8B59-3487B313B2ED}" dt="2021-04-21T17:38:41.720" v="4230" actId="20577"/>
          <ac:spMkLst>
            <pc:docMk/>
            <pc:sldMk cId="1077034471" sldId="260"/>
            <ac:spMk id="2" creationId="{C7D29708-82E9-44EF-AD15-91EB4DEC6FCE}"/>
          </ac:spMkLst>
        </pc:spChg>
      </pc:sldChg>
      <pc:sldChg chg="modSp mod">
        <pc:chgData name="C C" userId="58c016da926720ee" providerId="LiveId" clId="{13D0603B-2F04-4991-8B59-3487B313B2ED}" dt="2021-04-21T17:33:07.594" v="3670" actId="20577"/>
        <pc:sldMkLst>
          <pc:docMk/>
          <pc:sldMk cId="1362035237" sldId="262"/>
        </pc:sldMkLst>
        <pc:spChg chg="mod">
          <ac:chgData name="C C" userId="58c016da926720ee" providerId="LiveId" clId="{13D0603B-2F04-4991-8B59-3487B313B2ED}" dt="2021-04-21T13:20:46.321" v="1706" actId="313"/>
          <ac:spMkLst>
            <pc:docMk/>
            <pc:sldMk cId="1362035237" sldId="262"/>
            <ac:spMk id="2" creationId="{C7D29708-82E9-44EF-AD15-91EB4DEC6FCE}"/>
          </ac:spMkLst>
        </pc:spChg>
        <pc:spChg chg="mod">
          <ac:chgData name="C C" userId="58c016da926720ee" providerId="LiveId" clId="{13D0603B-2F04-4991-8B59-3487B313B2ED}" dt="2021-04-21T17:33:07.594" v="3670" actId="20577"/>
          <ac:spMkLst>
            <pc:docMk/>
            <pc:sldMk cId="1362035237" sldId="262"/>
            <ac:spMk id="3" creationId="{5610A62B-C210-4117-978F-3DEC8861525C}"/>
          </ac:spMkLst>
        </pc:spChg>
      </pc:sldChg>
      <pc:sldChg chg="modSp">
        <pc:chgData name="C C" userId="58c016da926720ee" providerId="LiveId" clId="{13D0603B-2F04-4991-8B59-3487B313B2ED}" dt="2021-04-21T17:38:20.565" v="4222"/>
        <pc:sldMkLst>
          <pc:docMk/>
          <pc:sldMk cId="3140179701" sldId="263"/>
        </pc:sldMkLst>
        <pc:spChg chg="mod">
          <ac:chgData name="C C" userId="58c016da926720ee" providerId="LiveId" clId="{13D0603B-2F04-4991-8B59-3487B313B2ED}" dt="2021-04-21T17:38:20.565" v="4222"/>
          <ac:spMkLst>
            <pc:docMk/>
            <pc:sldMk cId="3140179701" sldId="263"/>
            <ac:spMk id="6" creationId="{8E46395C-2DF5-499E-9890-3F33F8948507}"/>
          </ac:spMkLst>
        </pc:spChg>
      </pc:sldChg>
      <pc:sldChg chg="modSp mod">
        <pc:chgData name="C C" userId="58c016da926720ee" providerId="LiveId" clId="{13D0603B-2F04-4991-8B59-3487B313B2ED}" dt="2021-04-22T08:27:48.410" v="4297" actId="20577"/>
        <pc:sldMkLst>
          <pc:docMk/>
          <pc:sldMk cId="2943619163" sldId="264"/>
        </pc:sldMkLst>
        <pc:spChg chg="mod">
          <ac:chgData name="C C" userId="58c016da926720ee" providerId="LiveId" clId="{13D0603B-2F04-4991-8B59-3487B313B2ED}" dt="2021-04-21T17:38:22.299" v="4223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13D0603B-2F04-4991-8B59-3487B313B2ED}" dt="2021-04-22T08:27:48.410" v="4297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addSp delSp modSp del mod modClrScheme chgLayout">
        <pc:chgData name="C C" userId="58c016da926720ee" providerId="LiveId" clId="{13D0603B-2F04-4991-8B59-3487B313B2ED}" dt="2021-04-21T13:12:06.435" v="1039" actId="47"/>
        <pc:sldMkLst>
          <pc:docMk/>
          <pc:sldMk cId="3392102925" sldId="265"/>
        </pc:sldMkLst>
        <pc:spChg chg="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2" creationId="{FB7E241F-C5EA-496A-8183-53761FE262FD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3" creationId="{51C231B8-C009-48E1-B11D-7AE2D139FADB}"/>
          </ac:spMkLst>
        </pc:spChg>
        <pc:spChg chg="del">
          <ac:chgData name="C C" userId="58c016da926720ee" providerId="LiveId" clId="{13D0603B-2F04-4991-8B59-3487B313B2ED}" dt="2021-04-21T13:05:48.126" v="983" actId="700"/>
          <ac:spMkLst>
            <pc:docMk/>
            <pc:sldMk cId="3392102925" sldId="265"/>
            <ac:spMk id="4" creationId="{615FCE5C-4685-4DA2-A3D5-67B810643889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5" creationId="{5BD76037-7F06-4C0F-A702-8CDEF5BDF4C2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6" creationId="{FAD6EB27-2309-4347-8142-F9985CCBF37B}"/>
          </ac:spMkLst>
        </pc:spChg>
      </pc:sldChg>
      <pc:sldChg chg="addSp delSp modSp new mod">
        <pc:chgData name="C C" userId="58c016da926720ee" providerId="LiveId" clId="{13D0603B-2F04-4991-8B59-3487B313B2ED}" dt="2021-04-21T17:38:15.870" v="4221"/>
        <pc:sldMkLst>
          <pc:docMk/>
          <pc:sldMk cId="1319193990" sldId="266"/>
        </pc:sldMkLst>
        <pc:spChg chg="mod">
          <ac:chgData name="C C" userId="58c016da926720ee" providerId="LiveId" clId="{13D0603B-2F04-4991-8B59-3487B313B2ED}" dt="2021-04-21T17:38:15.870" v="4221"/>
          <ac:spMkLst>
            <pc:docMk/>
            <pc:sldMk cId="1319193990" sldId="266"/>
            <ac:spMk id="2" creationId="{EFB53B1D-279F-4BF0-A8F1-F77F158820D0}"/>
          </ac:spMkLst>
        </pc:spChg>
        <pc:spChg chg="mod">
          <ac:chgData name="C C" userId="58c016da926720ee" providerId="LiveId" clId="{13D0603B-2F04-4991-8B59-3487B313B2ED}" dt="2021-04-21T12:55:42.563" v="508" actId="20577"/>
          <ac:spMkLst>
            <pc:docMk/>
            <pc:sldMk cId="1319193990" sldId="266"/>
            <ac:spMk id="3" creationId="{7DA793D8-E38E-48CB-AE1B-D33A783F9713}"/>
          </ac:spMkLst>
        </pc:spChg>
        <pc:spChg chg="del">
          <ac:chgData name="C C" userId="58c016da926720ee" providerId="LiveId" clId="{13D0603B-2F04-4991-8B59-3487B313B2ED}" dt="2021-04-21T12:50:09.438" v="83"/>
          <ac:spMkLst>
            <pc:docMk/>
            <pc:sldMk cId="1319193990" sldId="266"/>
            <ac:spMk id="4" creationId="{BC5B58EA-57DE-415D-945B-80C0F3597A00}"/>
          </ac:spMkLst>
        </pc:spChg>
        <pc:spChg chg="add del mod">
          <ac:chgData name="C C" userId="58c016da926720ee" providerId="LiveId" clId="{13D0603B-2F04-4991-8B59-3487B313B2ED}" dt="2021-04-21T13:09:07.486" v="990" actId="478"/>
          <ac:spMkLst>
            <pc:docMk/>
            <pc:sldMk cId="1319193990" sldId="266"/>
            <ac:spMk id="5" creationId="{FFAB2F16-7773-4FB7-8770-8DCD160277BB}"/>
          </ac:spMkLst>
        </pc:spChg>
        <pc:spChg chg="add del mod">
          <ac:chgData name="C C" userId="58c016da926720ee" providerId="LiveId" clId="{13D0603B-2F04-4991-8B59-3487B313B2ED}" dt="2021-04-21T13:12:03.467" v="1036" actId="478"/>
          <ac:spMkLst>
            <pc:docMk/>
            <pc:sldMk cId="1319193990" sldId="266"/>
            <ac:spMk id="7" creationId="{1F7A3D76-5968-4E8B-BD4D-676D0388DC14}"/>
          </ac:spMkLst>
        </pc:spChg>
        <pc:spChg chg="add del mod">
          <ac:chgData name="C C" userId="58c016da926720ee" providerId="LiveId" clId="{13D0603B-2F04-4991-8B59-3487B313B2ED}" dt="2021-04-21T13:12:02.509" v="1030" actId="21"/>
          <ac:spMkLst>
            <pc:docMk/>
            <pc:sldMk cId="1319193990" sldId="266"/>
            <ac:spMk id="10" creationId="{B08D9EE1-06CF-4E4D-8EF4-D92A08389E57}"/>
          </ac:spMkLst>
        </pc:spChg>
        <pc:picChg chg="add del mod">
          <ac:chgData name="C C" userId="58c016da926720ee" providerId="LiveId" clId="{13D0603B-2F04-4991-8B59-3487B313B2ED}" dt="2021-04-21T13:09:07.823" v="991"/>
          <ac:picMkLst>
            <pc:docMk/>
            <pc:sldMk cId="1319193990" sldId="266"/>
            <ac:picMk id="6" creationId="{A750A12D-B5AA-4243-8224-EBF3F93A2E82}"/>
          </ac:picMkLst>
        </pc:picChg>
        <pc:picChg chg="add del mod">
          <ac:chgData name="C C" userId="58c016da926720ee" providerId="LiveId" clId="{13D0603B-2F04-4991-8B59-3487B313B2ED}" dt="2021-04-21T13:12:03.306" v="1035"/>
          <ac:picMkLst>
            <pc:docMk/>
            <pc:sldMk cId="1319193990" sldId="266"/>
            <ac:picMk id="9" creationId="{08181F71-AE64-4014-8224-8727E7E4747B}"/>
          </ac:picMkLst>
        </pc:picChg>
        <pc:picChg chg="add del mod">
          <ac:chgData name="C C" userId="58c016da926720ee" providerId="LiveId" clId="{13D0603B-2F04-4991-8B59-3487B313B2ED}" dt="2021-04-21T13:12:03.467" v="1036" actId="478"/>
          <ac:picMkLst>
            <pc:docMk/>
            <pc:sldMk cId="1319193990" sldId="266"/>
            <ac:picMk id="1026" creationId="{5644FAA5-673F-424D-AECF-3D1B9BE69C9C}"/>
          </ac:picMkLst>
        </pc:picChg>
      </pc:sldChg>
      <pc:sldChg chg="addSp delSp modSp new mod ord modNotesTx">
        <pc:chgData name="C C" userId="58c016da926720ee" providerId="LiveId" clId="{13D0603B-2F04-4991-8B59-3487B313B2ED}" dt="2021-04-22T08:42:37.919" v="4313" actId="313"/>
        <pc:sldMkLst>
          <pc:docMk/>
          <pc:sldMk cId="4275523022" sldId="267"/>
        </pc:sldMkLst>
        <pc:spChg chg="mod">
          <ac:chgData name="C C" userId="58c016da926720ee" providerId="LiveId" clId="{13D0603B-2F04-4991-8B59-3487B313B2ED}" dt="2021-04-21T12:53:50.014" v="297" actId="20577"/>
          <ac:spMkLst>
            <pc:docMk/>
            <pc:sldMk cId="4275523022" sldId="267"/>
            <ac:spMk id="2" creationId="{91F2361B-01ED-41C6-A0E7-B4FA68C4762D}"/>
          </ac:spMkLst>
        </pc:spChg>
        <pc:spChg chg="mod">
          <ac:chgData name="C C" userId="58c016da926720ee" providerId="LiveId" clId="{13D0603B-2F04-4991-8B59-3487B313B2ED}" dt="2021-04-22T08:42:37.919" v="4313" actId="313"/>
          <ac:spMkLst>
            <pc:docMk/>
            <pc:sldMk cId="4275523022" sldId="267"/>
            <ac:spMk id="3" creationId="{E5DE5329-0CF9-49DF-AA8F-1D3955B11AF2}"/>
          </ac:spMkLst>
        </pc:spChg>
        <pc:spChg chg="del">
          <ac:chgData name="C C" userId="58c016da926720ee" providerId="LiveId" clId="{13D0603B-2F04-4991-8B59-3487B313B2ED}" dt="2021-04-21T13:05:08.539" v="966" actId="22"/>
          <ac:spMkLst>
            <pc:docMk/>
            <pc:sldMk cId="4275523022" sldId="267"/>
            <ac:spMk id="4" creationId="{1B83438A-3C1F-40B3-9E57-8550D24091DE}"/>
          </ac:spMkLst>
        </pc:spChg>
        <pc:spChg chg="add del mod">
          <ac:chgData name="C C" userId="58c016da926720ee" providerId="LiveId" clId="{13D0603B-2F04-4991-8B59-3487B313B2ED}" dt="2021-04-21T13:12:03.626" v="1037" actId="21"/>
          <ac:spMkLst>
            <pc:docMk/>
            <pc:sldMk cId="4275523022" sldId="267"/>
            <ac:spMk id="8" creationId="{2DA3A585-3A46-4260-A6D2-F9DB870ED980}"/>
          </ac:spMkLst>
        </pc:spChg>
        <pc:picChg chg="add del mod ord">
          <ac:chgData name="C C" userId="58c016da926720ee" providerId="LiveId" clId="{13D0603B-2F04-4991-8B59-3487B313B2ED}" dt="2021-04-21T13:12:03.626" v="1037" actId="21"/>
          <ac:picMkLst>
            <pc:docMk/>
            <pc:sldMk cId="4275523022" sldId="267"/>
            <ac:picMk id="6" creationId="{2413C768-6851-4952-96ED-3FAAD6FA83F7}"/>
          </ac:picMkLst>
        </pc:picChg>
      </pc:sldChg>
      <pc:sldChg chg="addSp delSp modSp new mod ord modClrScheme chgLayout modNotesTx">
        <pc:chgData name="C C" userId="58c016da926720ee" providerId="LiveId" clId="{13D0603B-2F04-4991-8B59-3487B313B2ED}" dt="2021-04-21T17:38:38.908" v="4229" actId="20577"/>
        <pc:sldMkLst>
          <pc:docMk/>
          <pc:sldMk cId="301601336" sldId="268"/>
        </pc:sldMkLst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2" creationId="{757E1893-FDFB-407C-8254-B8AB283C6E9F}"/>
          </ac:spMkLst>
        </pc:spChg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3" creationId="{26D4036E-6024-4C3B-BAB2-F0BDF71B51A1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4" creationId="{E2CD2924-7F10-4E22-8768-B1D7DE70771F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5" creationId="{1D004D71-72FC-4A7C-89E4-1884077EC0A5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6" creationId="{24179609-FAD2-4248-A766-7F9E56BD15F1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7" creationId="{3FE9AB19-6603-46FE-95BC-1413EA390E9F}"/>
          </ac:spMkLst>
        </pc:spChg>
        <pc:spChg chg="add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8" creationId="{30CC0EEB-5297-4B38-A232-9075388B9D7B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9" creationId="{F2E1302B-0298-4BDD-8674-FCCA743DC68E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10" creationId="{BF5A6468-5421-475F-B139-D016F2F4FE31}"/>
          </ac:spMkLst>
        </pc:spChg>
        <pc:spChg chg="add del mod ord">
          <ac:chgData name="C C" userId="58c016da926720ee" providerId="LiveId" clId="{13D0603B-2F04-4991-8B59-3487B313B2ED}" dt="2021-04-21T13:52:37.174" v="2229" actId="21"/>
          <ac:spMkLst>
            <pc:docMk/>
            <pc:sldMk cId="301601336" sldId="268"/>
            <ac:spMk id="11" creationId="{A1178E5F-69D2-485D-B752-C9BB43733018}"/>
          </ac:spMkLst>
        </pc:spChg>
        <pc:spChg chg="add del mod ord">
          <ac:chgData name="C C" userId="58c016da926720ee" providerId="LiveId" clId="{13D0603B-2F04-4991-8B59-3487B313B2ED}" dt="2021-04-21T13:54:17.687" v="2248" actId="700"/>
          <ac:spMkLst>
            <pc:docMk/>
            <pc:sldMk cId="301601336" sldId="268"/>
            <ac:spMk id="12" creationId="{9FD8AA36-3022-49AF-B1AE-6F435E7BEE4A}"/>
          </ac:spMkLst>
        </pc:spChg>
        <pc:spChg chg="add del mod">
          <ac:chgData name="C C" userId="58c016da926720ee" providerId="LiveId" clId="{13D0603B-2F04-4991-8B59-3487B313B2ED}" dt="2021-04-21T13:53:03.895" v="2239" actId="700"/>
          <ac:spMkLst>
            <pc:docMk/>
            <pc:sldMk cId="301601336" sldId="268"/>
            <ac:spMk id="13" creationId="{21D13C9E-98AA-4458-AA85-920F1A8C5019}"/>
          </ac:spMkLst>
        </pc:spChg>
        <pc:spChg chg="add del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15" creationId="{0CA8D6EB-2525-4D6E-B440-DA1F16D88B4E}"/>
          </ac:spMkLst>
        </pc:spChg>
        <pc:spChg chg="add mod ord">
          <ac:chgData name="C C" userId="58c016da926720ee" providerId="LiveId" clId="{13D0603B-2F04-4991-8B59-3487B313B2ED}" dt="2021-04-21T17:38:38.908" v="4229" actId="20577"/>
          <ac:spMkLst>
            <pc:docMk/>
            <pc:sldMk cId="301601336" sldId="268"/>
            <ac:spMk id="16" creationId="{2C5931D7-3AB7-4C23-8950-11FDE5BE3172}"/>
          </ac:spMkLst>
        </pc:spChg>
        <pc:spChg chg="add del mod ord">
          <ac:chgData name="C C" userId="58c016da926720ee" providerId="LiveId" clId="{13D0603B-2F04-4991-8B59-3487B313B2ED}" dt="2021-04-21T14:29:26.216" v="2469"/>
          <ac:spMkLst>
            <pc:docMk/>
            <pc:sldMk cId="301601336" sldId="268"/>
            <ac:spMk id="17" creationId="{104BF6D1-89E8-42EB-9DB1-9C08B4298814}"/>
          </ac:spMkLst>
        </pc:spChg>
        <pc:spChg chg="add del mod">
          <ac:chgData name="C C" userId="58c016da926720ee" providerId="LiveId" clId="{13D0603B-2F04-4991-8B59-3487B313B2ED}" dt="2021-04-21T14:32:27.228" v="2471"/>
          <ac:spMkLst>
            <pc:docMk/>
            <pc:sldMk cId="301601336" sldId="268"/>
            <ac:spMk id="18" creationId="{28816E2F-D074-442E-8156-5297E1B3BE08}"/>
          </ac:spMkLst>
        </pc:spChg>
        <pc:spChg chg="add del mod">
          <ac:chgData name="C C" userId="58c016da926720ee" providerId="LiveId" clId="{13D0603B-2F04-4991-8B59-3487B313B2ED}" dt="2021-04-21T14:33:38.508" v="2473"/>
          <ac:spMkLst>
            <pc:docMk/>
            <pc:sldMk cId="301601336" sldId="268"/>
            <ac:spMk id="19" creationId="{BC4AB1D1-F10B-4E23-8F9A-BF287CC9D4B0}"/>
          </ac:spMkLst>
        </pc:spChg>
        <pc:picChg chg="add del mod">
          <ac:chgData name="C C" userId="58c016da926720ee" providerId="LiveId" clId="{13D0603B-2F04-4991-8B59-3487B313B2ED}" dt="2021-04-21T13:53:00.666" v="2238" actId="478"/>
          <ac:picMkLst>
            <pc:docMk/>
            <pc:sldMk cId="301601336" sldId="268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9:22.841" v="2468"/>
          <ac:picMkLst>
            <pc:docMk/>
            <pc:sldMk cId="301601336" sldId="268"/>
            <ac:picMk id="21" creationId="{18AEEC91-A3AF-4AA3-BA9A-030D1C1B60CD}"/>
          </ac:picMkLst>
        </pc:picChg>
        <pc:picChg chg="add del">
          <ac:chgData name="C C" userId="58c016da926720ee" providerId="LiveId" clId="{13D0603B-2F04-4991-8B59-3487B313B2ED}" dt="2021-04-21T13:52:37.174" v="2229" actId="21"/>
          <ac:picMkLst>
            <pc:docMk/>
            <pc:sldMk cId="301601336" sldId="268"/>
            <ac:picMk id="4098" creationId="{F30CB411-60B7-4144-9220-53500FCDE783}"/>
          </ac:picMkLst>
        </pc:picChg>
        <pc:picChg chg="add del mod">
          <ac:chgData name="C C" userId="58c016da926720ee" providerId="LiveId" clId="{13D0603B-2F04-4991-8B59-3487B313B2ED}" dt="2021-04-21T13:54:11.245" v="2245"/>
          <ac:picMkLst>
            <pc:docMk/>
            <pc:sldMk cId="301601336" sldId="268"/>
            <ac:picMk id="4100" creationId="{F966A254-95AE-44F6-8F08-3FE18B9246AE}"/>
          </ac:picMkLst>
        </pc:picChg>
        <pc:picChg chg="add del">
          <ac:chgData name="C C" userId="58c016da926720ee" providerId="LiveId" clId="{13D0603B-2F04-4991-8B59-3487B313B2ED}" dt="2021-04-21T13:57:21.066" v="2251"/>
          <ac:picMkLst>
            <pc:docMk/>
            <pc:sldMk cId="301601336" sldId="268"/>
            <ac:picMk id="4102" creationId="{0F1FFAC0-B24A-4EB6-B6FC-1A6299D0F3EB}"/>
          </ac:picMkLst>
        </pc:picChg>
        <pc:picChg chg="add del mod">
          <ac:chgData name="C C" userId="58c016da926720ee" providerId="LiveId" clId="{13D0603B-2F04-4991-8B59-3487B313B2ED}" dt="2021-04-21T14:29:29.254" v="2470" actId="478"/>
          <ac:picMkLst>
            <pc:docMk/>
            <pc:sldMk cId="301601336" sldId="268"/>
            <ac:picMk id="4104" creationId="{5A1A2E55-C680-47EE-9645-59A8A03AB410}"/>
          </ac:picMkLst>
        </pc:picChg>
        <pc:picChg chg="add del mod">
          <ac:chgData name="C C" userId="58c016da926720ee" providerId="LiveId" clId="{13D0603B-2F04-4991-8B59-3487B313B2ED}" dt="2021-04-21T14:32:30.364" v="2472" actId="478"/>
          <ac:picMkLst>
            <pc:docMk/>
            <pc:sldMk cId="301601336" sldId="268"/>
            <ac:picMk id="4106" creationId="{271FF3EB-0938-408E-AB19-A35E615E20C0}"/>
          </ac:picMkLst>
        </pc:picChg>
        <pc:picChg chg="add mod">
          <ac:chgData name="C C" userId="58c016da926720ee" providerId="LiveId" clId="{13D0603B-2F04-4991-8B59-3487B313B2ED}" dt="2021-04-21T14:33:38.508" v="2473"/>
          <ac:picMkLst>
            <pc:docMk/>
            <pc:sldMk cId="301601336" sldId="268"/>
            <ac:picMk id="4108" creationId="{38BA9B61-2C2B-4FB6-8FAC-013150C651D6}"/>
          </ac:picMkLst>
        </pc:picChg>
      </pc:sldChg>
      <pc:sldChg chg="addSp delSp modSp new mod ord">
        <pc:chgData name="C C" userId="58c016da926720ee" providerId="LiveId" clId="{13D0603B-2F04-4991-8B59-3487B313B2ED}" dt="2021-04-21T13:43:51.686" v="1932"/>
        <pc:sldMkLst>
          <pc:docMk/>
          <pc:sldMk cId="2923364697" sldId="269"/>
        </pc:sldMkLst>
        <pc:spChg chg="mod">
          <ac:chgData name="C C" userId="58c016da926720ee" providerId="LiveId" clId="{13D0603B-2F04-4991-8B59-3487B313B2ED}" dt="2021-04-21T12:59:42.436" v="600" actId="5793"/>
          <ac:spMkLst>
            <pc:docMk/>
            <pc:sldMk cId="2923364697" sldId="269"/>
            <ac:spMk id="2" creationId="{A3CA9F96-290E-4831-B089-51ED0EBD9C18}"/>
          </ac:spMkLst>
        </pc:spChg>
        <pc:spChg chg="del">
          <ac:chgData name="C C" userId="58c016da926720ee" providerId="LiveId" clId="{13D0603B-2F04-4991-8B59-3487B313B2ED}" dt="2021-04-21T13:22:59.624" v="1728" actId="478"/>
          <ac:spMkLst>
            <pc:docMk/>
            <pc:sldMk cId="2923364697" sldId="269"/>
            <ac:spMk id="3" creationId="{D1FDFBE3-1EA7-463D-A17B-4B25D1C5D54F}"/>
          </ac:spMkLst>
        </pc:spChg>
        <pc:spChg chg="del">
          <ac:chgData name="C C" userId="58c016da926720ee" providerId="LiveId" clId="{13D0603B-2F04-4991-8B59-3487B313B2ED}" dt="2021-04-21T13:21:54.180" v="1713"/>
          <ac:spMkLst>
            <pc:docMk/>
            <pc:sldMk cId="2923364697" sldId="269"/>
            <ac:spMk id="4" creationId="{F8467DA8-F1DD-4C61-BB76-8339A4F46600}"/>
          </ac:spMkLst>
        </pc:spChg>
        <pc:spChg chg="add del mod">
          <ac:chgData name="C C" userId="58c016da926720ee" providerId="LiveId" clId="{13D0603B-2F04-4991-8B59-3487B313B2ED}" dt="2021-04-21T13:22:15.050" v="1720"/>
          <ac:spMkLst>
            <pc:docMk/>
            <pc:sldMk cId="2923364697" sldId="269"/>
            <ac:spMk id="5" creationId="{E31683AC-C784-4F31-82CC-E81A0F1F8BCA}"/>
          </ac:spMkLst>
        </pc:spChg>
        <pc:spChg chg="add del mod">
          <ac:chgData name="C C" userId="58c016da926720ee" providerId="LiveId" clId="{13D0603B-2F04-4991-8B59-3487B313B2ED}" dt="2021-04-21T13:36:58.533" v="1785"/>
          <ac:spMkLst>
            <pc:docMk/>
            <pc:sldMk cId="2923364697" sldId="269"/>
            <ac:spMk id="6" creationId="{2B0E01F8-1415-4E82-BE95-AF1F026D54D7}"/>
          </ac:spMkLst>
        </pc:spChg>
        <pc:picChg chg="add del mod">
          <ac:chgData name="C C" userId="58c016da926720ee" providerId="LiveId" clId="{13D0603B-2F04-4991-8B59-3487B313B2ED}" dt="2021-04-21T13:35:44.865" v="1781" actId="478"/>
          <ac:picMkLst>
            <pc:docMk/>
            <pc:sldMk cId="2923364697" sldId="269"/>
            <ac:picMk id="8" creationId="{359756A3-8B5C-4F23-8C6F-C42D500F6531}"/>
          </ac:picMkLst>
        </pc:picChg>
        <pc:picChg chg="add mod">
          <ac:chgData name="C C" userId="58c016da926720ee" providerId="LiveId" clId="{13D0603B-2F04-4991-8B59-3487B313B2ED}" dt="2021-04-21T13:43:51.686" v="1932"/>
          <ac:picMkLst>
            <pc:docMk/>
            <pc:sldMk cId="2923364697" sldId="269"/>
            <ac:picMk id="12" creationId="{090F3D6C-ABB1-44BC-9C2E-D65DB51301C7}"/>
          </ac:picMkLst>
        </pc:picChg>
        <pc:picChg chg="add del mod">
          <ac:chgData name="C C" userId="58c016da926720ee" providerId="LiveId" clId="{13D0603B-2F04-4991-8B59-3487B313B2ED}" dt="2021-04-21T13:22:13.784" v="1719" actId="21"/>
          <ac:picMkLst>
            <pc:docMk/>
            <pc:sldMk cId="2923364697" sldId="269"/>
            <ac:picMk id="2050" creationId="{31E94CE9-9D47-4042-8E7E-31E6CDECAC42}"/>
          </ac:picMkLst>
        </pc:picChg>
        <pc:picChg chg="add del mod">
          <ac:chgData name="C C" userId="58c016da926720ee" providerId="LiveId" clId="{13D0603B-2F04-4991-8B59-3487B313B2ED}" dt="2021-04-21T13:22:12.467" v="1718" actId="478"/>
          <ac:picMkLst>
            <pc:docMk/>
            <pc:sldMk cId="2923364697" sldId="269"/>
            <ac:picMk id="2052" creationId="{7DFFC448-C6B0-46CB-AC15-58AB0A824D4E}"/>
          </ac:picMkLst>
        </pc:picChg>
        <pc:picChg chg="add mod">
          <ac:chgData name="C C" userId="58c016da926720ee" providerId="LiveId" clId="{13D0603B-2F04-4991-8B59-3487B313B2ED}" dt="2021-04-21T13:37:46.064" v="1792" actId="1076"/>
          <ac:picMkLst>
            <pc:docMk/>
            <pc:sldMk cId="2923364697" sldId="269"/>
            <ac:picMk id="2054" creationId="{1A28F2B2-0324-4A56-89BD-FFF661692D44}"/>
          </ac:picMkLst>
        </pc:picChg>
        <pc:picChg chg="add del mod">
          <ac:chgData name="C C" userId="58c016da926720ee" providerId="LiveId" clId="{13D0603B-2F04-4991-8B59-3487B313B2ED}" dt="2021-04-21T13:42:41.151" v="1802" actId="21"/>
          <ac:picMkLst>
            <pc:docMk/>
            <pc:sldMk cId="2923364697" sldId="269"/>
            <ac:picMk id="2056" creationId="{BD70F6F1-726E-468D-8118-17B6F2829514}"/>
          </ac:picMkLst>
        </pc:picChg>
      </pc:sldChg>
      <pc:sldChg chg="modSp new del mod">
        <pc:chgData name="C C" userId="58c016da926720ee" providerId="LiveId" clId="{13D0603B-2F04-4991-8B59-3487B313B2ED}" dt="2021-04-21T14:41:43.963" v="2798" actId="47"/>
        <pc:sldMkLst>
          <pc:docMk/>
          <pc:sldMk cId="1042048410" sldId="270"/>
        </pc:sldMkLst>
        <pc:spChg chg="mod">
          <ac:chgData name="C C" userId="58c016da926720ee" providerId="LiveId" clId="{13D0603B-2F04-4991-8B59-3487B313B2ED}" dt="2021-04-21T13:14:33.290" v="1066" actId="20577"/>
          <ac:spMkLst>
            <pc:docMk/>
            <pc:sldMk cId="1042048410" sldId="270"/>
            <ac:spMk id="2" creationId="{C3BB5BE3-C01D-4299-85EA-EA20B482629A}"/>
          </ac:spMkLst>
        </pc:spChg>
        <pc:spChg chg="mod">
          <ac:chgData name="C C" userId="58c016da926720ee" providerId="LiveId" clId="{13D0603B-2F04-4991-8B59-3487B313B2ED}" dt="2021-04-21T13:16:04.360" v="1098" actId="20577"/>
          <ac:spMkLst>
            <pc:docMk/>
            <pc:sldMk cId="1042048410" sldId="270"/>
            <ac:spMk id="3" creationId="{8A0D8BE3-9476-42CE-B0E1-F73541D99E44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40:38.691" v="4289" actId="20577"/>
        <pc:sldMkLst>
          <pc:docMk/>
          <pc:sldMk cId="1925417711" sldId="271"/>
        </pc:sldMkLst>
        <pc:spChg chg="mod ord">
          <ac:chgData name="C C" userId="58c016da926720ee" providerId="LiveId" clId="{13D0603B-2F04-4991-8B59-3487B313B2ED}" dt="2021-04-21T13:18:59.993" v="1493" actId="20577"/>
          <ac:spMkLst>
            <pc:docMk/>
            <pc:sldMk cId="1925417711" sldId="271"/>
            <ac:spMk id="2" creationId="{96213FEC-5FC0-4EFC-B585-939DF5002A09}"/>
          </ac:spMkLst>
        </pc:spChg>
        <pc:spChg chg="del mod ord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3" creationId="{1B5E0EBA-CD27-41FC-AF5C-2D9177C8A6ED}"/>
          </ac:spMkLst>
        </pc:spChg>
        <pc:spChg chg="del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4" creationId="{298190BB-8B2D-4BED-9D30-EC4CBC5A4D7C}"/>
          </ac:spMkLst>
        </pc:spChg>
        <pc:spChg chg="add mod ord">
          <ac:chgData name="C C" userId="58c016da926720ee" providerId="LiveId" clId="{13D0603B-2F04-4991-8B59-3487B313B2ED}" dt="2021-04-21T17:40:38.691" v="4289" actId="20577"/>
          <ac:spMkLst>
            <pc:docMk/>
            <pc:sldMk cId="1925417711" sldId="271"/>
            <ac:spMk id="5" creationId="{6CBB0211-DC86-41B3-BBAD-A10AAA8C45EC}"/>
          </ac:spMkLst>
        </pc:spChg>
      </pc:sldChg>
      <pc:sldChg chg="addSp delSp modSp add mod">
        <pc:chgData name="C C" userId="58c016da926720ee" providerId="LiveId" clId="{13D0603B-2F04-4991-8B59-3487B313B2ED}" dt="2021-04-21T14:34:54.802" v="2498" actId="20577"/>
        <pc:sldMkLst>
          <pc:docMk/>
          <pc:sldMk cId="2929093726" sldId="272"/>
        </pc:sldMkLst>
        <pc:spChg chg="mod">
          <ac:chgData name="C C" userId="58c016da926720ee" providerId="LiveId" clId="{13D0603B-2F04-4991-8B59-3487B313B2ED}" dt="2021-04-21T14:34:54.802" v="2498" actId="20577"/>
          <ac:spMkLst>
            <pc:docMk/>
            <pc:sldMk cId="2929093726" sldId="272"/>
            <ac:spMk id="2" creationId="{A3CA9F96-290E-4831-B089-51ED0EBD9C18}"/>
          </ac:spMkLst>
        </pc:spChg>
        <pc:picChg chg="add del mod">
          <ac:chgData name="C C" userId="58c016da926720ee" providerId="LiveId" clId="{13D0603B-2F04-4991-8B59-3487B313B2ED}" dt="2021-04-21T13:35:22.555" v="1775" actId="478"/>
          <ac:picMkLst>
            <pc:docMk/>
            <pc:sldMk cId="2929093726" sldId="272"/>
            <ac:picMk id="4" creationId="{568A762C-FE39-41C6-9EF8-FF62E1150192}"/>
          </ac:picMkLst>
        </pc:picChg>
        <pc:picChg chg="add mod">
          <ac:chgData name="C C" userId="58c016da926720ee" providerId="LiveId" clId="{13D0603B-2F04-4991-8B59-3487B313B2ED}" dt="2021-04-21T13:35:39.243" v="1780" actId="1076"/>
          <ac:picMkLst>
            <pc:docMk/>
            <pc:sldMk cId="2929093726" sldId="272"/>
            <ac:picMk id="6" creationId="{4E02281F-E862-46AB-8ECF-B8A0AC51A2EE}"/>
          </ac:picMkLst>
        </pc:picChg>
        <pc:picChg chg="mod">
          <ac:chgData name="C C" userId="58c016da926720ee" providerId="LiveId" clId="{13D0603B-2F04-4991-8B59-3487B313B2ED}" dt="2021-04-21T13:32:58.659" v="1762" actId="1076"/>
          <ac:picMkLst>
            <pc:docMk/>
            <pc:sldMk cId="2929093726" sldId="272"/>
            <ac:picMk id="8" creationId="{359756A3-8B5C-4F23-8C6F-C42D500F6531}"/>
          </ac:picMkLst>
        </pc:picChg>
        <pc:picChg chg="add del mod">
          <ac:chgData name="C C" userId="58c016da926720ee" providerId="LiveId" clId="{13D0603B-2F04-4991-8B59-3487B313B2ED}" dt="2021-04-21T13:30:03.105" v="1749" actId="478"/>
          <ac:picMkLst>
            <pc:docMk/>
            <pc:sldMk cId="2929093726" sldId="272"/>
            <ac:picMk id="3074" creationId="{23AAB022-A473-4EF7-84A5-CB9EE1DC912A}"/>
          </ac:picMkLst>
        </pc:picChg>
        <pc:picChg chg="add mod">
          <ac:chgData name="C C" userId="58c016da926720ee" providerId="LiveId" clId="{13D0603B-2F04-4991-8B59-3487B313B2ED}" dt="2021-04-21T13:30:32.370" v="1760" actId="1076"/>
          <ac:picMkLst>
            <pc:docMk/>
            <pc:sldMk cId="2929093726" sldId="272"/>
            <ac:picMk id="3076" creationId="{1BBB04ED-7449-4143-98E4-BAF52B1F9064}"/>
          </ac:picMkLst>
        </pc:picChg>
        <pc:picChg chg="add del mod">
          <ac:chgData name="C C" userId="58c016da926720ee" providerId="LiveId" clId="{13D0603B-2F04-4991-8B59-3487B313B2ED}" dt="2021-04-21T13:34:02.102" v="1771" actId="478"/>
          <ac:picMkLst>
            <pc:docMk/>
            <pc:sldMk cId="2929093726" sldId="272"/>
            <ac:picMk id="3078" creationId="{AE8E22C4-1B7A-43EA-BC5B-A04459DCC57C}"/>
          </ac:picMkLst>
        </pc:picChg>
        <pc:picChg chg="add del">
          <ac:chgData name="C C" userId="58c016da926720ee" providerId="LiveId" clId="{13D0603B-2F04-4991-8B59-3487B313B2ED}" dt="2021-04-21T13:35:26.325" v="1777"/>
          <ac:picMkLst>
            <pc:docMk/>
            <pc:sldMk cId="2929093726" sldId="272"/>
            <ac:picMk id="3080" creationId="{2BE5495F-FCBA-4525-B413-2108C31B8C70}"/>
          </ac:picMkLst>
        </pc:picChg>
      </pc:sldChg>
      <pc:sldChg chg="addSp delSp modSp add mod modClrScheme chgLayout">
        <pc:chgData name="C C" userId="58c016da926720ee" providerId="LiveId" clId="{13D0603B-2F04-4991-8B59-3487B313B2ED}" dt="2021-04-21T17:38:56.864" v="4233" actId="313"/>
        <pc:sldMkLst>
          <pc:docMk/>
          <pc:sldMk cId="4174762960" sldId="273"/>
        </pc:sldMkLst>
        <pc:spChg chg="mod or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2" creationId="{A3CA9F96-290E-4831-B089-51ED0EBD9C18}"/>
          </ac:spMkLst>
        </pc:spChg>
        <pc:spChg chg="add mod ord">
          <ac:chgData name="C C" userId="58c016da926720ee" providerId="LiveId" clId="{13D0603B-2F04-4991-8B59-3487B313B2ED}" dt="2021-04-21T17:38:56.864" v="4233" actId="313"/>
          <ac:spMkLst>
            <pc:docMk/>
            <pc:sldMk cId="4174762960" sldId="273"/>
            <ac:spMk id="3" creationId="{047C37C2-7D63-467F-8579-A64E4187C907}"/>
          </ac:spMkLst>
        </pc:spChg>
        <pc:spChg chg="add del mo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4" creationId="{0E76BB22-1166-4FA8-AA10-29E804459324}"/>
          </ac:spMkLst>
        </pc:spChg>
        <pc:picChg chg="add del mod">
          <ac:chgData name="C C" userId="58c016da926720ee" providerId="LiveId" clId="{13D0603B-2F04-4991-8B59-3487B313B2ED}" dt="2021-04-21T13:42:33.730" v="1801" actId="478"/>
          <ac:picMkLst>
            <pc:docMk/>
            <pc:sldMk cId="4174762960" sldId="273"/>
            <ac:picMk id="7" creationId="{B8A65DDB-F100-478F-822D-BFDE3CA769C5}"/>
          </ac:picMkLst>
        </pc:picChg>
        <pc:picChg chg="add del mod">
          <ac:chgData name="C C" userId="58c016da926720ee" providerId="LiveId" clId="{13D0603B-2F04-4991-8B59-3487B313B2ED}" dt="2021-04-21T13:43:50.280" v="1931" actId="21"/>
          <ac:picMkLst>
            <pc:docMk/>
            <pc:sldMk cId="4174762960" sldId="273"/>
            <ac:picMk id="8" creationId="{9C1E5B07-ED99-4353-BD2F-F9C26C312F67}"/>
          </ac:picMkLst>
        </pc:picChg>
        <pc:picChg chg="del mod ord">
          <ac:chgData name="C C" userId="58c016da926720ee" providerId="LiveId" clId="{13D0603B-2F04-4991-8B59-3487B313B2ED}" dt="2021-04-21T13:37:57.326" v="1797" actId="21"/>
          <ac:picMkLst>
            <pc:docMk/>
            <pc:sldMk cId="4174762960" sldId="273"/>
            <ac:picMk id="2054" creationId="{1A28F2B2-0324-4A56-89BD-FFF661692D44}"/>
          </ac:picMkLst>
        </pc:picChg>
        <pc:picChg chg="del">
          <ac:chgData name="C C" userId="58c016da926720ee" providerId="LiveId" clId="{13D0603B-2F04-4991-8B59-3487B313B2ED}" dt="2021-04-21T13:37:51.473" v="1794" actId="478"/>
          <ac:picMkLst>
            <pc:docMk/>
            <pc:sldMk cId="4174762960" sldId="273"/>
            <ac:picMk id="2056" creationId="{BD70F6F1-726E-468D-8118-17B6F2829514}"/>
          </ac:picMkLst>
        </pc:picChg>
      </pc:sldChg>
      <pc:sldChg chg="new del">
        <pc:chgData name="C C" userId="58c016da926720ee" providerId="LiveId" clId="{13D0603B-2F04-4991-8B59-3487B313B2ED}" dt="2021-04-21T14:41:01.260" v="2795" actId="47"/>
        <pc:sldMkLst>
          <pc:docMk/>
          <pc:sldMk cId="61179803" sldId="274"/>
        </pc:sldMkLst>
      </pc:sldChg>
      <pc:sldChg chg="new del">
        <pc:chgData name="C C" userId="58c016da926720ee" providerId="LiveId" clId="{13D0603B-2F04-4991-8B59-3487B313B2ED}" dt="2021-04-21T13:52:58.904" v="2237" actId="47"/>
        <pc:sldMkLst>
          <pc:docMk/>
          <pc:sldMk cId="506125301" sldId="275"/>
        </pc:sldMkLst>
      </pc:sldChg>
      <pc:sldChg chg="addSp delSp modSp add mod ord">
        <pc:chgData name="C C" userId="58c016da926720ee" providerId="LiveId" clId="{13D0603B-2F04-4991-8B59-3487B313B2ED}" dt="2021-04-21T14:40:45.758" v="2794"/>
        <pc:sldMkLst>
          <pc:docMk/>
          <pc:sldMk cId="664356640" sldId="276"/>
        </pc:sldMkLst>
        <pc:spChg chg="del">
          <ac:chgData name="C C" userId="58c016da926720ee" providerId="LiveId" clId="{13D0603B-2F04-4991-8B59-3487B313B2ED}" dt="2021-04-21T13:57:28.256" v="2254" actId="478"/>
          <ac:spMkLst>
            <pc:docMk/>
            <pc:sldMk cId="664356640" sldId="276"/>
            <ac:spMk id="13" creationId="{21D13C9E-98AA-4458-AA85-920F1A8C5019}"/>
          </ac:spMkLst>
        </pc:spChg>
        <pc:picChg chg="mod">
          <ac:chgData name="C C" userId="58c016da926720ee" providerId="LiveId" clId="{13D0603B-2F04-4991-8B59-3487B313B2ED}" dt="2021-04-21T13:57:37.557" v="2259" actId="1076"/>
          <ac:picMkLst>
            <pc:docMk/>
            <pc:sldMk cId="664356640" sldId="276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8:42.322" v="2466" actId="21"/>
          <ac:picMkLst>
            <pc:docMk/>
            <pc:sldMk cId="664356640" sldId="276"/>
            <ac:picMk id="6146" creationId="{64A1F435-26AA-43D4-B7D6-FF8C59ADAD78}"/>
          </ac:picMkLst>
        </pc:picChg>
      </pc:sldChg>
      <pc:sldChg chg="new del">
        <pc:chgData name="C C" userId="58c016da926720ee" providerId="LiveId" clId="{13D0603B-2F04-4991-8B59-3487B313B2ED}" dt="2021-04-21T14:41:35.359" v="2797" actId="47"/>
        <pc:sldMkLst>
          <pc:docMk/>
          <pc:sldMk cId="1007769023" sldId="277"/>
        </pc:sldMkLst>
      </pc:sldChg>
      <pc:sldChg chg="addSp delSp modSp new del mod modClrScheme chgLayout">
        <pc:chgData name="C C" userId="58c016da926720ee" providerId="LiveId" clId="{13D0603B-2F04-4991-8B59-3487B313B2ED}" dt="2021-04-21T14:45:17.006" v="2930" actId="47"/>
        <pc:sldMkLst>
          <pc:docMk/>
          <pc:sldMk cId="2225388749" sldId="277"/>
        </pc:sldMkLst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2" creationId="{9356DCBC-40AF-4911-AE85-56FF130B0668}"/>
          </ac:spMkLst>
        </pc:spChg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3" creationId="{49A13567-5466-4F4C-A468-80CDCD46B885}"/>
          </ac:spMkLst>
        </pc:spChg>
        <pc:spChg chg="add mod ord">
          <ac:chgData name="C C" userId="58c016da926720ee" providerId="LiveId" clId="{13D0603B-2F04-4991-8B59-3487B313B2ED}" dt="2021-04-21T14:44:37.116" v="2828" actId="20577"/>
          <ac:spMkLst>
            <pc:docMk/>
            <pc:sldMk cId="2225388749" sldId="277"/>
            <ac:spMk id="4" creationId="{B4043DE7-FE48-4737-A4DD-61035A68DF26}"/>
          </ac:spMkLst>
        </pc:spChg>
        <pc:spChg chg="add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5" creationId="{2DBDA646-4989-46D7-B891-2D06DF034890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39:39.796" v="4258" actId="20577"/>
        <pc:sldMkLst>
          <pc:docMk/>
          <pc:sldMk cId="1713905307" sldId="278"/>
        </pc:sldMkLst>
        <pc:spChg chg="mod ord">
          <ac:chgData name="C C" userId="58c016da926720ee" providerId="LiveId" clId="{13D0603B-2F04-4991-8B59-3487B313B2ED}" dt="2021-04-21T17:09:26.555" v="3184" actId="313"/>
          <ac:spMkLst>
            <pc:docMk/>
            <pc:sldMk cId="1713905307" sldId="278"/>
            <ac:spMk id="2" creationId="{9C494CFC-98A7-4F31-B034-291459C7FFEA}"/>
          </ac:spMkLst>
        </pc:spChg>
        <pc:spChg chg="del mod ord">
          <ac:chgData name="C C" userId="58c016da926720ee" providerId="LiveId" clId="{13D0603B-2F04-4991-8B59-3487B313B2ED}" dt="2021-04-21T17:07:55.764" v="3011" actId="700"/>
          <ac:spMkLst>
            <pc:docMk/>
            <pc:sldMk cId="1713905307" sldId="278"/>
            <ac:spMk id="3" creationId="{8BFA84A0-E41D-4806-BD9B-DFCBA90229CC}"/>
          </ac:spMkLst>
        </pc:spChg>
        <pc:spChg chg="add mod ord">
          <ac:chgData name="C C" userId="58c016da926720ee" providerId="LiveId" clId="{13D0603B-2F04-4991-8B59-3487B313B2ED}" dt="2021-04-21T17:39:39.796" v="4258" actId="20577"/>
          <ac:spMkLst>
            <pc:docMk/>
            <pc:sldMk cId="1713905307" sldId="278"/>
            <ac:spMk id="4" creationId="{CAC6EFA5-2C3C-41FC-B886-3EE23671C81D}"/>
          </ac:spMkLst>
        </pc:spChg>
        <pc:spChg chg="add del mod ord">
          <ac:chgData name="C C" userId="58c016da926720ee" providerId="LiveId" clId="{13D0603B-2F04-4991-8B59-3487B313B2ED}" dt="2021-04-21T17:07:56.757" v="3012"/>
          <ac:spMkLst>
            <pc:docMk/>
            <pc:sldMk cId="1713905307" sldId="278"/>
            <ac:spMk id="5" creationId="{7FD2BB76-23B4-4905-B8F5-F3A7AD6BBDEF}"/>
          </ac:spMkLst>
        </pc:spChg>
        <pc:picChg chg="add mod">
          <ac:chgData name="C C" userId="58c016da926720ee" providerId="LiveId" clId="{13D0603B-2F04-4991-8B59-3487B313B2ED}" dt="2021-04-21T17:11:00.360" v="3186" actId="1076"/>
          <ac:picMkLst>
            <pc:docMk/>
            <pc:sldMk cId="1713905307" sldId="278"/>
            <ac:picMk id="1026" creationId="{A3EE224F-74F1-478F-9E71-FEC781D4C305}"/>
          </ac:picMkLst>
        </pc:picChg>
      </pc:sldChg>
      <pc:sldChg chg="addSp delSp modSp new del mod">
        <pc:chgData name="C C" userId="58c016da926720ee" providerId="LiveId" clId="{13D0603B-2F04-4991-8B59-3487B313B2ED}" dt="2021-04-21T17:34:46.681" v="3781" actId="47"/>
        <pc:sldMkLst>
          <pc:docMk/>
          <pc:sldMk cId="3489265492" sldId="279"/>
        </pc:sldMkLst>
        <pc:spChg chg="mod">
          <ac:chgData name="C C" userId="58c016da926720ee" providerId="LiveId" clId="{13D0603B-2F04-4991-8B59-3487B313B2ED}" dt="2021-04-21T17:20:43.928" v="3345" actId="20577"/>
          <ac:spMkLst>
            <pc:docMk/>
            <pc:sldMk cId="3489265492" sldId="279"/>
            <ac:spMk id="2" creationId="{65C01123-A01E-4ADE-BC7A-80A0F886CD13}"/>
          </ac:spMkLst>
        </pc:spChg>
        <pc:spChg chg="del mod">
          <ac:chgData name="C C" userId="58c016da926720ee" providerId="LiveId" clId="{13D0603B-2F04-4991-8B59-3487B313B2ED}" dt="2021-04-21T14:47:32.098" v="3003" actId="478"/>
          <ac:spMkLst>
            <pc:docMk/>
            <pc:sldMk cId="3489265492" sldId="279"/>
            <ac:spMk id="3" creationId="{0BC39B5C-DCD7-454C-8A00-D4A3172767B4}"/>
          </ac:spMkLst>
        </pc:spChg>
        <pc:picChg chg="add del mod">
          <ac:chgData name="C C" userId="58c016da926720ee" providerId="LiveId" clId="{13D0603B-2F04-4991-8B59-3487B313B2ED}" dt="2021-04-21T17:34:44.060" v="3779" actId="21"/>
          <ac:picMkLst>
            <pc:docMk/>
            <pc:sldMk cId="3489265492" sldId="279"/>
            <ac:picMk id="4" creationId="{3ACE17AB-B394-4BE4-98D6-DE43E5536EE3}"/>
          </ac:picMkLst>
        </pc:picChg>
        <pc:picChg chg="add del mod">
          <ac:chgData name="C C" userId="58c016da926720ee" providerId="LiveId" clId="{13D0603B-2F04-4991-8B59-3487B313B2ED}" dt="2021-04-21T17:27:23.606" v="3384" actId="21"/>
          <ac:picMkLst>
            <pc:docMk/>
            <pc:sldMk cId="3489265492" sldId="279"/>
            <ac:picMk id="7170" creationId="{AFE6C1AF-DD74-4DD1-88C0-816D0E398A28}"/>
          </ac:picMkLst>
        </pc:picChg>
      </pc:sldChg>
      <pc:sldChg chg="addSp delSp modSp new mod ord modClrScheme chgLayout">
        <pc:chgData name="C C" userId="58c016da926720ee" providerId="LiveId" clId="{13D0603B-2F04-4991-8B59-3487B313B2ED}" dt="2021-04-21T17:39:50.549" v="4261"/>
        <pc:sldMkLst>
          <pc:docMk/>
          <pc:sldMk cId="1618184174" sldId="280"/>
        </pc:sldMkLst>
        <pc:spChg chg="mod ord">
          <ac:chgData name="C C" userId="58c016da926720ee" providerId="LiveId" clId="{13D0603B-2F04-4991-8B59-3487B313B2ED}" dt="2021-04-21T17:28:18.452" v="3480" actId="20577"/>
          <ac:spMkLst>
            <pc:docMk/>
            <pc:sldMk cId="1618184174" sldId="280"/>
            <ac:spMk id="2" creationId="{A8EC6E83-53E1-4964-AA98-49F3856117A3}"/>
          </ac:spMkLst>
        </pc:spChg>
        <pc:spChg chg="del mod ord">
          <ac:chgData name="C C" userId="58c016da926720ee" providerId="LiveId" clId="{13D0603B-2F04-4991-8B59-3487B313B2ED}" dt="2021-04-21T17:20:52.677" v="3349" actId="700"/>
          <ac:spMkLst>
            <pc:docMk/>
            <pc:sldMk cId="1618184174" sldId="280"/>
            <ac:spMk id="3" creationId="{F91CF5FF-AE35-4FD7-9729-DC2FBD2F0B51}"/>
          </ac:spMkLst>
        </pc:spChg>
        <pc:spChg chg="add mod ord">
          <ac:chgData name="C C" userId="58c016da926720ee" providerId="LiveId" clId="{13D0603B-2F04-4991-8B59-3487B313B2ED}" dt="2021-04-21T17:39:50.549" v="4261"/>
          <ac:spMkLst>
            <pc:docMk/>
            <pc:sldMk cId="1618184174" sldId="280"/>
            <ac:spMk id="4" creationId="{97134A8E-38AE-43A2-85F9-A82D237FCEC1}"/>
          </ac:spMkLst>
        </pc:spChg>
        <pc:spChg chg="add del mod ord">
          <ac:chgData name="C C" userId="58c016da926720ee" providerId="LiveId" clId="{13D0603B-2F04-4991-8B59-3487B313B2ED}" dt="2021-04-21T17:27:25.719" v="3385"/>
          <ac:spMkLst>
            <pc:docMk/>
            <pc:sldMk cId="1618184174" sldId="280"/>
            <ac:spMk id="5" creationId="{E37C0490-F0A8-4D9D-A4AD-1A67922A2E32}"/>
          </ac:spMkLst>
        </pc:spChg>
        <pc:spChg chg="add del mod">
          <ac:chgData name="C C" userId="58c016da926720ee" providerId="LiveId" clId="{13D0603B-2F04-4991-8B59-3487B313B2ED}" dt="2021-04-21T17:34:45.338" v="3780"/>
          <ac:spMkLst>
            <pc:docMk/>
            <pc:sldMk cId="1618184174" sldId="280"/>
            <ac:spMk id="7" creationId="{1A8AE616-44C0-47F9-AA09-DB4455B003AE}"/>
          </ac:spMkLst>
        </pc:spChg>
        <pc:picChg chg="add del mod">
          <ac:chgData name="C C" userId="58c016da926720ee" providerId="LiveId" clId="{13D0603B-2F04-4991-8B59-3487B313B2ED}" dt="2021-04-21T17:28:57.845" v="3565" actId="21"/>
          <ac:picMkLst>
            <pc:docMk/>
            <pc:sldMk cId="1618184174" sldId="280"/>
            <ac:picMk id="6" creationId="{1947EF7F-721C-4DEE-B116-B5627245E4FC}"/>
          </ac:picMkLst>
        </pc:picChg>
        <pc:picChg chg="add mod">
          <ac:chgData name="C C" userId="58c016da926720ee" providerId="LiveId" clId="{13D0603B-2F04-4991-8B59-3487B313B2ED}" dt="2021-04-21T17:34:45.338" v="3780"/>
          <ac:picMkLst>
            <pc:docMk/>
            <pc:sldMk cId="1618184174" sldId="280"/>
            <ac:picMk id="8" creationId="{CB5B1F17-19C0-4118-9B70-3D3D351B8734}"/>
          </ac:picMkLst>
        </pc:picChg>
      </pc:sldChg>
      <pc:sldChg chg="addSp delSp modSp new mod modClrScheme chgLayout">
        <pc:chgData name="C C" userId="58c016da926720ee" providerId="LiveId" clId="{13D0603B-2F04-4991-8B59-3487B313B2ED}" dt="2021-04-21T17:40:25.296" v="4271" actId="114"/>
        <pc:sldMkLst>
          <pc:docMk/>
          <pc:sldMk cId="2715604998" sldId="281"/>
        </pc:sldMkLst>
        <pc:spChg chg="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2" creationId="{308363B5-02D7-41F0-8AC1-A5C2B08FDBC8}"/>
          </ac:spMkLst>
        </pc:spChg>
        <pc:spChg chg="del mod ord">
          <ac:chgData name="C C" userId="58c016da926720ee" providerId="LiveId" clId="{13D0603B-2F04-4991-8B59-3487B313B2ED}" dt="2021-04-21T17:35:01.531" v="3782" actId="700"/>
          <ac:spMkLst>
            <pc:docMk/>
            <pc:sldMk cId="2715604998" sldId="281"/>
            <ac:spMk id="3" creationId="{3C505F3B-5CAA-4391-8798-78D84D99DC3C}"/>
          </ac:spMkLst>
        </pc:spChg>
        <pc:spChg chg="add mod ord">
          <ac:chgData name="C C" userId="58c016da926720ee" providerId="LiveId" clId="{13D0603B-2F04-4991-8B59-3487B313B2ED}" dt="2021-04-21T17:40:25.296" v="4271" actId="114"/>
          <ac:spMkLst>
            <pc:docMk/>
            <pc:sldMk cId="2715604998" sldId="281"/>
            <ac:spMk id="4" creationId="{531F7FDF-1D5A-4B1E-A5AB-0D91459F3053}"/>
          </ac:spMkLst>
        </pc:spChg>
        <pc:spChg chg="add del 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5" creationId="{497FD107-28AD-44A0-8B28-CED47413B26B}"/>
          </ac:spMkLst>
        </pc:spChg>
      </pc:sldChg>
    </pc:docChg>
  </pc:docChgLst>
  <pc:docChgLst>
    <pc:chgData name="C C" userId="58c016da926720ee" providerId="LiveId" clId="{E14A2D09-E26F-454D-AEAD-E86546C67D34}"/>
    <pc:docChg chg="custSel modSld">
      <pc:chgData name="C C" userId="58c016da926720ee" providerId="LiveId" clId="{E14A2D09-E26F-454D-AEAD-E86546C67D34}" dt="2020-11-16T15:08:18.888" v="0" actId="478"/>
      <pc:docMkLst>
        <pc:docMk/>
      </pc:docMkLst>
      <pc:sldChg chg="delSp mod">
        <pc:chgData name="C C" userId="58c016da926720ee" providerId="LiveId" clId="{E14A2D09-E26F-454D-AEAD-E86546C67D34}" dt="2020-11-16T15:08:18.888" v="0" actId="478"/>
        <pc:sldMkLst>
          <pc:docMk/>
          <pc:sldMk cId="2755674061" sldId="403"/>
        </pc:sldMkLst>
        <pc:spChg chg="del">
          <ac:chgData name="C C" userId="58c016da926720ee" providerId="LiveId" clId="{E14A2D09-E26F-454D-AEAD-E86546C67D34}" dt="2020-11-16T15:08:18.888" v="0" actId="478"/>
          <ac:spMkLst>
            <pc:docMk/>
            <pc:sldMk cId="2755674061" sldId="40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85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66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69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Quelle: https://sozialtheoristen.de/2020/06/03/bullshit-warum-es-hilfreich-sein-kann-manchmal-nicht-auf-den-punkt-zu-kommen/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1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Politikwissenschaft, Postfaktizität und Epistemologie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Politische Datenkompetenz gewinnen und</a:t>
            </a:r>
            <a:br>
              <a:rPr lang="de-DE" sz="3200" noProof="0" dirty="0"/>
            </a:br>
            <a:r>
              <a:rPr lang="de-DE" sz="3200" noProof="0" dirty="0"/>
              <a:t>vermitteln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CC0EEB-5297-4B38-A232-9075388B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“Alter” Bullshit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5931D7-3AB7-4C23-8950-11FDE5BE3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Alter Bullshit</a:t>
            </a:r>
          </a:p>
          <a:p>
            <a:pPr marL="698500" lvl="1" indent="-342900"/>
            <a:r>
              <a:rPr lang="de-DE" noProof="0" dirty="0"/>
              <a:t>Logische Fehlschlüsse </a:t>
            </a:r>
          </a:p>
          <a:p>
            <a:pPr marL="698500" lvl="1" indent="-342900"/>
            <a:r>
              <a:rPr lang="de-DE" noProof="0" dirty="0"/>
              <a:t>Unklare Konzepte  </a:t>
            </a:r>
          </a:p>
          <a:p>
            <a:pPr marL="698500" lvl="1" indent="-342900"/>
            <a:r>
              <a:rPr lang="de-DE" noProof="0" dirty="0"/>
              <a:t>“Schwierige”, komplizierte oder überkomplexe Sprache</a:t>
            </a:r>
          </a:p>
          <a:p>
            <a:pPr marL="698500" lvl="1" indent="-342900"/>
            <a:r>
              <a:rPr lang="de-DE" noProof="0" dirty="0"/>
              <a:t> “Schwurbelei”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Kernkompetenz der sozialwissenschaftlichen Ausbildung: </a:t>
            </a:r>
            <a:r>
              <a:rPr lang="de-DE" noProof="0" dirty="0">
                <a:sym typeface="Wingdings" panose="05000000000000000000" pitchFamily="2" charset="2"/>
              </a:rPr>
              <a:t>Diese Formen zu identifizieren und zu widerlegen</a:t>
            </a:r>
            <a:endParaRPr lang="de-DE" noProof="0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8BA9B61-2C2B-4FB6-8FAC-013150C651D6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48"/>
            <a:ext cx="4337050" cy="34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13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F96-290E-4831-B089-51ED0EB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Neuer Bullshit?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9756A3-8B5C-4F23-8C6F-C42D500F6531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1" y="3184401"/>
            <a:ext cx="3189425" cy="18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1BBB04ED-7449-4143-98E4-BAF52B1F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818238"/>
            <a:ext cx="3888188" cy="218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2281F-E862-46AB-8ECF-B8A0AC51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57" y="1375575"/>
            <a:ext cx="4456525" cy="2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372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F96-290E-4831-B089-51ED0EB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Neuer Bullshit – Mathiness </a:t>
            </a:r>
          </a:p>
        </p:txBody>
      </p:sp>
      <p:pic>
        <p:nvPicPr>
          <p:cNvPr id="2054" name="Picture 6" descr="Page 89 of ">
            <a:extLst>
              <a:ext uri="{FF2B5EF4-FFF2-40B4-BE49-F238E27FC236}">
                <a16:creationId xmlns:a16="http://schemas.microsoft.com/office/drawing/2014/main" id="{1A28F2B2-0324-4A56-89BD-FFF661692D44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8" y="720695"/>
            <a:ext cx="3027589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The Economics of Ideas: Paul Romer, former Berkeley Economics Professor,  receives the 2018 Nobel Prize | Department of Economics">
            <a:extLst>
              <a:ext uri="{FF2B5EF4-FFF2-40B4-BE49-F238E27FC236}">
                <a16:creationId xmlns:a16="http://schemas.microsoft.com/office/drawing/2014/main" id="{090F3D6C-ABB1-44BC-9C2E-D65DB513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21" y="1527899"/>
            <a:ext cx="3937138" cy="26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6469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F96-290E-4831-B089-51ED0EB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Neuer Bullshit – Mathiness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C37C2-7D63-467F-8579-A64E4187C9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0" noProof="0" dirty="0"/>
          </a:p>
          <a:p>
            <a:pPr algn="ctr"/>
            <a:r>
              <a:rPr lang="de-DE" noProof="0" dirty="0"/>
              <a:t>Mathiness</a:t>
            </a:r>
          </a:p>
          <a:p>
            <a:pPr algn="ctr"/>
            <a:r>
              <a:rPr lang="de-DE" b="0" noProof="0" dirty="0"/>
              <a:t>Nutzung mathematischer Formeln in volkswirtschaftlicher Analyse die nicht das Ziel haben Aussagen zu Präzisieren, sondern um mit einer Unmenge irrelevanter mathematischer Formeln Schwächen der Argumentation oder ideologische Anliegen zu verschleiern </a:t>
            </a:r>
          </a:p>
        </p:txBody>
      </p:sp>
    </p:spTree>
    <p:extLst>
      <p:ext uri="{BB962C8B-B14F-4D97-AF65-F5344CB8AC3E}">
        <p14:creationId xmlns:p14="http://schemas.microsoft.com/office/powerpoint/2010/main" val="41747629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3FEC-5FC0-4EFC-B585-939DF500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(</a:t>
            </a:r>
            <a:r>
              <a:rPr lang="de-DE" noProof="0" dirty="0" err="1"/>
              <a:t>Arbeits</a:t>
            </a:r>
            <a:r>
              <a:rPr lang="de-DE" noProof="0" dirty="0"/>
              <a:t>) Definition für den Kurs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B0211-DC86-41B3-BBAD-A10AAA8C4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0" noProof="0" dirty="0"/>
          </a:p>
          <a:p>
            <a:pPr algn="ctr"/>
            <a:r>
              <a:rPr lang="de-DE" b="0" noProof="0" dirty="0"/>
              <a:t>Bullshit ist die Nutzung von technischer/ mathematischer Sprache, statistischen Werten, </a:t>
            </a:r>
            <a:r>
              <a:rPr lang="de-DE" b="0" dirty="0"/>
              <a:t>Datenvisualisierungen </a:t>
            </a:r>
            <a:r>
              <a:rPr lang="de-DE" b="0" noProof="0" dirty="0"/>
              <a:t>oder anderen Formen der Präsentation die nur das Ziel hat zu beindrucken, zu überwältigen oder zu überzeugen – ohne das Wahrheit, logische </a:t>
            </a:r>
            <a:r>
              <a:rPr lang="de-DE" b="0" dirty="0"/>
              <a:t>Nachvollziehbarkeit </a:t>
            </a:r>
            <a:r>
              <a:rPr lang="de-DE" b="0" noProof="0" dirty="0"/>
              <a:t>oder zugrunde liegende Informationen in irgendeiner weise relevant sind </a:t>
            </a:r>
          </a:p>
        </p:txBody>
      </p:sp>
    </p:spTree>
    <p:extLst>
      <p:ext uri="{BB962C8B-B14F-4D97-AF65-F5344CB8AC3E}">
        <p14:creationId xmlns:p14="http://schemas.microsoft.com/office/powerpoint/2010/main" val="192541771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7D29708-82E9-44EF-AD15-91EB4DEC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Wissenschaft und Wahrheit?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0A62B-C210-4117-978F-3DEC8861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Politikwissenschaft, Postfaktizität und Epistemologie</a:t>
            </a:r>
          </a:p>
        </p:txBody>
      </p:sp>
    </p:spTree>
    <p:extLst>
      <p:ext uri="{BB962C8B-B14F-4D97-AF65-F5344CB8AC3E}">
        <p14:creationId xmlns:p14="http://schemas.microsoft.com/office/powerpoint/2010/main" val="136203523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4CFC-98A7-4F31-B034-291459C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Macht, Wissen, und Wahrheit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6EFA5-2C3C-41FC-B886-3EE23671C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Postmoderne / Konstruktivistische Kritik </a:t>
            </a:r>
          </a:p>
          <a:p>
            <a:pPr marL="698500" lvl="1" indent="-342900"/>
            <a:r>
              <a:rPr lang="de-DE" noProof="0" dirty="0"/>
              <a:t>Wissen und Wahrheit sind sozial konstruiert</a:t>
            </a:r>
          </a:p>
          <a:p>
            <a:pPr marL="698500" lvl="1" indent="-342900"/>
            <a:r>
              <a:rPr lang="de-DE" noProof="0" dirty="0"/>
              <a:t>Wahrheit und Wissenschaft als Machtbegriff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Grundsätzliche Fragestellung: </a:t>
            </a:r>
          </a:p>
          <a:p>
            <a:pPr marL="698500" lvl="1" indent="-342900"/>
            <a:r>
              <a:rPr lang="de-DE" b="0" noProof="0" dirty="0"/>
              <a:t>Gibt es eine Wahrheit? </a:t>
            </a:r>
          </a:p>
          <a:p>
            <a:pPr marL="698500" lvl="1" indent="-342900"/>
            <a:r>
              <a:rPr lang="de-DE" b="0" noProof="0" dirty="0"/>
              <a:t>Wie können wir diese Wahrheit erkennen und greifbar machen?</a:t>
            </a:r>
            <a:endParaRPr lang="de-DE" noProof="0" dirty="0"/>
          </a:p>
        </p:txBody>
      </p:sp>
      <p:pic>
        <p:nvPicPr>
          <p:cNvPr id="1026" name="Picture 2" descr="Ist möglicherweise ein Bild von Text „things are like prisons BOOO/ GET BETTER MATERIAL. Foucault Foucault prisons factories are like prisons schools are like prisons are like hospitals are like prisons barracks are like prisons prisons“">
            <a:extLst>
              <a:ext uri="{FF2B5EF4-FFF2-40B4-BE49-F238E27FC236}">
                <a16:creationId xmlns:a16="http://schemas.microsoft.com/office/drawing/2014/main" id="{A3EE224F-74F1-478F-9E71-FEC781D4C30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53" y="736599"/>
            <a:ext cx="4059674" cy="40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053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6E83-53E1-4964-AA98-49F3856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Ontologie und Epistemologie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4A8E-38AE-43A2-85F9-A82D237FC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279899" cy="42380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Ontologie </a:t>
            </a:r>
          </a:p>
          <a:p>
            <a:pPr marL="698500" lvl="1" indent="-342900"/>
            <a:r>
              <a:rPr lang="de-DE" noProof="0" dirty="0"/>
              <a:t>Lehre des Seins </a:t>
            </a:r>
          </a:p>
          <a:p>
            <a:pPr marL="698500" lvl="1" indent="-342900"/>
            <a:r>
              <a:rPr lang="de-DE" noProof="0" dirty="0">
                <a:sym typeface="Wingdings" panose="05000000000000000000" pitchFamily="2" charset="2"/>
              </a:rPr>
              <a:t>Gibt es eine absolute Wahrheit oder nicht?</a:t>
            </a: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Epistemologie </a:t>
            </a:r>
          </a:p>
          <a:p>
            <a:pPr marL="698500" lvl="1" indent="-342900"/>
            <a:r>
              <a:rPr lang="de-DE" noProof="0" dirty="0"/>
              <a:t>Lehre des Wissens </a:t>
            </a:r>
          </a:p>
          <a:p>
            <a:pPr marL="698500" lvl="1" indent="-342900"/>
            <a:r>
              <a:rPr lang="de-DE" noProof="0" dirty="0"/>
              <a:t>Wie können wir die Welt verständlich machen?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Fokus des Kurses: </a:t>
            </a:r>
          </a:p>
          <a:p>
            <a:pPr marL="698500" lvl="1" indent="-342900"/>
            <a:r>
              <a:rPr lang="de-DE" b="0" noProof="0" dirty="0"/>
              <a:t>Wissenschaft als </a:t>
            </a:r>
            <a:r>
              <a:rPr lang="de-DE" dirty="0"/>
              <a:t>Intersubjektive Nachvollziehbarkeit</a:t>
            </a:r>
            <a:endParaRPr lang="de-DE" noProof="0" dirty="0"/>
          </a:p>
        </p:txBody>
      </p:sp>
      <p:pic>
        <p:nvPicPr>
          <p:cNvPr id="8" name="Picture 2" descr="When it comes to solving complex problems, collaborating isn't enough -  Systems thinking">
            <a:extLst>
              <a:ext uri="{FF2B5EF4-FFF2-40B4-BE49-F238E27FC236}">
                <a16:creationId xmlns:a16="http://schemas.microsoft.com/office/drawing/2014/main" id="{CB5B1F17-19C0-4118-9B70-3D3D351B8734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8242"/>
            <a:ext cx="4337050" cy="293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8417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63B5-02D7-41F0-8AC1-A5C2B08F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Datenkompetenz &amp;Kommunikation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F7FDF-1D5A-4B1E-A5AB-0D91459F3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Fragestellung für den Kurs</a:t>
            </a:r>
          </a:p>
          <a:p>
            <a:pPr marL="698500" lvl="1" indent="-342900"/>
            <a:r>
              <a:rPr lang="de-DE" noProof="0" dirty="0"/>
              <a:t>Wie können wir besser mit und durch Daten kommunizieren? </a:t>
            </a:r>
          </a:p>
          <a:p>
            <a:pPr marL="698500" lvl="1" indent="-342900"/>
            <a:r>
              <a:rPr lang="de-DE" noProof="0" dirty="0"/>
              <a:t>Wie können wir die Kommunikation anderer besser überprüfen und nachvollziehen? </a:t>
            </a:r>
          </a:p>
          <a:p>
            <a:pPr marL="698500" lvl="1" indent="-342900"/>
            <a:endParaRPr lang="de-DE" sz="1500" noProof="0" dirty="0"/>
          </a:p>
          <a:p>
            <a:pPr lvl="1" indent="0" algn="ctr">
              <a:buNone/>
            </a:pPr>
            <a:r>
              <a:rPr lang="de-DE" i="1" noProof="0" dirty="0"/>
              <a:t>Oder:</a:t>
            </a:r>
          </a:p>
          <a:p>
            <a:pPr lvl="1" indent="0" algn="ctr">
              <a:buNone/>
            </a:pPr>
            <a:endParaRPr lang="de-DE" sz="1500" noProof="0" dirty="0"/>
          </a:p>
          <a:p>
            <a:r>
              <a:rPr lang="de-DE" b="0" noProof="0" dirty="0"/>
              <a:t>Wie können wir “Neuen” Bullshit durchhauen und vermeiden, selber welchen zu produzieren?  </a:t>
            </a:r>
          </a:p>
        </p:txBody>
      </p:sp>
    </p:spTree>
    <p:extLst>
      <p:ext uri="{BB962C8B-B14F-4D97-AF65-F5344CB8AC3E}">
        <p14:creationId xmlns:p14="http://schemas.microsoft.com/office/powerpoint/2010/main" val="27156049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9E2-D84E-4BD7-98AF-8173501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1C7B-F796-49FB-82FD-B0737BCD2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Wissenschaftsphilosophische Einordnung</a:t>
            </a:r>
          </a:p>
          <a:p>
            <a:pPr marL="812800" lvl="1" indent="-457200"/>
            <a:r>
              <a:rPr lang="de-DE" noProof="0" dirty="0"/>
              <a:t>Was ist Bullshit ? </a:t>
            </a:r>
          </a:p>
          <a:p>
            <a:pPr marL="812800" lvl="1" indent="-457200"/>
            <a:r>
              <a:rPr lang="de-DE" noProof="0" dirty="0"/>
              <a:t>Wie grenzen wir es von anderen Phänomenen ab?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“Neuer” vs.  “Alter” Bullshit </a:t>
            </a:r>
          </a:p>
          <a:p>
            <a:pPr marL="812800" lvl="1" indent="-457200"/>
            <a:r>
              <a:rPr lang="de-DE" noProof="0" dirty="0"/>
              <a:t>Mathiness oder die Illusion von Wissenschaft</a:t>
            </a:r>
          </a:p>
          <a:p>
            <a:pPr marL="812800" lvl="1" indent="-457200"/>
            <a:r>
              <a:rPr lang="de-DE" noProof="0" dirty="0"/>
              <a:t>Datenkompetenz für Nichtexperten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Wissenschaft und Wahrheit? </a:t>
            </a:r>
          </a:p>
          <a:p>
            <a:pPr marL="812800" lvl="1" indent="-457200"/>
            <a:r>
              <a:rPr lang="de-DE" noProof="0" dirty="0"/>
              <a:t>Welche Perspektive nehmen wir im Kurs ein?</a:t>
            </a:r>
          </a:p>
          <a:p>
            <a:pPr marL="812800" lvl="1" indent="-457200"/>
            <a:r>
              <a:rPr lang="de-DE" noProof="0" dirty="0"/>
              <a:t>Ist alles relative? </a:t>
            </a:r>
          </a:p>
          <a:p>
            <a:pPr lvl="1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12162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D81823-D23E-434B-9A37-A10CA24EF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Wissenschaftsphilosophische Einordnung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35400-5B2C-4AB5-BDC7-8C9A43789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Politikwissenschaft, Postfaktizität und Epistemologie</a:t>
            </a:r>
          </a:p>
        </p:txBody>
      </p:sp>
    </p:spTree>
    <p:extLst>
      <p:ext uri="{BB962C8B-B14F-4D97-AF65-F5344CB8AC3E}">
        <p14:creationId xmlns:p14="http://schemas.microsoft.com/office/powerpoint/2010/main" val="42005782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6395C-2DF5-499E-9890-3F33F89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Postfaktizität </a:t>
            </a:r>
            <a:r>
              <a:rPr lang="de-DE" noProof="0" dirty="0"/>
              <a:t>und Bullshit 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FE0F06-6A48-44B5-BBB3-7076F5A1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endParaRPr lang="de-DE" noProof="0" dirty="0"/>
          </a:p>
          <a:p>
            <a:pPr marL="342900" indent="-342900"/>
            <a:endParaRPr lang="de-DE" noProof="0" dirty="0"/>
          </a:p>
        </p:txBody>
      </p:sp>
      <p:pic>
        <p:nvPicPr>
          <p:cNvPr id="1028" name="Picture 4" descr="Bullshit von Harry G. Frankfurt - Suhrkamp Insel Bücher Buchdetail">
            <a:extLst>
              <a:ext uri="{FF2B5EF4-FFF2-40B4-BE49-F238E27FC236}">
                <a16:creationId xmlns:a16="http://schemas.microsoft.com/office/drawing/2014/main" id="{2A72CD30-8D3E-417A-B214-B96C8D44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6" y="932639"/>
            <a:ext cx="2287170" cy="36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ghting Bull - The New York Times">
            <a:extLst>
              <a:ext uri="{FF2B5EF4-FFF2-40B4-BE49-F238E27FC236}">
                <a16:creationId xmlns:a16="http://schemas.microsoft.com/office/drawing/2014/main" id="{74AA1CDA-B619-4398-965F-27D1D7AE835A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7" y="728359"/>
            <a:ext cx="1739392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75C1A-5EE3-4324-8740-753A91EB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99" y="1656884"/>
            <a:ext cx="4154170" cy="18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97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6395C-2DF5-499E-9890-3F33F89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Postfaktizität </a:t>
            </a:r>
            <a:r>
              <a:rPr lang="de-DE" noProof="0" dirty="0"/>
              <a:t>und Bullshit II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FE0F06-6A48-44B5-BBB3-7076F5A1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Schlüsselwerk: Harry Frankfurt: “Bullshit” </a:t>
            </a:r>
          </a:p>
          <a:p>
            <a:pPr marL="698500" lvl="1" indent="-342900"/>
            <a:r>
              <a:rPr lang="de-DE" noProof="0" dirty="0"/>
              <a:t>Essay von 1986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Kernkonzept: Bullshit </a:t>
            </a:r>
          </a:p>
          <a:p>
            <a:pPr marL="698500" lvl="1" indent="-342900"/>
            <a:r>
              <a:rPr lang="de-DE" noProof="0" dirty="0"/>
              <a:t>Abgrenzung zur Lüge </a:t>
            </a:r>
            <a:r>
              <a:rPr lang="de-DE" noProof="0" dirty="0">
                <a:sym typeface="Wingdings" panose="05000000000000000000" pitchFamily="2" charset="2"/>
              </a:rPr>
              <a:t> Lüge ist Umkehrung der Wahrheit </a:t>
            </a:r>
          </a:p>
          <a:p>
            <a:pPr marL="698500" lvl="1" indent="-342900"/>
            <a:r>
              <a:rPr lang="de-DE" noProof="0" dirty="0">
                <a:sym typeface="Wingdings" panose="05000000000000000000" pitchFamily="2" charset="2"/>
              </a:rPr>
              <a:t>“Speech Act”</a:t>
            </a:r>
          </a:p>
          <a:p>
            <a:pPr marL="698500" lvl="1" indent="-342900"/>
            <a:r>
              <a:rPr lang="de-DE" noProof="0" dirty="0">
                <a:sym typeface="Wingdings" panose="05000000000000000000" pitchFamily="2" charset="2"/>
              </a:rPr>
              <a:t>Bullshit ist der Wahrheit gegenüber Gleichgültig </a:t>
            </a:r>
          </a:p>
          <a:p>
            <a:pPr marL="698500" lvl="1" indent="-342900"/>
            <a:r>
              <a:rPr lang="de-DE" noProof="0" dirty="0">
                <a:sym typeface="Wingdings" panose="05000000000000000000" pitchFamily="2" charset="2"/>
              </a:rPr>
              <a:t>Ziel ist nicht Überzeugung durch Inhalt sondern durch Form </a:t>
            </a:r>
            <a:endParaRPr lang="de-DE" noProof="0" dirty="0"/>
          </a:p>
          <a:p>
            <a:pPr marL="342900" indent="-342900"/>
            <a:endParaRPr lang="de-DE" noProof="0" dirty="0"/>
          </a:p>
        </p:txBody>
      </p:sp>
      <p:pic>
        <p:nvPicPr>
          <p:cNvPr id="1028" name="Picture 4" descr="Bullshit von Harry G. Frankfurt - Suhrkamp Insel Bücher Buchdetail">
            <a:extLst>
              <a:ext uri="{FF2B5EF4-FFF2-40B4-BE49-F238E27FC236}">
                <a16:creationId xmlns:a16="http://schemas.microsoft.com/office/drawing/2014/main" id="{2A72CD30-8D3E-417A-B214-B96C8D44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6" y="932639"/>
            <a:ext cx="2287170" cy="36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ghting Bull - The New York Times">
            <a:extLst>
              <a:ext uri="{FF2B5EF4-FFF2-40B4-BE49-F238E27FC236}">
                <a16:creationId xmlns:a16="http://schemas.microsoft.com/office/drawing/2014/main" id="{74AA1CDA-B619-4398-965F-27D1D7AE835A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7" y="728359"/>
            <a:ext cx="1739392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191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B1D-279F-4BF0-A8F1-F77F1588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Postfaktizität </a:t>
            </a:r>
            <a:r>
              <a:rPr lang="de-DE" noProof="0" dirty="0"/>
              <a:t>und Demokratie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793D8-E38E-48CB-AE1B-D33A783F9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Bekannte Schlagworte</a:t>
            </a:r>
          </a:p>
          <a:p>
            <a:pPr marL="698500" lvl="1" indent="-342900"/>
            <a:r>
              <a:rPr lang="de-DE" noProof="0" dirty="0"/>
              <a:t>Fake News</a:t>
            </a:r>
          </a:p>
          <a:p>
            <a:pPr marL="698500" lvl="1" indent="-342900"/>
            <a:r>
              <a:rPr lang="de-DE" noProof="0" dirty="0"/>
              <a:t>Alternative Facts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Bekannte Beispiele </a:t>
            </a:r>
          </a:p>
          <a:p>
            <a:pPr marL="698500" lvl="1" indent="-342900"/>
            <a:r>
              <a:rPr lang="de-DE" noProof="0" dirty="0"/>
              <a:t>Brexit </a:t>
            </a:r>
          </a:p>
          <a:p>
            <a:pPr marL="698500" lvl="1" indent="-342900"/>
            <a:r>
              <a:rPr lang="de-DE" noProof="0" dirty="0"/>
              <a:t>Donald Trump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Demokratisches Problem</a:t>
            </a:r>
          </a:p>
          <a:p>
            <a:pPr marL="698500" lvl="1" indent="-342900"/>
            <a:r>
              <a:rPr lang="de-DE" noProof="0" dirty="0"/>
              <a:t>Mündige Bürger:innen </a:t>
            </a:r>
          </a:p>
          <a:p>
            <a:pPr marL="698500" lvl="1" indent="-342900"/>
            <a:r>
              <a:rPr lang="de-DE" noProof="0" dirty="0"/>
              <a:t>Diskurs als Basis der Willensbildung </a:t>
            </a:r>
          </a:p>
          <a:p>
            <a:pPr marL="698500" lvl="1" indent="-342900"/>
            <a:endParaRPr lang="de-DE" noProof="0" dirty="0"/>
          </a:p>
          <a:p>
            <a:pPr marL="698500" lvl="1" indent="-342900"/>
            <a:endParaRPr lang="de-DE" noProof="0" dirty="0"/>
          </a:p>
          <a:p>
            <a:pPr marL="698500" lvl="1" indent="-342900"/>
            <a:endParaRPr lang="de-DE" noProof="0" dirty="0"/>
          </a:p>
          <a:p>
            <a:pPr marL="698500" lvl="1" indent="-342900"/>
            <a:endParaRPr lang="de-DE" noProof="0" dirty="0"/>
          </a:p>
        </p:txBody>
      </p:sp>
      <p:pic>
        <p:nvPicPr>
          <p:cNvPr id="1026" name="Picture 2" descr="Postfaktisch: Die neue Wirklichkeit in Zeiten von Bullshit, Fake News und  Verschwörungstheorien: Amazon.de: Hendricks, Vincent F., Vestergaard, Mads:  Bücher">
            <a:extLst>
              <a:ext uri="{FF2B5EF4-FFF2-40B4-BE49-F238E27FC236}">
                <a16:creationId xmlns:a16="http://schemas.microsoft.com/office/drawing/2014/main" id="{5644FAA5-673F-424D-AECF-3D1B9BE69C9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50" y="736600"/>
            <a:ext cx="26535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93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61B-01ED-41C6-A0E7-B4FA68C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Wo kommt das alles her?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5329-0CF9-49DF-AA8F-1D3955B11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 err="1"/>
              <a:t>Brandolini’s</a:t>
            </a:r>
            <a:r>
              <a:rPr lang="de-DE" noProof="0" dirty="0"/>
              <a:t> “Gesetz”</a:t>
            </a:r>
          </a:p>
          <a:p>
            <a:pPr marL="698500" lvl="1" indent="-342900"/>
            <a:r>
              <a:rPr lang="de-DE" noProof="0" dirty="0"/>
              <a:t>Asymmetrischer Aufwand der Widerlegung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Demokratisierung der Wahrheitsansprüche</a:t>
            </a:r>
          </a:p>
          <a:p>
            <a:pPr marL="698500" lvl="1" indent="-342900"/>
            <a:r>
              <a:rPr lang="de-DE" noProof="0" dirty="0"/>
              <a:t>Technologischer Wandel und neue Medien </a:t>
            </a:r>
          </a:p>
          <a:p>
            <a:pPr marL="698500" lvl="1" indent="-342900"/>
            <a:r>
              <a:rPr lang="de-DE" noProof="0" dirty="0"/>
              <a:t>Demokratisierung von Expertise und Wissen </a:t>
            </a:r>
          </a:p>
          <a:p>
            <a:pPr marL="698500" lvl="1" indent="-342900"/>
            <a:r>
              <a:rPr lang="de-DE" noProof="0" dirty="0"/>
              <a:t>Abflachung von hierarchischen Strukturen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13C768-6851-4952-96ED-3FAAD6FA83F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25987" y="1303337"/>
            <a:ext cx="4029075" cy="3105150"/>
          </a:xfrm>
        </p:spPr>
      </p:pic>
    </p:spTree>
    <p:extLst>
      <p:ext uri="{BB962C8B-B14F-4D97-AF65-F5344CB8AC3E}">
        <p14:creationId xmlns:p14="http://schemas.microsoft.com/office/powerpoint/2010/main" val="427552302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7D29708-82E9-44EF-AD15-91EB4DEC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“Neuer” vs.  “Alter” Bullshit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0A62B-C210-4117-978F-3DEC8861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Politikwissenschaft, Postfaktizität und Epistemologie</a:t>
            </a:r>
          </a:p>
        </p:txBody>
      </p:sp>
    </p:spTree>
    <p:extLst>
      <p:ext uri="{BB962C8B-B14F-4D97-AF65-F5344CB8AC3E}">
        <p14:creationId xmlns:p14="http://schemas.microsoft.com/office/powerpoint/2010/main" val="10770344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CC0EEB-5297-4B38-A232-9075388B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“Alter” Bullshit</a:t>
            </a:r>
          </a:p>
        </p:txBody>
      </p:sp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26CFFFA5-E911-4726-8FC7-B9505EA5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0" y="1267984"/>
            <a:ext cx="5235934" cy="29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64A1F435-26AA-43D4-B7D6-FF8C59AD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94" y="759100"/>
            <a:ext cx="2830789" cy="41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566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468</Words>
  <Application>Microsoft Office PowerPoint</Application>
  <PresentationFormat>On-screen Show (16:9)</PresentationFormat>
  <Paragraphs>92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Verdana</vt:lpstr>
      <vt:lpstr>Vorlesung_15080_17.10.13</vt:lpstr>
      <vt:lpstr>Politische Datenkompetenz gewinnen und vermitteln</vt:lpstr>
      <vt:lpstr>Zusammenfassung</vt:lpstr>
      <vt:lpstr>Politikwissenschaft, Postfaktizität und Epistemologie</vt:lpstr>
      <vt:lpstr>Postfaktizität und Bullshit I</vt:lpstr>
      <vt:lpstr>Postfaktizität und Bullshit II</vt:lpstr>
      <vt:lpstr>Postfaktizität und Demokratie</vt:lpstr>
      <vt:lpstr>Wo kommt das alles her? </vt:lpstr>
      <vt:lpstr>Politikwissenschaft, Postfaktizität und Epistemologie</vt:lpstr>
      <vt:lpstr>“Alter” Bullshit</vt:lpstr>
      <vt:lpstr>“Alter” Bullshit</vt:lpstr>
      <vt:lpstr>Neuer Bullshit?</vt:lpstr>
      <vt:lpstr>Neuer Bullshit – Mathiness </vt:lpstr>
      <vt:lpstr>Neuer Bullshit – Mathiness </vt:lpstr>
      <vt:lpstr>(Arbeits) Definition für den Kurs</vt:lpstr>
      <vt:lpstr>Politikwissenschaft, Postfaktizität und Epistemologie</vt:lpstr>
      <vt:lpstr>Macht, Wissen, und Wahrheit </vt:lpstr>
      <vt:lpstr>Ontologie und Epistemologie</vt:lpstr>
      <vt:lpstr>Datenkompetenz &amp;Kommunikation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221</cp:revision>
  <cp:lastPrinted>2015-10-12T07:54:51Z</cp:lastPrinted>
  <dcterms:created xsi:type="dcterms:W3CDTF">2013-10-17T07:50:24Z</dcterms:created>
  <dcterms:modified xsi:type="dcterms:W3CDTF">2021-04-22T08:42:50Z</dcterms:modified>
</cp:coreProperties>
</file>