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5143500" type="screen16x9"/>
  <p:notesSz cx="68199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66"/>
    <a:srgbClr val="FF0000"/>
    <a:srgbClr val="ED2611"/>
    <a:srgbClr val="FF9933"/>
    <a:srgbClr val="CCD6E0"/>
    <a:srgbClr val="FFCC00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AB5C73-2285-4B9D-95EA-8D16963D2AC1}" v="85" dt="2021-04-29T07:36:06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185" d="100"/>
          <a:sy n="185" d="100"/>
        </p:scale>
        <p:origin x="1002" y="1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57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C" userId="58c016da926720ee" providerId="LiveId" clId="{26EB83BD-0E53-430D-9D3A-B80CCFE30034}"/>
    <pc:docChg chg="undo redo custSel addSld delSld modSld modMainMaster">
      <pc:chgData name="C C" userId="58c016da926720ee" providerId="LiveId" clId="{26EB83BD-0E53-430D-9D3A-B80CCFE30034}" dt="2021-04-20T14:46:54.998" v="1513" actId="20577"/>
      <pc:docMkLst>
        <pc:docMk/>
      </pc:docMkLst>
      <pc:sldChg chg="modSp new mod">
        <pc:chgData name="C C" userId="58c016da926720ee" providerId="LiveId" clId="{26EB83BD-0E53-430D-9D3A-B80CCFE30034}" dt="2021-04-20T14:17:44.302" v="855"/>
        <pc:sldMkLst>
          <pc:docMk/>
          <pc:sldMk cId="548896134" sldId="256"/>
        </pc:sldMkLst>
        <pc:spChg chg="mod">
          <ac:chgData name="C C" userId="58c016da926720ee" providerId="LiveId" clId="{26EB83BD-0E53-430D-9D3A-B80CCFE30034}" dt="2021-04-20T14:17:44.302" v="855"/>
          <ac:spMkLst>
            <pc:docMk/>
            <pc:sldMk cId="548896134" sldId="256"/>
            <ac:spMk id="2" creationId="{A3D8D65C-6706-474E-BED5-5675C19F9359}"/>
          </ac:spMkLst>
        </pc:spChg>
        <pc:spChg chg="mod">
          <ac:chgData name="C C" userId="58c016da926720ee" providerId="LiveId" clId="{26EB83BD-0E53-430D-9D3A-B80CCFE30034}" dt="2021-04-20T14:17:31.626" v="849" actId="255"/>
          <ac:spMkLst>
            <pc:docMk/>
            <pc:sldMk cId="548896134" sldId="256"/>
            <ac:spMk id="3" creationId="{AE1A54AC-3425-4E88-A69E-E11B972DE498}"/>
          </ac:spMkLst>
        </pc:spChg>
      </pc:sldChg>
      <pc:sldChg chg="modSp new del mod">
        <pc:chgData name="C C" userId="58c016da926720ee" providerId="LiveId" clId="{26EB83BD-0E53-430D-9D3A-B80CCFE30034}" dt="2021-04-20T14:06:15.142" v="134" actId="47"/>
        <pc:sldMkLst>
          <pc:docMk/>
          <pc:sldMk cId="1813151185" sldId="257"/>
        </pc:sldMkLst>
        <pc:spChg chg="mod">
          <ac:chgData name="C C" userId="58c016da926720ee" providerId="LiveId" clId="{26EB83BD-0E53-430D-9D3A-B80CCFE30034}" dt="2021-04-20T14:06:13.366" v="133" actId="14100"/>
          <ac:spMkLst>
            <pc:docMk/>
            <pc:sldMk cId="1813151185" sldId="257"/>
            <ac:spMk id="2" creationId="{2E11774E-59CA-405F-85CD-6FF33B862B96}"/>
          </ac:spMkLst>
        </pc:spChg>
        <pc:spChg chg="mod">
          <ac:chgData name="C C" userId="58c016da926720ee" providerId="LiveId" clId="{26EB83BD-0E53-430D-9D3A-B80CCFE30034}" dt="2021-04-20T14:06:05.062" v="132" actId="20577"/>
          <ac:spMkLst>
            <pc:docMk/>
            <pc:sldMk cId="1813151185" sldId="257"/>
            <ac:spMk id="3" creationId="{2D59481C-AB32-4B84-84AD-A2D837E47607}"/>
          </ac:spMkLst>
        </pc:spChg>
      </pc:sldChg>
      <pc:sldChg chg="modSp new mod">
        <pc:chgData name="C C" userId="58c016da926720ee" providerId="LiveId" clId="{26EB83BD-0E53-430D-9D3A-B80CCFE30034}" dt="2021-04-20T14:17:03.846" v="842" actId="20577"/>
        <pc:sldMkLst>
          <pc:docMk/>
          <pc:sldMk cId="4261216236" sldId="257"/>
        </pc:sldMkLst>
        <pc:spChg chg="mod">
          <ac:chgData name="C C" userId="58c016da926720ee" providerId="LiveId" clId="{26EB83BD-0E53-430D-9D3A-B80CCFE30034}" dt="2021-04-20T14:09:01.324" v="176" actId="20577"/>
          <ac:spMkLst>
            <pc:docMk/>
            <pc:sldMk cId="4261216236" sldId="257"/>
            <ac:spMk id="2" creationId="{6589E9E2-D84E-4BD7-98AF-8173501DC37C}"/>
          </ac:spMkLst>
        </pc:spChg>
        <pc:spChg chg="mod">
          <ac:chgData name="C C" userId="58c016da926720ee" providerId="LiveId" clId="{26EB83BD-0E53-430D-9D3A-B80CCFE30034}" dt="2021-04-20T14:17:03.846" v="842" actId="20577"/>
          <ac:spMkLst>
            <pc:docMk/>
            <pc:sldMk cId="4261216236" sldId="257"/>
            <ac:spMk id="3" creationId="{96AE1C7B-F796-49FB-82FD-B0737BCD281F}"/>
          </ac:spMkLst>
        </pc:spChg>
      </pc:sldChg>
      <pc:sldChg chg="addSp delSp modSp new del mod modClrScheme chgLayout">
        <pc:chgData name="C C" userId="58c016da926720ee" providerId="LiveId" clId="{26EB83BD-0E53-430D-9D3A-B80CCFE30034}" dt="2021-04-20T14:26:58.284" v="958" actId="47"/>
        <pc:sldMkLst>
          <pc:docMk/>
          <pc:sldMk cId="3202844774" sldId="258"/>
        </pc:sldMkLst>
        <pc:spChg chg="del mod ord">
          <ac:chgData name="C C" userId="58c016da926720ee" providerId="LiveId" clId="{26EB83BD-0E53-430D-9D3A-B80CCFE30034}" dt="2021-04-20T14:21:48.211" v="890" actId="700"/>
          <ac:spMkLst>
            <pc:docMk/>
            <pc:sldMk cId="3202844774" sldId="258"/>
            <ac:spMk id="2" creationId="{A7C54A15-896A-4A98-9D8E-113222D193B0}"/>
          </ac:spMkLst>
        </pc:spChg>
        <pc:spChg chg="del mod ord">
          <ac:chgData name="C C" userId="58c016da926720ee" providerId="LiveId" clId="{26EB83BD-0E53-430D-9D3A-B80CCFE30034}" dt="2021-04-20T14:21:48.211" v="890" actId="700"/>
          <ac:spMkLst>
            <pc:docMk/>
            <pc:sldMk cId="3202844774" sldId="258"/>
            <ac:spMk id="3" creationId="{BE56FBC3-6573-4078-9637-6FFBAE19E442}"/>
          </ac:spMkLst>
        </pc:spChg>
        <pc:spChg chg="add del mod ord">
          <ac:chgData name="C C" userId="58c016da926720ee" providerId="LiveId" clId="{26EB83BD-0E53-430D-9D3A-B80CCFE30034}" dt="2021-04-20T14:22:12.199" v="895" actId="478"/>
          <ac:spMkLst>
            <pc:docMk/>
            <pc:sldMk cId="3202844774" sldId="258"/>
            <ac:spMk id="4" creationId="{F9EF1049-E57E-4BA6-92B4-AFAF47D846F2}"/>
          </ac:spMkLst>
        </pc:spChg>
        <pc:spChg chg="add del mod ord">
          <ac:chgData name="C C" userId="58c016da926720ee" providerId="LiveId" clId="{26EB83BD-0E53-430D-9D3A-B80CCFE30034}" dt="2021-04-20T14:22:13.054" v="896" actId="478"/>
          <ac:spMkLst>
            <pc:docMk/>
            <pc:sldMk cId="3202844774" sldId="258"/>
            <ac:spMk id="5" creationId="{A2AB59CC-F39F-4FB3-936B-7265C749D07C}"/>
          </ac:spMkLst>
        </pc:spChg>
        <pc:spChg chg="add mod ord">
          <ac:chgData name="C C" userId="58c016da926720ee" providerId="LiveId" clId="{26EB83BD-0E53-430D-9D3A-B80CCFE30034}" dt="2021-04-20T14:24:44.609" v="919" actId="700"/>
          <ac:spMkLst>
            <pc:docMk/>
            <pc:sldMk cId="3202844774" sldId="258"/>
            <ac:spMk id="6" creationId="{D69234E7-52C3-4009-BFF4-E16A9ABC487B}"/>
          </ac:spMkLst>
        </pc:spChg>
        <pc:spChg chg="add mod ord">
          <ac:chgData name="C C" userId="58c016da926720ee" providerId="LiveId" clId="{26EB83BD-0E53-430D-9D3A-B80CCFE30034}" dt="2021-04-20T14:26:42.318" v="949" actId="21"/>
          <ac:spMkLst>
            <pc:docMk/>
            <pc:sldMk cId="3202844774" sldId="258"/>
            <ac:spMk id="7" creationId="{E948227B-5A09-4798-928C-53E623D5A376}"/>
          </ac:spMkLst>
        </pc:spChg>
      </pc:sldChg>
      <pc:sldChg chg="addSp delSp modSp new del mod chgLayout">
        <pc:chgData name="C C" userId="58c016da926720ee" providerId="LiveId" clId="{26EB83BD-0E53-430D-9D3A-B80CCFE30034}" dt="2021-04-20T14:24:53.064" v="923" actId="47"/>
        <pc:sldMkLst>
          <pc:docMk/>
          <pc:sldMk cId="1919342167" sldId="259"/>
        </pc:sldMkLst>
        <pc:spChg chg="add del">
          <ac:chgData name="C C" userId="58c016da926720ee" providerId="LiveId" clId="{26EB83BD-0E53-430D-9D3A-B80CCFE30034}" dt="2021-04-20T14:24:51.304" v="922" actId="700"/>
          <ac:spMkLst>
            <pc:docMk/>
            <pc:sldMk cId="1919342167" sldId="259"/>
            <ac:spMk id="2" creationId="{4D4E7811-4409-48DA-9764-98D93FC1D060}"/>
          </ac:spMkLst>
        </pc:spChg>
        <pc:spChg chg="add del">
          <ac:chgData name="C C" userId="58c016da926720ee" providerId="LiveId" clId="{26EB83BD-0E53-430D-9D3A-B80CCFE30034}" dt="2021-04-20T14:24:51.304" v="922" actId="700"/>
          <ac:spMkLst>
            <pc:docMk/>
            <pc:sldMk cId="1919342167" sldId="259"/>
            <ac:spMk id="3" creationId="{255C2551-9F1E-4ABE-A094-331DB249F170}"/>
          </ac:spMkLst>
        </pc:spChg>
        <pc:spChg chg="add del mod ord">
          <ac:chgData name="C C" userId="58c016da926720ee" providerId="LiveId" clId="{26EB83BD-0E53-430D-9D3A-B80CCFE30034}" dt="2021-04-20T14:24:51.304" v="922" actId="700"/>
          <ac:spMkLst>
            <pc:docMk/>
            <pc:sldMk cId="1919342167" sldId="259"/>
            <ac:spMk id="4" creationId="{71D95278-03DA-45F3-8314-FA4FA228D9FE}"/>
          </ac:spMkLst>
        </pc:spChg>
        <pc:spChg chg="add del mod ord">
          <ac:chgData name="C C" userId="58c016da926720ee" providerId="LiveId" clId="{26EB83BD-0E53-430D-9D3A-B80CCFE30034}" dt="2021-04-20T14:24:51.304" v="922" actId="700"/>
          <ac:spMkLst>
            <pc:docMk/>
            <pc:sldMk cId="1919342167" sldId="259"/>
            <ac:spMk id="5" creationId="{1B612AC9-C570-4814-A5F2-065CE72958A2}"/>
          </ac:spMkLst>
        </pc:spChg>
      </pc:sldChg>
      <pc:sldChg chg="new del">
        <pc:chgData name="C C" userId="58c016da926720ee" providerId="LiveId" clId="{26EB83BD-0E53-430D-9D3A-B80CCFE30034}" dt="2021-04-20T14:25:55.800" v="939" actId="680"/>
        <pc:sldMkLst>
          <pc:docMk/>
          <pc:sldMk cId="2895461158" sldId="259"/>
        </pc:sldMkLst>
      </pc:sldChg>
      <pc:sldChg chg="addSp delSp modSp new mod">
        <pc:chgData name="C C" userId="58c016da926720ee" providerId="LiveId" clId="{26EB83BD-0E53-430D-9D3A-B80CCFE30034}" dt="2021-04-20T14:27:30.223" v="969" actId="478"/>
        <pc:sldMkLst>
          <pc:docMk/>
          <pc:sldMk cId="4200578235" sldId="259"/>
        </pc:sldMkLst>
        <pc:spChg chg="mod">
          <ac:chgData name="C C" userId="58c016da926720ee" providerId="LiveId" clId="{26EB83BD-0E53-430D-9D3A-B80CCFE30034}" dt="2021-04-20T14:26:52.620" v="957" actId="20577"/>
          <ac:spMkLst>
            <pc:docMk/>
            <pc:sldMk cId="4200578235" sldId="259"/>
            <ac:spMk id="2" creationId="{79D81823-D23E-434B-9A37-A10CA24EFD52}"/>
          </ac:spMkLst>
        </pc:spChg>
        <pc:spChg chg="mod">
          <ac:chgData name="C C" userId="58c016da926720ee" providerId="LiveId" clId="{26EB83BD-0E53-430D-9D3A-B80CCFE30034}" dt="2021-04-20T14:26:49.328" v="954" actId="6549"/>
          <ac:spMkLst>
            <pc:docMk/>
            <pc:sldMk cId="4200578235" sldId="259"/>
            <ac:spMk id="3" creationId="{22635400-5B2C-4AB5-BDC7-8C9A4378927D}"/>
          </ac:spMkLst>
        </pc:spChg>
        <pc:spChg chg="del mod">
          <ac:chgData name="C C" userId="58c016da926720ee" providerId="LiveId" clId="{26EB83BD-0E53-430D-9D3A-B80CCFE30034}" dt="2021-04-20T14:27:14.215" v="967" actId="478"/>
          <ac:spMkLst>
            <pc:docMk/>
            <pc:sldMk cId="4200578235" sldId="259"/>
            <ac:spMk id="4" creationId="{B73BA93F-50C5-4F12-B5B7-4132226304F2}"/>
          </ac:spMkLst>
        </pc:spChg>
        <pc:spChg chg="add del mod">
          <ac:chgData name="C C" userId="58c016da926720ee" providerId="LiveId" clId="{26EB83BD-0E53-430D-9D3A-B80CCFE30034}" dt="2021-04-20T14:27:30.223" v="969" actId="478"/>
          <ac:spMkLst>
            <pc:docMk/>
            <pc:sldMk cId="4200578235" sldId="259"/>
            <ac:spMk id="6" creationId="{747967CD-9BD8-47AD-A7A2-D1E2C62FE47C}"/>
          </ac:spMkLst>
        </pc:spChg>
      </pc:sldChg>
      <pc:sldChg chg="modSp new mod">
        <pc:chgData name="C C" userId="58c016da926720ee" providerId="LiveId" clId="{26EB83BD-0E53-430D-9D3A-B80CCFE30034}" dt="2021-04-20T14:27:46.686" v="972"/>
        <pc:sldMkLst>
          <pc:docMk/>
          <pc:sldMk cId="1077034471" sldId="260"/>
        </pc:sldMkLst>
        <pc:spChg chg="mod">
          <ac:chgData name="C C" userId="58c016da926720ee" providerId="LiveId" clId="{26EB83BD-0E53-430D-9D3A-B80CCFE30034}" dt="2021-04-20T14:27:43.300" v="971"/>
          <ac:spMkLst>
            <pc:docMk/>
            <pc:sldMk cId="1077034471" sldId="260"/>
            <ac:spMk id="2" creationId="{C7D29708-82E9-44EF-AD15-91EB4DEC6FCE}"/>
          </ac:spMkLst>
        </pc:spChg>
        <pc:spChg chg="mod">
          <ac:chgData name="C C" userId="58c016da926720ee" providerId="LiveId" clId="{26EB83BD-0E53-430D-9D3A-B80CCFE30034}" dt="2021-04-20T14:27:46.686" v="972"/>
          <ac:spMkLst>
            <pc:docMk/>
            <pc:sldMk cId="1077034471" sldId="260"/>
            <ac:spMk id="3" creationId="{5610A62B-C210-4117-978F-3DEC8861525C}"/>
          </ac:spMkLst>
        </pc:spChg>
      </pc:sldChg>
      <pc:sldChg chg="new del">
        <pc:chgData name="C C" userId="58c016da926720ee" providerId="LiveId" clId="{26EB83BD-0E53-430D-9D3A-B80CCFE30034}" dt="2021-04-20T14:28:10.634" v="983" actId="47"/>
        <pc:sldMkLst>
          <pc:docMk/>
          <pc:sldMk cId="2567091091" sldId="261"/>
        </pc:sldMkLst>
      </pc:sldChg>
      <pc:sldChg chg="modSp add mod">
        <pc:chgData name="C C" userId="58c016da926720ee" providerId="LiveId" clId="{26EB83BD-0E53-430D-9D3A-B80CCFE30034}" dt="2021-04-20T14:28:09.332" v="982" actId="20577"/>
        <pc:sldMkLst>
          <pc:docMk/>
          <pc:sldMk cId="1362035237" sldId="262"/>
        </pc:sldMkLst>
        <pc:spChg chg="mod">
          <ac:chgData name="C C" userId="58c016da926720ee" providerId="LiveId" clId="{26EB83BD-0E53-430D-9D3A-B80CCFE30034}" dt="2021-04-20T14:28:09.332" v="982" actId="20577"/>
          <ac:spMkLst>
            <pc:docMk/>
            <pc:sldMk cId="1362035237" sldId="262"/>
            <ac:spMk id="2" creationId="{C7D29708-82E9-44EF-AD15-91EB4DEC6FCE}"/>
          </ac:spMkLst>
        </pc:spChg>
      </pc:sldChg>
      <pc:sldChg chg="addSp delSp modSp new mod modClrScheme chgLayout">
        <pc:chgData name="C C" userId="58c016da926720ee" providerId="LiveId" clId="{26EB83BD-0E53-430D-9D3A-B80CCFE30034}" dt="2021-04-20T14:45:46.301" v="1455" actId="1076"/>
        <pc:sldMkLst>
          <pc:docMk/>
          <pc:sldMk cId="3140179701" sldId="263"/>
        </pc:sldMkLst>
        <pc:spChg chg="del mod ord">
          <ac:chgData name="C C" userId="58c016da926720ee" providerId="LiveId" clId="{26EB83BD-0E53-430D-9D3A-B80CCFE30034}" dt="2021-04-20T14:31:42.377" v="985" actId="700"/>
          <ac:spMkLst>
            <pc:docMk/>
            <pc:sldMk cId="3140179701" sldId="263"/>
            <ac:spMk id="2" creationId="{283647D4-A40F-4656-8D7D-CCAC766AABDE}"/>
          </ac:spMkLst>
        </pc:spChg>
        <pc:spChg chg="del mod ord">
          <ac:chgData name="C C" userId="58c016da926720ee" providerId="LiveId" clId="{26EB83BD-0E53-430D-9D3A-B80CCFE30034}" dt="2021-04-20T14:31:42.377" v="985" actId="700"/>
          <ac:spMkLst>
            <pc:docMk/>
            <pc:sldMk cId="3140179701" sldId="263"/>
            <ac:spMk id="3" creationId="{65A5840E-3613-4C0B-A204-D3FECFC59DFB}"/>
          </ac:spMkLst>
        </pc:spChg>
        <pc:spChg chg="add del mod ord">
          <ac:chgData name="C C" userId="58c016da926720ee" providerId="LiveId" clId="{26EB83BD-0E53-430D-9D3A-B80CCFE30034}" dt="2021-04-20T14:31:58.087" v="986" actId="700"/>
          <ac:spMkLst>
            <pc:docMk/>
            <pc:sldMk cId="3140179701" sldId="263"/>
            <ac:spMk id="4" creationId="{7881F74D-32F4-4BD7-AD2D-EE45F42094A9}"/>
          </ac:spMkLst>
        </pc:spChg>
        <pc:spChg chg="add del mod ord">
          <ac:chgData name="C C" userId="58c016da926720ee" providerId="LiveId" clId="{26EB83BD-0E53-430D-9D3A-B80CCFE30034}" dt="2021-04-20T14:31:58.087" v="986" actId="700"/>
          <ac:spMkLst>
            <pc:docMk/>
            <pc:sldMk cId="3140179701" sldId="263"/>
            <ac:spMk id="5" creationId="{B545D375-7CAC-4058-9079-C3FFABA65CCA}"/>
          </ac:spMkLst>
        </pc:spChg>
        <pc:spChg chg="add mod ord">
          <ac:chgData name="C C" userId="58c016da926720ee" providerId="LiveId" clId="{26EB83BD-0E53-430D-9D3A-B80CCFE30034}" dt="2021-04-20T14:45:31.719" v="1453" actId="700"/>
          <ac:spMkLst>
            <pc:docMk/>
            <pc:sldMk cId="3140179701" sldId="263"/>
            <ac:spMk id="6" creationId="{8E46395C-2DF5-499E-9890-3F33F8948507}"/>
          </ac:spMkLst>
        </pc:spChg>
        <pc:spChg chg="add mod ord">
          <ac:chgData name="C C" userId="58c016da926720ee" providerId="LiveId" clId="{26EB83BD-0E53-430D-9D3A-B80CCFE30034}" dt="2021-04-20T14:45:31.719" v="1453" actId="700"/>
          <ac:spMkLst>
            <pc:docMk/>
            <pc:sldMk cId="3140179701" sldId="263"/>
            <ac:spMk id="7" creationId="{36FE0F06-6A48-44B5-BBB3-7076F5A1BBAD}"/>
          </ac:spMkLst>
        </pc:spChg>
        <pc:spChg chg="add del mod ord">
          <ac:chgData name="C C" userId="58c016da926720ee" providerId="LiveId" clId="{26EB83BD-0E53-430D-9D3A-B80CCFE30034}" dt="2021-04-20T14:33:23.965" v="1075"/>
          <ac:spMkLst>
            <pc:docMk/>
            <pc:sldMk cId="3140179701" sldId="263"/>
            <ac:spMk id="8" creationId="{1E8F07AA-3DAA-4B12-9C9A-09F8FBD19834}"/>
          </ac:spMkLst>
        </pc:spChg>
        <pc:picChg chg="add mod">
          <ac:chgData name="C C" userId="58c016da926720ee" providerId="LiveId" clId="{26EB83BD-0E53-430D-9D3A-B80CCFE30034}" dt="2021-04-20T14:45:46.301" v="1455" actId="1076"/>
          <ac:picMkLst>
            <pc:docMk/>
            <pc:sldMk cId="3140179701" sldId="263"/>
            <ac:picMk id="10" creationId="{D6E75C1A-5EE3-4324-8740-753A91EB1599}"/>
          </ac:picMkLst>
        </pc:picChg>
        <pc:picChg chg="add mod ord">
          <ac:chgData name="C C" userId="58c016da926720ee" providerId="LiveId" clId="{26EB83BD-0E53-430D-9D3A-B80CCFE30034}" dt="2021-04-20T14:45:31.719" v="1453" actId="700"/>
          <ac:picMkLst>
            <pc:docMk/>
            <pc:sldMk cId="3140179701" sldId="263"/>
            <ac:picMk id="1026" creationId="{74AA1CDA-B619-4398-965F-27D1D7AE835A}"/>
          </ac:picMkLst>
        </pc:picChg>
        <pc:picChg chg="add mod">
          <ac:chgData name="C C" userId="58c016da926720ee" providerId="LiveId" clId="{26EB83BD-0E53-430D-9D3A-B80CCFE30034}" dt="2021-04-20T14:34:13.489" v="1086" actId="1076"/>
          <ac:picMkLst>
            <pc:docMk/>
            <pc:sldMk cId="3140179701" sldId="263"/>
            <ac:picMk id="1028" creationId="{2A72CD30-8D3E-417A-B214-B96C8D445BD4}"/>
          </ac:picMkLst>
        </pc:picChg>
      </pc:sldChg>
      <pc:sldChg chg="modSp add mod">
        <pc:chgData name="C C" userId="58c016da926720ee" providerId="LiveId" clId="{26EB83BD-0E53-430D-9D3A-B80CCFE30034}" dt="2021-04-20T14:46:10.186" v="1490" actId="20577"/>
        <pc:sldMkLst>
          <pc:docMk/>
          <pc:sldMk cId="2943619163" sldId="264"/>
        </pc:sldMkLst>
        <pc:spChg chg="mod">
          <ac:chgData name="C C" userId="58c016da926720ee" providerId="LiveId" clId="{26EB83BD-0E53-430D-9D3A-B80CCFE30034}" dt="2021-04-20T14:43:07.821" v="1366" actId="20577"/>
          <ac:spMkLst>
            <pc:docMk/>
            <pc:sldMk cId="2943619163" sldId="264"/>
            <ac:spMk id="6" creationId="{8E46395C-2DF5-499E-9890-3F33F8948507}"/>
          </ac:spMkLst>
        </pc:spChg>
        <pc:spChg chg="mod">
          <ac:chgData name="C C" userId="58c016da926720ee" providerId="LiveId" clId="{26EB83BD-0E53-430D-9D3A-B80CCFE30034}" dt="2021-04-20T14:46:10.186" v="1490" actId="20577"/>
          <ac:spMkLst>
            <pc:docMk/>
            <pc:sldMk cId="2943619163" sldId="264"/>
            <ac:spMk id="7" creationId="{36FE0F06-6A48-44B5-BBB3-7076F5A1BBAD}"/>
          </ac:spMkLst>
        </pc:spChg>
      </pc:sldChg>
      <pc:sldChg chg="modSp new mod">
        <pc:chgData name="C C" userId="58c016da926720ee" providerId="LiveId" clId="{26EB83BD-0E53-430D-9D3A-B80CCFE30034}" dt="2021-04-20T14:46:54.998" v="1513" actId="20577"/>
        <pc:sldMkLst>
          <pc:docMk/>
          <pc:sldMk cId="3392102925" sldId="265"/>
        </pc:sldMkLst>
        <pc:spChg chg="mod">
          <ac:chgData name="C C" userId="58c016da926720ee" providerId="LiveId" clId="{26EB83BD-0E53-430D-9D3A-B80CCFE30034}" dt="2021-04-20T14:46:54.998" v="1513" actId="20577"/>
          <ac:spMkLst>
            <pc:docMk/>
            <pc:sldMk cId="3392102925" sldId="265"/>
            <ac:spMk id="2" creationId="{FB7E241F-C5EA-496A-8183-53761FE262FD}"/>
          </ac:spMkLst>
        </pc:spChg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0" sldId="389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1972174753" sldId="390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712180384" sldId="391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2809186413" sldId="392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2952227195" sldId="393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597734398" sldId="394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4049705087" sldId="396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4095670578" sldId="397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1108036794" sldId="398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4220454299" sldId="399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3122993117" sldId="401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1818550125" sldId="402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2755674061" sldId="403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1547314194" sldId="405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3423039718" sldId="406"/>
        </pc:sldMkLst>
      </pc:sldChg>
      <pc:sldMasterChg chg="addSp delSp modSp mod addSldLayout delSldLayout modSldLayout">
        <pc:chgData name="C C" userId="58c016da926720ee" providerId="LiveId" clId="{26EB83BD-0E53-430D-9D3A-B80CCFE30034}" dt="2021-04-20T14:27:24.278" v="968" actId="478"/>
        <pc:sldMasterMkLst>
          <pc:docMk/>
          <pc:sldMasterMk cId="0" sldId="2147483678"/>
        </pc:sldMasterMkLst>
        <pc:spChg chg="add del mod ord">
          <ac:chgData name="C C" userId="58c016da926720ee" providerId="LiveId" clId="{26EB83BD-0E53-430D-9D3A-B80CCFE30034}" dt="2021-04-20T13:58:33.502" v="33"/>
          <ac:spMkLst>
            <pc:docMk/>
            <pc:sldMasterMk cId="0" sldId="2147483678"/>
            <ac:spMk id="7" creationId="{1B21ED6D-C0C4-4B04-916B-B16BA6F50B56}"/>
          </ac:spMkLst>
        </pc:spChg>
        <pc:spChg chg="add del mod ord">
          <ac:chgData name="C C" userId="58c016da926720ee" providerId="LiveId" clId="{26EB83BD-0E53-430D-9D3A-B80CCFE30034}" dt="2021-04-20T14:02:03.227" v="81"/>
          <ac:spMkLst>
            <pc:docMk/>
            <pc:sldMasterMk cId="0" sldId="2147483678"/>
            <ac:spMk id="8" creationId="{F9C59A57-7CF1-4F81-8CDC-F30B5D4E728C}"/>
          </ac:spMkLst>
        </pc:spChg>
        <pc:spChg chg="mod">
          <ac:chgData name="C C" userId="58c016da926720ee" providerId="LiveId" clId="{26EB83BD-0E53-430D-9D3A-B80CCFE30034}" dt="2021-04-20T14:21:31.126" v="888" actId="1076"/>
          <ac:spMkLst>
            <pc:docMk/>
            <pc:sldMasterMk cId="0" sldId="2147483678"/>
            <ac:spMk id="11" creationId="{00000000-0000-0000-0000-000000000000}"/>
          </ac:spMkLst>
        </pc:spChg>
        <pc:spChg chg="add mod">
          <ac:chgData name="C C" userId="58c016da926720ee" providerId="LiveId" clId="{26EB83BD-0E53-430D-9D3A-B80CCFE30034}" dt="2021-04-20T14:21:15.557" v="886" actId="1076"/>
          <ac:spMkLst>
            <pc:docMk/>
            <pc:sldMasterMk cId="0" sldId="2147483678"/>
            <ac:spMk id="13" creationId="{F0D7924A-4C5D-4561-91DA-9A79006759C4}"/>
          </ac:spMkLst>
        </pc:spChg>
        <pc:spChg chg="mod">
          <ac:chgData name="C C" userId="58c016da926720ee" providerId="LiveId" clId="{26EB83BD-0E53-430D-9D3A-B80CCFE30034}" dt="2021-04-20T14:21:34.659" v="889" actId="14100"/>
          <ac:spMkLst>
            <pc:docMk/>
            <pc:sldMasterMk cId="0" sldId="2147483678"/>
            <ac:spMk id="38915" creationId="{00000000-0000-0000-0000-000000000000}"/>
          </ac:spMkLst>
        </pc:spChg>
        <pc:spChg chg="mod">
          <ac:chgData name="C C" userId="58c016da926720ee" providerId="LiveId" clId="{26EB83BD-0E53-430D-9D3A-B80CCFE30034}" dt="2021-04-20T14:06:52.630" v="147" actId="1076"/>
          <ac:spMkLst>
            <pc:docMk/>
            <pc:sldMasterMk cId="0" sldId="2147483678"/>
            <ac:spMk id="38916" creationId="{00000000-0000-0000-0000-000000000000}"/>
          </ac:spMkLst>
        </pc:spChg>
        <pc:spChg chg="del">
          <ac:chgData name="C C" userId="58c016da926720ee" providerId="LiveId" clId="{26EB83BD-0E53-430D-9D3A-B80CCFE30034}" dt="2021-04-20T13:56:32.345" v="0" actId="478"/>
          <ac:spMkLst>
            <pc:docMk/>
            <pc:sldMasterMk cId="0" sldId="2147483678"/>
            <ac:spMk id="327688" creationId="{00000000-0000-0000-0000-000000000000}"/>
          </ac:spMkLst>
        </pc:spChg>
        <pc:picChg chg="add del mod">
          <ac:chgData name="C C" userId="58c016da926720ee" providerId="LiveId" clId="{26EB83BD-0E53-430D-9D3A-B80CCFE30034}" dt="2021-04-20T14:01:49.255" v="72"/>
          <ac:picMkLst>
            <pc:docMk/>
            <pc:sldMasterMk cId="0" sldId="2147483678"/>
            <ac:picMk id="3" creationId="{58F850BC-57B9-4F97-B16D-095C2F7E04E2}"/>
          </ac:picMkLst>
        </pc:picChg>
        <pc:picChg chg="add del mod">
          <ac:chgData name="C C" userId="58c016da926720ee" providerId="LiveId" clId="{26EB83BD-0E53-430D-9D3A-B80CCFE30034}" dt="2021-04-20T14:01:48.597" v="68"/>
          <ac:picMkLst>
            <pc:docMk/>
            <pc:sldMasterMk cId="0" sldId="2147483678"/>
            <ac:picMk id="5" creationId="{D545C484-9FC5-4F5F-9D5A-BBB7ABFE9DE5}"/>
          </ac:picMkLst>
        </pc:picChg>
        <pc:picChg chg="add del mod">
          <ac:chgData name="C C" userId="58c016da926720ee" providerId="LiveId" clId="{26EB83BD-0E53-430D-9D3A-B80CCFE30034}" dt="2021-04-20T14:07:01.271" v="148" actId="1076"/>
          <ac:picMkLst>
            <pc:docMk/>
            <pc:sldMasterMk cId="0" sldId="2147483678"/>
            <ac:picMk id="38918" creationId="{00000000-0000-0000-0000-000000000000}"/>
          </ac:picMkLst>
        </pc:picChg>
        <pc:sldLayoutChg chg="modSp">
          <pc:chgData name="C C" userId="58c016da926720ee" providerId="LiveId" clId="{26EB83BD-0E53-430D-9D3A-B80CCFE30034}" dt="2021-04-20T14:19:17.212" v="868" actId="255"/>
          <pc:sldLayoutMkLst>
            <pc:docMk/>
            <pc:sldMasterMk cId="0" sldId="2147483678"/>
            <pc:sldLayoutMk cId="0" sldId="2147483690"/>
          </pc:sldLayoutMkLst>
          <pc:spChg chg="mod">
            <ac:chgData name="C C" userId="58c016da926720ee" providerId="LiveId" clId="{26EB83BD-0E53-430D-9D3A-B80CCFE30034}" dt="2021-04-20T14:19:17.212" v="868" actId="255"/>
            <ac:spMkLst>
              <pc:docMk/>
              <pc:sldMasterMk cId="0" sldId="2147483678"/>
              <pc:sldLayoutMk cId="0" sldId="2147483690"/>
              <ac:spMk id="45060" creationId="{00000000-0000-0000-0000-000000000000}"/>
            </ac:spMkLst>
          </pc:spChg>
        </pc:sldLayoutChg>
        <pc:sldLayoutChg chg="new del mod">
          <pc:chgData name="C C" userId="58c016da926720ee" providerId="LiveId" clId="{26EB83BD-0E53-430D-9D3A-B80CCFE30034}" dt="2021-04-20T14:06:46.207" v="146" actId="2696"/>
          <pc:sldLayoutMkLst>
            <pc:docMk/>
            <pc:sldMasterMk cId="0" sldId="2147483678"/>
            <pc:sldLayoutMk cId="1028815389" sldId="2147483691"/>
          </pc:sldLayoutMkLst>
        </pc:sldLayoutChg>
        <pc:sldLayoutChg chg="modSp del mod">
          <pc:chgData name="C C" userId="58c016da926720ee" providerId="LiveId" clId="{26EB83BD-0E53-430D-9D3A-B80CCFE30034}" dt="2021-04-20T14:06:36.454" v="144" actId="2696"/>
          <pc:sldLayoutMkLst>
            <pc:docMk/>
            <pc:sldMasterMk cId="0" sldId="2147483678"/>
            <pc:sldLayoutMk cId="3350692271" sldId="2147483691"/>
          </pc:sldLayoutMkLst>
          <pc:spChg chg="mod">
            <ac:chgData name="C C" userId="58c016da926720ee" providerId="LiveId" clId="{26EB83BD-0E53-430D-9D3A-B80CCFE30034}" dt="2021-04-20T14:02:55.765" v="88" actId="1076"/>
            <ac:spMkLst>
              <pc:docMk/>
              <pc:sldMasterMk cId="0" sldId="2147483678"/>
              <pc:sldLayoutMk cId="3350692271" sldId="2147483691"/>
              <ac:spMk id="2" creationId="{00000000-0000-0000-0000-000000000000}"/>
            </ac:spMkLst>
          </pc:spChg>
          <pc:spChg chg="mod">
            <ac:chgData name="C C" userId="58c016da926720ee" providerId="LiveId" clId="{26EB83BD-0E53-430D-9D3A-B80CCFE30034}" dt="2021-04-20T14:20:03.349" v="873" actId="1076"/>
            <ac:spMkLst>
              <pc:docMk/>
              <pc:sldMasterMk cId="0" sldId="2147483678"/>
              <pc:sldLayoutMk cId="3350692271" sldId="2147483691"/>
              <ac:spMk id="2" creationId="{EE78165D-94D0-41EE-AF60-BB41FC384D86}"/>
            </ac:spMkLst>
          </pc:spChg>
          <pc:spChg chg="mod">
            <ac:chgData name="C C" userId="58c016da926720ee" providerId="LiveId" clId="{26EB83BD-0E53-430D-9D3A-B80CCFE30034}" dt="2021-04-20T14:02:56.347" v="89" actId="1076"/>
            <ac:spMkLst>
              <pc:docMk/>
              <pc:sldMasterMk cId="0" sldId="2147483678"/>
              <pc:sldLayoutMk cId="3350692271" sldId="2147483691"/>
              <ac:spMk id="3" creationId="{00000000-0000-0000-0000-000000000000}"/>
            </ac:spMkLst>
          </pc:spChg>
          <pc:spChg chg="add del">
            <ac:chgData name="C C" userId="58c016da926720ee" providerId="LiveId" clId="{26EB83BD-0E53-430D-9D3A-B80CCFE30034}" dt="2021-04-20T14:07:21.612" v="150" actId="11529"/>
            <ac:spMkLst>
              <pc:docMk/>
              <pc:sldMasterMk cId="0" sldId="2147483678"/>
              <pc:sldLayoutMk cId="3350692271" sldId="2147483691"/>
              <ac:spMk id="3" creationId="{29206D57-D155-406E-84BC-99AA3FA7CACA}"/>
            </ac:spMkLst>
          </pc:spChg>
          <pc:spChg chg="add mod">
            <ac:chgData name="C C" userId="58c016da926720ee" providerId="LiveId" clId="{26EB83BD-0E53-430D-9D3A-B80CCFE30034}" dt="2021-04-20T14:07:46.001" v="153" actId="20577"/>
            <ac:spMkLst>
              <pc:docMk/>
              <pc:sldMasterMk cId="0" sldId="2147483678"/>
              <pc:sldLayoutMk cId="3350692271" sldId="2147483691"/>
              <ac:spMk id="4" creationId="{69DEDA81-3249-4889-9725-A5CFBA824343}"/>
            </ac:spMkLst>
          </pc:spChg>
        </pc:sldLayoutChg>
        <pc:sldLayoutChg chg="addSp delSp modSp mod">
          <pc:chgData name="C C" userId="58c016da926720ee" providerId="LiveId" clId="{26EB83BD-0E53-430D-9D3A-B80CCFE30034}" dt="2021-04-20T14:10:00.009" v="184" actId="20577"/>
          <pc:sldLayoutMkLst>
            <pc:docMk/>
            <pc:sldMasterMk cId="0" sldId="2147483678"/>
            <pc:sldLayoutMk cId="758949892" sldId="2147483692"/>
          </pc:sldLayoutMkLst>
          <pc:spChg chg="add del">
            <ac:chgData name="C C" userId="58c016da926720ee" providerId="LiveId" clId="{26EB83BD-0E53-430D-9D3A-B80CCFE30034}" dt="2021-04-20T14:08:23.459" v="157" actId="11529"/>
            <ac:spMkLst>
              <pc:docMk/>
              <pc:sldMasterMk cId="0" sldId="2147483678"/>
              <pc:sldLayoutMk cId="758949892" sldId="2147483692"/>
              <ac:spMk id="3" creationId="{1D774BC9-4161-4233-8B9B-308C52B62CE0}"/>
            </ac:spMkLst>
          </pc:spChg>
          <pc:spChg chg="mod">
            <ac:chgData name="C C" userId="58c016da926720ee" providerId="LiveId" clId="{26EB83BD-0E53-430D-9D3A-B80CCFE30034}" dt="2021-04-20T14:09:52.780" v="182" actId="404"/>
            <ac:spMkLst>
              <pc:docMk/>
              <pc:sldMasterMk cId="0" sldId="2147483678"/>
              <pc:sldLayoutMk cId="758949892" sldId="2147483692"/>
              <ac:spMk id="4" creationId="{69DEDA81-3249-4889-9725-A5CFBA824343}"/>
            </ac:spMkLst>
          </pc:spChg>
          <pc:spChg chg="add mod">
            <ac:chgData name="C C" userId="58c016da926720ee" providerId="LiveId" clId="{26EB83BD-0E53-430D-9D3A-B80CCFE30034}" dt="2021-04-20T14:10:00.009" v="184" actId="20577"/>
            <ac:spMkLst>
              <pc:docMk/>
              <pc:sldMasterMk cId="0" sldId="2147483678"/>
              <pc:sldLayoutMk cId="758949892" sldId="2147483692"/>
              <ac:spMk id="5" creationId="{8B761BDD-A21A-49B3-8FFF-F7E8FDB86B5E}"/>
            </ac:spMkLst>
          </pc:spChg>
        </pc:sldLayoutChg>
        <pc:sldLayoutChg chg="new del mod">
          <pc:chgData name="C C" userId="58c016da926720ee" providerId="LiveId" clId="{26EB83BD-0E53-430D-9D3A-B80CCFE30034}" dt="2021-04-20T14:07:56.351" v="155" actId="2696"/>
          <pc:sldLayoutMkLst>
            <pc:docMk/>
            <pc:sldMasterMk cId="0" sldId="2147483678"/>
            <pc:sldLayoutMk cId="2039439930" sldId="2147483692"/>
          </pc:sldLayoutMkLst>
        </pc:sldLayoutChg>
        <pc:sldLayoutChg chg="new del mod">
          <pc:chgData name="C C" userId="58c016da926720ee" providerId="LiveId" clId="{26EB83BD-0E53-430D-9D3A-B80CCFE30034}" dt="2021-04-20T14:18:08.483" v="858" actId="2696"/>
          <pc:sldLayoutMkLst>
            <pc:docMk/>
            <pc:sldMasterMk cId="0" sldId="2147483678"/>
            <pc:sldLayoutMk cId="1955093411" sldId="2147483693"/>
          </pc:sldLayoutMkLst>
        </pc:sldLayoutChg>
        <pc:sldLayoutChg chg="modTransition">
          <pc:chgData name="C C" userId="58c016da926720ee" providerId="LiveId" clId="{26EB83BD-0E53-430D-9D3A-B80CCFE30034}" dt="2021-04-20T14:18:12.392" v="859" actId="2890"/>
          <pc:sldLayoutMkLst>
            <pc:docMk/>
            <pc:sldMasterMk cId="0" sldId="2147483678"/>
            <pc:sldLayoutMk cId="3157293075" sldId="2147483693"/>
          </pc:sldLayoutMkLst>
          <pc:spChg chg="del">
            <ac:chgData name="C C" userId="58c016da926720ee" providerId="LiveId" clId="{26EB83BD-0E53-430D-9D3A-B80CCFE30034}" dt="2021-04-20T14:18:15.581" v="860" actId="478"/>
            <ac:spMkLst>
              <pc:docMk/>
              <pc:sldMasterMk cId="0" sldId="2147483678"/>
              <pc:sldLayoutMk cId="3157293075" sldId="2147483693"/>
              <ac:spMk id="4" creationId="{00000000-0000-0000-0000-000000000000}"/>
            </ac:spMkLst>
          </pc:spChg>
          <pc:spChg chg="mod">
            <ac:chgData name="C C" userId="58c016da926720ee" providerId="LiveId" clId="{26EB83BD-0E53-430D-9D3A-B80CCFE30034}" dt="2021-04-20T14:18:26.208" v="861" actId="1076"/>
            <ac:spMkLst>
              <pc:docMk/>
              <pc:sldMasterMk cId="0" sldId="2147483678"/>
              <pc:sldLayoutMk cId="3157293075" sldId="2147483693"/>
              <ac:spMk id="45060" creationId="{00000000-0000-0000-0000-000000000000}"/>
            </ac:spMkLst>
          </pc:spChg>
        </pc:sldLayoutChg>
        <pc:sldLayoutChg chg="addSp delSp modSp mod">
          <pc:chgData name="C C" userId="58c016da926720ee" providerId="LiveId" clId="{26EB83BD-0E53-430D-9D3A-B80CCFE30034}" dt="2021-04-20T14:27:24.278" v="968" actId="478"/>
          <pc:sldLayoutMkLst>
            <pc:docMk/>
            <pc:sldMasterMk cId="0" sldId="2147483678"/>
            <pc:sldLayoutMk cId="4023733424" sldId="2147483693"/>
          </pc:sldLayoutMkLst>
          <pc:spChg chg="add del">
            <ac:chgData name="C C" userId="58c016da926720ee" providerId="LiveId" clId="{26EB83BD-0E53-430D-9D3A-B80CCFE30034}" dt="2021-04-20T14:26:14.508" v="943" actId="11529"/>
            <ac:spMkLst>
              <pc:docMk/>
              <pc:sldMasterMk cId="0" sldId="2147483678"/>
              <pc:sldLayoutMk cId="4023733424" sldId="2147483693"/>
              <ac:spMk id="2" creationId="{2DD8DE3D-1E34-479E-BEB8-C92E2EA46487}"/>
            </ac:spMkLst>
          </pc:spChg>
          <pc:spChg chg="add del mod">
            <ac:chgData name="C C" userId="58c016da926720ee" providerId="LiveId" clId="{26EB83BD-0E53-430D-9D3A-B80CCFE30034}" dt="2021-04-20T14:27:24.278" v="968" actId="478"/>
            <ac:spMkLst>
              <pc:docMk/>
              <pc:sldMasterMk cId="0" sldId="2147483678"/>
              <pc:sldLayoutMk cId="4023733424" sldId="2147483693"/>
              <ac:spMk id="3" creationId="{E8C7FEBE-0B21-4817-8896-EB5680908D3F}"/>
            </ac:spMkLst>
          </pc:spChg>
          <pc:spChg chg="del">
            <ac:chgData name="C C" userId="58c016da926720ee" providerId="LiveId" clId="{26EB83BD-0E53-430D-9D3A-B80CCFE30034}" dt="2021-04-20T14:18:48.448" v="863" actId="478"/>
            <ac:spMkLst>
              <pc:docMk/>
              <pc:sldMasterMk cId="0" sldId="2147483678"/>
              <pc:sldLayoutMk cId="4023733424" sldId="2147483693"/>
              <ac:spMk id="4" creationId="{00000000-0000-0000-0000-000000000000}"/>
            </ac:spMkLst>
          </pc:spChg>
          <pc:spChg chg="mod">
            <ac:chgData name="C C" userId="58c016da926720ee" providerId="LiveId" clId="{26EB83BD-0E53-430D-9D3A-B80CCFE30034}" dt="2021-04-20T14:20:18.023" v="876" actId="1076"/>
            <ac:spMkLst>
              <pc:docMk/>
              <pc:sldMasterMk cId="0" sldId="2147483678"/>
              <pc:sldLayoutMk cId="4023733424" sldId="2147483693"/>
              <ac:spMk id="6" creationId="{00000000-0000-0000-0000-000000000000}"/>
            </ac:spMkLst>
          </pc:spChg>
          <pc:spChg chg="del">
            <ac:chgData name="C C" userId="58c016da926720ee" providerId="LiveId" clId="{26EB83BD-0E53-430D-9D3A-B80CCFE30034}" dt="2021-04-20T14:18:58.951" v="866" actId="478"/>
            <ac:spMkLst>
              <pc:docMk/>
              <pc:sldMasterMk cId="0" sldId="2147483678"/>
              <pc:sldLayoutMk cId="4023733424" sldId="2147483693"/>
              <ac:spMk id="7" creationId="{00000000-0000-0000-0000-000000000000}"/>
            </ac:spMkLst>
          </pc:spChg>
          <pc:spChg chg="add mod">
            <ac:chgData name="C C" userId="58c016da926720ee" providerId="LiveId" clId="{26EB83BD-0E53-430D-9D3A-B80CCFE30034}" dt="2021-04-20T14:20:37.172" v="882" actId="1076"/>
            <ac:spMkLst>
              <pc:docMk/>
              <pc:sldMasterMk cId="0" sldId="2147483678"/>
              <pc:sldLayoutMk cId="4023733424" sldId="2147483693"/>
              <ac:spMk id="8" creationId="{397A1E27-9502-46A3-BF4D-A575C94A52F2}"/>
            </ac:spMkLst>
          </pc:spChg>
          <pc:spChg chg="add mod">
            <ac:chgData name="C C" userId="58c016da926720ee" providerId="LiveId" clId="{26EB83BD-0E53-430D-9D3A-B80CCFE30034}" dt="2021-04-20T14:24:28.713" v="917" actId="179"/>
            <ac:spMkLst>
              <pc:docMk/>
              <pc:sldMasterMk cId="0" sldId="2147483678"/>
              <pc:sldLayoutMk cId="4023733424" sldId="2147483693"/>
              <ac:spMk id="9" creationId="{E9E95A73-378B-4D8B-BB65-D1C5F5DBBC3D}"/>
            </ac:spMkLst>
          </pc:spChg>
          <pc:spChg chg="add del mod">
            <ac:chgData name="C C" userId="58c016da926720ee" providerId="LiveId" clId="{26EB83BD-0E53-430D-9D3A-B80CCFE30034}" dt="2021-04-20T14:25:04.765" v="925"/>
            <ac:spMkLst>
              <pc:docMk/>
              <pc:sldMasterMk cId="0" sldId="2147483678"/>
              <pc:sldLayoutMk cId="4023733424" sldId="2147483693"/>
              <ac:spMk id="10" creationId="{ED3CD0AC-220E-48DA-8744-C3B3E7F2B558}"/>
            </ac:spMkLst>
          </pc:spChg>
          <pc:spChg chg="add del mod">
            <ac:chgData name="C C" userId="58c016da926720ee" providerId="LiveId" clId="{26EB83BD-0E53-430D-9D3A-B80CCFE30034}" dt="2021-04-20T14:26:06.840" v="942" actId="478"/>
            <ac:spMkLst>
              <pc:docMk/>
              <pc:sldMasterMk cId="0" sldId="2147483678"/>
              <pc:sldLayoutMk cId="4023733424" sldId="2147483693"/>
              <ac:spMk id="11" creationId="{0D820B34-C7C3-43B1-9184-77A1F28A99AB}"/>
            </ac:spMkLst>
          </pc:spChg>
          <pc:spChg chg="add del mod">
            <ac:chgData name="C C" userId="58c016da926720ee" providerId="LiveId" clId="{26EB83BD-0E53-430D-9D3A-B80CCFE30034}" dt="2021-04-20T14:25:06.633" v="927" actId="21"/>
            <ac:spMkLst>
              <pc:docMk/>
              <pc:sldMasterMk cId="0" sldId="2147483678"/>
              <pc:sldLayoutMk cId="4023733424" sldId="2147483693"/>
              <ac:spMk id="45059" creationId="{00000000-0000-0000-0000-000000000000}"/>
            </ac:spMkLst>
          </pc:spChg>
          <pc:spChg chg="mod">
            <ac:chgData name="C C" userId="58c016da926720ee" providerId="LiveId" clId="{26EB83BD-0E53-430D-9D3A-B80CCFE30034}" dt="2021-04-20T14:22:28.772" v="899" actId="14100"/>
            <ac:spMkLst>
              <pc:docMk/>
              <pc:sldMasterMk cId="0" sldId="2147483678"/>
              <pc:sldLayoutMk cId="4023733424" sldId="2147483693"/>
              <ac:spMk id="45060" creationId="{00000000-0000-0000-0000-000000000000}"/>
            </ac:spMkLst>
          </pc:spChg>
        </pc:sldLayoutChg>
        <pc:sldLayoutChg chg="del">
          <pc:chgData name="C C" userId="58c016da926720ee" providerId="LiveId" clId="{26EB83BD-0E53-430D-9D3A-B80CCFE30034}" dt="2021-04-20T14:06:32.091" v="137" actId="2696"/>
          <pc:sldLayoutMkLst>
            <pc:docMk/>
            <pc:sldMasterMk cId="0" sldId="2147483678"/>
            <pc:sldLayoutMk cId="0" sldId="2147483694"/>
          </pc:sldLayoutMkLst>
        </pc:sldLayoutChg>
        <pc:sldLayoutChg chg="del">
          <pc:chgData name="C C" userId="58c016da926720ee" providerId="LiveId" clId="{26EB83BD-0E53-430D-9D3A-B80CCFE30034}" dt="2021-04-20T14:06:32.094" v="138" actId="2696"/>
          <pc:sldLayoutMkLst>
            <pc:docMk/>
            <pc:sldMasterMk cId="0" sldId="2147483678"/>
            <pc:sldLayoutMk cId="0" sldId="2147483695"/>
          </pc:sldLayoutMkLst>
        </pc:sldLayoutChg>
        <pc:sldLayoutChg chg="del">
          <pc:chgData name="C C" userId="58c016da926720ee" providerId="LiveId" clId="{26EB83BD-0E53-430D-9D3A-B80CCFE30034}" dt="2021-04-20T14:06:32.099" v="139" actId="2696"/>
          <pc:sldLayoutMkLst>
            <pc:docMk/>
            <pc:sldMasterMk cId="0" sldId="2147483678"/>
            <pc:sldLayoutMk cId="0" sldId="2147483696"/>
          </pc:sldLayoutMkLst>
        </pc:sldLayoutChg>
        <pc:sldLayoutChg chg="del">
          <pc:chgData name="C C" userId="58c016da926720ee" providerId="LiveId" clId="{26EB83BD-0E53-430D-9D3A-B80CCFE30034}" dt="2021-04-20T14:06:32.105" v="140" actId="2696"/>
          <pc:sldLayoutMkLst>
            <pc:docMk/>
            <pc:sldMasterMk cId="0" sldId="2147483678"/>
            <pc:sldLayoutMk cId="0" sldId="2147483697"/>
          </pc:sldLayoutMkLst>
        </pc:sldLayoutChg>
        <pc:sldLayoutChg chg="del">
          <pc:chgData name="C C" userId="58c016da926720ee" providerId="LiveId" clId="{26EB83BD-0E53-430D-9D3A-B80CCFE30034}" dt="2021-04-20T14:06:32.109" v="141" actId="2696"/>
          <pc:sldLayoutMkLst>
            <pc:docMk/>
            <pc:sldMasterMk cId="0" sldId="2147483678"/>
            <pc:sldLayoutMk cId="0" sldId="2147483698"/>
          </pc:sldLayoutMkLst>
        </pc:sldLayoutChg>
        <pc:sldLayoutChg chg="del">
          <pc:chgData name="C C" userId="58c016da926720ee" providerId="LiveId" clId="{26EB83BD-0E53-430D-9D3A-B80CCFE30034}" dt="2021-04-20T14:06:32.116" v="142" actId="2696"/>
          <pc:sldLayoutMkLst>
            <pc:docMk/>
            <pc:sldMasterMk cId="0" sldId="2147483678"/>
            <pc:sldLayoutMk cId="0" sldId="2147483699"/>
          </pc:sldLayoutMkLst>
        </pc:sldLayoutChg>
        <pc:sldLayoutChg chg="del">
          <pc:chgData name="C C" userId="58c016da926720ee" providerId="LiveId" clId="{26EB83BD-0E53-430D-9D3A-B80CCFE30034}" dt="2021-04-20T14:06:32.122" v="143" actId="2696"/>
          <pc:sldLayoutMkLst>
            <pc:docMk/>
            <pc:sldMasterMk cId="0" sldId="2147483678"/>
            <pc:sldLayoutMk cId="0" sldId="2147483700"/>
          </pc:sldLayoutMkLst>
        </pc:sldLayoutChg>
      </pc:sldMasterChg>
    </pc:docChg>
  </pc:docChgLst>
  <pc:docChgLst>
    <pc:chgData name="C C" userId="58c016da926720ee" providerId="LiveId" clId="{13D0603B-2F04-4991-8B59-3487B313B2ED}"/>
    <pc:docChg chg="undo custSel addSld delSld modSld sldOrd">
      <pc:chgData name="C C" userId="58c016da926720ee" providerId="LiveId" clId="{13D0603B-2F04-4991-8B59-3487B313B2ED}" dt="2021-04-22T08:42:37.919" v="4313" actId="313"/>
      <pc:docMkLst>
        <pc:docMk/>
      </pc:docMkLst>
      <pc:sldChg chg="modSp mod">
        <pc:chgData name="C C" userId="58c016da926720ee" providerId="LiveId" clId="{13D0603B-2F04-4991-8B59-3487B313B2ED}" dt="2021-04-22T08:23:07.817" v="4294" actId="6549"/>
        <pc:sldMkLst>
          <pc:docMk/>
          <pc:sldMk cId="4261216236" sldId="257"/>
        </pc:sldMkLst>
        <pc:spChg chg="mod">
          <ac:chgData name="C C" userId="58c016da926720ee" providerId="LiveId" clId="{13D0603B-2F04-4991-8B59-3487B313B2ED}" dt="2021-04-22T08:23:07.817" v="4294" actId="6549"/>
          <ac:spMkLst>
            <pc:docMk/>
            <pc:sldMk cId="4261216236" sldId="257"/>
            <ac:spMk id="3" creationId="{96AE1C7B-F796-49FB-82FD-B0737BCD281F}"/>
          </ac:spMkLst>
        </pc:spChg>
      </pc:sldChg>
      <pc:sldChg chg="modSp mod">
        <pc:chgData name="C C" userId="58c016da926720ee" providerId="LiveId" clId="{13D0603B-2F04-4991-8B59-3487B313B2ED}" dt="2021-04-22T08:23:12.614" v="4295"/>
        <pc:sldMkLst>
          <pc:docMk/>
          <pc:sldMk cId="4200578235" sldId="259"/>
        </pc:sldMkLst>
        <pc:spChg chg="mod">
          <ac:chgData name="C C" userId="58c016da926720ee" providerId="LiveId" clId="{13D0603B-2F04-4991-8B59-3487B313B2ED}" dt="2021-04-22T08:23:12.614" v="4295"/>
          <ac:spMkLst>
            <pc:docMk/>
            <pc:sldMk cId="4200578235" sldId="259"/>
            <ac:spMk id="2" creationId="{79D81823-D23E-434B-9A37-A10CA24EFD52}"/>
          </ac:spMkLst>
        </pc:spChg>
      </pc:sldChg>
      <pc:sldChg chg="modSp">
        <pc:chgData name="C C" userId="58c016da926720ee" providerId="LiveId" clId="{13D0603B-2F04-4991-8B59-3487B313B2ED}" dt="2021-04-21T17:38:41.720" v="4230" actId="20577"/>
        <pc:sldMkLst>
          <pc:docMk/>
          <pc:sldMk cId="1077034471" sldId="260"/>
        </pc:sldMkLst>
        <pc:spChg chg="mod">
          <ac:chgData name="C C" userId="58c016da926720ee" providerId="LiveId" clId="{13D0603B-2F04-4991-8B59-3487B313B2ED}" dt="2021-04-21T17:38:41.720" v="4230" actId="20577"/>
          <ac:spMkLst>
            <pc:docMk/>
            <pc:sldMk cId="1077034471" sldId="260"/>
            <ac:spMk id="2" creationId="{C7D29708-82E9-44EF-AD15-91EB4DEC6FCE}"/>
          </ac:spMkLst>
        </pc:spChg>
      </pc:sldChg>
      <pc:sldChg chg="modSp mod">
        <pc:chgData name="C C" userId="58c016da926720ee" providerId="LiveId" clId="{13D0603B-2F04-4991-8B59-3487B313B2ED}" dt="2021-04-21T17:33:07.594" v="3670" actId="20577"/>
        <pc:sldMkLst>
          <pc:docMk/>
          <pc:sldMk cId="1362035237" sldId="262"/>
        </pc:sldMkLst>
        <pc:spChg chg="mod">
          <ac:chgData name="C C" userId="58c016da926720ee" providerId="LiveId" clId="{13D0603B-2F04-4991-8B59-3487B313B2ED}" dt="2021-04-21T13:20:46.321" v="1706" actId="313"/>
          <ac:spMkLst>
            <pc:docMk/>
            <pc:sldMk cId="1362035237" sldId="262"/>
            <ac:spMk id="2" creationId="{C7D29708-82E9-44EF-AD15-91EB4DEC6FCE}"/>
          </ac:spMkLst>
        </pc:spChg>
        <pc:spChg chg="mod">
          <ac:chgData name="C C" userId="58c016da926720ee" providerId="LiveId" clId="{13D0603B-2F04-4991-8B59-3487B313B2ED}" dt="2021-04-21T17:33:07.594" v="3670" actId="20577"/>
          <ac:spMkLst>
            <pc:docMk/>
            <pc:sldMk cId="1362035237" sldId="262"/>
            <ac:spMk id="3" creationId="{5610A62B-C210-4117-978F-3DEC8861525C}"/>
          </ac:spMkLst>
        </pc:spChg>
      </pc:sldChg>
      <pc:sldChg chg="modSp">
        <pc:chgData name="C C" userId="58c016da926720ee" providerId="LiveId" clId="{13D0603B-2F04-4991-8B59-3487B313B2ED}" dt="2021-04-21T17:38:20.565" v="4222"/>
        <pc:sldMkLst>
          <pc:docMk/>
          <pc:sldMk cId="3140179701" sldId="263"/>
        </pc:sldMkLst>
        <pc:spChg chg="mod">
          <ac:chgData name="C C" userId="58c016da926720ee" providerId="LiveId" clId="{13D0603B-2F04-4991-8B59-3487B313B2ED}" dt="2021-04-21T17:38:20.565" v="4222"/>
          <ac:spMkLst>
            <pc:docMk/>
            <pc:sldMk cId="3140179701" sldId="263"/>
            <ac:spMk id="6" creationId="{8E46395C-2DF5-499E-9890-3F33F8948507}"/>
          </ac:spMkLst>
        </pc:spChg>
      </pc:sldChg>
      <pc:sldChg chg="modSp mod">
        <pc:chgData name="C C" userId="58c016da926720ee" providerId="LiveId" clId="{13D0603B-2F04-4991-8B59-3487B313B2ED}" dt="2021-04-22T08:27:48.410" v="4297" actId="20577"/>
        <pc:sldMkLst>
          <pc:docMk/>
          <pc:sldMk cId="2943619163" sldId="264"/>
        </pc:sldMkLst>
        <pc:spChg chg="mod">
          <ac:chgData name="C C" userId="58c016da926720ee" providerId="LiveId" clId="{13D0603B-2F04-4991-8B59-3487B313B2ED}" dt="2021-04-21T17:38:22.299" v="4223"/>
          <ac:spMkLst>
            <pc:docMk/>
            <pc:sldMk cId="2943619163" sldId="264"/>
            <ac:spMk id="6" creationId="{8E46395C-2DF5-499E-9890-3F33F8948507}"/>
          </ac:spMkLst>
        </pc:spChg>
        <pc:spChg chg="mod">
          <ac:chgData name="C C" userId="58c016da926720ee" providerId="LiveId" clId="{13D0603B-2F04-4991-8B59-3487B313B2ED}" dt="2021-04-22T08:27:48.410" v="4297" actId="20577"/>
          <ac:spMkLst>
            <pc:docMk/>
            <pc:sldMk cId="2943619163" sldId="264"/>
            <ac:spMk id="7" creationId="{36FE0F06-6A48-44B5-BBB3-7076F5A1BBAD}"/>
          </ac:spMkLst>
        </pc:spChg>
      </pc:sldChg>
      <pc:sldChg chg="addSp delSp modSp del mod modClrScheme chgLayout">
        <pc:chgData name="C C" userId="58c016da926720ee" providerId="LiveId" clId="{13D0603B-2F04-4991-8B59-3487B313B2ED}" dt="2021-04-21T13:12:06.435" v="1039" actId="47"/>
        <pc:sldMkLst>
          <pc:docMk/>
          <pc:sldMk cId="3392102925" sldId="265"/>
        </pc:sldMkLst>
        <pc:spChg chg="mod ord">
          <ac:chgData name="C C" userId="58c016da926720ee" providerId="LiveId" clId="{13D0603B-2F04-4991-8B59-3487B313B2ED}" dt="2021-04-21T13:12:03.799" v="1038" actId="700"/>
          <ac:spMkLst>
            <pc:docMk/>
            <pc:sldMk cId="3392102925" sldId="265"/>
            <ac:spMk id="2" creationId="{FB7E241F-C5EA-496A-8183-53761FE262FD}"/>
          </ac:spMkLst>
        </pc:spChg>
        <pc:spChg chg="add del mod ord">
          <ac:chgData name="C C" userId="58c016da926720ee" providerId="LiveId" clId="{13D0603B-2F04-4991-8B59-3487B313B2ED}" dt="2021-04-21T13:12:03.799" v="1038" actId="700"/>
          <ac:spMkLst>
            <pc:docMk/>
            <pc:sldMk cId="3392102925" sldId="265"/>
            <ac:spMk id="3" creationId="{51C231B8-C009-48E1-B11D-7AE2D139FADB}"/>
          </ac:spMkLst>
        </pc:spChg>
        <pc:spChg chg="del">
          <ac:chgData name="C C" userId="58c016da926720ee" providerId="LiveId" clId="{13D0603B-2F04-4991-8B59-3487B313B2ED}" dt="2021-04-21T13:05:48.126" v="983" actId="700"/>
          <ac:spMkLst>
            <pc:docMk/>
            <pc:sldMk cId="3392102925" sldId="265"/>
            <ac:spMk id="4" creationId="{615FCE5C-4685-4DA2-A3D5-67B810643889}"/>
          </ac:spMkLst>
        </pc:spChg>
        <pc:spChg chg="add del mod ord">
          <ac:chgData name="C C" userId="58c016da926720ee" providerId="LiveId" clId="{13D0603B-2F04-4991-8B59-3487B313B2ED}" dt="2021-04-21T13:12:03.799" v="1038" actId="700"/>
          <ac:spMkLst>
            <pc:docMk/>
            <pc:sldMk cId="3392102925" sldId="265"/>
            <ac:spMk id="5" creationId="{5BD76037-7F06-4C0F-A702-8CDEF5BDF4C2}"/>
          </ac:spMkLst>
        </pc:spChg>
        <pc:spChg chg="add del mod ord">
          <ac:chgData name="C C" userId="58c016da926720ee" providerId="LiveId" clId="{13D0603B-2F04-4991-8B59-3487B313B2ED}" dt="2021-04-21T13:12:03.799" v="1038" actId="700"/>
          <ac:spMkLst>
            <pc:docMk/>
            <pc:sldMk cId="3392102925" sldId="265"/>
            <ac:spMk id="6" creationId="{FAD6EB27-2309-4347-8142-F9985CCBF37B}"/>
          </ac:spMkLst>
        </pc:spChg>
      </pc:sldChg>
      <pc:sldChg chg="addSp delSp modSp new mod">
        <pc:chgData name="C C" userId="58c016da926720ee" providerId="LiveId" clId="{13D0603B-2F04-4991-8B59-3487B313B2ED}" dt="2021-04-21T17:38:15.870" v="4221"/>
        <pc:sldMkLst>
          <pc:docMk/>
          <pc:sldMk cId="1319193990" sldId="266"/>
        </pc:sldMkLst>
        <pc:spChg chg="mod">
          <ac:chgData name="C C" userId="58c016da926720ee" providerId="LiveId" clId="{13D0603B-2F04-4991-8B59-3487B313B2ED}" dt="2021-04-21T17:38:15.870" v="4221"/>
          <ac:spMkLst>
            <pc:docMk/>
            <pc:sldMk cId="1319193990" sldId="266"/>
            <ac:spMk id="2" creationId="{EFB53B1D-279F-4BF0-A8F1-F77F158820D0}"/>
          </ac:spMkLst>
        </pc:spChg>
        <pc:spChg chg="mod">
          <ac:chgData name="C C" userId="58c016da926720ee" providerId="LiveId" clId="{13D0603B-2F04-4991-8B59-3487B313B2ED}" dt="2021-04-21T12:55:42.563" v="508" actId="20577"/>
          <ac:spMkLst>
            <pc:docMk/>
            <pc:sldMk cId="1319193990" sldId="266"/>
            <ac:spMk id="3" creationId="{7DA793D8-E38E-48CB-AE1B-D33A783F9713}"/>
          </ac:spMkLst>
        </pc:spChg>
        <pc:spChg chg="del">
          <ac:chgData name="C C" userId="58c016da926720ee" providerId="LiveId" clId="{13D0603B-2F04-4991-8B59-3487B313B2ED}" dt="2021-04-21T12:50:09.438" v="83"/>
          <ac:spMkLst>
            <pc:docMk/>
            <pc:sldMk cId="1319193990" sldId="266"/>
            <ac:spMk id="4" creationId="{BC5B58EA-57DE-415D-945B-80C0F3597A00}"/>
          </ac:spMkLst>
        </pc:spChg>
        <pc:spChg chg="add del mod">
          <ac:chgData name="C C" userId="58c016da926720ee" providerId="LiveId" clId="{13D0603B-2F04-4991-8B59-3487B313B2ED}" dt="2021-04-21T13:09:07.486" v="990" actId="478"/>
          <ac:spMkLst>
            <pc:docMk/>
            <pc:sldMk cId="1319193990" sldId="266"/>
            <ac:spMk id="5" creationId="{FFAB2F16-7773-4FB7-8770-8DCD160277BB}"/>
          </ac:spMkLst>
        </pc:spChg>
        <pc:spChg chg="add del mod">
          <ac:chgData name="C C" userId="58c016da926720ee" providerId="LiveId" clId="{13D0603B-2F04-4991-8B59-3487B313B2ED}" dt="2021-04-21T13:12:03.467" v="1036" actId="478"/>
          <ac:spMkLst>
            <pc:docMk/>
            <pc:sldMk cId="1319193990" sldId="266"/>
            <ac:spMk id="7" creationId="{1F7A3D76-5968-4E8B-BD4D-676D0388DC14}"/>
          </ac:spMkLst>
        </pc:spChg>
        <pc:spChg chg="add del mod">
          <ac:chgData name="C C" userId="58c016da926720ee" providerId="LiveId" clId="{13D0603B-2F04-4991-8B59-3487B313B2ED}" dt="2021-04-21T13:12:02.509" v="1030" actId="21"/>
          <ac:spMkLst>
            <pc:docMk/>
            <pc:sldMk cId="1319193990" sldId="266"/>
            <ac:spMk id="10" creationId="{B08D9EE1-06CF-4E4D-8EF4-D92A08389E57}"/>
          </ac:spMkLst>
        </pc:spChg>
        <pc:picChg chg="add del mod">
          <ac:chgData name="C C" userId="58c016da926720ee" providerId="LiveId" clId="{13D0603B-2F04-4991-8B59-3487B313B2ED}" dt="2021-04-21T13:09:07.823" v="991"/>
          <ac:picMkLst>
            <pc:docMk/>
            <pc:sldMk cId="1319193990" sldId="266"/>
            <ac:picMk id="6" creationId="{A750A12D-B5AA-4243-8224-EBF3F93A2E82}"/>
          </ac:picMkLst>
        </pc:picChg>
        <pc:picChg chg="add del mod">
          <ac:chgData name="C C" userId="58c016da926720ee" providerId="LiveId" clId="{13D0603B-2F04-4991-8B59-3487B313B2ED}" dt="2021-04-21T13:12:03.306" v="1035"/>
          <ac:picMkLst>
            <pc:docMk/>
            <pc:sldMk cId="1319193990" sldId="266"/>
            <ac:picMk id="9" creationId="{08181F71-AE64-4014-8224-8727E7E4747B}"/>
          </ac:picMkLst>
        </pc:picChg>
        <pc:picChg chg="add del mod">
          <ac:chgData name="C C" userId="58c016da926720ee" providerId="LiveId" clId="{13D0603B-2F04-4991-8B59-3487B313B2ED}" dt="2021-04-21T13:12:03.467" v="1036" actId="478"/>
          <ac:picMkLst>
            <pc:docMk/>
            <pc:sldMk cId="1319193990" sldId="266"/>
            <ac:picMk id="1026" creationId="{5644FAA5-673F-424D-AECF-3D1B9BE69C9C}"/>
          </ac:picMkLst>
        </pc:picChg>
      </pc:sldChg>
      <pc:sldChg chg="addSp delSp modSp new mod ord modNotesTx">
        <pc:chgData name="C C" userId="58c016da926720ee" providerId="LiveId" clId="{13D0603B-2F04-4991-8B59-3487B313B2ED}" dt="2021-04-22T08:42:37.919" v="4313" actId="313"/>
        <pc:sldMkLst>
          <pc:docMk/>
          <pc:sldMk cId="4275523022" sldId="267"/>
        </pc:sldMkLst>
        <pc:spChg chg="mod">
          <ac:chgData name="C C" userId="58c016da926720ee" providerId="LiveId" clId="{13D0603B-2F04-4991-8B59-3487B313B2ED}" dt="2021-04-21T12:53:50.014" v="297" actId="20577"/>
          <ac:spMkLst>
            <pc:docMk/>
            <pc:sldMk cId="4275523022" sldId="267"/>
            <ac:spMk id="2" creationId="{91F2361B-01ED-41C6-A0E7-B4FA68C4762D}"/>
          </ac:spMkLst>
        </pc:spChg>
        <pc:spChg chg="mod">
          <ac:chgData name="C C" userId="58c016da926720ee" providerId="LiveId" clId="{13D0603B-2F04-4991-8B59-3487B313B2ED}" dt="2021-04-22T08:42:37.919" v="4313" actId="313"/>
          <ac:spMkLst>
            <pc:docMk/>
            <pc:sldMk cId="4275523022" sldId="267"/>
            <ac:spMk id="3" creationId="{E5DE5329-0CF9-49DF-AA8F-1D3955B11AF2}"/>
          </ac:spMkLst>
        </pc:spChg>
        <pc:spChg chg="del">
          <ac:chgData name="C C" userId="58c016da926720ee" providerId="LiveId" clId="{13D0603B-2F04-4991-8B59-3487B313B2ED}" dt="2021-04-21T13:05:08.539" v="966" actId="22"/>
          <ac:spMkLst>
            <pc:docMk/>
            <pc:sldMk cId="4275523022" sldId="267"/>
            <ac:spMk id="4" creationId="{1B83438A-3C1F-40B3-9E57-8550D24091DE}"/>
          </ac:spMkLst>
        </pc:spChg>
        <pc:spChg chg="add del mod">
          <ac:chgData name="C C" userId="58c016da926720ee" providerId="LiveId" clId="{13D0603B-2F04-4991-8B59-3487B313B2ED}" dt="2021-04-21T13:12:03.626" v="1037" actId="21"/>
          <ac:spMkLst>
            <pc:docMk/>
            <pc:sldMk cId="4275523022" sldId="267"/>
            <ac:spMk id="8" creationId="{2DA3A585-3A46-4260-A6D2-F9DB870ED980}"/>
          </ac:spMkLst>
        </pc:spChg>
        <pc:picChg chg="add del mod ord">
          <ac:chgData name="C C" userId="58c016da926720ee" providerId="LiveId" clId="{13D0603B-2F04-4991-8B59-3487B313B2ED}" dt="2021-04-21T13:12:03.626" v="1037" actId="21"/>
          <ac:picMkLst>
            <pc:docMk/>
            <pc:sldMk cId="4275523022" sldId="267"/>
            <ac:picMk id="6" creationId="{2413C768-6851-4952-96ED-3FAAD6FA83F7}"/>
          </ac:picMkLst>
        </pc:picChg>
      </pc:sldChg>
      <pc:sldChg chg="addSp delSp modSp new mod ord modClrScheme chgLayout modNotesTx">
        <pc:chgData name="C C" userId="58c016da926720ee" providerId="LiveId" clId="{13D0603B-2F04-4991-8B59-3487B313B2ED}" dt="2021-04-21T17:38:38.908" v="4229" actId="20577"/>
        <pc:sldMkLst>
          <pc:docMk/>
          <pc:sldMk cId="301601336" sldId="268"/>
        </pc:sldMkLst>
        <pc:spChg chg="del">
          <ac:chgData name="C C" userId="58c016da926720ee" providerId="LiveId" clId="{13D0603B-2F04-4991-8B59-3487B313B2ED}" dt="2021-04-21T12:57:29.188" v="512" actId="700"/>
          <ac:spMkLst>
            <pc:docMk/>
            <pc:sldMk cId="301601336" sldId="268"/>
            <ac:spMk id="2" creationId="{757E1893-FDFB-407C-8254-B8AB283C6E9F}"/>
          </ac:spMkLst>
        </pc:spChg>
        <pc:spChg chg="del">
          <ac:chgData name="C C" userId="58c016da926720ee" providerId="LiveId" clId="{13D0603B-2F04-4991-8B59-3487B313B2ED}" dt="2021-04-21T12:57:29.188" v="512" actId="700"/>
          <ac:spMkLst>
            <pc:docMk/>
            <pc:sldMk cId="301601336" sldId="268"/>
            <ac:spMk id="3" creationId="{26D4036E-6024-4C3B-BAB2-F0BDF71B51A1}"/>
          </ac:spMkLst>
        </pc:spChg>
        <pc:spChg chg="add del mod ord">
          <ac:chgData name="C C" userId="58c016da926720ee" providerId="LiveId" clId="{13D0603B-2F04-4991-8B59-3487B313B2ED}" dt="2021-04-21T12:57:31.495" v="513" actId="700"/>
          <ac:spMkLst>
            <pc:docMk/>
            <pc:sldMk cId="301601336" sldId="268"/>
            <ac:spMk id="4" creationId="{E2CD2924-7F10-4E22-8768-B1D7DE70771F}"/>
          </ac:spMkLst>
        </pc:spChg>
        <pc:spChg chg="add del mod ord">
          <ac:chgData name="C C" userId="58c016da926720ee" providerId="LiveId" clId="{13D0603B-2F04-4991-8B59-3487B313B2ED}" dt="2021-04-21T12:57:31.495" v="513" actId="700"/>
          <ac:spMkLst>
            <pc:docMk/>
            <pc:sldMk cId="301601336" sldId="268"/>
            <ac:spMk id="5" creationId="{1D004D71-72FC-4A7C-89E4-1884077EC0A5}"/>
          </ac:spMkLst>
        </pc:spChg>
        <pc:spChg chg="add del mod ord">
          <ac:chgData name="C C" userId="58c016da926720ee" providerId="LiveId" clId="{13D0603B-2F04-4991-8B59-3487B313B2ED}" dt="2021-04-21T12:58:04.331" v="514" actId="700"/>
          <ac:spMkLst>
            <pc:docMk/>
            <pc:sldMk cId="301601336" sldId="268"/>
            <ac:spMk id="6" creationId="{24179609-FAD2-4248-A766-7F9E56BD15F1}"/>
          </ac:spMkLst>
        </pc:spChg>
        <pc:spChg chg="add del mod ord">
          <ac:chgData name="C C" userId="58c016da926720ee" providerId="LiveId" clId="{13D0603B-2F04-4991-8B59-3487B313B2ED}" dt="2021-04-21T12:58:04.331" v="514" actId="700"/>
          <ac:spMkLst>
            <pc:docMk/>
            <pc:sldMk cId="301601336" sldId="268"/>
            <ac:spMk id="7" creationId="{3FE9AB19-6603-46FE-95BC-1413EA390E9F}"/>
          </ac:spMkLst>
        </pc:spChg>
        <pc:spChg chg="add mod ord">
          <ac:chgData name="C C" userId="58c016da926720ee" providerId="LiveId" clId="{13D0603B-2F04-4991-8B59-3487B313B2ED}" dt="2021-04-21T13:54:20.967" v="2249" actId="700"/>
          <ac:spMkLst>
            <pc:docMk/>
            <pc:sldMk cId="301601336" sldId="268"/>
            <ac:spMk id="8" creationId="{30CC0EEB-5297-4B38-A232-9075388B9D7B}"/>
          </ac:spMkLst>
        </pc:spChg>
        <pc:spChg chg="add del mod ord">
          <ac:chgData name="C C" userId="58c016da926720ee" providerId="LiveId" clId="{13D0603B-2F04-4991-8B59-3487B313B2ED}" dt="2021-04-21T13:52:32.065" v="2227" actId="700"/>
          <ac:spMkLst>
            <pc:docMk/>
            <pc:sldMk cId="301601336" sldId="268"/>
            <ac:spMk id="9" creationId="{F2E1302B-0298-4BDD-8674-FCCA743DC68E}"/>
          </ac:spMkLst>
        </pc:spChg>
        <pc:spChg chg="add del mod ord">
          <ac:chgData name="C C" userId="58c016da926720ee" providerId="LiveId" clId="{13D0603B-2F04-4991-8B59-3487B313B2ED}" dt="2021-04-21T13:52:32.065" v="2227" actId="700"/>
          <ac:spMkLst>
            <pc:docMk/>
            <pc:sldMk cId="301601336" sldId="268"/>
            <ac:spMk id="10" creationId="{BF5A6468-5421-475F-B139-D016F2F4FE31}"/>
          </ac:spMkLst>
        </pc:spChg>
        <pc:spChg chg="add del mod ord">
          <ac:chgData name="C C" userId="58c016da926720ee" providerId="LiveId" clId="{13D0603B-2F04-4991-8B59-3487B313B2ED}" dt="2021-04-21T13:52:37.174" v="2229" actId="21"/>
          <ac:spMkLst>
            <pc:docMk/>
            <pc:sldMk cId="301601336" sldId="268"/>
            <ac:spMk id="11" creationId="{A1178E5F-69D2-485D-B752-C9BB43733018}"/>
          </ac:spMkLst>
        </pc:spChg>
        <pc:spChg chg="add del mod ord">
          <ac:chgData name="C C" userId="58c016da926720ee" providerId="LiveId" clId="{13D0603B-2F04-4991-8B59-3487B313B2ED}" dt="2021-04-21T13:54:17.687" v="2248" actId="700"/>
          <ac:spMkLst>
            <pc:docMk/>
            <pc:sldMk cId="301601336" sldId="268"/>
            <ac:spMk id="12" creationId="{9FD8AA36-3022-49AF-B1AE-6F435E7BEE4A}"/>
          </ac:spMkLst>
        </pc:spChg>
        <pc:spChg chg="add del mod">
          <ac:chgData name="C C" userId="58c016da926720ee" providerId="LiveId" clId="{13D0603B-2F04-4991-8B59-3487B313B2ED}" dt="2021-04-21T13:53:03.895" v="2239" actId="700"/>
          <ac:spMkLst>
            <pc:docMk/>
            <pc:sldMk cId="301601336" sldId="268"/>
            <ac:spMk id="13" creationId="{21D13C9E-98AA-4458-AA85-920F1A8C5019}"/>
          </ac:spMkLst>
        </pc:spChg>
        <pc:spChg chg="add del mod ord">
          <ac:chgData name="C C" userId="58c016da926720ee" providerId="LiveId" clId="{13D0603B-2F04-4991-8B59-3487B313B2ED}" dt="2021-04-21T13:54:20.967" v="2249" actId="700"/>
          <ac:spMkLst>
            <pc:docMk/>
            <pc:sldMk cId="301601336" sldId="268"/>
            <ac:spMk id="15" creationId="{0CA8D6EB-2525-4D6E-B440-DA1F16D88B4E}"/>
          </ac:spMkLst>
        </pc:spChg>
        <pc:spChg chg="add mod ord">
          <ac:chgData name="C C" userId="58c016da926720ee" providerId="LiveId" clId="{13D0603B-2F04-4991-8B59-3487B313B2ED}" dt="2021-04-21T17:38:38.908" v="4229" actId="20577"/>
          <ac:spMkLst>
            <pc:docMk/>
            <pc:sldMk cId="301601336" sldId="268"/>
            <ac:spMk id="16" creationId="{2C5931D7-3AB7-4C23-8950-11FDE5BE3172}"/>
          </ac:spMkLst>
        </pc:spChg>
        <pc:spChg chg="add del mod ord">
          <ac:chgData name="C C" userId="58c016da926720ee" providerId="LiveId" clId="{13D0603B-2F04-4991-8B59-3487B313B2ED}" dt="2021-04-21T14:29:26.216" v="2469"/>
          <ac:spMkLst>
            <pc:docMk/>
            <pc:sldMk cId="301601336" sldId="268"/>
            <ac:spMk id="17" creationId="{104BF6D1-89E8-42EB-9DB1-9C08B4298814}"/>
          </ac:spMkLst>
        </pc:spChg>
        <pc:spChg chg="add del mod">
          <ac:chgData name="C C" userId="58c016da926720ee" providerId="LiveId" clId="{13D0603B-2F04-4991-8B59-3487B313B2ED}" dt="2021-04-21T14:32:27.228" v="2471"/>
          <ac:spMkLst>
            <pc:docMk/>
            <pc:sldMk cId="301601336" sldId="268"/>
            <ac:spMk id="18" creationId="{28816E2F-D074-442E-8156-5297E1B3BE08}"/>
          </ac:spMkLst>
        </pc:spChg>
        <pc:spChg chg="add del mod">
          <ac:chgData name="C C" userId="58c016da926720ee" providerId="LiveId" clId="{13D0603B-2F04-4991-8B59-3487B313B2ED}" dt="2021-04-21T14:33:38.508" v="2473"/>
          <ac:spMkLst>
            <pc:docMk/>
            <pc:sldMk cId="301601336" sldId="268"/>
            <ac:spMk id="19" creationId="{BC4AB1D1-F10B-4E23-8F9A-BF287CC9D4B0}"/>
          </ac:spMkLst>
        </pc:spChg>
        <pc:picChg chg="add del mod">
          <ac:chgData name="C C" userId="58c016da926720ee" providerId="LiveId" clId="{13D0603B-2F04-4991-8B59-3487B313B2ED}" dt="2021-04-21T13:53:00.666" v="2238" actId="478"/>
          <ac:picMkLst>
            <pc:docMk/>
            <pc:sldMk cId="301601336" sldId="268"/>
            <ac:picMk id="14" creationId="{26CFFFA5-E911-4726-8FC7-B9505EA56D65}"/>
          </ac:picMkLst>
        </pc:picChg>
        <pc:picChg chg="add del mod">
          <ac:chgData name="C C" userId="58c016da926720ee" providerId="LiveId" clId="{13D0603B-2F04-4991-8B59-3487B313B2ED}" dt="2021-04-21T14:29:22.841" v="2468"/>
          <ac:picMkLst>
            <pc:docMk/>
            <pc:sldMk cId="301601336" sldId="268"/>
            <ac:picMk id="21" creationId="{18AEEC91-A3AF-4AA3-BA9A-030D1C1B60CD}"/>
          </ac:picMkLst>
        </pc:picChg>
        <pc:picChg chg="add del">
          <ac:chgData name="C C" userId="58c016da926720ee" providerId="LiveId" clId="{13D0603B-2F04-4991-8B59-3487B313B2ED}" dt="2021-04-21T13:52:37.174" v="2229" actId="21"/>
          <ac:picMkLst>
            <pc:docMk/>
            <pc:sldMk cId="301601336" sldId="268"/>
            <ac:picMk id="4098" creationId="{F30CB411-60B7-4144-9220-53500FCDE783}"/>
          </ac:picMkLst>
        </pc:picChg>
        <pc:picChg chg="add del mod">
          <ac:chgData name="C C" userId="58c016da926720ee" providerId="LiveId" clId="{13D0603B-2F04-4991-8B59-3487B313B2ED}" dt="2021-04-21T13:54:11.245" v="2245"/>
          <ac:picMkLst>
            <pc:docMk/>
            <pc:sldMk cId="301601336" sldId="268"/>
            <ac:picMk id="4100" creationId="{F966A254-95AE-44F6-8F08-3FE18B9246AE}"/>
          </ac:picMkLst>
        </pc:picChg>
        <pc:picChg chg="add del">
          <ac:chgData name="C C" userId="58c016da926720ee" providerId="LiveId" clId="{13D0603B-2F04-4991-8B59-3487B313B2ED}" dt="2021-04-21T13:57:21.066" v="2251"/>
          <ac:picMkLst>
            <pc:docMk/>
            <pc:sldMk cId="301601336" sldId="268"/>
            <ac:picMk id="4102" creationId="{0F1FFAC0-B24A-4EB6-B6FC-1A6299D0F3EB}"/>
          </ac:picMkLst>
        </pc:picChg>
        <pc:picChg chg="add del mod">
          <ac:chgData name="C C" userId="58c016da926720ee" providerId="LiveId" clId="{13D0603B-2F04-4991-8B59-3487B313B2ED}" dt="2021-04-21T14:29:29.254" v="2470" actId="478"/>
          <ac:picMkLst>
            <pc:docMk/>
            <pc:sldMk cId="301601336" sldId="268"/>
            <ac:picMk id="4104" creationId="{5A1A2E55-C680-47EE-9645-59A8A03AB410}"/>
          </ac:picMkLst>
        </pc:picChg>
        <pc:picChg chg="add del mod">
          <ac:chgData name="C C" userId="58c016da926720ee" providerId="LiveId" clId="{13D0603B-2F04-4991-8B59-3487B313B2ED}" dt="2021-04-21T14:32:30.364" v="2472" actId="478"/>
          <ac:picMkLst>
            <pc:docMk/>
            <pc:sldMk cId="301601336" sldId="268"/>
            <ac:picMk id="4106" creationId="{271FF3EB-0938-408E-AB19-A35E615E20C0}"/>
          </ac:picMkLst>
        </pc:picChg>
        <pc:picChg chg="add mod">
          <ac:chgData name="C C" userId="58c016da926720ee" providerId="LiveId" clId="{13D0603B-2F04-4991-8B59-3487B313B2ED}" dt="2021-04-21T14:33:38.508" v="2473"/>
          <ac:picMkLst>
            <pc:docMk/>
            <pc:sldMk cId="301601336" sldId="268"/>
            <ac:picMk id="4108" creationId="{38BA9B61-2C2B-4FB6-8FAC-013150C651D6}"/>
          </ac:picMkLst>
        </pc:picChg>
      </pc:sldChg>
      <pc:sldChg chg="addSp delSp modSp new mod ord">
        <pc:chgData name="C C" userId="58c016da926720ee" providerId="LiveId" clId="{13D0603B-2F04-4991-8B59-3487B313B2ED}" dt="2021-04-21T13:43:51.686" v="1932"/>
        <pc:sldMkLst>
          <pc:docMk/>
          <pc:sldMk cId="2923364697" sldId="269"/>
        </pc:sldMkLst>
        <pc:spChg chg="mod">
          <ac:chgData name="C C" userId="58c016da926720ee" providerId="LiveId" clId="{13D0603B-2F04-4991-8B59-3487B313B2ED}" dt="2021-04-21T12:59:42.436" v="600" actId="5793"/>
          <ac:spMkLst>
            <pc:docMk/>
            <pc:sldMk cId="2923364697" sldId="269"/>
            <ac:spMk id="2" creationId="{A3CA9F96-290E-4831-B089-51ED0EBD9C18}"/>
          </ac:spMkLst>
        </pc:spChg>
        <pc:spChg chg="del">
          <ac:chgData name="C C" userId="58c016da926720ee" providerId="LiveId" clId="{13D0603B-2F04-4991-8B59-3487B313B2ED}" dt="2021-04-21T13:22:59.624" v="1728" actId="478"/>
          <ac:spMkLst>
            <pc:docMk/>
            <pc:sldMk cId="2923364697" sldId="269"/>
            <ac:spMk id="3" creationId="{D1FDFBE3-1EA7-463D-A17B-4B25D1C5D54F}"/>
          </ac:spMkLst>
        </pc:spChg>
        <pc:spChg chg="del">
          <ac:chgData name="C C" userId="58c016da926720ee" providerId="LiveId" clId="{13D0603B-2F04-4991-8B59-3487B313B2ED}" dt="2021-04-21T13:21:54.180" v="1713"/>
          <ac:spMkLst>
            <pc:docMk/>
            <pc:sldMk cId="2923364697" sldId="269"/>
            <ac:spMk id="4" creationId="{F8467DA8-F1DD-4C61-BB76-8339A4F46600}"/>
          </ac:spMkLst>
        </pc:spChg>
        <pc:spChg chg="add del mod">
          <ac:chgData name="C C" userId="58c016da926720ee" providerId="LiveId" clId="{13D0603B-2F04-4991-8B59-3487B313B2ED}" dt="2021-04-21T13:22:15.050" v="1720"/>
          <ac:spMkLst>
            <pc:docMk/>
            <pc:sldMk cId="2923364697" sldId="269"/>
            <ac:spMk id="5" creationId="{E31683AC-C784-4F31-82CC-E81A0F1F8BCA}"/>
          </ac:spMkLst>
        </pc:spChg>
        <pc:spChg chg="add del mod">
          <ac:chgData name="C C" userId="58c016da926720ee" providerId="LiveId" clId="{13D0603B-2F04-4991-8B59-3487B313B2ED}" dt="2021-04-21T13:36:58.533" v="1785"/>
          <ac:spMkLst>
            <pc:docMk/>
            <pc:sldMk cId="2923364697" sldId="269"/>
            <ac:spMk id="6" creationId="{2B0E01F8-1415-4E82-BE95-AF1F026D54D7}"/>
          </ac:spMkLst>
        </pc:spChg>
        <pc:picChg chg="add del mod">
          <ac:chgData name="C C" userId="58c016da926720ee" providerId="LiveId" clId="{13D0603B-2F04-4991-8B59-3487B313B2ED}" dt="2021-04-21T13:35:44.865" v="1781" actId="478"/>
          <ac:picMkLst>
            <pc:docMk/>
            <pc:sldMk cId="2923364697" sldId="269"/>
            <ac:picMk id="8" creationId="{359756A3-8B5C-4F23-8C6F-C42D500F6531}"/>
          </ac:picMkLst>
        </pc:picChg>
        <pc:picChg chg="add mod">
          <ac:chgData name="C C" userId="58c016da926720ee" providerId="LiveId" clId="{13D0603B-2F04-4991-8B59-3487B313B2ED}" dt="2021-04-21T13:43:51.686" v="1932"/>
          <ac:picMkLst>
            <pc:docMk/>
            <pc:sldMk cId="2923364697" sldId="269"/>
            <ac:picMk id="12" creationId="{090F3D6C-ABB1-44BC-9C2E-D65DB51301C7}"/>
          </ac:picMkLst>
        </pc:picChg>
        <pc:picChg chg="add del mod">
          <ac:chgData name="C C" userId="58c016da926720ee" providerId="LiveId" clId="{13D0603B-2F04-4991-8B59-3487B313B2ED}" dt="2021-04-21T13:22:13.784" v="1719" actId="21"/>
          <ac:picMkLst>
            <pc:docMk/>
            <pc:sldMk cId="2923364697" sldId="269"/>
            <ac:picMk id="2050" creationId="{31E94CE9-9D47-4042-8E7E-31E6CDECAC42}"/>
          </ac:picMkLst>
        </pc:picChg>
        <pc:picChg chg="add del mod">
          <ac:chgData name="C C" userId="58c016da926720ee" providerId="LiveId" clId="{13D0603B-2F04-4991-8B59-3487B313B2ED}" dt="2021-04-21T13:22:12.467" v="1718" actId="478"/>
          <ac:picMkLst>
            <pc:docMk/>
            <pc:sldMk cId="2923364697" sldId="269"/>
            <ac:picMk id="2052" creationId="{7DFFC448-C6B0-46CB-AC15-58AB0A824D4E}"/>
          </ac:picMkLst>
        </pc:picChg>
        <pc:picChg chg="add mod">
          <ac:chgData name="C C" userId="58c016da926720ee" providerId="LiveId" clId="{13D0603B-2F04-4991-8B59-3487B313B2ED}" dt="2021-04-21T13:37:46.064" v="1792" actId="1076"/>
          <ac:picMkLst>
            <pc:docMk/>
            <pc:sldMk cId="2923364697" sldId="269"/>
            <ac:picMk id="2054" creationId="{1A28F2B2-0324-4A56-89BD-FFF661692D44}"/>
          </ac:picMkLst>
        </pc:picChg>
        <pc:picChg chg="add del mod">
          <ac:chgData name="C C" userId="58c016da926720ee" providerId="LiveId" clId="{13D0603B-2F04-4991-8B59-3487B313B2ED}" dt="2021-04-21T13:42:41.151" v="1802" actId="21"/>
          <ac:picMkLst>
            <pc:docMk/>
            <pc:sldMk cId="2923364697" sldId="269"/>
            <ac:picMk id="2056" creationId="{BD70F6F1-726E-468D-8118-17B6F2829514}"/>
          </ac:picMkLst>
        </pc:picChg>
      </pc:sldChg>
      <pc:sldChg chg="modSp new del mod">
        <pc:chgData name="C C" userId="58c016da926720ee" providerId="LiveId" clId="{13D0603B-2F04-4991-8B59-3487B313B2ED}" dt="2021-04-21T14:41:43.963" v="2798" actId="47"/>
        <pc:sldMkLst>
          <pc:docMk/>
          <pc:sldMk cId="1042048410" sldId="270"/>
        </pc:sldMkLst>
        <pc:spChg chg="mod">
          <ac:chgData name="C C" userId="58c016da926720ee" providerId="LiveId" clId="{13D0603B-2F04-4991-8B59-3487B313B2ED}" dt="2021-04-21T13:14:33.290" v="1066" actId="20577"/>
          <ac:spMkLst>
            <pc:docMk/>
            <pc:sldMk cId="1042048410" sldId="270"/>
            <ac:spMk id="2" creationId="{C3BB5BE3-C01D-4299-85EA-EA20B482629A}"/>
          </ac:spMkLst>
        </pc:spChg>
        <pc:spChg chg="mod">
          <ac:chgData name="C C" userId="58c016da926720ee" providerId="LiveId" clId="{13D0603B-2F04-4991-8B59-3487B313B2ED}" dt="2021-04-21T13:16:04.360" v="1098" actId="20577"/>
          <ac:spMkLst>
            <pc:docMk/>
            <pc:sldMk cId="1042048410" sldId="270"/>
            <ac:spMk id="3" creationId="{8A0D8BE3-9476-42CE-B0E1-F73541D99E44}"/>
          </ac:spMkLst>
        </pc:spChg>
      </pc:sldChg>
      <pc:sldChg chg="addSp delSp modSp new mod modClrScheme chgLayout">
        <pc:chgData name="C C" userId="58c016da926720ee" providerId="LiveId" clId="{13D0603B-2F04-4991-8B59-3487B313B2ED}" dt="2021-04-21T17:40:38.691" v="4289" actId="20577"/>
        <pc:sldMkLst>
          <pc:docMk/>
          <pc:sldMk cId="1925417711" sldId="271"/>
        </pc:sldMkLst>
        <pc:spChg chg="mod ord">
          <ac:chgData name="C C" userId="58c016da926720ee" providerId="LiveId" clId="{13D0603B-2F04-4991-8B59-3487B313B2ED}" dt="2021-04-21T13:18:59.993" v="1493" actId="20577"/>
          <ac:spMkLst>
            <pc:docMk/>
            <pc:sldMk cId="1925417711" sldId="271"/>
            <ac:spMk id="2" creationId="{96213FEC-5FC0-4EFC-B585-939DF5002A09}"/>
          </ac:spMkLst>
        </pc:spChg>
        <pc:spChg chg="del mod ord">
          <ac:chgData name="C C" userId="58c016da926720ee" providerId="LiveId" clId="{13D0603B-2F04-4991-8B59-3487B313B2ED}" dt="2021-04-21T13:16:36.777" v="1123" actId="700"/>
          <ac:spMkLst>
            <pc:docMk/>
            <pc:sldMk cId="1925417711" sldId="271"/>
            <ac:spMk id="3" creationId="{1B5E0EBA-CD27-41FC-AF5C-2D9177C8A6ED}"/>
          </ac:spMkLst>
        </pc:spChg>
        <pc:spChg chg="del">
          <ac:chgData name="C C" userId="58c016da926720ee" providerId="LiveId" clId="{13D0603B-2F04-4991-8B59-3487B313B2ED}" dt="2021-04-21T13:16:36.777" v="1123" actId="700"/>
          <ac:spMkLst>
            <pc:docMk/>
            <pc:sldMk cId="1925417711" sldId="271"/>
            <ac:spMk id="4" creationId="{298190BB-8B2D-4BED-9D30-EC4CBC5A4D7C}"/>
          </ac:spMkLst>
        </pc:spChg>
        <pc:spChg chg="add mod ord">
          <ac:chgData name="C C" userId="58c016da926720ee" providerId="LiveId" clId="{13D0603B-2F04-4991-8B59-3487B313B2ED}" dt="2021-04-21T17:40:38.691" v="4289" actId="20577"/>
          <ac:spMkLst>
            <pc:docMk/>
            <pc:sldMk cId="1925417711" sldId="271"/>
            <ac:spMk id="5" creationId="{6CBB0211-DC86-41B3-BBAD-A10AAA8C45EC}"/>
          </ac:spMkLst>
        </pc:spChg>
      </pc:sldChg>
      <pc:sldChg chg="addSp delSp modSp add mod">
        <pc:chgData name="C C" userId="58c016da926720ee" providerId="LiveId" clId="{13D0603B-2F04-4991-8B59-3487B313B2ED}" dt="2021-04-21T14:34:54.802" v="2498" actId="20577"/>
        <pc:sldMkLst>
          <pc:docMk/>
          <pc:sldMk cId="2929093726" sldId="272"/>
        </pc:sldMkLst>
        <pc:spChg chg="mod">
          <ac:chgData name="C C" userId="58c016da926720ee" providerId="LiveId" clId="{13D0603B-2F04-4991-8B59-3487B313B2ED}" dt="2021-04-21T14:34:54.802" v="2498" actId="20577"/>
          <ac:spMkLst>
            <pc:docMk/>
            <pc:sldMk cId="2929093726" sldId="272"/>
            <ac:spMk id="2" creationId="{A3CA9F96-290E-4831-B089-51ED0EBD9C18}"/>
          </ac:spMkLst>
        </pc:spChg>
        <pc:picChg chg="add del mod">
          <ac:chgData name="C C" userId="58c016da926720ee" providerId="LiveId" clId="{13D0603B-2F04-4991-8B59-3487B313B2ED}" dt="2021-04-21T13:35:22.555" v="1775" actId="478"/>
          <ac:picMkLst>
            <pc:docMk/>
            <pc:sldMk cId="2929093726" sldId="272"/>
            <ac:picMk id="4" creationId="{568A762C-FE39-41C6-9EF8-FF62E1150192}"/>
          </ac:picMkLst>
        </pc:picChg>
        <pc:picChg chg="add mod">
          <ac:chgData name="C C" userId="58c016da926720ee" providerId="LiveId" clId="{13D0603B-2F04-4991-8B59-3487B313B2ED}" dt="2021-04-21T13:35:39.243" v="1780" actId="1076"/>
          <ac:picMkLst>
            <pc:docMk/>
            <pc:sldMk cId="2929093726" sldId="272"/>
            <ac:picMk id="6" creationId="{4E02281F-E862-46AB-8ECF-B8A0AC51A2EE}"/>
          </ac:picMkLst>
        </pc:picChg>
        <pc:picChg chg="mod">
          <ac:chgData name="C C" userId="58c016da926720ee" providerId="LiveId" clId="{13D0603B-2F04-4991-8B59-3487B313B2ED}" dt="2021-04-21T13:32:58.659" v="1762" actId="1076"/>
          <ac:picMkLst>
            <pc:docMk/>
            <pc:sldMk cId="2929093726" sldId="272"/>
            <ac:picMk id="8" creationId="{359756A3-8B5C-4F23-8C6F-C42D500F6531}"/>
          </ac:picMkLst>
        </pc:picChg>
        <pc:picChg chg="add del mod">
          <ac:chgData name="C C" userId="58c016da926720ee" providerId="LiveId" clId="{13D0603B-2F04-4991-8B59-3487B313B2ED}" dt="2021-04-21T13:30:03.105" v="1749" actId="478"/>
          <ac:picMkLst>
            <pc:docMk/>
            <pc:sldMk cId="2929093726" sldId="272"/>
            <ac:picMk id="3074" creationId="{23AAB022-A473-4EF7-84A5-CB9EE1DC912A}"/>
          </ac:picMkLst>
        </pc:picChg>
        <pc:picChg chg="add mod">
          <ac:chgData name="C C" userId="58c016da926720ee" providerId="LiveId" clId="{13D0603B-2F04-4991-8B59-3487B313B2ED}" dt="2021-04-21T13:30:32.370" v="1760" actId="1076"/>
          <ac:picMkLst>
            <pc:docMk/>
            <pc:sldMk cId="2929093726" sldId="272"/>
            <ac:picMk id="3076" creationId="{1BBB04ED-7449-4143-98E4-BAF52B1F9064}"/>
          </ac:picMkLst>
        </pc:picChg>
        <pc:picChg chg="add del mod">
          <ac:chgData name="C C" userId="58c016da926720ee" providerId="LiveId" clId="{13D0603B-2F04-4991-8B59-3487B313B2ED}" dt="2021-04-21T13:34:02.102" v="1771" actId="478"/>
          <ac:picMkLst>
            <pc:docMk/>
            <pc:sldMk cId="2929093726" sldId="272"/>
            <ac:picMk id="3078" creationId="{AE8E22C4-1B7A-43EA-BC5B-A04459DCC57C}"/>
          </ac:picMkLst>
        </pc:picChg>
        <pc:picChg chg="add del">
          <ac:chgData name="C C" userId="58c016da926720ee" providerId="LiveId" clId="{13D0603B-2F04-4991-8B59-3487B313B2ED}" dt="2021-04-21T13:35:26.325" v="1777"/>
          <ac:picMkLst>
            <pc:docMk/>
            <pc:sldMk cId="2929093726" sldId="272"/>
            <ac:picMk id="3080" creationId="{2BE5495F-FCBA-4525-B413-2108C31B8C70}"/>
          </ac:picMkLst>
        </pc:picChg>
      </pc:sldChg>
      <pc:sldChg chg="addSp delSp modSp add mod modClrScheme chgLayout">
        <pc:chgData name="C C" userId="58c016da926720ee" providerId="LiveId" clId="{13D0603B-2F04-4991-8B59-3487B313B2ED}" dt="2021-04-21T17:38:56.864" v="4233" actId="313"/>
        <pc:sldMkLst>
          <pc:docMk/>
          <pc:sldMk cId="4174762960" sldId="273"/>
        </pc:sldMkLst>
        <pc:spChg chg="mod ord">
          <ac:chgData name="C C" userId="58c016da926720ee" providerId="LiveId" clId="{13D0603B-2F04-4991-8B59-3487B313B2ED}" dt="2021-04-21T13:45:10.527" v="2225" actId="700"/>
          <ac:spMkLst>
            <pc:docMk/>
            <pc:sldMk cId="4174762960" sldId="273"/>
            <ac:spMk id="2" creationId="{A3CA9F96-290E-4831-B089-51ED0EBD9C18}"/>
          </ac:spMkLst>
        </pc:spChg>
        <pc:spChg chg="add mod ord">
          <ac:chgData name="C C" userId="58c016da926720ee" providerId="LiveId" clId="{13D0603B-2F04-4991-8B59-3487B313B2ED}" dt="2021-04-21T17:38:56.864" v="4233" actId="313"/>
          <ac:spMkLst>
            <pc:docMk/>
            <pc:sldMk cId="4174762960" sldId="273"/>
            <ac:spMk id="3" creationId="{047C37C2-7D63-467F-8579-A64E4187C907}"/>
          </ac:spMkLst>
        </pc:spChg>
        <pc:spChg chg="add del mod">
          <ac:chgData name="C C" userId="58c016da926720ee" providerId="LiveId" clId="{13D0603B-2F04-4991-8B59-3487B313B2ED}" dt="2021-04-21T13:45:10.527" v="2225" actId="700"/>
          <ac:spMkLst>
            <pc:docMk/>
            <pc:sldMk cId="4174762960" sldId="273"/>
            <ac:spMk id="4" creationId="{0E76BB22-1166-4FA8-AA10-29E804459324}"/>
          </ac:spMkLst>
        </pc:spChg>
        <pc:picChg chg="add del mod">
          <ac:chgData name="C C" userId="58c016da926720ee" providerId="LiveId" clId="{13D0603B-2F04-4991-8B59-3487B313B2ED}" dt="2021-04-21T13:42:33.730" v="1801" actId="478"/>
          <ac:picMkLst>
            <pc:docMk/>
            <pc:sldMk cId="4174762960" sldId="273"/>
            <ac:picMk id="7" creationId="{B8A65DDB-F100-478F-822D-BFDE3CA769C5}"/>
          </ac:picMkLst>
        </pc:picChg>
        <pc:picChg chg="add del mod">
          <ac:chgData name="C C" userId="58c016da926720ee" providerId="LiveId" clId="{13D0603B-2F04-4991-8B59-3487B313B2ED}" dt="2021-04-21T13:43:50.280" v="1931" actId="21"/>
          <ac:picMkLst>
            <pc:docMk/>
            <pc:sldMk cId="4174762960" sldId="273"/>
            <ac:picMk id="8" creationId="{9C1E5B07-ED99-4353-BD2F-F9C26C312F67}"/>
          </ac:picMkLst>
        </pc:picChg>
        <pc:picChg chg="del mod ord">
          <ac:chgData name="C C" userId="58c016da926720ee" providerId="LiveId" clId="{13D0603B-2F04-4991-8B59-3487B313B2ED}" dt="2021-04-21T13:37:57.326" v="1797" actId="21"/>
          <ac:picMkLst>
            <pc:docMk/>
            <pc:sldMk cId="4174762960" sldId="273"/>
            <ac:picMk id="2054" creationId="{1A28F2B2-0324-4A56-89BD-FFF661692D44}"/>
          </ac:picMkLst>
        </pc:picChg>
        <pc:picChg chg="del">
          <ac:chgData name="C C" userId="58c016da926720ee" providerId="LiveId" clId="{13D0603B-2F04-4991-8B59-3487B313B2ED}" dt="2021-04-21T13:37:51.473" v="1794" actId="478"/>
          <ac:picMkLst>
            <pc:docMk/>
            <pc:sldMk cId="4174762960" sldId="273"/>
            <ac:picMk id="2056" creationId="{BD70F6F1-726E-468D-8118-17B6F2829514}"/>
          </ac:picMkLst>
        </pc:picChg>
      </pc:sldChg>
      <pc:sldChg chg="new del">
        <pc:chgData name="C C" userId="58c016da926720ee" providerId="LiveId" clId="{13D0603B-2F04-4991-8B59-3487B313B2ED}" dt="2021-04-21T14:41:01.260" v="2795" actId="47"/>
        <pc:sldMkLst>
          <pc:docMk/>
          <pc:sldMk cId="61179803" sldId="274"/>
        </pc:sldMkLst>
      </pc:sldChg>
      <pc:sldChg chg="new del">
        <pc:chgData name="C C" userId="58c016da926720ee" providerId="LiveId" clId="{13D0603B-2F04-4991-8B59-3487B313B2ED}" dt="2021-04-21T13:52:58.904" v="2237" actId="47"/>
        <pc:sldMkLst>
          <pc:docMk/>
          <pc:sldMk cId="506125301" sldId="275"/>
        </pc:sldMkLst>
      </pc:sldChg>
      <pc:sldChg chg="addSp delSp modSp add mod ord">
        <pc:chgData name="C C" userId="58c016da926720ee" providerId="LiveId" clId="{13D0603B-2F04-4991-8B59-3487B313B2ED}" dt="2021-04-21T14:40:45.758" v="2794"/>
        <pc:sldMkLst>
          <pc:docMk/>
          <pc:sldMk cId="664356640" sldId="276"/>
        </pc:sldMkLst>
        <pc:spChg chg="del">
          <ac:chgData name="C C" userId="58c016da926720ee" providerId="LiveId" clId="{13D0603B-2F04-4991-8B59-3487B313B2ED}" dt="2021-04-21T13:57:28.256" v="2254" actId="478"/>
          <ac:spMkLst>
            <pc:docMk/>
            <pc:sldMk cId="664356640" sldId="276"/>
            <ac:spMk id="13" creationId="{21D13C9E-98AA-4458-AA85-920F1A8C5019}"/>
          </ac:spMkLst>
        </pc:spChg>
        <pc:picChg chg="mod">
          <ac:chgData name="C C" userId="58c016da926720ee" providerId="LiveId" clId="{13D0603B-2F04-4991-8B59-3487B313B2ED}" dt="2021-04-21T13:57:37.557" v="2259" actId="1076"/>
          <ac:picMkLst>
            <pc:docMk/>
            <pc:sldMk cId="664356640" sldId="276"/>
            <ac:picMk id="14" creationId="{26CFFFA5-E911-4726-8FC7-B9505EA56D65}"/>
          </ac:picMkLst>
        </pc:picChg>
        <pc:picChg chg="add del mod">
          <ac:chgData name="C C" userId="58c016da926720ee" providerId="LiveId" clId="{13D0603B-2F04-4991-8B59-3487B313B2ED}" dt="2021-04-21T14:28:42.322" v="2466" actId="21"/>
          <ac:picMkLst>
            <pc:docMk/>
            <pc:sldMk cId="664356640" sldId="276"/>
            <ac:picMk id="6146" creationId="{64A1F435-26AA-43D4-B7D6-FF8C59ADAD78}"/>
          </ac:picMkLst>
        </pc:picChg>
      </pc:sldChg>
      <pc:sldChg chg="new del">
        <pc:chgData name="C C" userId="58c016da926720ee" providerId="LiveId" clId="{13D0603B-2F04-4991-8B59-3487B313B2ED}" dt="2021-04-21T14:41:35.359" v="2797" actId="47"/>
        <pc:sldMkLst>
          <pc:docMk/>
          <pc:sldMk cId="1007769023" sldId="277"/>
        </pc:sldMkLst>
      </pc:sldChg>
      <pc:sldChg chg="addSp delSp modSp new del mod modClrScheme chgLayout">
        <pc:chgData name="C C" userId="58c016da926720ee" providerId="LiveId" clId="{13D0603B-2F04-4991-8B59-3487B313B2ED}" dt="2021-04-21T14:45:17.006" v="2930" actId="47"/>
        <pc:sldMkLst>
          <pc:docMk/>
          <pc:sldMk cId="2225388749" sldId="277"/>
        </pc:sldMkLst>
        <pc:spChg chg="del mod ord">
          <ac:chgData name="C C" userId="58c016da926720ee" providerId="LiveId" clId="{13D0603B-2F04-4991-8B59-3487B313B2ED}" dt="2021-04-21T14:44:20.956" v="2800" actId="700"/>
          <ac:spMkLst>
            <pc:docMk/>
            <pc:sldMk cId="2225388749" sldId="277"/>
            <ac:spMk id="2" creationId="{9356DCBC-40AF-4911-AE85-56FF130B0668}"/>
          </ac:spMkLst>
        </pc:spChg>
        <pc:spChg chg="del mod ord">
          <ac:chgData name="C C" userId="58c016da926720ee" providerId="LiveId" clId="{13D0603B-2F04-4991-8B59-3487B313B2ED}" dt="2021-04-21T14:44:20.956" v="2800" actId="700"/>
          <ac:spMkLst>
            <pc:docMk/>
            <pc:sldMk cId="2225388749" sldId="277"/>
            <ac:spMk id="3" creationId="{49A13567-5466-4F4C-A468-80CDCD46B885}"/>
          </ac:spMkLst>
        </pc:spChg>
        <pc:spChg chg="add mod ord">
          <ac:chgData name="C C" userId="58c016da926720ee" providerId="LiveId" clId="{13D0603B-2F04-4991-8B59-3487B313B2ED}" dt="2021-04-21T14:44:37.116" v="2828" actId="20577"/>
          <ac:spMkLst>
            <pc:docMk/>
            <pc:sldMk cId="2225388749" sldId="277"/>
            <ac:spMk id="4" creationId="{B4043DE7-FE48-4737-A4DD-61035A68DF26}"/>
          </ac:spMkLst>
        </pc:spChg>
        <pc:spChg chg="add mod ord">
          <ac:chgData name="C C" userId="58c016da926720ee" providerId="LiveId" clId="{13D0603B-2F04-4991-8B59-3487B313B2ED}" dt="2021-04-21T14:44:20.956" v="2800" actId="700"/>
          <ac:spMkLst>
            <pc:docMk/>
            <pc:sldMk cId="2225388749" sldId="277"/>
            <ac:spMk id="5" creationId="{2DBDA646-4989-46D7-B891-2D06DF034890}"/>
          </ac:spMkLst>
        </pc:spChg>
      </pc:sldChg>
      <pc:sldChg chg="addSp delSp modSp new mod modClrScheme chgLayout">
        <pc:chgData name="C C" userId="58c016da926720ee" providerId="LiveId" clId="{13D0603B-2F04-4991-8B59-3487B313B2ED}" dt="2021-04-21T17:39:39.796" v="4258" actId="20577"/>
        <pc:sldMkLst>
          <pc:docMk/>
          <pc:sldMk cId="1713905307" sldId="278"/>
        </pc:sldMkLst>
        <pc:spChg chg="mod ord">
          <ac:chgData name="C C" userId="58c016da926720ee" providerId="LiveId" clId="{13D0603B-2F04-4991-8B59-3487B313B2ED}" dt="2021-04-21T17:09:26.555" v="3184" actId="313"/>
          <ac:spMkLst>
            <pc:docMk/>
            <pc:sldMk cId="1713905307" sldId="278"/>
            <ac:spMk id="2" creationId="{9C494CFC-98A7-4F31-B034-291459C7FFEA}"/>
          </ac:spMkLst>
        </pc:spChg>
        <pc:spChg chg="del mod ord">
          <ac:chgData name="C C" userId="58c016da926720ee" providerId="LiveId" clId="{13D0603B-2F04-4991-8B59-3487B313B2ED}" dt="2021-04-21T17:07:55.764" v="3011" actId="700"/>
          <ac:spMkLst>
            <pc:docMk/>
            <pc:sldMk cId="1713905307" sldId="278"/>
            <ac:spMk id="3" creationId="{8BFA84A0-E41D-4806-BD9B-DFCBA90229CC}"/>
          </ac:spMkLst>
        </pc:spChg>
        <pc:spChg chg="add mod ord">
          <ac:chgData name="C C" userId="58c016da926720ee" providerId="LiveId" clId="{13D0603B-2F04-4991-8B59-3487B313B2ED}" dt="2021-04-21T17:39:39.796" v="4258" actId="20577"/>
          <ac:spMkLst>
            <pc:docMk/>
            <pc:sldMk cId="1713905307" sldId="278"/>
            <ac:spMk id="4" creationId="{CAC6EFA5-2C3C-41FC-B886-3EE23671C81D}"/>
          </ac:spMkLst>
        </pc:spChg>
        <pc:spChg chg="add del mod ord">
          <ac:chgData name="C C" userId="58c016da926720ee" providerId="LiveId" clId="{13D0603B-2F04-4991-8B59-3487B313B2ED}" dt="2021-04-21T17:07:56.757" v="3012"/>
          <ac:spMkLst>
            <pc:docMk/>
            <pc:sldMk cId="1713905307" sldId="278"/>
            <ac:spMk id="5" creationId="{7FD2BB76-23B4-4905-B8F5-F3A7AD6BBDEF}"/>
          </ac:spMkLst>
        </pc:spChg>
        <pc:picChg chg="add mod">
          <ac:chgData name="C C" userId="58c016da926720ee" providerId="LiveId" clId="{13D0603B-2F04-4991-8B59-3487B313B2ED}" dt="2021-04-21T17:11:00.360" v="3186" actId="1076"/>
          <ac:picMkLst>
            <pc:docMk/>
            <pc:sldMk cId="1713905307" sldId="278"/>
            <ac:picMk id="1026" creationId="{A3EE224F-74F1-478F-9E71-FEC781D4C305}"/>
          </ac:picMkLst>
        </pc:picChg>
      </pc:sldChg>
      <pc:sldChg chg="addSp delSp modSp new del mod">
        <pc:chgData name="C C" userId="58c016da926720ee" providerId="LiveId" clId="{13D0603B-2F04-4991-8B59-3487B313B2ED}" dt="2021-04-21T17:34:46.681" v="3781" actId="47"/>
        <pc:sldMkLst>
          <pc:docMk/>
          <pc:sldMk cId="3489265492" sldId="279"/>
        </pc:sldMkLst>
        <pc:spChg chg="mod">
          <ac:chgData name="C C" userId="58c016da926720ee" providerId="LiveId" clId="{13D0603B-2F04-4991-8B59-3487B313B2ED}" dt="2021-04-21T17:20:43.928" v="3345" actId="20577"/>
          <ac:spMkLst>
            <pc:docMk/>
            <pc:sldMk cId="3489265492" sldId="279"/>
            <ac:spMk id="2" creationId="{65C01123-A01E-4ADE-BC7A-80A0F886CD13}"/>
          </ac:spMkLst>
        </pc:spChg>
        <pc:spChg chg="del mod">
          <ac:chgData name="C C" userId="58c016da926720ee" providerId="LiveId" clId="{13D0603B-2F04-4991-8B59-3487B313B2ED}" dt="2021-04-21T14:47:32.098" v="3003" actId="478"/>
          <ac:spMkLst>
            <pc:docMk/>
            <pc:sldMk cId="3489265492" sldId="279"/>
            <ac:spMk id="3" creationId="{0BC39B5C-DCD7-454C-8A00-D4A3172767B4}"/>
          </ac:spMkLst>
        </pc:spChg>
        <pc:picChg chg="add del mod">
          <ac:chgData name="C C" userId="58c016da926720ee" providerId="LiveId" clId="{13D0603B-2F04-4991-8B59-3487B313B2ED}" dt="2021-04-21T17:34:44.060" v="3779" actId="21"/>
          <ac:picMkLst>
            <pc:docMk/>
            <pc:sldMk cId="3489265492" sldId="279"/>
            <ac:picMk id="4" creationId="{3ACE17AB-B394-4BE4-98D6-DE43E5536EE3}"/>
          </ac:picMkLst>
        </pc:picChg>
        <pc:picChg chg="add del mod">
          <ac:chgData name="C C" userId="58c016da926720ee" providerId="LiveId" clId="{13D0603B-2F04-4991-8B59-3487B313B2ED}" dt="2021-04-21T17:27:23.606" v="3384" actId="21"/>
          <ac:picMkLst>
            <pc:docMk/>
            <pc:sldMk cId="3489265492" sldId="279"/>
            <ac:picMk id="7170" creationId="{AFE6C1AF-DD74-4DD1-88C0-816D0E398A28}"/>
          </ac:picMkLst>
        </pc:picChg>
      </pc:sldChg>
      <pc:sldChg chg="addSp delSp modSp new mod ord modClrScheme chgLayout">
        <pc:chgData name="C C" userId="58c016da926720ee" providerId="LiveId" clId="{13D0603B-2F04-4991-8B59-3487B313B2ED}" dt="2021-04-21T17:39:50.549" v="4261"/>
        <pc:sldMkLst>
          <pc:docMk/>
          <pc:sldMk cId="1618184174" sldId="280"/>
        </pc:sldMkLst>
        <pc:spChg chg="mod ord">
          <ac:chgData name="C C" userId="58c016da926720ee" providerId="LiveId" clId="{13D0603B-2F04-4991-8B59-3487B313B2ED}" dt="2021-04-21T17:28:18.452" v="3480" actId="20577"/>
          <ac:spMkLst>
            <pc:docMk/>
            <pc:sldMk cId="1618184174" sldId="280"/>
            <ac:spMk id="2" creationId="{A8EC6E83-53E1-4964-AA98-49F3856117A3}"/>
          </ac:spMkLst>
        </pc:spChg>
        <pc:spChg chg="del mod ord">
          <ac:chgData name="C C" userId="58c016da926720ee" providerId="LiveId" clId="{13D0603B-2F04-4991-8B59-3487B313B2ED}" dt="2021-04-21T17:20:52.677" v="3349" actId="700"/>
          <ac:spMkLst>
            <pc:docMk/>
            <pc:sldMk cId="1618184174" sldId="280"/>
            <ac:spMk id="3" creationId="{F91CF5FF-AE35-4FD7-9729-DC2FBD2F0B51}"/>
          </ac:spMkLst>
        </pc:spChg>
        <pc:spChg chg="add mod ord">
          <ac:chgData name="C C" userId="58c016da926720ee" providerId="LiveId" clId="{13D0603B-2F04-4991-8B59-3487B313B2ED}" dt="2021-04-21T17:39:50.549" v="4261"/>
          <ac:spMkLst>
            <pc:docMk/>
            <pc:sldMk cId="1618184174" sldId="280"/>
            <ac:spMk id="4" creationId="{97134A8E-38AE-43A2-85F9-A82D237FCEC1}"/>
          </ac:spMkLst>
        </pc:spChg>
        <pc:spChg chg="add del mod ord">
          <ac:chgData name="C C" userId="58c016da926720ee" providerId="LiveId" clId="{13D0603B-2F04-4991-8B59-3487B313B2ED}" dt="2021-04-21T17:27:25.719" v="3385"/>
          <ac:spMkLst>
            <pc:docMk/>
            <pc:sldMk cId="1618184174" sldId="280"/>
            <ac:spMk id="5" creationId="{E37C0490-F0A8-4D9D-A4AD-1A67922A2E32}"/>
          </ac:spMkLst>
        </pc:spChg>
        <pc:spChg chg="add del mod">
          <ac:chgData name="C C" userId="58c016da926720ee" providerId="LiveId" clId="{13D0603B-2F04-4991-8B59-3487B313B2ED}" dt="2021-04-21T17:34:45.338" v="3780"/>
          <ac:spMkLst>
            <pc:docMk/>
            <pc:sldMk cId="1618184174" sldId="280"/>
            <ac:spMk id="7" creationId="{1A8AE616-44C0-47F9-AA09-DB4455B003AE}"/>
          </ac:spMkLst>
        </pc:spChg>
        <pc:picChg chg="add del mod">
          <ac:chgData name="C C" userId="58c016da926720ee" providerId="LiveId" clId="{13D0603B-2F04-4991-8B59-3487B313B2ED}" dt="2021-04-21T17:28:57.845" v="3565" actId="21"/>
          <ac:picMkLst>
            <pc:docMk/>
            <pc:sldMk cId="1618184174" sldId="280"/>
            <ac:picMk id="6" creationId="{1947EF7F-721C-4DEE-B116-B5627245E4FC}"/>
          </ac:picMkLst>
        </pc:picChg>
        <pc:picChg chg="add mod">
          <ac:chgData name="C C" userId="58c016da926720ee" providerId="LiveId" clId="{13D0603B-2F04-4991-8B59-3487B313B2ED}" dt="2021-04-21T17:34:45.338" v="3780"/>
          <ac:picMkLst>
            <pc:docMk/>
            <pc:sldMk cId="1618184174" sldId="280"/>
            <ac:picMk id="8" creationId="{CB5B1F17-19C0-4118-9B70-3D3D351B8734}"/>
          </ac:picMkLst>
        </pc:picChg>
      </pc:sldChg>
      <pc:sldChg chg="addSp delSp modSp new mod modClrScheme chgLayout">
        <pc:chgData name="C C" userId="58c016da926720ee" providerId="LiveId" clId="{13D0603B-2F04-4991-8B59-3487B313B2ED}" dt="2021-04-21T17:40:25.296" v="4271" actId="114"/>
        <pc:sldMkLst>
          <pc:docMk/>
          <pc:sldMk cId="2715604998" sldId="281"/>
        </pc:sldMkLst>
        <pc:spChg chg="mod ord">
          <ac:chgData name="C C" userId="58c016da926720ee" providerId="LiveId" clId="{13D0603B-2F04-4991-8B59-3487B313B2ED}" dt="2021-04-21T17:35:35.584" v="3899" actId="700"/>
          <ac:spMkLst>
            <pc:docMk/>
            <pc:sldMk cId="2715604998" sldId="281"/>
            <ac:spMk id="2" creationId="{308363B5-02D7-41F0-8AC1-A5C2B08FDBC8}"/>
          </ac:spMkLst>
        </pc:spChg>
        <pc:spChg chg="del mod ord">
          <ac:chgData name="C C" userId="58c016da926720ee" providerId="LiveId" clId="{13D0603B-2F04-4991-8B59-3487B313B2ED}" dt="2021-04-21T17:35:01.531" v="3782" actId="700"/>
          <ac:spMkLst>
            <pc:docMk/>
            <pc:sldMk cId="2715604998" sldId="281"/>
            <ac:spMk id="3" creationId="{3C505F3B-5CAA-4391-8798-78D84D99DC3C}"/>
          </ac:spMkLst>
        </pc:spChg>
        <pc:spChg chg="add mod ord">
          <ac:chgData name="C C" userId="58c016da926720ee" providerId="LiveId" clId="{13D0603B-2F04-4991-8B59-3487B313B2ED}" dt="2021-04-21T17:40:25.296" v="4271" actId="114"/>
          <ac:spMkLst>
            <pc:docMk/>
            <pc:sldMk cId="2715604998" sldId="281"/>
            <ac:spMk id="4" creationId="{531F7FDF-1D5A-4B1E-A5AB-0D91459F3053}"/>
          </ac:spMkLst>
        </pc:spChg>
        <pc:spChg chg="add del mod ord">
          <ac:chgData name="C C" userId="58c016da926720ee" providerId="LiveId" clId="{13D0603B-2F04-4991-8B59-3487B313B2ED}" dt="2021-04-21T17:35:35.584" v="3899" actId="700"/>
          <ac:spMkLst>
            <pc:docMk/>
            <pc:sldMk cId="2715604998" sldId="281"/>
            <ac:spMk id="5" creationId="{497FD107-28AD-44A0-8B28-CED47413B26B}"/>
          </ac:spMkLst>
        </pc:spChg>
      </pc:sldChg>
    </pc:docChg>
  </pc:docChgLst>
  <pc:docChgLst>
    <pc:chgData name="C C" userId="58c016da926720ee" providerId="LiveId" clId="{B6AB5C73-2285-4B9D-95EA-8D16963D2AC1}"/>
    <pc:docChg chg="undo custSel addSld delSld modSld sldOrd">
      <pc:chgData name="C C" userId="58c016da926720ee" providerId="LiveId" clId="{B6AB5C73-2285-4B9D-95EA-8D16963D2AC1}" dt="2021-04-29T07:49:18.401" v="2786" actId="20577"/>
      <pc:docMkLst>
        <pc:docMk/>
      </pc:docMkLst>
      <pc:sldChg chg="modSp mod">
        <pc:chgData name="C C" userId="58c016da926720ee" providerId="LiveId" clId="{B6AB5C73-2285-4B9D-95EA-8D16963D2AC1}" dt="2021-04-29T06:53:50.003" v="3"/>
        <pc:sldMkLst>
          <pc:docMk/>
          <pc:sldMk cId="548896134" sldId="256"/>
        </pc:sldMkLst>
        <pc:spChg chg="mod">
          <ac:chgData name="C C" userId="58c016da926720ee" providerId="LiveId" clId="{B6AB5C73-2285-4B9D-95EA-8D16963D2AC1}" dt="2021-04-29T06:53:50.003" v="3"/>
          <ac:spMkLst>
            <pc:docMk/>
            <pc:sldMk cId="548896134" sldId="256"/>
            <ac:spMk id="2" creationId="{A3D8D65C-6706-474E-BED5-5675C19F9359}"/>
          </ac:spMkLst>
        </pc:spChg>
      </pc:sldChg>
      <pc:sldChg chg="addSp delSp modSp new mod modClrScheme chgLayout">
        <pc:chgData name="C C" userId="58c016da926720ee" providerId="LiveId" clId="{B6AB5C73-2285-4B9D-95EA-8D16963D2AC1}" dt="2021-04-29T07:29:22.385" v="1467" actId="6549"/>
        <pc:sldMkLst>
          <pc:docMk/>
          <pc:sldMk cId="3533300035" sldId="257"/>
        </pc:sldMkLst>
        <pc:spChg chg="del mod ord">
          <ac:chgData name="C C" userId="58c016da926720ee" providerId="LiveId" clId="{B6AB5C73-2285-4B9D-95EA-8D16963D2AC1}" dt="2021-04-29T06:53:55.323" v="5" actId="700"/>
          <ac:spMkLst>
            <pc:docMk/>
            <pc:sldMk cId="3533300035" sldId="257"/>
            <ac:spMk id="2" creationId="{ABD78DC0-502D-47E0-A6BF-C0C040512B87}"/>
          </ac:spMkLst>
        </pc:spChg>
        <pc:spChg chg="del mod ord">
          <ac:chgData name="C C" userId="58c016da926720ee" providerId="LiveId" clId="{B6AB5C73-2285-4B9D-95EA-8D16963D2AC1}" dt="2021-04-29T06:53:55.323" v="5" actId="700"/>
          <ac:spMkLst>
            <pc:docMk/>
            <pc:sldMk cId="3533300035" sldId="257"/>
            <ac:spMk id="3" creationId="{F09EEA64-F1D7-4EAE-B027-F619CC4FE73C}"/>
          </ac:spMkLst>
        </pc:spChg>
        <pc:spChg chg="add mod ord">
          <ac:chgData name="C C" userId="58c016da926720ee" providerId="LiveId" clId="{B6AB5C73-2285-4B9D-95EA-8D16963D2AC1}" dt="2021-04-29T06:54:01.896" v="31" actId="20577"/>
          <ac:spMkLst>
            <pc:docMk/>
            <pc:sldMk cId="3533300035" sldId="257"/>
            <ac:spMk id="4" creationId="{4212E85A-5A2B-40FA-A0C2-C0CFF19C3192}"/>
          </ac:spMkLst>
        </pc:spChg>
        <pc:spChg chg="add mod ord">
          <ac:chgData name="C C" userId="58c016da926720ee" providerId="LiveId" clId="{B6AB5C73-2285-4B9D-95EA-8D16963D2AC1}" dt="2021-04-29T07:29:22.385" v="1467" actId="6549"/>
          <ac:spMkLst>
            <pc:docMk/>
            <pc:sldMk cId="3533300035" sldId="257"/>
            <ac:spMk id="5" creationId="{5B5A2214-0261-4489-8A63-55817E9128D8}"/>
          </ac:spMkLst>
        </pc:spChg>
      </pc:sldChg>
      <pc:sldChg chg="del">
        <pc:chgData name="C C" userId="58c016da926720ee" providerId="LiveId" clId="{B6AB5C73-2285-4B9D-95EA-8D16963D2AC1}" dt="2021-04-29T06:53:26.063" v="0" actId="47"/>
        <pc:sldMkLst>
          <pc:docMk/>
          <pc:sldMk cId="4261216236" sldId="257"/>
        </pc:sldMkLst>
      </pc:sldChg>
      <pc:sldChg chg="addSp delSp modSp new mod modClrScheme chgLayout">
        <pc:chgData name="C C" userId="58c016da926720ee" providerId="LiveId" clId="{B6AB5C73-2285-4B9D-95EA-8D16963D2AC1}" dt="2021-04-29T07:04:07.588" v="926" actId="313"/>
        <pc:sldMkLst>
          <pc:docMk/>
          <pc:sldMk cId="2105669588" sldId="258"/>
        </pc:sldMkLst>
        <pc:spChg chg="mod ord">
          <ac:chgData name="C C" userId="58c016da926720ee" providerId="LiveId" clId="{B6AB5C73-2285-4B9D-95EA-8D16963D2AC1}" dt="2021-04-29T06:59:25.961" v="522" actId="700"/>
          <ac:spMkLst>
            <pc:docMk/>
            <pc:sldMk cId="2105669588" sldId="258"/>
            <ac:spMk id="2" creationId="{5F292F41-7BD4-4BCC-81E9-3A242C1F5768}"/>
          </ac:spMkLst>
        </pc:spChg>
        <pc:spChg chg="del mod ord">
          <ac:chgData name="C C" userId="58c016da926720ee" providerId="LiveId" clId="{B6AB5C73-2285-4B9D-95EA-8D16963D2AC1}" dt="2021-04-29T06:59:25.961" v="522" actId="700"/>
          <ac:spMkLst>
            <pc:docMk/>
            <pc:sldMk cId="2105669588" sldId="258"/>
            <ac:spMk id="3" creationId="{E9460411-DA00-4CB3-9CE0-02535E12872E}"/>
          </ac:spMkLst>
        </pc:spChg>
        <pc:spChg chg="add mod ord">
          <ac:chgData name="C C" userId="58c016da926720ee" providerId="LiveId" clId="{B6AB5C73-2285-4B9D-95EA-8D16963D2AC1}" dt="2021-04-29T07:01:50.246" v="768" actId="20577"/>
          <ac:spMkLst>
            <pc:docMk/>
            <pc:sldMk cId="2105669588" sldId="258"/>
            <ac:spMk id="4" creationId="{9297E73A-30B2-44DF-82CA-5681C54D2565}"/>
          </ac:spMkLst>
        </pc:spChg>
        <pc:spChg chg="add mod ord">
          <ac:chgData name="C C" userId="58c016da926720ee" providerId="LiveId" clId="{B6AB5C73-2285-4B9D-95EA-8D16963D2AC1}" dt="2021-04-29T07:04:07.588" v="926" actId="313"/>
          <ac:spMkLst>
            <pc:docMk/>
            <pc:sldMk cId="2105669588" sldId="258"/>
            <ac:spMk id="5" creationId="{FCE9E238-BEA3-42F1-B8E1-4B93DAEBFAE7}"/>
          </ac:spMkLst>
        </pc:spChg>
      </pc:sldChg>
      <pc:sldChg chg="addSp delSp modSp new mod modNotesTx">
        <pc:chgData name="C C" userId="58c016da926720ee" providerId="LiveId" clId="{B6AB5C73-2285-4B9D-95EA-8D16963D2AC1}" dt="2021-04-29T07:19:04.306" v="1057" actId="20577"/>
        <pc:sldMkLst>
          <pc:docMk/>
          <pc:sldMk cId="1241345577" sldId="259"/>
        </pc:sldMkLst>
        <pc:spChg chg="mod">
          <ac:chgData name="C C" userId="58c016da926720ee" providerId="LiveId" clId="{B6AB5C73-2285-4B9D-95EA-8D16963D2AC1}" dt="2021-04-29T07:11:44.326" v="976" actId="20577"/>
          <ac:spMkLst>
            <pc:docMk/>
            <pc:sldMk cId="1241345577" sldId="259"/>
            <ac:spMk id="2" creationId="{59685634-DFFA-419E-B53C-99B58BA7DFB0}"/>
          </ac:spMkLst>
        </pc:spChg>
        <pc:spChg chg="add del">
          <ac:chgData name="C C" userId="58c016da926720ee" providerId="LiveId" clId="{B6AB5C73-2285-4B9D-95EA-8D16963D2AC1}" dt="2021-04-29T07:11:09.066" v="961" actId="478"/>
          <ac:spMkLst>
            <pc:docMk/>
            <pc:sldMk cId="1241345577" sldId="259"/>
            <ac:spMk id="3" creationId="{2396B089-D722-4369-9CD9-0D1C61B42276}"/>
          </ac:spMkLst>
        </pc:spChg>
        <pc:spChg chg="del">
          <ac:chgData name="C C" userId="58c016da926720ee" providerId="LiveId" clId="{B6AB5C73-2285-4B9D-95EA-8D16963D2AC1}" dt="2021-04-29T07:11:12.898" v="965"/>
          <ac:spMkLst>
            <pc:docMk/>
            <pc:sldMk cId="1241345577" sldId="259"/>
            <ac:spMk id="4" creationId="{C95889A9-4893-4413-9641-59CFB748A628}"/>
          </ac:spMkLst>
        </pc:spChg>
        <pc:picChg chg="add del">
          <ac:chgData name="C C" userId="58c016da926720ee" providerId="LiveId" clId="{B6AB5C73-2285-4B9D-95EA-8D16963D2AC1}" dt="2021-04-29T07:11:12.024" v="964" actId="21"/>
          <ac:picMkLst>
            <pc:docMk/>
            <pc:sldMk cId="1241345577" sldId="259"/>
            <ac:picMk id="6" creationId="{1D773508-EE13-4B96-9715-9C254867F341}"/>
          </ac:picMkLst>
        </pc:picChg>
        <pc:picChg chg="add mod">
          <ac:chgData name="C C" userId="58c016da926720ee" providerId="LiveId" clId="{B6AB5C73-2285-4B9D-95EA-8D16963D2AC1}" dt="2021-04-29T07:18:42.242" v="1044" actId="1076"/>
          <ac:picMkLst>
            <pc:docMk/>
            <pc:sldMk cId="1241345577" sldId="259"/>
            <ac:picMk id="8" creationId="{4158312D-8AB2-443C-A33C-9FC77334E7EC}"/>
          </ac:picMkLst>
        </pc:picChg>
        <pc:picChg chg="add mod">
          <ac:chgData name="C C" userId="58c016da926720ee" providerId="LiveId" clId="{B6AB5C73-2285-4B9D-95EA-8D16963D2AC1}" dt="2021-04-29T07:18:45.190" v="1045" actId="1076"/>
          <ac:picMkLst>
            <pc:docMk/>
            <pc:sldMk cId="1241345577" sldId="259"/>
            <ac:picMk id="9" creationId="{5F25264A-E0BB-4FBF-BEAA-8309FB6B8568}"/>
          </ac:picMkLst>
        </pc:picChg>
        <pc:picChg chg="add del">
          <ac:chgData name="C C" userId="58c016da926720ee" providerId="LiveId" clId="{B6AB5C73-2285-4B9D-95EA-8D16963D2AC1}" dt="2021-04-29T07:11:09.258" v="962"/>
          <ac:picMkLst>
            <pc:docMk/>
            <pc:sldMk cId="1241345577" sldId="259"/>
            <ac:picMk id="1026" creationId="{3596DD78-A75F-4ABA-B483-F9A6C4B98E84}"/>
          </ac:picMkLst>
        </pc:picChg>
        <pc:picChg chg="add mod">
          <ac:chgData name="C C" userId="58c016da926720ee" providerId="LiveId" clId="{B6AB5C73-2285-4B9D-95EA-8D16963D2AC1}" dt="2021-04-29T07:18:18.354" v="1038" actId="1076"/>
          <ac:picMkLst>
            <pc:docMk/>
            <pc:sldMk cId="1241345577" sldId="259"/>
            <ac:picMk id="1028" creationId="{CEDCC319-BD54-47A1-8DDF-AC8528C917D7}"/>
          </ac:picMkLst>
        </pc:picChg>
      </pc:sldChg>
      <pc:sldChg chg="del">
        <pc:chgData name="C C" userId="58c016da926720ee" providerId="LiveId" clId="{B6AB5C73-2285-4B9D-95EA-8D16963D2AC1}" dt="2021-04-29T06:53:26.063" v="0" actId="47"/>
        <pc:sldMkLst>
          <pc:docMk/>
          <pc:sldMk cId="4200578235" sldId="259"/>
        </pc:sldMkLst>
      </pc:sldChg>
      <pc:sldChg chg="del">
        <pc:chgData name="C C" userId="58c016da926720ee" providerId="LiveId" clId="{B6AB5C73-2285-4B9D-95EA-8D16963D2AC1}" dt="2021-04-29T06:53:26.063" v="0" actId="47"/>
        <pc:sldMkLst>
          <pc:docMk/>
          <pc:sldMk cId="1077034471" sldId="260"/>
        </pc:sldMkLst>
      </pc:sldChg>
      <pc:sldChg chg="addSp delSp modSp new mod modClrScheme chgLayout modNotesTx">
        <pc:chgData name="C C" userId="58c016da926720ee" providerId="LiveId" clId="{B6AB5C73-2285-4B9D-95EA-8D16963D2AC1}" dt="2021-04-29T07:21:25.363" v="1083" actId="1076"/>
        <pc:sldMkLst>
          <pc:docMk/>
          <pc:sldMk cId="2703242709" sldId="260"/>
        </pc:sldMkLst>
        <pc:spChg chg="mod ord">
          <ac:chgData name="C C" userId="58c016da926720ee" providerId="LiveId" clId="{B6AB5C73-2285-4B9D-95EA-8D16963D2AC1}" dt="2021-04-29T07:20:48.116" v="1070" actId="14100"/>
          <ac:spMkLst>
            <pc:docMk/>
            <pc:sldMk cId="2703242709" sldId="260"/>
            <ac:spMk id="2" creationId="{1D0D8275-D47C-46A9-BD5D-7331D01984B4}"/>
          </ac:spMkLst>
        </pc:spChg>
        <pc:spChg chg="del mod ord">
          <ac:chgData name="C C" userId="58c016da926720ee" providerId="LiveId" clId="{B6AB5C73-2285-4B9D-95EA-8D16963D2AC1}" dt="2021-04-29T07:14:23.326" v="1007" actId="700"/>
          <ac:spMkLst>
            <pc:docMk/>
            <pc:sldMk cId="2703242709" sldId="260"/>
            <ac:spMk id="3" creationId="{51AB6B06-371B-4391-9111-359275A09D70}"/>
          </ac:spMkLst>
        </pc:spChg>
        <pc:spChg chg="del">
          <ac:chgData name="C C" userId="58c016da926720ee" providerId="LiveId" clId="{B6AB5C73-2285-4B9D-95EA-8D16963D2AC1}" dt="2021-04-29T07:14:23.326" v="1007" actId="700"/>
          <ac:spMkLst>
            <pc:docMk/>
            <pc:sldMk cId="2703242709" sldId="260"/>
            <ac:spMk id="4" creationId="{18B81A74-15C7-4613-ACD9-4F7E755855EB}"/>
          </ac:spMkLst>
        </pc:spChg>
        <pc:spChg chg="add del mod ord">
          <ac:chgData name="C C" userId="58c016da926720ee" providerId="LiveId" clId="{B6AB5C73-2285-4B9D-95EA-8D16963D2AC1}" dt="2021-04-29T07:20:44.124" v="1069" actId="478"/>
          <ac:spMkLst>
            <pc:docMk/>
            <pc:sldMk cId="2703242709" sldId="260"/>
            <ac:spMk id="5" creationId="{3F1C48B3-B4E0-459E-9EE9-AEE45AE382AA}"/>
          </ac:spMkLst>
        </pc:spChg>
        <pc:picChg chg="add del">
          <ac:chgData name="C C" userId="58c016da926720ee" providerId="LiveId" clId="{B6AB5C73-2285-4B9D-95EA-8D16963D2AC1}" dt="2021-04-29T07:14:26.544" v="1009" actId="22"/>
          <ac:picMkLst>
            <pc:docMk/>
            <pc:sldMk cId="2703242709" sldId="260"/>
            <ac:picMk id="7" creationId="{04991549-62B4-4832-86A0-80CFA3C18B99}"/>
          </ac:picMkLst>
        </pc:picChg>
        <pc:picChg chg="add mod">
          <ac:chgData name="C C" userId="58c016da926720ee" providerId="LiveId" clId="{B6AB5C73-2285-4B9D-95EA-8D16963D2AC1}" dt="2021-04-29T07:21:15.665" v="1080" actId="1076"/>
          <ac:picMkLst>
            <pc:docMk/>
            <pc:sldMk cId="2703242709" sldId="260"/>
            <ac:picMk id="9" creationId="{54DE330D-E701-4524-B0B0-835818A79D41}"/>
          </ac:picMkLst>
        </pc:picChg>
        <pc:picChg chg="add mod">
          <ac:chgData name="C C" userId="58c016da926720ee" providerId="LiveId" clId="{B6AB5C73-2285-4B9D-95EA-8D16963D2AC1}" dt="2021-04-29T07:21:25.363" v="1083" actId="1076"/>
          <ac:picMkLst>
            <pc:docMk/>
            <pc:sldMk cId="2703242709" sldId="260"/>
            <ac:picMk id="2050" creationId="{9913D33E-A386-497B-A688-0119065F61EE}"/>
          </ac:picMkLst>
        </pc:picChg>
        <pc:picChg chg="add mod">
          <ac:chgData name="C C" userId="58c016da926720ee" providerId="LiveId" clId="{B6AB5C73-2285-4B9D-95EA-8D16963D2AC1}" dt="2021-04-29T07:21:20.742" v="1082" actId="1076"/>
          <ac:picMkLst>
            <pc:docMk/>
            <pc:sldMk cId="2703242709" sldId="260"/>
            <ac:picMk id="2052" creationId="{F609D7A3-CCCC-4071-AABC-D0E3EF1FFBAC}"/>
          </ac:picMkLst>
        </pc:picChg>
        <pc:picChg chg="add mod">
          <ac:chgData name="C C" userId="58c016da926720ee" providerId="LiveId" clId="{B6AB5C73-2285-4B9D-95EA-8D16963D2AC1}" dt="2021-04-29T07:21:17.674" v="1081" actId="1076"/>
          <ac:picMkLst>
            <pc:docMk/>
            <pc:sldMk cId="2703242709" sldId="260"/>
            <ac:picMk id="2054" creationId="{563ED5B0-39A4-412C-A767-C2CB12D8D760}"/>
          </ac:picMkLst>
        </pc:picChg>
      </pc:sldChg>
      <pc:sldChg chg="addSp modSp new mod modNotesTx">
        <pc:chgData name="C C" userId="58c016da926720ee" providerId="LiveId" clId="{B6AB5C73-2285-4B9D-95EA-8D16963D2AC1}" dt="2021-04-29T07:23:28.558" v="1125"/>
        <pc:sldMkLst>
          <pc:docMk/>
          <pc:sldMk cId="197912330" sldId="261"/>
        </pc:sldMkLst>
        <pc:spChg chg="mod">
          <ac:chgData name="C C" userId="58c016da926720ee" providerId="LiveId" clId="{B6AB5C73-2285-4B9D-95EA-8D16963D2AC1}" dt="2021-04-29T07:22:14.171" v="1121" actId="20577"/>
          <ac:spMkLst>
            <pc:docMk/>
            <pc:sldMk cId="197912330" sldId="261"/>
            <ac:spMk id="2" creationId="{03462DD1-AC99-42AD-8F31-A77407FB73EF}"/>
          </ac:spMkLst>
        </pc:spChg>
        <pc:spChg chg="mod">
          <ac:chgData name="C C" userId="58c016da926720ee" providerId="LiveId" clId="{B6AB5C73-2285-4B9D-95EA-8D16963D2AC1}" dt="2021-04-29T07:23:22.388" v="1124" actId="1076"/>
          <ac:spMkLst>
            <pc:docMk/>
            <pc:sldMk cId="197912330" sldId="261"/>
            <ac:spMk id="3" creationId="{6BB95C8A-78FE-4189-B37C-98E6B4AFE05C}"/>
          </ac:spMkLst>
        </pc:spChg>
        <pc:picChg chg="add mod">
          <ac:chgData name="C C" userId="58c016da926720ee" providerId="LiveId" clId="{B6AB5C73-2285-4B9D-95EA-8D16963D2AC1}" dt="2021-04-29T07:23:22.388" v="1124" actId="1076"/>
          <ac:picMkLst>
            <pc:docMk/>
            <pc:sldMk cId="197912330" sldId="261"/>
            <ac:picMk id="3074" creationId="{CE0628BD-3F7A-4746-A06C-00C117475F90}"/>
          </ac:picMkLst>
        </pc:picChg>
      </pc:sldChg>
      <pc:sldChg chg="addSp delSp modSp new mod modClrScheme chgLayout">
        <pc:chgData name="C C" userId="58c016da926720ee" providerId="LiveId" clId="{B6AB5C73-2285-4B9D-95EA-8D16963D2AC1}" dt="2021-04-29T07:42:06.558" v="2210" actId="20577"/>
        <pc:sldMkLst>
          <pc:docMk/>
          <pc:sldMk cId="870058834" sldId="262"/>
        </pc:sldMkLst>
        <pc:spChg chg="mod ord">
          <ac:chgData name="C C" userId="58c016da926720ee" providerId="LiveId" clId="{B6AB5C73-2285-4B9D-95EA-8D16963D2AC1}" dt="2021-04-29T07:39:36.307" v="1932" actId="20577"/>
          <ac:spMkLst>
            <pc:docMk/>
            <pc:sldMk cId="870058834" sldId="262"/>
            <ac:spMk id="2" creationId="{96362824-0082-4ABC-A721-E5FB9567A1B1}"/>
          </ac:spMkLst>
        </pc:spChg>
        <pc:spChg chg="del mod ord">
          <ac:chgData name="C C" userId="58c016da926720ee" providerId="LiveId" clId="{B6AB5C73-2285-4B9D-95EA-8D16963D2AC1}" dt="2021-04-29T07:24:53.041" v="1153" actId="700"/>
          <ac:spMkLst>
            <pc:docMk/>
            <pc:sldMk cId="870058834" sldId="262"/>
            <ac:spMk id="3" creationId="{E8F596EC-407E-467C-A4FF-EBA4CD251AF5}"/>
          </ac:spMkLst>
        </pc:spChg>
        <pc:spChg chg="add mod ord">
          <ac:chgData name="C C" userId="58c016da926720ee" providerId="LiveId" clId="{B6AB5C73-2285-4B9D-95EA-8D16963D2AC1}" dt="2021-04-29T07:42:06.558" v="2210" actId="20577"/>
          <ac:spMkLst>
            <pc:docMk/>
            <pc:sldMk cId="870058834" sldId="262"/>
            <ac:spMk id="4" creationId="{B554D8B4-C27C-47C6-8B28-BBB48C3FB5FE}"/>
          </ac:spMkLst>
        </pc:spChg>
        <pc:spChg chg="add del mod ord">
          <ac:chgData name="C C" userId="58c016da926720ee" providerId="LiveId" clId="{B6AB5C73-2285-4B9D-95EA-8D16963D2AC1}" dt="2021-04-29T07:24:55.086" v="1154"/>
          <ac:spMkLst>
            <pc:docMk/>
            <pc:sldMk cId="870058834" sldId="262"/>
            <ac:spMk id="5" creationId="{0975DFDA-F360-44E2-B1E5-7FA54926B077}"/>
          </ac:spMkLst>
        </pc:spChg>
        <pc:picChg chg="add mod">
          <ac:chgData name="C C" userId="58c016da926720ee" providerId="LiveId" clId="{B6AB5C73-2285-4B9D-95EA-8D16963D2AC1}" dt="2021-04-29T07:36:04.085" v="1777" actId="1076"/>
          <ac:picMkLst>
            <pc:docMk/>
            <pc:sldMk cId="870058834" sldId="262"/>
            <ac:picMk id="4098" creationId="{C3519F1A-6751-4ED3-8505-DA1907963070}"/>
          </ac:picMkLst>
        </pc:picChg>
        <pc:picChg chg="add mod">
          <ac:chgData name="C C" userId="58c016da926720ee" providerId="LiveId" clId="{B6AB5C73-2285-4B9D-95EA-8D16963D2AC1}" dt="2021-04-29T07:36:06.762" v="1778" actId="1076"/>
          <ac:picMkLst>
            <pc:docMk/>
            <pc:sldMk cId="870058834" sldId="262"/>
            <ac:picMk id="4100" creationId="{F667DEF0-FB02-492E-B4FF-996D326F7FC1}"/>
          </ac:picMkLst>
        </pc:picChg>
      </pc:sldChg>
      <pc:sldChg chg="del">
        <pc:chgData name="C C" userId="58c016da926720ee" providerId="LiveId" clId="{B6AB5C73-2285-4B9D-95EA-8D16963D2AC1}" dt="2021-04-29T06:53:26.063" v="0" actId="47"/>
        <pc:sldMkLst>
          <pc:docMk/>
          <pc:sldMk cId="1362035237" sldId="262"/>
        </pc:sldMkLst>
      </pc:sldChg>
      <pc:sldChg chg="addSp delSp modSp new mod ord modClrScheme chgLayout">
        <pc:chgData name="C C" userId="58c016da926720ee" providerId="LiveId" clId="{B6AB5C73-2285-4B9D-95EA-8D16963D2AC1}" dt="2021-04-29T07:33:25.659" v="1769" actId="1076"/>
        <pc:sldMkLst>
          <pc:docMk/>
          <pc:sldMk cId="2126089863" sldId="263"/>
        </pc:sldMkLst>
        <pc:spChg chg="mod ord">
          <ac:chgData name="C C" userId="58c016da926720ee" providerId="LiveId" clId="{B6AB5C73-2285-4B9D-95EA-8D16963D2AC1}" dt="2021-04-29T07:26:56.399" v="1332" actId="700"/>
          <ac:spMkLst>
            <pc:docMk/>
            <pc:sldMk cId="2126089863" sldId="263"/>
            <ac:spMk id="2" creationId="{6C363868-03BA-4C86-9426-E0A5B28598E1}"/>
          </ac:spMkLst>
        </pc:spChg>
        <pc:spChg chg="mod ord">
          <ac:chgData name="C C" userId="58c016da926720ee" providerId="LiveId" clId="{B6AB5C73-2285-4B9D-95EA-8D16963D2AC1}" dt="2021-04-29T07:31:09.388" v="1740" actId="20577"/>
          <ac:spMkLst>
            <pc:docMk/>
            <pc:sldMk cId="2126089863" sldId="263"/>
            <ac:spMk id="3" creationId="{D531E094-BCC3-4E13-97AB-AC466134A2B7}"/>
          </ac:spMkLst>
        </pc:spChg>
        <pc:spChg chg="del">
          <ac:chgData name="C C" userId="58c016da926720ee" providerId="LiveId" clId="{B6AB5C73-2285-4B9D-95EA-8D16963D2AC1}" dt="2021-04-29T07:26:44.874" v="1328" actId="700"/>
          <ac:spMkLst>
            <pc:docMk/>
            <pc:sldMk cId="2126089863" sldId="263"/>
            <ac:spMk id="4" creationId="{926B6C53-3D1A-43AB-A7BF-C3EF6EA2DAE0}"/>
          </ac:spMkLst>
        </pc:spChg>
        <pc:spChg chg="add del mod ord">
          <ac:chgData name="C C" userId="58c016da926720ee" providerId="LiveId" clId="{B6AB5C73-2285-4B9D-95EA-8D16963D2AC1}" dt="2021-04-29T07:31:17.372" v="1741"/>
          <ac:spMkLst>
            <pc:docMk/>
            <pc:sldMk cId="2126089863" sldId="263"/>
            <ac:spMk id="5" creationId="{5DB4DAA8-63C9-4E9C-A459-A3955EA2FD46}"/>
          </ac:spMkLst>
        </pc:spChg>
        <pc:spChg chg="add del mod">
          <ac:chgData name="C C" userId="58c016da926720ee" providerId="LiveId" clId="{B6AB5C73-2285-4B9D-95EA-8D16963D2AC1}" dt="2021-04-29T07:31:29.189" v="1747" actId="478"/>
          <ac:spMkLst>
            <pc:docMk/>
            <pc:sldMk cId="2126089863" sldId="263"/>
            <ac:spMk id="6" creationId="{9BB57AA2-9DD6-4339-9680-697FAAFFB80C}"/>
          </ac:spMkLst>
        </pc:spChg>
        <pc:spChg chg="add del mod">
          <ac:chgData name="C C" userId="58c016da926720ee" providerId="LiveId" clId="{B6AB5C73-2285-4B9D-95EA-8D16963D2AC1}" dt="2021-04-29T07:32:59.283" v="1762" actId="478"/>
          <ac:spMkLst>
            <pc:docMk/>
            <pc:sldMk cId="2126089863" sldId="263"/>
            <ac:spMk id="7" creationId="{1B361743-15D1-4944-95E2-839F35B4ADEC}"/>
          </ac:spMkLst>
        </pc:spChg>
        <pc:picChg chg="add del mod">
          <ac:chgData name="C C" userId="58c016da926720ee" providerId="LiveId" clId="{B6AB5C73-2285-4B9D-95EA-8D16963D2AC1}" dt="2021-04-29T07:32:50.200" v="1760" actId="478"/>
          <ac:picMkLst>
            <pc:docMk/>
            <pc:sldMk cId="2126089863" sldId="263"/>
            <ac:picMk id="5122" creationId="{98CE4D33-40FF-4813-8D3E-8C23FE5C2244}"/>
          </ac:picMkLst>
        </pc:picChg>
        <pc:picChg chg="add mod">
          <ac:chgData name="C C" userId="58c016da926720ee" providerId="LiveId" clId="{B6AB5C73-2285-4B9D-95EA-8D16963D2AC1}" dt="2021-04-29T07:33:23.290" v="1768" actId="1076"/>
          <ac:picMkLst>
            <pc:docMk/>
            <pc:sldMk cId="2126089863" sldId="263"/>
            <ac:picMk id="5124" creationId="{D8DEDE5C-30BF-43EF-96FF-03B903A85996}"/>
          </ac:picMkLst>
        </pc:picChg>
        <pc:picChg chg="add mod">
          <ac:chgData name="C C" userId="58c016da926720ee" providerId="LiveId" clId="{B6AB5C73-2285-4B9D-95EA-8D16963D2AC1}" dt="2021-04-29T07:33:25.659" v="1769" actId="1076"/>
          <ac:picMkLst>
            <pc:docMk/>
            <pc:sldMk cId="2126089863" sldId="263"/>
            <ac:picMk id="5126" creationId="{E78EB0C3-E2F1-444F-9F75-96B75AD5750F}"/>
          </ac:picMkLst>
        </pc:picChg>
      </pc:sldChg>
      <pc:sldChg chg="del">
        <pc:chgData name="C C" userId="58c016da926720ee" providerId="LiveId" clId="{B6AB5C73-2285-4B9D-95EA-8D16963D2AC1}" dt="2021-04-29T06:53:26.063" v="0" actId="47"/>
        <pc:sldMkLst>
          <pc:docMk/>
          <pc:sldMk cId="3140179701" sldId="263"/>
        </pc:sldMkLst>
      </pc:sldChg>
      <pc:sldChg chg="del">
        <pc:chgData name="C C" userId="58c016da926720ee" providerId="LiveId" clId="{B6AB5C73-2285-4B9D-95EA-8D16963D2AC1}" dt="2021-04-29T06:53:26.063" v="0" actId="47"/>
        <pc:sldMkLst>
          <pc:docMk/>
          <pc:sldMk cId="2943619163" sldId="264"/>
        </pc:sldMkLst>
      </pc:sldChg>
      <pc:sldChg chg="addSp delSp modSp new mod modClrScheme chgLayout">
        <pc:chgData name="C C" userId="58c016da926720ee" providerId="LiveId" clId="{B6AB5C73-2285-4B9D-95EA-8D16963D2AC1}" dt="2021-04-29T07:49:18.401" v="2786" actId="20577"/>
        <pc:sldMkLst>
          <pc:docMk/>
          <pc:sldMk cId="3567166797" sldId="264"/>
        </pc:sldMkLst>
        <pc:spChg chg="del mod ord">
          <ac:chgData name="C C" userId="58c016da926720ee" providerId="LiveId" clId="{B6AB5C73-2285-4B9D-95EA-8D16963D2AC1}" dt="2021-04-29T07:42:14.605" v="2212" actId="700"/>
          <ac:spMkLst>
            <pc:docMk/>
            <pc:sldMk cId="3567166797" sldId="264"/>
            <ac:spMk id="2" creationId="{8CEC8D17-45BB-4BAA-A326-7A0A2580BC07}"/>
          </ac:spMkLst>
        </pc:spChg>
        <pc:spChg chg="del mod ord">
          <ac:chgData name="C C" userId="58c016da926720ee" providerId="LiveId" clId="{B6AB5C73-2285-4B9D-95EA-8D16963D2AC1}" dt="2021-04-29T07:42:14.605" v="2212" actId="700"/>
          <ac:spMkLst>
            <pc:docMk/>
            <pc:sldMk cId="3567166797" sldId="264"/>
            <ac:spMk id="3" creationId="{CCF79049-8A63-401C-B4E6-E0BC166BB598}"/>
          </ac:spMkLst>
        </pc:spChg>
        <pc:spChg chg="del">
          <ac:chgData name="C C" userId="58c016da926720ee" providerId="LiveId" clId="{B6AB5C73-2285-4B9D-95EA-8D16963D2AC1}" dt="2021-04-29T07:42:14.605" v="2212" actId="700"/>
          <ac:spMkLst>
            <pc:docMk/>
            <pc:sldMk cId="3567166797" sldId="264"/>
            <ac:spMk id="4" creationId="{A8FCEC56-F108-43ED-AFCC-D139419BFCAE}"/>
          </ac:spMkLst>
        </pc:spChg>
        <pc:spChg chg="add mod ord">
          <ac:chgData name="C C" userId="58c016da926720ee" providerId="LiveId" clId="{B6AB5C73-2285-4B9D-95EA-8D16963D2AC1}" dt="2021-04-29T07:45:57.066" v="2242" actId="20577"/>
          <ac:spMkLst>
            <pc:docMk/>
            <pc:sldMk cId="3567166797" sldId="264"/>
            <ac:spMk id="5" creationId="{796823F7-B898-4207-9853-A486384C8DFE}"/>
          </ac:spMkLst>
        </pc:spChg>
        <pc:spChg chg="add del mod ord">
          <ac:chgData name="C C" userId="58c016da926720ee" providerId="LiveId" clId="{B6AB5C73-2285-4B9D-95EA-8D16963D2AC1}" dt="2021-04-29T07:42:24.527" v="2233" actId="700"/>
          <ac:spMkLst>
            <pc:docMk/>
            <pc:sldMk cId="3567166797" sldId="264"/>
            <ac:spMk id="6" creationId="{EAAB6C72-CBFB-4E17-B6AD-48FB7B823D4D}"/>
          </ac:spMkLst>
        </pc:spChg>
        <pc:spChg chg="add del mod ord">
          <ac:chgData name="C C" userId="58c016da926720ee" providerId="LiveId" clId="{B6AB5C73-2285-4B9D-95EA-8D16963D2AC1}" dt="2021-04-29T07:42:54.180" v="2234" actId="700"/>
          <ac:spMkLst>
            <pc:docMk/>
            <pc:sldMk cId="3567166797" sldId="264"/>
            <ac:spMk id="7" creationId="{F750442A-C034-4A24-89C8-B541C8101F13}"/>
          </ac:spMkLst>
        </pc:spChg>
        <pc:spChg chg="add del mod ord">
          <ac:chgData name="C C" userId="58c016da926720ee" providerId="LiveId" clId="{B6AB5C73-2285-4B9D-95EA-8D16963D2AC1}" dt="2021-04-29T07:42:54.180" v="2234" actId="700"/>
          <ac:spMkLst>
            <pc:docMk/>
            <pc:sldMk cId="3567166797" sldId="264"/>
            <ac:spMk id="8" creationId="{424E53C6-0A1D-4272-96F2-34D0B31D4C03}"/>
          </ac:spMkLst>
        </pc:spChg>
        <pc:spChg chg="add mod ord">
          <ac:chgData name="C C" userId="58c016da926720ee" providerId="LiveId" clId="{B6AB5C73-2285-4B9D-95EA-8D16963D2AC1}" dt="2021-04-29T07:49:18.401" v="2786" actId="20577"/>
          <ac:spMkLst>
            <pc:docMk/>
            <pc:sldMk cId="3567166797" sldId="264"/>
            <ac:spMk id="9" creationId="{D3987C1A-A83F-4D70-9417-C73A5A81169A}"/>
          </ac:spMkLst>
        </pc:spChg>
      </pc:sldChg>
      <pc:sldChg chg="del">
        <pc:chgData name="C C" userId="58c016da926720ee" providerId="LiveId" clId="{B6AB5C73-2285-4B9D-95EA-8D16963D2AC1}" dt="2021-04-29T06:53:26.063" v="0" actId="47"/>
        <pc:sldMkLst>
          <pc:docMk/>
          <pc:sldMk cId="1319193990" sldId="266"/>
        </pc:sldMkLst>
      </pc:sldChg>
      <pc:sldChg chg="del">
        <pc:chgData name="C C" userId="58c016da926720ee" providerId="LiveId" clId="{B6AB5C73-2285-4B9D-95EA-8D16963D2AC1}" dt="2021-04-29T06:53:26.063" v="0" actId="47"/>
        <pc:sldMkLst>
          <pc:docMk/>
          <pc:sldMk cId="4275523022" sldId="267"/>
        </pc:sldMkLst>
      </pc:sldChg>
      <pc:sldChg chg="del">
        <pc:chgData name="C C" userId="58c016da926720ee" providerId="LiveId" clId="{B6AB5C73-2285-4B9D-95EA-8D16963D2AC1}" dt="2021-04-29T06:53:26.063" v="0" actId="47"/>
        <pc:sldMkLst>
          <pc:docMk/>
          <pc:sldMk cId="301601336" sldId="268"/>
        </pc:sldMkLst>
      </pc:sldChg>
      <pc:sldChg chg="del">
        <pc:chgData name="C C" userId="58c016da926720ee" providerId="LiveId" clId="{B6AB5C73-2285-4B9D-95EA-8D16963D2AC1}" dt="2021-04-29T06:53:26.063" v="0" actId="47"/>
        <pc:sldMkLst>
          <pc:docMk/>
          <pc:sldMk cId="2923364697" sldId="269"/>
        </pc:sldMkLst>
      </pc:sldChg>
      <pc:sldChg chg="del">
        <pc:chgData name="C C" userId="58c016da926720ee" providerId="LiveId" clId="{B6AB5C73-2285-4B9D-95EA-8D16963D2AC1}" dt="2021-04-29T06:53:26.063" v="0" actId="47"/>
        <pc:sldMkLst>
          <pc:docMk/>
          <pc:sldMk cId="1925417711" sldId="271"/>
        </pc:sldMkLst>
      </pc:sldChg>
      <pc:sldChg chg="del">
        <pc:chgData name="C C" userId="58c016da926720ee" providerId="LiveId" clId="{B6AB5C73-2285-4B9D-95EA-8D16963D2AC1}" dt="2021-04-29T06:53:26.063" v="0" actId="47"/>
        <pc:sldMkLst>
          <pc:docMk/>
          <pc:sldMk cId="2929093726" sldId="272"/>
        </pc:sldMkLst>
      </pc:sldChg>
      <pc:sldChg chg="del">
        <pc:chgData name="C C" userId="58c016da926720ee" providerId="LiveId" clId="{B6AB5C73-2285-4B9D-95EA-8D16963D2AC1}" dt="2021-04-29T06:53:26.063" v="0" actId="47"/>
        <pc:sldMkLst>
          <pc:docMk/>
          <pc:sldMk cId="4174762960" sldId="273"/>
        </pc:sldMkLst>
      </pc:sldChg>
      <pc:sldChg chg="del">
        <pc:chgData name="C C" userId="58c016da926720ee" providerId="LiveId" clId="{B6AB5C73-2285-4B9D-95EA-8D16963D2AC1}" dt="2021-04-29T06:53:26.063" v="0" actId="47"/>
        <pc:sldMkLst>
          <pc:docMk/>
          <pc:sldMk cId="664356640" sldId="276"/>
        </pc:sldMkLst>
      </pc:sldChg>
      <pc:sldChg chg="del">
        <pc:chgData name="C C" userId="58c016da926720ee" providerId="LiveId" clId="{B6AB5C73-2285-4B9D-95EA-8D16963D2AC1}" dt="2021-04-29T06:53:26.063" v="0" actId="47"/>
        <pc:sldMkLst>
          <pc:docMk/>
          <pc:sldMk cId="1713905307" sldId="278"/>
        </pc:sldMkLst>
      </pc:sldChg>
      <pc:sldChg chg="del">
        <pc:chgData name="C C" userId="58c016da926720ee" providerId="LiveId" clId="{B6AB5C73-2285-4B9D-95EA-8D16963D2AC1}" dt="2021-04-29T06:53:26.063" v="0" actId="47"/>
        <pc:sldMkLst>
          <pc:docMk/>
          <pc:sldMk cId="1618184174" sldId="280"/>
        </pc:sldMkLst>
      </pc:sldChg>
      <pc:sldChg chg="del">
        <pc:chgData name="C C" userId="58c016da926720ee" providerId="LiveId" clId="{B6AB5C73-2285-4B9D-95EA-8D16963D2AC1}" dt="2021-04-29T06:53:26.063" v="0" actId="47"/>
        <pc:sldMkLst>
          <pc:docMk/>
          <pc:sldMk cId="2715604998" sldId="281"/>
        </pc:sldMkLst>
      </pc:sldChg>
    </pc:docChg>
  </pc:docChgLst>
  <pc:docChgLst>
    <pc:chgData name="C C" userId="58c016da926720ee" providerId="LiveId" clId="{E14A2D09-E26F-454D-AEAD-E86546C67D34}"/>
    <pc:docChg chg="custSel modSld">
      <pc:chgData name="C C" userId="58c016da926720ee" providerId="LiveId" clId="{E14A2D09-E26F-454D-AEAD-E86546C67D34}" dt="2020-11-16T15:08:18.888" v="0" actId="478"/>
      <pc:docMkLst>
        <pc:docMk/>
      </pc:docMkLst>
      <pc:sldChg chg="delSp mod">
        <pc:chgData name="C C" userId="58c016da926720ee" providerId="LiveId" clId="{E14A2D09-E26F-454D-AEAD-E86546C67D34}" dt="2020-11-16T15:08:18.888" v="0" actId="478"/>
        <pc:sldMkLst>
          <pc:docMk/>
          <pc:sldMk cId="2755674061" sldId="403"/>
        </pc:sldMkLst>
        <pc:spChg chg="del">
          <ac:chgData name="C C" userId="58c016da926720ee" providerId="LiveId" clId="{E14A2D09-E26F-454D-AEAD-E86546C67D34}" dt="2020-11-16T15:08:18.888" v="0" actId="478"/>
          <ac:spMkLst>
            <pc:docMk/>
            <pc:sldMk cId="2755674061" sldId="403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7FFF088-A428-4EAA-B7D9-213B09A2E4F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47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44538"/>
            <a:ext cx="6608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0113"/>
            <a:ext cx="50006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AF2C253-3A99-4D4E-AA4C-3918A4D5315D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6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https://www.callingbullshit.org/exercises_inventory.html</a:t>
            </a:r>
          </a:p>
          <a:p>
            <a:r>
              <a:rPr lang="de-DE" dirty="0"/>
              <a:t>http://www.dear-data.com/theproject/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101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https://prezi.com/p/je1s0vwbktys/bullshit-inventory/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761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https://science.sciencemag.org/content/363/6425/374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69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</p:cSld>
  <p:clrMapOvr>
    <a:masterClrMapping/>
  </p:clrMapOvr>
  <p:transition spd="slow"/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71463" y="3469085"/>
            <a:ext cx="8605838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1462" y="2258219"/>
            <a:ext cx="8605837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4023733424"/>
      </p:ext>
    </p:extLst>
  </p:cSld>
  <p:clrMapOvr>
    <a:masterClrMapping/>
  </p:clrMapOvr>
  <p:transition spd="slow"/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EDA81-3249-4889-9725-A5CFBA8243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950" y="736599"/>
            <a:ext cx="8674100" cy="42380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69227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EDA81-3249-4889-9725-A5CFBA8243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951" y="736599"/>
            <a:ext cx="4337050" cy="42380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61BDD-A21A-49B3-8FFF-F7E8FDB86B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0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894989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5066685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762000"/>
            <a:ext cx="8642350" cy="420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76815"/>
            <a:ext cx="645694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8938" y="76815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F0D7924A-4C5D-4561-91DA-9A79006759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  <p:sldLayoutId id="2147483691" r:id="rId3"/>
    <p:sldLayoutId id="2147483692" r:id="rId4"/>
  </p:sldLayoutIdLst>
  <p:transition spd="slow"/>
  <p:hf sldNum="0" hd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marL="0" indent="0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800">
          <a:solidFill>
            <a:schemeClr val="bg1">
              <a:lumMod val="50000"/>
            </a:schemeClr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3D8D65C-6706-474E-BED5-5675C19F9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/>
              <a:t>Datenkompetenz als politische Herausforderung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A54AC-3425-4E88-A69E-E11B972DE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200" noProof="0" dirty="0"/>
              <a:t>Politische Datenkompetenz gewinnen und</a:t>
            </a:r>
            <a:br>
              <a:rPr lang="de-DE" sz="3200" noProof="0" dirty="0"/>
            </a:br>
            <a:r>
              <a:rPr lang="de-DE" sz="3200" noProof="0" dirty="0"/>
              <a:t>vermitteln</a:t>
            </a:r>
          </a:p>
        </p:txBody>
      </p:sp>
    </p:spTree>
    <p:extLst>
      <p:ext uri="{BB962C8B-B14F-4D97-AF65-F5344CB8AC3E}">
        <p14:creationId xmlns:p14="http://schemas.microsoft.com/office/powerpoint/2010/main" val="54889613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2E85A-5A2B-40FA-A0C2-C0CFF19C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A2214-0261-4489-8A63-55817E9128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Logistik: Tagebuch und aktive Teilnahme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Theoretischer Hintergrund </a:t>
            </a:r>
          </a:p>
          <a:p>
            <a:pPr marL="812800" lvl="1" indent="-457200"/>
            <a:r>
              <a:rPr lang="de-DE" dirty="0"/>
              <a:t>Mündige </a:t>
            </a:r>
            <a:r>
              <a:rPr lang="de-DE" dirty="0" err="1"/>
              <a:t>Bürger:Innen</a:t>
            </a:r>
            <a:r>
              <a:rPr lang="de-DE" dirty="0"/>
              <a:t> und die Informationsflut </a:t>
            </a:r>
          </a:p>
          <a:p>
            <a:pPr marL="812800" lvl="1" indent="-457200"/>
            <a:r>
              <a:rPr lang="de-DE" dirty="0"/>
              <a:t>Filter-Bubbles, Fake News, </a:t>
            </a:r>
            <a:r>
              <a:rPr lang="de-DE" dirty="0" err="1"/>
              <a:t>Social</a:t>
            </a:r>
            <a:r>
              <a:rPr lang="de-DE" dirty="0"/>
              <a:t> Bots </a:t>
            </a:r>
            <a:r>
              <a:rPr lang="de-DE" dirty="0" err="1"/>
              <a:t>etc</a:t>
            </a:r>
            <a:r>
              <a:rPr lang="de-DE" dirty="0"/>
              <a:t> 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Gruppendiskussion</a:t>
            </a:r>
          </a:p>
          <a:p>
            <a:pPr marL="812800" lvl="1" indent="-457200"/>
            <a:r>
              <a:rPr lang="de-DE" dirty="0"/>
              <a:t>Eigene Erfahrungen? </a:t>
            </a:r>
          </a:p>
          <a:p>
            <a:pPr marL="812800" lvl="1" indent="-457200"/>
            <a:r>
              <a:rPr lang="de-DE" dirty="0"/>
              <a:t>Macht, Wahrheit und Deutungshoheiten </a:t>
            </a:r>
          </a:p>
          <a:p>
            <a:pPr marL="812800" lvl="1" indent="-457200"/>
            <a:r>
              <a:rPr lang="de-DE" dirty="0"/>
              <a:t>Hoffnungen für den Kurs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Gemeinsame Diskussion im Seminar </a:t>
            </a:r>
          </a:p>
          <a:p>
            <a:pPr marL="457200" indent="-457200"/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30003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2F41-7BD4-4BCC-81E9-3A242C1F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Logistisches: Tagebuch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7E73A-30B2-44DF-82CA-5681C54D2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 </a:t>
            </a:r>
          </a:p>
          <a:p>
            <a:pPr marL="698500" lvl="1" indent="-342900"/>
            <a:r>
              <a:rPr lang="de-DE" dirty="0"/>
              <a:t>3x im Semester für einen Tag Daten sammeln </a:t>
            </a:r>
          </a:p>
          <a:p>
            <a:pPr marL="698500" lvl="1" indent="-342900"/>
            <a:r>
              <a:rPr lang="de-DE" dirty="0"/>
              <a:t>Fokus auf Probleme / Formen die im Kurs besprochen wurden </a:t>
            </a:r>
          </a:p>
          <a:p>
            <a:pPr marL="698500" lvl="1" indent="-342900"/>
            <a:r>
              <a:rPr lang="de-DE" dirty="0"/>
              <a:t>Zum Ende des Kurses: Darstellung Ausarbeiten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E9E238-BEA3-42F1-B8E1-4B93DAEBFAE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Deadlines </a:t>
            </a:r>
            <a:r>
              <a:rPr lang="de-DE" b="0" dirty="0"/>
              <a:t>(für euch selber)</a:t>
            </a:r>
          </a:p>
          <a:p>
            <a:pPr marL="698500" lvl="1" indent="-342900"/>
            <a:r>
              <a:rPr lang="de-DE" dirty="0"/>
              <a:t>Sitzung 4-6: Statistische Fallen und Tricks:  </a:t>
            </a:r>
            <a:r>
              <a:rPr lang="de-DE" b="1" dirty="0"/>
              <a:t>20.5.2021</a:t>
            </a:r>
          </a:p>
          <a:p>
            <a:pPr marL="698500" lvl="1" indent="-342900"/>
            <a:r>
              <a:rPr lang="de-DE" dirty="0"/>
              <a:t>Sitzung 7-8: Visualisierungen: </a:t>
            </a:r>
            <a:r>
              <a:rPr lang="de-DE" b="1" dirty="0"/>
              <a:t>3.6.2021</a:t>
            </a:r>
          </a:p>
          <a:p>
            <a:pPr marL="698500" lvl="1" indent="-342900"/>
            <a:r>
              <a:rPr lang="de-DE" dirty="0"/>
              <a:t>Sitzung 9-10: Kausalität  </a:t>
            </a:r>
            <a:r>
              <a:rPr lang="de-DE" b="1" dirty="0"/>
              <a:t>17.6.2021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Deadlines </a:t>
            </a:r>
            <a:r>
              <a:rPr lang="de-DE" b="0" dirty="0"/>
              <a:t>(für den Kurs) </a:t>
            </a:r>
          </a:p>
          <a:p>
            <a:pPr marL="698500" lvl="1" indent="-342900"/>
            <a:r>
              <a:rPr lang="de-DE" dirty="0"/>
              <a:t>Visualisierung - </a:t>
            </a:r>
            <a:r>
              <a:rPr lang="de-DE" b="1" dirty="0"/>
              <a:t>1.7.2021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566958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5634-DFFA-419E-B53C-99B58BA7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Beispiele: Analog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6B089-D722-4369-9CD9-0D1C61B42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58312D-8AB2-443C-A33C-9FC77334E7E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344425" y="2557835"/>
            <a:ext cx="3657600" cy="2619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25264A-E0BB-4FBF-BEAA-8309FB6B8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9982"/>
            <a:ext cx="3657600" cy="2055572"/>
          </a:xfrm>
          <a:prstGeom prst="rect">
            <a:avLst/>
          </a:prstGeom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CEDCC319-BD54-47A1-8DDF-AC8528C91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2" r="24975"/>
          <a:stretch/>
        </p:blipFill>
        <p:spPr bwMode="auto">
          <a:xfrm>
            <a:off x="5252136" y="0"/>
            <a:ext cx="389186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34557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8275-D47C-46A9-BD5D-7331D019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" y="76815"/>
            <a:ext cx="6455152" cy="470792"/>
          </a:xfrm>
        </p:spPr>
        <p:txBody>
          <a:bodyPr/>
          <a:lstStyle/>
          <a:p>
            <a:r>
              <a:rPr lang="de-DE" dirty="0"/>
              <a:t>Beispiel: Digital – Prezi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DE330D-E701-4524-B0B0-835818A79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0" y="698589"/>
            <a:ext cx="3657600" cy="206984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913D33E-A386-497B-A688-0119065F6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708175"/>
            <a:ext cx="3657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609D7A3-CCCC-4071-AABC-D0E3EF1FF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891525"/>
            <a:ext cx="3657600" cy="20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63ED5B0-39A4-412C-A767-C2CB12D8D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2891525"/>
            <a:ext cx="3657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24270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2DD1-AC99-42AD-8F31-A77407FB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R/ Excel / Google Sheets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95C8A-78FE-4189-B37C-98E6B4AFE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0860" y="1768307"/>
            <a:ext cx="7149437" cy="3046152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0628BD-3F7A-4746-A06C-00C117475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29" y="743933"/>
            <a:ext cx="7312994" cy="423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1233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3868-03BA-4C86-9426-E0A5B285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Demokratie und Information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1E094-BCC3-4E13-97AB-AC466134A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Entscheidungsgrundlage </a:t>
            </a:r>
          </a:p>
          <a:p>
            <a:pPr marL="698500" lvl="1" indent="-342900"/>
            <a:r>
              <a:rPr lang="de-DE" dirty="0"/>
              <a:t>Transparenz und Information für politische Entscheidung  der </a:t>
            </a:r>
            <a:r>
              <a:rPr lang="de-DE" dirty="0" err="1"/>
              <a:t>Bürger:Innen</a:t>
            </a: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Diskurs, Information und öffentlicher Raum</a:t>
            </a:r>
          </a:p>
          <a:p>
            <a:pPr marL="698500" lvl="1" indent="-342900"/>
            <a:r>
              <a:rPr lang="de-DE" dirty="0"/>
              <a:t>Persönliche Willensbildung durch Diskurs / Information </a:t>
            </a:r>
          </a:p>
          <a:p>
            <a:pPr marL="698500" lvl="1" indent="-342900"/>
            <a:r>
              <a:rPr lang="de-DE" dirty="0"/>
              <a:t>Politische Willensbildung und Entscheidungsfindung</a:t>
            </a:r>
          </a:p>
          <a:p>
            <a:pPr marL="698500" lvl="1" indent="-342900"/>
            <a:endParaRPr lang="de-DE" dirty="0"/>
          </a:p>
        </p:txBody>
      </p:sp>
      <p:pic>
        <p:nvPicPr>
          <p:cNvPr id="5124" name="Picture 4" descr="Römische Agora Tickets | Athen City Pass All inclusive">
            <a:extLst>
              <a:ext uri="{FF2B5EF4-FFF2-40B4-BE49-F238E27FC236}">
                <a16:creationId xmlns:a16="http://schemas.microsoft.com/office/drawing/2014/main" id="{D8DEDE5C-30BF-43EF-96FF-03B903A85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83" y="2688608"/>
            <a:ext cx="345056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tagesschau vor 20 Jahren: Nachrichten aus dem Jahr 1996 | tagesschau.de">
            <a:extLst>
              <a:ext uri="{FF2B5EF4-FFF2-40B4-BE49-F238E27FC236}">
                <a16:creationId xmlns:a16="http://schemas.microsoft.com/office/drawing/2014/main" id="{E78EB0C3-E2F1-444F-9F75-96B75AD57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66" y="742950"/>
            <a:ext cx="3251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08986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2824-0082-4ABC-A721-E5FB9567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Filter Bubbles &amp; </a:t>
            </a:r>
            <a:r>
              <a:rPr lang="de-DE" dirty="0" err="1"/>
              <a:t>Social</a:t>
            </a:r>
            <a:r>
              <a:rPr lang="de-DE" dirty="0"/>
              <a:t> Bots etc. 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4D8B4-C27C-47C6-8B28-BBB48C3FB5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Vermittelte Willensbildung durch Medien  </a:t>
            </a:r>
            <a:r>
              <a:rPr lang="de-DE" b="0" dirty="0"/>
              <a:t>(Luhmann)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Wachsende Problematik? </a:t>
            </a:r>
          </a:p>
          <a:p>
            <a:pPr marL="698500" lvl="1" indent="-342900"/>
            <a:r>
              <a:rPr lang="de-DE" dirty="0"/>
              <a:t>Filter Bubbles</a:t>
            </a:r>
          </a:p>
          <a:p>
            <a:pPr marL="698500" lvl="1" indent="-342900"/>
            <a:r>
              <a:rPr lang="de-DE" dirty="0"/>
              <a:t>Fake News</a:t>
            </a:r>
          </a:p>
          <a:p>
            <a:pPr marL="698500" lvl="1" indent="-342900"/>
            <a:r>
              <a:rPr lang="de-DE" dirty="0" err="1"/>
              <a:t>Social</a:t>
            </a:r>
            <a:r>
              <a:rPr lang="de-DE" dirty="0"/>
              <a:t> Bots </a:t>
            </a:r>
          </a:p>
          <a:p>
            <a:pPr marL="698500" lvl="1" indent="-342900"/>
            <a:r>
              <a:rPr lang="de-DE" dirty="0"/>
              <a:t>Informationsflut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Allerdings</a:t>
            </a:r>
          </a:p>
          <a:p>
            <a:pPr marL="698500" lvl="1" indent="-342900"/>
            <a:r>
              <a:rPr lang="de-DE" dirty="0"/>
              <a:t>Verbreitung/ Effekt von Filter Bubbles und </a:t>
            </a:r>
            <a:r>
              <a:rPr lang="de-DE" dirty="0" err="1"/>
              <a:t>Social</a:t>
            </a:r>
            <a:r>
              <a:rPr lang="de-DE" dirty="0"/>
              <a:t> Bots unklar</a:t>
            </a:r>
          </a:p>
          <a:p>
            <a:pPr marL="698500" lvl="1" indent="-342900"/>
            <a:r>
              <a:rPr lang="de-DE" dirty="0"/>
              <a:t>Informationsflut problematischer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519F1A-6751-4ED3-8505-DA1907963070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736599"/>
            <a:ext cx="4337050" cy="288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n the Internet, Nobody Knows You're a Dog | by Brilliant Social Media |  Medium">
            <a:extLst>
              <a:ext uri="{FF2B5EF4-FFF2-40B4-BE49-F238E27FC236}">
                <a16:creationId xmlns:a16="http://schemas.microsoft.com/office/drawing/2014/main" id="{F667DEF0-FB02-492E-B4FF-996D326F7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850" y="2802624"/>
            <a:ext cx="3024859" cy="220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05883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6823F7-B898-4207-9853-A486384C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Gruppendiskussion: Fragen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3987C1A-A83F-4D70-9417-C73A5A811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Sind die bisher besprochenen Themen ein Problem für die Demokratie? Wenn ja – warum? Wenn nein- warum nicht?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Persönliche Erfahrungen mit „Bullshit“ / Miss-informationen  - besonders quantitativer Natur?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Welche Fähigkeiten würden euch helfen? Was möchtet ihr im Kurs lernen? </a:t>
            </a:r>
          </a:p>
        </p:txBody>
      </p:sp>
    </p:spTree>
    <p:extLst>
      <p:ext uri="{BB962C8B-B14F-4D97-AF65-F5344CB8AC3E}">
        <p14:creationId xmlns:p14="http://schemas.microsoft.com/office/powerpoint/2010/main" val="356716679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301</Words>
  <Application>Microsoft Office PowerPoint</Application>
  <PresentationFormat>On-screen Show (16:9)</PresentationFormat>
  <Paragraphs>55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Verdana</vt:lpstr>
      <vt:lpstr>Vorlesung_15080_17.10.13</vt:lpstr>
      <vt:lpstr>Politische Datenkompetenz gewinnen und vermitteln</vt:lpstr>
      <vt:lpstr>Übersicht</vt:lpstr>
      <vt:lpstr>Logistisches: Tagebuch</vt:lpstr>
      <vt:lpstr>Beispiele: Analog  </vt:lpstr>
      <vt:lpstr>Beispiel: Digital – Prezi </vt:lpstr>
      <vt:lpstr>Beispiel: R/ Excel / Google Sheets</vt:lpstr>
      <vt:lpstr>Demokratie und Information </vt:lpstr>
      <vt:lpstr>Filter Bubbles &amp; Social Bots etc. ? </vt:lpstr>
      <vt:lpstr>Gruppendiskussion: Fragen </vt:lpstr>
    </vt:vector>
  </TitlesOfParts>
  <Company>Freie Universitaet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15080 „Einführung in das Regierungssystem Deutschlands“    Prof. Dr. Sabine Kropp</dc:title>
  <dc:creator>Kropp, Sabine</dc:creator>
  <dc:description>Version 0.9, 10.11.2005</dc:description>
  <cp:lastModifiedBy>C C</cp:lastModifiedBy>
  <cp:revision>221</cp:revision>
  <cp:lastPrinted>2015-10-12T07:54:51Z</cp:lastPrinted>
  <dcterms:created xsi:type="dcterms:W3CDTF">2013-10-17T07:50:24Z</dcterms:created>
  <dcterms:modified xsi:type="dcterms:W3CDTF">2021-04-29T07:49:25Z</dcterms:modified>
</cp:coreProperties>
</file>