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61" r:id="rId4"/>
    <p:sldId id="279" r:id="rId5"/>
    <p:sldId id="281" r:id="rId6"/>
    <p:sldId id="278" r:id="rId7"/>
    <p:sldId id="262" r:id="rId8"/>
    <p:sldId id="258" r:id="rId9"/>
    <p:sldId id="430" r:id="rId10"/>
    <p:sldId id="263" r:id="rId11"/>
    <p:sldId id="264" r:id="rId12"/>
    <p:sldId id="282" r:id="rId13"/>
    <p:sldId id="266" r:id="rId14"/>
    <p:sldId id="284" r:id="rId15"/>
    <p:sldId id="268" r:id="rId16"/>
    <p:sldId id="285" r:id="rId17"/>
    <p:sldId id="283" r:id="rId18"/>
    <p:sldId id="260" r:id="rId19"/>
    <p:sldId id="269" r:id="rId20"/>
    <p:sldId id="270" r:id="rId21"/>
    <p:sldId id="287" r:id="rId22"/>
    <p:sldId id="271" r:id="rId23"/>
    <p:sldId id="286" r:id="rId24"/>
    <p:sldId id="288" r:id="rId25"/>
    <p:sldId id="259" r:id="rId26"/>
    <p:sldId id="429" r:id="rId27"/>
    <p:sldId id="276" r:id="rId28"/>
    <p:sldId id="275" r:id="rId29"/>
    <p:sldId id="277" r:id="rId30"/>
    <p:sldId id="431" r:id="rId31"/>
    <p:sldId id="432" r:id="rId32"/>
  </p:sldIdLst>
  <p:sldSz cx="9144000" cy="5143500" type="screen16x9"/>
  <p:notesSz cx="68199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66"/>
    <a:srgbClr val="FF0000"/>
    <a:srgbClr val="ED2611"/>
    <a:srgbClr val="FF9933"/>
    <a:srgbClr val="CCD6E0"/>
    <a:srgbClr val="FFCC00"/>
    <a:srgbClr val="8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D1403-7374-426A-86E9-4CCF06C4718F}" v="165" dt="2021-05-09T11:18:13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185" d="100"/>
          <a:sy n="185" d="100"/>
        </p:scale>
        <p:origin x="1002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57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 C" userId="58c016da926720ee" providerId="LiveId" clId="{26EB83BD-0E53-430D-9D3A-B80CCFE30034}"/>
    <pc:docChg chg="undo redo custSel addSld delSld modSld modMainMaster">
      <pc:chgData name="C C" userId="58c016da926720ee" providerId="LiveId" clId="{26EB83BD-0E53-430D-9D3A-B80CCFE30034}" dt="2021-04-20T14:46:54.998" v="1513" actId="20577"/>
      <pc:docMkLst>
        <pc:docMk/>
      </pc:docMkLst>
      <pc:sldChg chg="modSp new mod">
        <pc:chgData name="C C" userId="58c016da926720ee" providerId="LiveId" clId="{26EB83BD-0E53-430D-9D3A-B80CCFE30034}" dt="2021-04-20T14:17:44.302" v="855"/>
        <pc:sldMkLst>
          <pc:docMk/>
          <pc:sldMk cId="548896134" sldId="256"/>
        </pc:sldMkLst>
        <pc:spChg chg="mod">
          <ac:chgData name="C C" userId="58c016da926720ee" providerId="LiveId" clId="{26EB83BD-0E53-430D-9D3A-B80CCFE30034}" dt="2021-04-20T14:17:44.302" v="855"/>
          <ac:spMkLst>
            <pc:docMk/>
            <pc:sldMk cId="548896134" sldId="256"/>
            <ac:spMk id="2" creationId="{A3D8D65C-6706-474E-BED5-5675C19F9359}"/>
          </ac:spMkLst>
        </pc:spChg>
        <pc:spChg chg="mod">
          <ac:chgData name="C C" userId="58c016da926720ee" providerId="LiveId" clId="{26EB83BD-0E53-430D-9D3A-B80CCFE30034}" dt="2021-04-20T14:17:31.626" v="849" actId="255"/>
          <ac:spMkLst>
            <pc:docMk/>
            <pc:sldMk cId="548896134" sldId="256"/>
            <ac:spMk id="3" creationId="{AE1A54AC-3425-4E88-A69E-E11B972DE498}"/>
          </ac:spMkLst>
        </pc:spChg>
      </pc:sldChg>
      <pc:sldChg chg="modSp new del mod">
        <pc:chgData name="C C" userId="58c016da926720ee" providerId="LiveId" clId="{26EB83BD-0E53-430D-9D3A-B80CCFE30034}" dt="2021-04-20T14:06:15.142" v="134" actId="47"/>
        <pc:sldMkLst>
          <pc:docMk/>
          <pc:sldMk cId="1813151185" sldId="257"/>
        </pc:sldMkLst>
        <pc:spChg chg="mod">
          <ac:chgData name="C C" userId="58c016da926720ee" providerId="LiveId" clId="{26EB83BD-0E53-430D-9D3A-B80CCFE30034}" dt="2021-04-20T14:06:13.366" v="133" actId="14100"/>
          <ac:spMkLst>
            <pc:docMk/>
            <pc:sldMk cId="1813151185" sldId="257"/>
            <ac:spMk id="2" creationId="{2E11774E-59CA-405F-85CD-6FF33B862B96}"/>
          </ac:spMkLst>
        </pc:spChg>
        <pc:spChg chg="mod">
          <ac:chgData name="C C" userId="58c016da926720ee" providerId="LiveId" clId="{26EB83BD-0E53-430D-9D3A-B80CCFE30034}" dt="2021-04-20T14:06:05.062" v="132" actId="20577"/>
          <ac:spMkLst>
            <pc:docMk/>
            <pc:sldMk cId="1813151185" sldId="257"/>
            <ac:spMk id="3" creationId="{2D59481C-AB32-4B84-84AD-A2D837E47607}"/>
          </ac:spMkLst>
        </pc:spChg>
      </pc:sldChg>
      <pc:sldChg chg="modSp new mod">
        <pc:chgData name="C C" userId="58c016da926720ee" providerId="LiveId" clId="{26EB83BD-0E53-430D-9D3A-B80CCFE30034}" dt="2021-04-20T14:17:03.846" v="842" actId="20577"/>
        <pc:sldMkLst>
          <pc:docMk/>
          <pc:sldMk cId="4261216236" sldId="257"/>
        </pc:sldMkLst>
        <pc:spChg chg="mod">
          <ac:chgData name="C C" userId="58c016da926720ee" providerId="LiveId" clId="{26EB83BD-0E53-430D-9D3A-B80CCFE30034}" dt="2021-04-20T14:09:01.324" v="176" actId="20577"/>
          <ac:spMkLst>
            <pc:docMk/>
            <pc:sldMk cId="4261216236" sldId="257"/>
            <ac:spMk id="2" creationId="{6589E9E2-D84E-4BD7-98AF-8173501DC37C}"/>
          </ac:spMkLst>
        </pc:spChg>
        <pc:spChg chg="mod">
          <ac:chgData name="C C" userId="58c016da926720ee" providerId="LiveId" clId="{26EB83BD-0E53-430D-9D3A-B80CCFE30034}" dt="2021-04-20T14:17:03.846" v="842" actId="20577"/>
          <ac:spMkLst>
            <pc:docMk/>
            <pc:sldMk cId="4261216236" sldId="257"/>
            <ac:spMk id="3" creationId="{96AE1C7B-F796-49FB-82FD-B0737BCD281F}"/>
          </ac:spMkLst>
        </pc:spChg>
      </pc:sldChg>
      <pc:sldChg chg="addSp delSp modSp new del mod modClrScheme chgLayout">
        <pc:chgData name="C C" userId="58c016da926720ee" providerId="LiveId" clId="{26EB83BD-0E53-430D-9D3A-B80CCFE30034}" dt="2021-04-20T14:26:58.284" v="958" actId="47"/>
        <pc:sldMkLst>
          <pc:docMk/>
          <pc:sldMk cId="3202844774" sldId="258"/>
        </pc:sldMkLst>
        <pc:spChg chg="del mod ord">
          <ac:chgData name="C C" userId="58c016da926720ee" providerId="LiveId" clId="{26EB83BD-0E53-430D-9D3A-B80CCFE30034}" dt="2021-04-20T14:21:48.211" v="890" actId="700"/>
          <ac:spMkLst>
            <pc:docMk/>
            <pc:sldMk cId="3202844774" sldId="258"/>
            <ac:spMk id="2" creationId="{A7C54A15-896A-4A98-9D8E-113222D193B0}"/>
          </ac:spMkLst>
        </pc:spChg>
        <pc:spChg chg="del mod ord">
          <ac:chgData name="C C" userId="58c016da926720ee" providerId="LiveId" clId="{26EB83BD-0E53-430D-9D3A-B80CCFE30034}" dt="2021-04-20T14:21:48.211" v="890" actId="700"/>
          <ac:spMkLst>
            <pc:docMk/>
            <pc:sldMk cId="3202844774" sldId="258"/>
            <ac:spMk id="3" creationId="{BE56FBC3-6573-4078-9637-6FFBAE19E442}"/>
          </ac:spMkLst>
        </pc:spChg>
        <pc:spChg chg="add del mod ord">
          <ac:chgData name="C C" userId="58c016da926720ee" providerId="LiveId" clId="{26EB83BD-0E53-430D-9D3A-B80CCFE30034}" dt="2021-04-20T14:22:12.199" v="895" actId="478"/>
          <ac:spMkLst>
            <pc:docMk/>
            <pc:sldMk cId="3202844774" sldId="258"/>
            <ac:spMk id="4" creationId="{F9EF1049-E57E-4BA6-92B4-AFAF47D846F2}"/>
          </ac:spMkLst>
        </pc:spChg>
        <pc:spChg chg="add del mod ord">
          <ac:chgData name="C C" userId="58c016da926720ee" providerId="LiveId" clId="{26EB83BD-0E53-430D-9D3A-B80CCFE30034}" dt="2021-04-20T14:22:13.054" v="896" actId="478"/>
          <ac:spMkLst>
            <pc:docMk/>
            <pc:sldMk cId="3202844774" sldId="258"/>
            <ac:spMk id="5" creationId="{A2AB59CC-F39F-4FB3-936B-7265C749D07C}"/>
          </ac:spMkLst>
        </pc:spChg>
        <pc:spChg chg="add mod ord">
          <ac:chgData name="C C" userId="58c016da926720ee" providerId="LiveId" clId="{26EB83BD-0E53-430D-9D3A-B80CCFE30034}" dt="2021-04-20T14:24:44.609" v="919" actId="700"/>
          <ac:spMkLst>
            <pc:docMk/>
            <pc:sldMk cId="3202844774" sldId="258"/>
            <ac:spMk id="6" creationId="{D69234E7-52C3-4009-BFF4-E16A9ABC487B}"/>
          </ac:spMkLst>
        </pc:spChg>
        <pc:spChg chg="add mod ord">
          <ac:chgData name="C C" userId="58c016da926720ee" providerId="LiveId" clId="{26EB83BD-0E53-430D-9D3A-B80CCFE30034}" dt="2021-04-20T14:26:42.318" v="949" actId="21"/>
          <ac:spMkLst>
            <pc:docMk/>
            <pc:sldMk cId="3202844774" sldId="258"/>
            <ac:spMk id="7" creationId="{E948227B-5A09-4798-928C-53E623D5A376}"/>
          </ac:spMkLst>
        </pc:spChg>
      </pc:sldChg>
      <pc:sldChg chg="addSp delSp modSp new del mod chgLayout">
        <pc:chgData name="C C" userId="58c016da926720ee" providerId="LiveId" clId="{26EB83BD-0E53-430D-9D3A-B80CCFE30034}" dt="2021-04-20T14:24:53.064" v="923" actId="47"/>
        <pc:sldMkLst>
          <pc:docMk/>
          <pc:sldMk cId="1919342167" sldId="259"/>
        </pc:sldMkLst>
        <pc:spChg chg="add del">
          <ac:chgData name="C C" userId="58c016da926720ee" providerId="LiveId" clId="{26EB83BD-0E53-430D-9D3A-B80CCFE30034}" dt="2021-04-20T14:24:51.304" v="922" actId="700"/>
          <ac:spMkLst>
            <pc:docMk/>
            <pc:sldMk cId="1919342167" sldId="259"/>
            <ac:spMk id="2" creationId="{4D4E7811-4409-48DA-9764-98D93FC1D060}"/>
          </ac:spMkLst>
        </pc:spChg>
        <pc:spChg chg="add del">
          <ac:chgData name="C C" userId="58c016da926720ee" providerId="LiveId" clId="{26EB83BD-0E53-430D-9D3A-B80CCFE30034}" dt="2021-04-20T14:24:51.304" v="922" actId="700"/>
          <ac:spMkLst>
            <pc:docMk/>
            <pc:sldMk cId="1919342167" sldId="259"/>
            <ac:spMk id="3" creationId="{255C2551-9F1E-4ABE-A094-331DB249F170}"/>
          </ac:spMkLst>
        </pc:spChg>
        <pc:spChg chg="add del mod ord">
          <ac:chgData name="C C" userId="58c016da926720ee" providerId="LiveId" clId="{26EB83BD-0E53-430D-9D3A-B80CCFE30034}" dt="2021-04-20T14:24:51.304" v="922" actId="700"/>
          <ac:spMkLst>
            <pc:docMk/>
            <pc:sldMk cId="1919342167" sldId="259"/>
            <ac:spMk id="4" creationId="{71D95278-03DA-45F3-8314-FA4FA228D9FE}"/>
          </ac:spMkLst>
        </pc:spChg>
        <pc:spChg chg="add del mod ord">
          <ac:chgData name="C C" userId="58c016da926720ee" providerId="LiveId" clId="{26EB83BD-0E53-430D-9D3A-B80CCFE30034}" dt="2021-04-20T14:24:51.304" v="922" actId="700"/>
          <ac:spMkLst>
            <pc:docMk/>
            <pc:sldMk cId="1919342167" sldId="259"/>
            <ac:spMk id="5" creationId="{1B612AC9-C570-4814-A5F2-065CE72958A2}"/>
          </ac:spMkLst>
        </pc:spChg>
      </pc:sldChg>
      <pc:sldChg chg="new del">
        <pc:chgData name="C C" userId="58c016da926720ee" providerId="LiveId" clId="{26EB83BD-0E53-430D-9D3A-B80CCFE30034}" dt="2021-04-20T14:25:55.800" v="939" actId="680"/>
        <pc:sldMkLst>
          <pc:docMk/>
          <pc:sldMk cId="2895461158" sldId="259"/>
        </pc:sldMkLst>
      </pc:sldChg>
      <pc:sldChg chg="addSp delSp modSp new mod">
        <pc:chgData name="C C" userId="58c016da926720ee" providerId="LiveId" clId="{26EB83BD-0E53-430D-9D3A-B80CCFE30034}" dt="2021-04-20T14:27:30.223" v="969" actId="478"/>
        <pc:sldMkLst>
          <pc:docMk/>
          <pc:sldMk cId="4200578235" sldId="259"/>
        </pc:sldMkLst>
        <pc:spChg chg="mod">
          <ac:chgData name="C C" userId="58c016da926720ee" providerId="LiveId" clId="{26EB83BD-0E53-430D-9D3A-B80CCFE30034}" dt="2021-04-20T14:26:52.620" v="957" actId="20577"/>
          <ac:spMkLst>
            <pc:docMk/>
            <pc:sldMk cId="4200578235" sldId="259"/>
            <ac:spMk id="2" creationId="{79D81823-D23E-434B-9A37-A10CA24EFD52}"/>
          </ac:spMkLst>
        </pc:spChg>
        <pc:spChg chg="mod">
          <ac:chgData name="C C" userId="58c016da926720ee" providerId="LiveId" clId="{26EB83BD-0E53-430D-9D3A-B80CCFE30034}" dt="2021-04-20T14:26:49.328" v="954" actId="6549"/>
          <ac:spMkLst>
            <pc:docMk/>
            <pc:sldMk cId="4200578235" sldId="259"/>
            <ac:spMk id="3" creationId="{22635400-5B2C-4AB5-BDC7-8C9A4378927D}"/>
          </ac:spMkLst>
        </pc:spChg>
        <pc:spChg chg="del mod">
          <ac:chgData name="C C" userId="58c016da926720ee" providerId="LiveId" clId="{26EB83BD-0E53-430D-9D3A-B80CCFE30034}" dt="2021-04-20T14:27:14.215" v="967" actId="478"/>
          <ac:spMkLst>
            <pc:docMk/>
            <pc:sldMk cId="4200578235" sldId="259"/>
            <ac:spMk id="4" creationId="{B73BA93F-50C5-4F12-B5B7-4132226304F2}"/>
          </ac:spMkLst>
        </pc:spChg>
        <pc:spChg chg="add del mod">
          <ac:chgData name="C C" userId="58c016da926720ee" providerId="LiveId" clId="{26EB83BD-0E53-430D-9D3A-B80CCFE30034}" dt="2021-04-20T14:27:30.223" v="969" actId="478"/>
          <ac:spMkLst>
            <pc:docMk/>
            <pc:sldMk cId="4200578235" sldId="259"/>
            <ac:spMk id="6" creationId="{747967CD-9BD8-47AD-A7A2-D1E2C62FE47C}"/>
          </ac:spMkLst>
        </pc:spChg>
      </pc:sldChg>
      <pc:sldChg chg="modSp new mod">
        <pc:chgData name="C C" userId="58c016da926720ee" providerId="LiveId" clId="{26EB83BD-0E53-430D-9D3A-B80CCFE30034}" dt="2021-04-20T14:27:46.686" v="972"/>
        <pc:sldMkLst>
          <pc:docMk/>
          <pc:sldMk cId="1077034471" sldId="260"/>
        </pc:sldMkLst>
        <pc:spChg chg="mod">
          <ac:chgData name="C C" userId="58c016da926720ee" providerId="LiveId" clId="{26EB83BD-0E53-430D-9D3A-B80CCFE30034}" dt="2021-04-20T14:27:43.300" v="971"/>
          <ac:spMkLst>
            <pc:docMk/>
            <pc:sldMk cId="1077034471" sldId="260"/>
            <ac:spMk id="2" creationId="{C7D29708-82E9-44EF-AD15-91EB4DEC6FCE}"/>
          </ac:spMkLst>
        </pc:spChg>
        <pc:spChg chg="mod">
          <ac:chgData name="C C" userId="58c016da926720ee" providerId="LiveId" clId="{26EB83BD-0E53-430D-9D3A-B80CCFE30034}" dt="2021-04-20T14:27:46.686" v="972"/>
          <ac:spMkLst>
            <pc:docMk/>
            <pc:sldMk cId="1077034471" sldId="260"/>
            <ac:spMk id="3" creationId="{5610A62B-C210-4117-978F-3DEC8861525C}"/>
          </ac:spMkLst>
        </pc:spChg>
      </pc:sldChg>
      <pc:sldChg chg="new del">
        <pc:chgData name="C C" userId="58c016da926720ee" providerId="LiveId" clId="{26EB83BD-0E53-430D-9D3A-B80CCFE30034}" dt="2021-04-20T14:28:10.634" v="983" actId="47"/>
        <pc:sldMkLst>
          <pc:docMk/>
          <pc:sldMk cId="2567091091" sldId="261"/>
        </pc:sldMkLst>
      </pc:sldChg>
      <pc:sldChg chg="modSp add mod">
        <pc:chgData name="C C" userId="58c016da926720ee" providerId="LiveId" clId="{26EB83BD-0E53-430D-9D3A-B80CCFE30034}" dt="2021-04-20T14:28:09.332" v="982" actId="20577"/>
        <pc:sldMkLst>
          <pc:docMk/>
          <pc:sldMk cId="1362035237" sldId="262"/>
        </pc:sldMkLst>
        <pc:spChg chg="mod">
          <ac:chgData name="C C" userId="58c016da926720ee" providerId="LiveId" clId="{26EB83BD-0E53-430D-9D3A-B80CCFE30034}" dt="2021-04-20T14:28:09.332" v="982" actId="20577"/>
          <ac:spMkLst>
            <pc:docMk/>
            <pc:sldMk cId="1362035237" sldId="262"/>
            <ac:spMk id="2" creationId="{C7D29708-82E9-44EF-AD15-91EB4DEC6FCE}"/>
          </ac:spMkLst>
        </pc:spChg>
      </pc:sldChg>
      <pc:sldChg chg="addSp delSp modSp new mod modClrScheme chgLayout">
        <pc:chgData name="C C" userId="58c016da926720ee" providerId="LiveId" clId="{26EB83BD-0E53-430D-9D3A-B80CCFE30034}" dt="2021-04-20T14:45:46.301" v="1455" actId="1076"/>
        <pc:sldMkLst>
          <pc:docMk/>
          <pc:sldMk cId="3140179701" sldId="263"/>
        </pc:sldMkLst>
        <pc:spChg chg="del mod ord">
          <ac:chgData name="C C" userId="58c016da926720ee" providerId="LiveId" clId="{26EB83BD-0E53-430D-9D3A-B80CCFE30034}" dt="2021-04-20T14:31:42.377" v="985" actId="700"/>
          <ac:spMkLst>
            <pc:docMk/>
            <pc:sldMk cId="3140179701" sldId="263"/>
            <ac:spMk id="2" creationId="{283647D4-A40F-4656-8D7D-CCAC766AABDE}"/>
          </ac:spMkLst>
        </pc:spChg>
        <pc:spChg chg="del mod ord">
          <ac:chgData name="C C" userId="58c016da926720ee" providerId="LiveId" clId="{26EB83BD-0E53-430D-9D3A-B80CCFE30034}" dt="2021-04-20T14:31:42.377" v="985" actId="700"/>
          <ac:spMkLst>
            <pc:docMk/>
            <pc:sldMk cId="3140179701" sldId="263"/>
            <ac:spMk id="3" creationId="{65A5840E-3613-4C0B-A204-D3FECFC59DFB}"/>
          </ac:spMkLst>
        </pc:spChg>
        <pc:spChg chg="add del mod ord">
          <ac:chgData name="C C" userId="58c016da926720ee" providerId="LiveId" clId="{26EB83BD-0E53-430D-9D3A-B80CCFE30034}" dt="2021-04-20T14:31:58.087" v="986" actId="700"/>
          <ac:spMkLst>
            <pc:docMk/>
            <pc:sldMk cId="3140179701" sldId="263"/>
            <ac:spMk id="4" creationId="{7881F74D-32F4-4BD7-AD2D-EE45F42094A9}"/>
          </ac:spMkLst>
        </pc:spChg>
        <pc:spChg chg="add del mod ord">
          <ac:chgData name="C C" userId="58c016da926720ee" providerId="LiveId" clId="{26EB83BD-0E53-430D-9D3A-B80CCFE30034}" dt="2021-04-20T14:31:58.087" v="986" actId="700"/>
          <ac:spMkLst>
            <pc:docMk/>
            <pc:sldMk cId="3140179701" sldId="263"/>
            <ac:spMk id="5" creationId="{B545D375-7CAC-4058-9079-C3FFABA65CCA}"/>
          </ac:spMkLst>
        </pc:spChg>
        <pc:spChg chg="add mod ord">
          <ac:chgData name="C C" userId="58c016da926720ee" providerId="LiveId" clId="{26EB83BD-0E53-430D-9D3A-B80CCFE30034}" dt="2021-04-20T14:45:31.719" v="1453" actId="700"/>
          <ac:spMkLst>
            <pc:docMk/>
            <pc:sldMk cId="3140179701" sldId="263"/>
            <ac:spMk id="6" creationId="{8E46395C-2DF5-499E-9890-3F33F8948507}"/>
          </ac:spMkLst>
        </pc:spChg>
        <pc:spChg chg="add mod ord">
          <ac:chgData name="C C" userId="58c016da926720ee" providerId="LiveId" clId="{26EB83BD-0E53-430D-9D3A-B80CCFE30034}" dt="2021-04-20T14:45:31.719" v="1453" actId="700"/>
          <ac:spMkLst>
            <pc:docMk/>
            <pc:sldMk cId="3140179701" sldId="263"/>
            <ac:spMk id="7" creationId="{36FE0F06-6A48-44B5-BBB3-7076F5A1BBAD}"/>
          </ac:spMkLst>
        </pc:spChg>
        <pc:spChg chg="add del mod ord">
          <ac:chgData name="C C" userId="58c016da926720ee" providerId="LiveId" clId="{26EB83BD-0E53-430D-9D3A-B80CCFE30034}" dt="2021-04-20T14:33:23.965" v="1075"/>
          <ac:spMkLst>
            <pc:docMk/>
            <pc:sldMk cId="3140179701" sldId="263"/>
            <ac:spMk id="8" creationId="{1E8F07AA-3DAA-4B12-9C9A-09F8FBD19834}"/>
          </ac:spMkLst>
        </pc:spChg>
        <pc:picChg chg="add mod">
          <ac:chgData name="C C" userId="58c016da926720ee" providerId="LiveId" clId="{26EB83BD-0E53-430D-9D3A-B80CCFE30034}" dt="2021-04-20T14:45:46.301" v="1455" actId="1076"/>
          <ac:picMkLst>
            <pc:docMk/>
            <pc:sldMk cId="3140179701" sldId="263"/>
            <ac:picMk id="10" creationId="{D6E75C1A-5EE3-4324-8740-753A91EB1599}"/>
          </ac:picMkLst>
        </pc:picChg>
        <pc:picChg chg="add mod ord">
          <ac:chgData name="C C" userId="58c016da926720ee" providerId="LiveId" clId="{26EB83BD-0E53-430D-9D3A-B80CCFE30034}" dt="2021-04-20T14:45:31.719" v="1453" actId="700"/>
          <ac:picMkLst>
            <pc:docMk/>
            <pc:sldMk cId="3140179701" sldId="263"/>
            <ac:picMk id="1026" creationId="{74AA1CDA-B619-4398-965F-27D1D7AE835A}"/>
          </ac:picMkLst>
        </pc:picChg>
        <pc:picChg chg="add mod">
          <ac:chgData name="C C" userId="58c016da926720ee" providerId="LiveId" clId="{26EB83BD-0E53-430D-9D3A-B80CCFE30034}" dt="2021-04-20T14:34:13.489" v="1086" actId="1076"/>
          <ac:picMkLst>
            <pc:docMk/>
            <pc:sldMk cId="3140179701" sldId="263"/>
            <ac:picMk id="1028" creationId="{2A72CD30-8D3E-417A-B214-B96C8D445BD4}"/>
          </ac:picMkLst>
        </pc:picChg>
      </pc:sldChg>
      <pc:sldChg chg="modSp add mod">
        <pc:chgData name="C C" userId="58c016da926720ee" providerId="LiveId" clId="{26EB83BD-0E53-430D-9D3A-B80CCFE30034}" dt="2021-04-20T14:46:10.186" v="1490" actId="20577"/>
        <pc:sldMkLst>
          <pc:docMk/>
          <pc:sldMk cId="2943619163" sldId="264"/>
        </pc:sldMkLst>
        <pc:spChg chg="mod">
          <ac:chgData name="C C" userId="58c016da926720ee" providerId="LiveId" clId="{26EB83BD-0E53-430D-9D3A-B80CCFE30034}" dt="2021-04-20T14:43:07.821" v="1366" actId="20577"/>
          <ac:spMkLst>
            <pc:docMk/>
            <pc:sldMk cId="2943619163" sldId="264"/>
            <ac:spMk id="6" creationId="{8E46395C-2DF5-499E-9890-3F33F8948507}"/>
          </ac:spMkLst>
        </pc:spChg>
        <pc:spChg chg="mod">
          <ac:chgData name="C C" userId="58c016da926720ee" providerId="LiveId" clId="{26EB83BD-0E53-430D-9D3A-B80CCFE30034}" dt="2021-04-20T14:46:10.186" v="1490" actId="20577"/>
          <ac:spMkLst>
            <pc:docMk/>
            <pc:sldMk cId="2943619163" sldId="264"/>
            <ac:spMk id="7" creationId="{36FE0F06-6A48-44B5-BBB3-7076F5A1BBAD}"/>
          </ac:spMkLst>
        </pc:spChg>
      </pc:sldChg>
      <pc:sldChg chg="modSp new mod">
        <pc:chgData name="C C" userId="58c016da926720ee" providerId="LiveId" clId="{26EB83BD-0E53-430D-9D3A-B80CCFE30034}" dt="2021-04-20T14:46:54.998" v="1513" actId="20577"/>
        <pc:sldMkLst>
          <pc:docMk/>
          <pc:sldMk cId="3392102925" sldId="265"/>
        </pc:sldMkLst>
        <pc:spChg chg="mod">
          <ac:chgData name="C C" userId="58c016da926720ee" providerId="LiveId" clId="{26EB83BD-0E53-430D-9D3A-B80CCFE30034}" dt="2021-04-20T14:46:54.998" v="1513" actId="20577"/>
          <ac:spMkLst>
            <pc:docMk/>
            <pc:sldMk cId="3392102925" sldId="265"/>
            <ac:spMk id="2" creationId="{FB7E241F-C5EA-496A-8183-53761FE262FD}"/>
          </ac:spMkLst>
        </pc:spChg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0" sldId="389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1972174753" sldId="390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712180384" sldId="391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2809186413" sldId="392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2952227195" sldId="393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597734398" sldId="394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4049705087" sldId="396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4095670578" sldId="397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1108036794" sldId="398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4220454299" sldId="399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3122993117" sldId="401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1818550125" sldId="402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2755674061" sldId="403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1547314194" sldId="405"/>
        </pc:sldMkLst>
      </pc:sldChg>
      <pc:sldChg chg="del">
        <pc:chgData name="C C" userId="58c016da926720ee" providerId="LiveId" clId="{26EB83BD-0E53-430D-9D3A-B80CCFE30034}" dt="2021-04-20T14:05:46.789" v="109" actId="47"/>
        <pc:sldMkLst>
          <pc:docMk/>
          <pc:sldMk cId="3423039718" sldId="406"/>
        </pc:sldMkLst>
      </pc:sldChg>
      <pc:sldMasterChg chg="addSp delSp modSp mod addSldLayout delSldLayout modSldLayout">
        <pc:chgData name="C C" userId="58c016da926720ee" providerId="LiveId" clId="{26EB83BD-0E53-430D-9D3A-B80CCFE30034}" dt="2021-04-20T14:27:24.278" v="968" actId="478"/>
        <pc:sldMasterMkLst>
          <pc:docMk/>
          <pc:sldMasterMk cId="0" sldId="2147483678"/>
        </pc:sldMasterMkLst>
        <pc:spChg chg="add del mod ord">
          <ac:chgData name="C C" userId="58c016da926720ee" providerId="LiveId" clId="{26EB83BD-0E53-430D-9D3A-B80CCFE30034}" dt="2021-04-20T13:58:33.502" v="33"/>
          <ac:spMkLst>
            <pc:docMk/>
            <pc:sldMasterMk cId="0" sldId="2147483678"/>
            <ac:spMk id="7" creationId="{1B21ED6D-C0C4-4B04-916B-B16BA6F50B56}"/>
          </ac:spMkLst>
        </pc:spChg>
        <pc:spChg chg="add del mod ord">
          <ac:chgData name="C C" userId="58c016da926720ee" providerId="LiveId" clId="{26EB83BD-0E53-430D-9D3A-B80CCFE30034}" dt="2021-04-20T14:02:03.227" v="81"/>
          <ac:spMkLst>
            <pc:docMk/>
            <pc:sldMasterMk cId="0" sldId="2147483678"/>
            <ac:spMk id="8" creationId="{F9C59A57-7CF1-4F81-8CDC-F30B5D4E728C}"/>
          </ac:spMkLst>
        </pc:spChg>
        <pc:spChg chg="mod">
          <ac:chgData name="C C" userId="58c016da926720ee" providerId="LiveId" clId="{26EB83BD-0E53-430D-9D3A-B80CCFE30034}" dt="2021-04-20T14:21:31.126" v="888" actId="1076"/>
          <ac:spMkLst>
            <pc:docMk/>
            <pc:sldMasterMk cId="0" sldId="2147483678"/>
            <ac:spMk id="11" creationId="{00000000-0000-0000-0000-000000000000}"/>
          </ac:spMkLst>
        </pc:spChg>
        <pc:spChg chg="add mod">
          <ac:chgData name="C C" userId="58c016da926720ee" providerId="LiveId" clId="{26EB83BD-0E53-430D-9D3A-B80CCFE30034}" dt="2021-04-20T14:21:15.557" v="886" actId="1076"/>
          <ac:spMkLst>
            <pc:docMk/>
            <pc:sldMasterMk cId="0" sldId="2147483678"/>
            <ac:spMk id="13" creationId="{F0D7924A-4C5D-4561-91DA-9A79006759C4}"/>
          </ac:spMkLst>
        </pc:spChg>
        <pc:spChg chg="mod">
          <ac:chgData name="C C" userId="58c016da926720ee" providerId="LiveId" clId="{26EB83BD-0E53-430D-9D3A-B80CCFE30034}" dt="2021-04-20T14:21:34.659" v="889" actId="14100"/>
          <ac:spMkLst>
            <pc:docMk/>
            <pc:sldMasterMk cId="0" sldId="2147483678"/>
            <ac:spMk id="38915" creationId="{00000000-0000-0000-0000-000000000000}"/>
          </ac:spMkLst>
        </pc:spChg>
        <pc:spChg chg="mod">
          <ac:chgData name="C C" userId="58c016da926720ee" providerId="LiveId" clId="{26EB83BD-0E53-430D-9D3A-B80CCFE30034}" dt="2021-04-20T14:06:52.630" v="147" actId="1076"/>
          <ac:spMkLst>
            <pc:docMk/>
            <pc:sldMasterMk cId="0" sldId="2147483678"/>
            <ac:spMk id="38916" creationId="{00000000-0000-0000-0000-000000000000}"/>
          </ac:spMkLst>
        </pc:spChg>
        <pc:spChg chg="del">
          <ac:chgData name="C C" userId="58c016da926720ee" providerId="LiveId" clId="{26EB83BD-0E53-430D-9D3A-B80CCFE30034}" dt="2021-04-20T13:56:32.345" v="0" actId="478"/>
          <ac:spMkLst>
            <pc:docMk/>
            <pc:sldMasterMk cId="0" sldId="2147483678"/>
            <ac:spMk id="327688" creationId="{00000000-0000-0000-0000-000000000000}"/>
          </ac:spMkLst>
        </pc:spChg>
        <pc:picChg chg="add del mod">
          <ac:chgData name="C C" userId="58c016da926720ee" providerId="LiveId" clId="{26EB83BD-0E53-430D-9D3A-B80CCFE30034}" dt="2021-04-20T14:01:49.255" v="72"/>
          <ac:picMkLst>
            <pc:docMk/>
            <pc:sldMasterMk cId="0" sldId="2147483678"/>
            <ac:picMk id="3" creationId="{58F850BC-57B9-4F97-B16D-095C2F7E04E2}"/>
          </ac:picMkLst>
        </pc:picChg>
        <pc:picChg chg="add del mod">
          <ac:chgData name="C C" userId="58c016da926720ee" providerId="LiveId" clId="{26EB83BD-0E53-430D-9D3A-B80CCFE30034}" dt="2021-04-20T14:01:48.597" v="68"/>
          <ac:picMkLst>
            <pc:docMk/>
            <pc:sldMasterMk cId="0" sldId="2147483678"/>
            <ac:picMk id="5" creationId="{D545C484-9FC5-4F5F-9D5A-BBB7ABFE9DE5}"/>
          </ac:picMkLst>
        </pc:picChg>
        <pc:picChg chg="add del mod">
          <ac:chgData name="C C" userId="58c016da926720ee" providerId="LiveId" clId="{26EB83BD-0E53-430D-9D3A-B80CCFE30034}" dt="2021-04-20T14:07:01.271" v="148" actId="1076"/>
          <ac:picMkLst>
            <pc:docMk/>
            <pc:sldMasterMk cId="0" sldId="2147483678"/>
            <ac:picMk id="38918" creationId="{00000000-0000-0000-0000-000000000000}"/>
          </ac:picMkLst>
        </pc:picChg>
        <pc:sldLayoutChg chg="modSp">
          <pc:chgData name="C C" userId="58c016da926720ee" providerId="LiveId" clId="{26EB83BD-0E53-430D-9D3A-B80CCFE30034}" dt="2021-04-20T14:19:17.212" v="868" actId="255"/>
          <pc:sldLayoutMkLst>
            <pc:docMk/>
            <pc:sldMasterMk cId="0" sldId="2147483678"/>
            <pc:sldLayoutMk cId="0" sldId="2147483690"/>
          </pc:sldLayoutMkLst>
          <pc:spChg chg="mod">
            <ac:chgData name="C C" userId="58c016da926720ee" providerId="LiveId" clId="{26EB83BD-0E53-430D-9D3A-B80CCFE30034}" dt="2021-04-20T14:19:17.212" v="868" actId="255"/>
            <ac:spMkLst>
              <pc:docMk/>
              <pc:sldMasterMk cId="0" sldId="2147483678"/>
              <pc:sldLayoutMk cId="0" sldId="2147483690"/>
              <ac:spMk id="45060" creationId="{00000000-0000-0000-0000-000000000000}"/>
            </ac:spMkLst>
          </pc:spChg>
        </pc:sldLayoutChg>
        <pc:sldLayoutChg chg="new del mod">
          <pc:chgData name="C C" userId="58c016da926720ee" providerId="LiveId" clId="{26EB83BD-0E53-430D-9D3A-B80CCFE30034}" dt="2021-04-20T14:06:46.207" v="146" actId="2696"/>
          <pc:sldLayoutMkLst>
            <pc:docMk/>
            <pc:sldMasterMk cId="0" sldId="2147483678"/>
            <pc:sldLayoutMk cId="1028815389" sldId="2147483691"/>
          </pc:sldLayoutMkLst>
        </pc:sldLayoutChg>
        <pc:sldLayoutChg chg="modSp del mod">
          <pc:chgData name="C C" userId="58c016da926720ee" providerId="LiveId" clId="{26EB83BD-0E53-430D-9D3A-B80CCFE30034}" dt="2021-04-20T14:06:36.454" v="144" actId="2696"/>
          <pc:sldLayoutMkLst>
            <pc:docMk/>
            <pc:sldMasterMk cId="0" sldId="2147483678"/>
            <pc:sldLayoutMk cId="3350692271" sldId="2147483691"/>
          </pc:sldLayoutMkLst>
          <pc:spChg chg="mod">
            <ac:chgData name="C C" userId="58c016da926720ee" providerId="LiveId" clId="{26EB83BD-0E53-430D-9D3A-B80CCFE30034}" dt="2021-04-20T14:02:55.765" v="88" actId="1076"/>
            <ac:spMkLst>
              <pc:docMk/>
              <pc:sldMasterMk cId="0" sldId="2147483678"/>
              <pc:sldLayoutMk cId="3350692271" sldId="2147483691"/>
              <ac:spMk id="2" creationId="{00000000-0000-0000-0000-000000000000}"/>
            </ac:spMkLst>
          </pc:spChg>
          <pc:spChg chg="mod">
            <ac:chgData name="C C" userId="58c016da926720ee" providerId="LiveId" clId="{26EB83BD-0E53-430D-9D3A-B80CCFE30034}" dt="2021-04-20T14:20:03.349" v="873" actId="1076"/>
            <ac:spMkLst>
              <pc:docMk/>
              <pc:sldMasterMk cId="0" sldId="2147483678"/>
              <pc:sldLayoutMk cId="3350692271" sldId="2147483691"/>
              <ac:spMk id="2" creationId="{EE78165D-94D0-41EE-AF60-BB41FC384D86}"/>
            </ac:spMkLst>
          </pc:spChg>
          <pc:spChg chg="mod">
            <ac:chgData name="C C" userId="58c016da926720ee" providerId="LiveId" clId="{26EB83BD-0E53-430D-9D3A-B80CCFE30034}" dt="2021-04-20T14:02:56.347" v="89" actId="1076"/>
            <ac:spMkLst>
              <pc:docMk/>
              <pc:sldMasterMk cId="0" sldId="2147483678"/>
              <pc:sldLayoutMk cId="3350692271" sldId="2147483691"/>
              <ac:spMk id="3" creationId="{00000000-0000-0000-0000-000000000000}"/>
            </ac:spMkLst>
          </pc:spChg>
          <pc:spChg chg="add del">
            <ac:chgData name="C C" userId="58c016da926720ee" providerId="LiveId" clId="{26EB83BD-0E53-430D-9D3A-B80CCFE30034}" dt="2021-04-20T14:07:21.612" v="150" actId="11529"/>
            <ac:spMkLst>
              <pc:docMk/>
              <pc:sldMasterMk cId="0" sldId="2147483678"/>
              <pc:sldLayoutMk cId="3350692271" sldId="2147483691"/>
              <ac:spMk id="3" creationId="{29206D57-D155-406E-84BC-99AA3FA7CACA}"/>
            </ac:spMkLst>
          </pc:spChg>
          <pc:spChg chg="add mod">
            <ac:chgData name="C C" userId="58c016da926720ee" providerId="LiveId" clId="{26EB83BD-0E53-430D-9D3A-B80CCFE30034}" dt="2021-04-20T14:07:46.001" v="153" actId="20577"/>
            <ac:spMkLst>
              <pc:docMk/>
              <pc:sldMasterMk cId="0" sldId="2147483678"/>
              <pc:sldLayoutMk cId="3350692271" sldId="2147483691"/>
              <ac:spMk id="4" creationId="{69DEDA81-3249-4889-9725-A5CFBA824343}"/>
            </ac:spMkLst>
          </pc:spChg>
        </pc:sldLayoutChg>
        <pc:sldLayoutChg chg="addSp delSp modSp mod">
          <pc:chgData name="C C" userId="58c016da926720ee" providerId="LiveId" clId="{26EB83BD-0E53-430D-9D3A-B80CCFE30034}" dt="2021-04-20T14:10:00.009" v="184" actId="20577"/>
          <pc:sldLayoutMkLst>
            <pc:docMk/>
            <pc:sldMasterMk cId="0" sldId="2147483678"/>
            <pc:sldLayoutMk cId="758949892" sldId="2147483692"/>
          </pc:sldLayoutMkLst>
          <pc:spChg chg="add del">
            <ac:chgData name="C C" userId="58c016da926720ee" providerId="LiveId" clId="{26EB83BD-0E53-430D-9D3A-B80CCFE30034}" dt="2021-04-20T14:08:23.459" v="157" actId="11529"/>
            <ac:spMkLst>
              <pc:docMk/>
              <pc:sldMasterMk cId="0" sldId="2147483678"/>
              <pc:sldLayoutMk cId="758949892" sldId="2147483692"/>
              <ac:spMk id="3" creationId="{1D774BC9-4161-4233-8B9B-308C52B62CE0}"/>
            </ac:spMkLst>
          </pc:spChg>
          <pc:spChg chg="mod">
            <ac:chgData name="C C" userId="58c016da926720ee" providerId="LiveId" clId="{26EB83BD-0E53-430D-9D3A-B80CCFE30034}" dt="2021-04-20T14:09:52.780" v="182" actId="404"/>
            <ac:spMkLst>
              <pc:docMk/>
              <pc:sldMasterMk cId="0" sldId="2147483678"/>
              <pc:sldLayoutMk cId="758949892" sldId="2147483692"/>
              <ac:spMk id="4" creationId="{69DEDA81-3249-4889-9725-A5CFBA824343}"/>
            </ac:spMkLst>
          </pc:spChg>
          <pc:spChg chg="add mod">
            <ac:chgData name="C C" userId="58c016da926720ee" providerId="LiveId" clId="{26EB83BD-0E53-430D-9D3A-B80CCFE30034}" dt="2021-04-20T14:10:00.009" v="184" actId="20577"/>
            <ac:spMkLst>
              <pc:docMk/>
              <pc:sldMasterMk cId="0" sldId="2147483678"/>
              <pc:sldLayoutMk cId="758949892" sldId="2147483692"/>
              <ac:spMk id="5" creationId="{8B761BDD-A21A-49B3-8FFF-F7E8FDB86B5E}"/>
            </ac:spMkLst>
          </pc:spChg>
        </pc:sldLayoutChg>
        <pc:sldLayoutChg chg="new del mod">
          <pc:chgData name="C C" userId="58c016da926720ee" providerId="LiveId" clId="{26EB83BD-0E53-430D-9D3A-B80CCFE30034}" dt="2021-04-20T14:07:56.351" v="155" actId="2696"/>
          <pc:sldLayoutMkLst>
            <pc:docMk/>
            <pc:sldMasterMk cId="0" sldId="2147483678"/>
            <pc:sldLayoutMk cId="2039439930" sldId="2147483692"/>
          </pc:sldLayoutMkLst>
        </pc:sldLayoutChg>
        <pc:sldLayoutChg chg="new del mod">
          <pc:chgData name="C C" userId="58c016da926720ee" providerId="LiveId" clId="{26EB83BD-0E53-430D-9D3A-B80CCFE30034}" dt="2021-04-20T14:18:08.483" v="858" actId="2696"/>
          <pc:sldLayoutMkLst>
            <pc:docMk/>
            <pc:sldMasterMk cId="0" sldId="2147483678"/>
            <pc:sldLayoutMk cId="1955093411" sldId="2147483693"/>
          </pc:sldLayoutMkLst>
        </pc:sldLayoutChg>
        <pc:sldLayoutChg chg="modTransition">
          <pc:chgData name="C C" userId="58c016da926720ee" providerId="LiveId" clId="{26EB83BD-0E53-430D-9D3A-B80CCFE30034}" dt="2021-04-20T14:18:12.392" v="859" actId="2890"/>
          <pc:sldLayoutMkLst>
            <pc:docMk/>
            <pc:sldMasterMk cId="0" sldId="2147483678"/>
            <pc:sldLayoutMk cId="3157293075" sldId="2147483693"/>
          </pc:sldLayoutMkLst>
          <pc:spChg chg="del">
            <ac:chgData name="C C" userId="58c016da926720ee" providerId="LiveId" clId="{26EB83BD-0E53-430D-9D3A-B80CCFE30034}" dt="2021-04-20T14:18:15.581" v="860" actId="478"/>
            <ac:spMkLst>
              <pc:docMk/>
              <pc:sldMasterMk cId="0" sldId="2147483678"/>
              <pc:sldLayoutMk cId="3157293075" sldId="2147483693"/>
              <ac:spMk id="4" creationId="{00000000-0000-0000-0000-000000000000}"/>
            </ac:spMkLst>
          </pc:spChg>
          <pc:spChg chg="mod">
            <ac:chgData name="C C" userId="58c016da926720ee" providerId="LiveId" clId="{26EB83BD-0E53-430D-9D3A-B80CCFE30034}" dt="2021-04-20T14:18:26.208" v="861" actId="1076"/>
            <ac:spMkLst>
              <pc:docMk/>
              <pc:sldMasterMk cId="0" sldId="2147483678"/>
              <pc:sldLayoutMk cId="3157293075" sldId="2147483693"/>
              <ac:spMk id="45060" creationId="{00000000-0000-0000-0000-000000000000}"/>
            </ac:spMkLst>
          </pc:spChg>
        </pc:sldLayoutChg>
        <pc:sldLayoutChg chg="addSp delSp modSp mod">
          <pc:chgData name="C C" userId="58c016da926720ee" providerId="LiveId" clId="{26EB83BD-0E53-430D-9D3A-B80CCFE30034}" dt="2021-04-20T14:27:24.278" v="968" actId="478"/>
          <pc:sldLayoutMkLst>
            <pc:docMk/>
            <pc:sldMasterMk cId="0" sldId="2147483678"/>
            <pc:sldLayoutMk cId="4023733424" sldId="2147483693"/>
          </pc:sldLayoutMkLst>
          <pc:spChg chg="add del">
            <ac:chgData name="C C" userId="58c016da926720ee" providerId="LiveId" clId="{26EB83BD-0E53-430D-9D3A-B80CCFE30034}" dt="2021-04-20T14:26:14.508" v="943" actId="11529"/>
            <ac:spMkLst>
              <pc:docMk/>
              <pc:sldMasterMk cId="0" sldId="2147483678"/>
              <pc:sldLayoutMk cId="4023733424" sldId="2147483693"/>
              <ac:spMk id="2" creationId="{2DD8DE3D-1E34-479E-BEB8-C92E2EA46487}"/>
            </ac:spMkLst>
          </pc:spChg>
          <pc:spChg chg="add del mod">
            <ac:chgData name="C C" userId="58c016da926720ee" providerId="LiveId" clId="{26EB83BD-0E53-430D-9D3A-B80CCFE30034}" dt="2021-04-20T14:27:24.278" v="968" actId="478"/>
            <ac:spMkLst>
              <pc:docMk/>
              <pc:sldMasterMk cId="0" sldId="2147483678"/>
              <pc:sldLayoutMk cId="4023733424" sldId="2147483693"/>
              <ac:spMk id="3" creationId="{E8C7FEBE-0B21-4817-8896-EB5680908D3F}"/>
            </ac:spMkLst>
          </pc:spChg>
          <pc:spChg chg="del">
            <ac:chgData name="C C" userId="58c016da926720ee" providerId="LiveId" clId="{26EB83BD-0E53-430D-9D3A-B80CCFE30034}" dt="2021-04-20T14:18:48.448" v="863" actId="478"/>
            <ac:spMkLst>
              <pc:docMk/>
              <pc:sldMasterMk cId="0" sldId="2147483678"/>
              <pc:sldLayoutMk cId="4023733424" sldId="2147483693"/>
              <ac:spMk id="4" creationId="{00000000-0000-0000-0000-000000000000}"/>
            </ac:spMkLst>
          </pc:spChg>
          <pc:spChg chg="mod">
            <ac:chgData name="C C" userId="58c016da926720ee" providerId="LiveId" clId="{26EB83BD-0E53-430D-9D3A-B80CCFE30034}" dt="2021-04-20T14:20:18.023" v="876" actId="1076"/>
            <ac:spMkLst>
              <pc:docMk/>
              <pc:sldMasterMk cId="0" sldId="2147483678"/>
              <pc:sldLayoutMk cId="4023733424" sldId="2147483693"/>
              <ac:spMk id="6" creationId="{00000000-0000-0000-0000-000000000000}"/>
            </ac:spMkLst>
          </pc:spChg>
          <pc:spChg chg="del">
            <ac:chgData name="C C" userId="58c016da926720ee" providerId="LiveId" clId="{26EB83BD-0E53-430D-9D3A-B80CCFE30034}" dt="2021-04-20T14:18:58.951" v="866" actId="478"/>
            <ac:spMkLst>
              <pc:docMk/>
              <pc:sldMasterMk cId="0" sldId="2147483678"/>
              <pc:sldLayoutMk cId="4023733424" sldId="2147483693"/>
              <ac:spMk id="7" creationId="{00000000-0000-0000-0000-000000000000}"/>
            </ac:spMkLst>
          </pc:spChg>
          <pc:spChg chg="add mod">
            <ac:chgData name="C C" userId="58c016da926720ee" providerId="LiveId" clId="{26EB83BD-0E53-430D-9D3A-B80CCFE30034}" dt="2021-04-20T14:20:37.172" v="882" actId="1076"/>
            <ac:spMkLst>
              <pc:docMk/>
              <pc:sldMasterMk cId="0" sldId="2147483678"/>
              <pc:sldLayoutMk cId="4023733424" sldId="2147483693"/>
              <ac:spMk id="8" creationId="{397A1E27-9502-46A3-BF4D-A575C94A52F2}"/>
            </ac:spMkLst>
          </pc:spChg>
          <pc:spChg chg="add mod">
            <ac:chgData name="C C" userId="58c016da926720ee" providerId="LiveId" clId="{26EB83BD-0E53-430D-9D3A-B80CCFE30034}" dt="2021-04-20T14:24:28.713" v="917" actId="179"/>
            <ac:spMkLst>
              <pc:docMk/>
              <pc:sldMasterMk cId="0" sldId="2147483678"/>
              <pc:sldLayoutMk cId="4023733424" sldId="2147483693"/>
              <ac:spMk id="9" creationId="{E9E95A73-378B-4D8B-BB65-D1C5F5DBBC3D}"/>
            </ac:spMkLst>
          </pc:spChg>
          <pc:spChg chg="add del mod">
            <ac:chgData name="C C" userId="58c016da926720ee" providerId="LiveId" clId="{26EB83BD-0E53-430D-9D3A-B80CCFE30034}" dt="2021-04-20T14:25:04.765" v="925"/>
            <ac:spMkLst>
              <pc:docMk/>
              <pc:sldMasterMk cId="0" sldId="2147483678"/>
              <pc:sldLayoutMk cId="4023733424" sldId="2147483693"/>
              <ac:spMk id="10" creationId="{ED3CD0AC-220E-48DA-8744-C3B3E7F2B558}"/>
            </ac:spMkLst>
          </pc:spChg>
          <pc:spChg chg="add del mod">
            <ac:chgData name="C C" userId="58c016da926720ee" providerId="LiveId" clId="{26EB83BD-0E53-430D-9D3A-B80CCFE30034}" dt="2021-04-20T14:26:06.840" v="942" actId="478"/>
            <ac:spMkLst>
              <pc:docMk/>
              <pc:sldMasterMk cId="0" sldId="2147483678"/>
              <pc:sldLayoutMk cId="4023733424" sldId="2147483693"/>
              <ac:spMk id="11" creationId="{0D820B34-C7C3-43B1-9184-77A1F28A99AB}"/>
            </ac:spMkLst>
          </pc:spChg>
          <pc:spChg chg="add del mod">
            <ac:chgData name="C C" userId="58c016da926720ee" providerId="LiveId" clId="{26EB83BD-0E53-430D-9D3A-B80CCFE30034}" dt="2021-04-20T14:25:06.633" v="927" actId="21"/>
            <ac:spMkLst>
              <pc:docMk/>
              <pc:sldMasterMk cId="0" sldId="2147483678"/>
              <pc:sldLayoutMk cId="4023733424" sldId="2147483693"/>
              <ac:spMk id="45059" creationId="{00000000-0000-0000-0000-000000000000}"/>
            </ac:spMkLst>
          </pc:spChg>
          <pc:spChg chg="mod">
            <ac:chgData name="C C" userId="58c016da926720ee" providerId="LiveId" clId="{26EB83BD-0E53-430D-9D3A-B80CCFE30034}" dt="2021-04-20T14:22:28.772" v="899" actId="14100"/>
            <ac:spMkLst>
              <pc:docMk/>
              <pc:sldMasterMk cId="0" sldId="2147483678"/>
              <pc:sldLayoutMk cId="4023733424" sldId="2147483693"/>
              <ac:spMk id="45060" creationId="{00000000-0000-0000-0000-000000000000}"/>
            </ac:spMkLst>
          </pc:spChg>
        </pc:sldLayoutChg>
        <pc:sldLayoutChg chg="del">
          <pc:chgData name="C C" userId="58c016da926720ee" providerId="LiveId" clId="{26EB83BD-0E53-430D-9D3A-B80CCFE30034}" dt="2021-04-20T14:06:32.091" v="137" actId="2696"/>
          <pc:sldLayoutMkLst>
            <pc:docMk/>
            <pc:sldMasterMk cId="0" sldId="2147483678"/>
            <pc:sldLayoutMk cId="3260853216" sldId="2147483694"/>
          </pc:sldLayoutMkLst>
        </pc:sldLayoutChg>
        <pc:sldLayoutChg chg="del">
          <pc:chgData name="C C" userId="58c016da926720ee" providerId="LiveId" clId="{26EB83BD-0E53-430D-9D3A-B80CCFE30034}" dt="2021-04-20T14:06:32.094" v="138" actId="2696"/>
          <pc:sldLayoutMkLst>
            <pc:docMk/>
            <pc:sldMasterMk cId="0" sldId="2147483678"/>
            <pc:sldLayoutMk cId="0" sldId="2147483695"/>
          </pc:sldLayoutMkLst>
        </pc:sldLayoutChg>
        <pc:sldLayoutChg chg="del">
          <pc:chgData name="C C" userId="58c016da926720ee" providerId="LiveId" clId="{26EB83BD-0E53-430D-9D3A-B80CCFE30034}" dt="2021-04-20T14:06:32.099" v="139" actId="2696"/>
          <pc:sldLayoutMkLst>
            <pc:docMk/>
            <pc:sldMasterMk cId="0" sldId="2147483678"/>
            <pc:sldLayoutMk cId="0" sldId="2147483696"/>
          </pc:sldLayoutMkLst>
        </pc:sldLayoutChg>
        <pc:sldLayoutChg chg="del">
          <pc:chgData name="C C" userId="58c016da926720ee" providerId="LiveId" clId="{26EB83BD-0E53-430D-9D3A-B80CCFE30034}" dt="2021-04-20T14:06:32.105" v="140" actId="2696"/>
          <pc:sldLayoutMkLst>
            <pc:docMk/>
            <pc:sldMasterMk cId="0" sldId="2147483678"/>
            <pc:sldLayoutMk cId="0" sldId="2147483697"/>
          </pc:sldLayoutMkLst>
        </pc:sldLayoutChg>
        <pc:sldLayoutChg chg="del">
          <pc:chgData name="C C" userId="58c016da926720ee" providerId="LiveId" clId="{26EB83BD-0E53-430D-9D3A-B80CCFE30034}" dt="2021-04-20T14:06:32.109" v="141" actId="2696"/>
          <pc:sldLayoutMkLst>
            <pc:docMk/>
            <pc:sldMasterMk cId="0" sldId="2147483678"/>
            <pc:sldLayoutMk cId="0" sldId="2147483698"/>
          </pc:sldLayoutMkLst>
        </pc:sldLayoutChg>
        <pc:sldLayoutChg chg="del">
          <pc:chgData name="C C" userId="58c016da926720ee" providerId="LiveId" clId="{26EB83BD-0E53-430D-9D3A-B80CCFE30034}" dt="2021-04-20T14:06:32.116" v="142" actId="2696"/>
          <pc:sldLayoutMkLst>
            <pc:docMk/>
            <pc:sldMasterMk cId="0" sldId="2147483678"/>
            <pc:sldLayoutMk cId="0" sldId="2147483699"/>
          </pc:sldLayoutMkLst>
        </pc:sldLayoutChg>
        <pc:sldLayoutChg chg="del">
          <pc:chgData name="C C" userId="58c016da926720ee" providerId="LiveId" clId="{26EB83BD-0E53-430D-9D3A-B80CCFE30034}" dt="2021-04-20T14:06:32.122" v="143" actId="2696"/>
          <pc:sldLayoutMkLst>
            <pc:docMk/>
            <pc:sldMasterMk cId="0" sldId="2147483678"/>
            <pc:sldLayoutMk cId="0" sldId="2147483700"/>
          </pc:sldLayoutMkLst>
        </pc:sldLayoutChg>
      </pc:sldMasterChg>
    </pc:docChg>
  </pc:docChgLst>
  <pc:docChgLst>
    <pc:chgData name="C C" userId="58c016da926720ee" providerId="LiveId" clId="{13D0603B-2F04-4991-8B59-3487B313B2ED}"/>
    <pc:docChg chg="undo custSel addSld delSld modSld sldOrd">
      <pc:chgData name="C C" userId="58c016da926720ee" providerId="LiveId" clId="{13D0603B-2F04-4991-8B59-3487B313B2ED}" dt="2021-04-22T08:42:37.919" v="4313" actId="313"/>
      <pc:docMkLst>
        <pc:docMk/>
      </pc:docMkLst>
      <pc:sldChg chg="modSp mod">
        <pc:chgData name="C C" userId="58c016da926720ee" providerId="LiveId" clId="{13D0603B-2F04-4991-8B59-3487B313B2ED}" dt="2021-04-22T08:23:07.817" v="4294" actId="6549"/>
        <pc:sldMkLst>
          <pc:docMk/>
          <pc:sldMk cId="4261216236" sldId="257"/>
        </pc:sldMkLst>
        <pc:spChg chg="mod">
          <ac:chgData name="C C" userId="58c016da926720ee" providerId="LiveId" clId="{13D0603B-2F04-4991-8B59-3487B313B2ED}" dt="2021-04-22T08:23:07.817" v="4294" actId="6549"/>
          <ac:spMkLst>
            <pc:docMk/>
            <pc:sldMk cId="4261216236" sldId="257"/>
            <ac:spMk id="3" creationId="{96AE1C7B-F796-49FB-82FD-B0737BCD281F}"/>
          </ac:spMkLst>
        </pc:spChg>
      </pc:sldChg>
      <pc:sldChg chg="modSp mod">
        <pc:chgData name="C C" userId="58c016da926720ee" providerId="LiveId" clId="{13D0603B-2F04-4991-8B59-3487B313B2ED}" dt="2021-04-22T08:23:12.614" v="4295"/>
        <pc:sldMkLst>
          <pc:docMk/>
          <pc:sldMk cId="4200578235" sldId="259"/>
        </pc:sldMkLst>
        <pc:spChg chg="mod">
          <ac:chgData name="C C" userId="58c016da926720ee" providerId="LiveId" clId="{13D0603B-2F04-4991-8B59-3487B313B2ED}" dt="2021-04-22T08:23:12.614" v="4295"/>
          <ac:spMkLst>
            <pc:docMk/>
            <pc:sldMk cId="4200578235" sldId="259"/>
            <ac:spMk id="2" creationId="{79D81823-D23E-434B-9A37-A10CA24EFD52}"/>
          </ac:spMkLst>
        </pc:spChg>
      </pc:sldChg>
      <pc:sldChg chg="modSp">
        <pc:chgData name="C C" userId="58c016da926720ee" providerId="LiveId" clId="{13D0603B-2F04-4991-8B59-3487B313B2ED}" dt="2021-04-21T17:38:41.720" v="4230" actId="20577"/>
        <pc:sldMkLst>
          <pc:docMk/>
          <pc:sldMk cId="1077034471" sldId="260"/>
        </pc:sldMkLst>
        <pc:spChg chg="mod">
          <ac:chgData name="C C" userId="58c016da926720ee" providerId="LiveId" clId="{13D0603B-2F04-4991-8B59-3487B313B2ED}" dt="2021-04-21T17:38:41.720" v="4230" actId="20577"/>
          <ac:spMkLst>
            <pc:docMk/>
            <pc:sldMk cId="1077034471" sldId="260"/>
            <ac:spMk id="2" creationId="{C7D29708-82E9-44EF-AD15-91EB4DEC6FCE}"/>
          </ac:spMkLst>
        </pc:spChg>
      </pc:sldChg>
      <pc:sldChg chg="modSp mod">
        <pc:chgData name="C C" userId="58c016da926720ee" providerId="LiveId" clId="{13D0603B-2F04-4991-8B59-3487B313B2ED}" dt="2021-04-21T17:33:07.594" v="3670" actId="20577"/>
        <pc:sldMkLst>
          <pc:docMk/>
          <pc:sldMk cId="1362035237" sldId="262"/>
        </pc:sldMkLst>
        <pc:spChg chg="mod">
          <ac:chgData name="C C" userId="58c016da926720ee" providerId="LiveId" clId="{13D0603B-2F04-4991-8B59-3487B313B2ED}" dt="2021-04-21T13:20:46.321" v="1706" actId="313"/>
          <ac:spMkLst>
            <pc:docMk/>
            <pc:sldMk cId="1362035237" sldId="262"/>
            <ac:spMk id="2" creationId="{C7D29708-82E9-44EF-AD15-91EB4DEC6FCE}"/>
          </ac:spMkLst>
        </pc:spChg>
        <pc:spChg chg="mod">
          <ac:chgData name="C C" userId="58c016da926720ee" providerId="LiveId" clId="{13D0603B-2F04-4991-8B59-3487B313B2ED}" dt="2021-04-21T17:33:07.594" v="3670" actId="20577"/>
          <ac:spMkLst>
            <pc:docMk/>
            <pc:sldMk cId="1362035237" sldId="262"/>
            <ac:spMk id="3" creationId="{5610A62B-C210-4117-978F-3DEC8861525C}"/>
          </ac:spMkLst>
        </pc:spChg>
      </pc:sldChg>
      <pc:sldChg chg="modSp">
        <pc:chgData name="C C" userId="58c016da926720ee" providerId="LiveId" clId="{13D0603B-2F04-4991-8B59-3487B313B2ED}" dt="2021-04-21T17:38:20.565" v="4222"/>
        <pc:sldMkLst>
          <pc:docMk/>
          <pc:sldMk cId="3140179701" sldId="263"/>
        </pc:sldMkLst>
        <pc:spChg chg="mod">
          <ac:chgData name="C C" userId="58c016da926720ee" providerId="LiveId" clId="{13D0603B-2F04-4991-8B59-3487B313B2ED}" dt="2021-04-21T17:38:20.565" v="4222"/>
          <ac:spMkLst>
            <pc:docMk/>
            <pc:sldMk cId="3140179701" sldId="263"/>
            <ac:spMk id="6" creationId="{8E46395C-2DF5-499E-9890-3F33F8948507}"/>
          </ac:spMkLst>
        </pc:spChg>
      </pc:sldChg>
      <pc:sldChg chg="modSp mod">
        <pc:chgData name="C C" userId="58c016da926720ee" providerId="LiveId" clId="{13D0603B-2F04-4991-8B59-3487B313B2ED}" dt="2021-04-22T08:27:48.410" v="4297" actId="20577"/>
        <pc:sldMkLst>
          <pc:docMk/>
          <pc:sldMk cId="2943619163" sldId="264"/>
        </pc:sldMkLst>
        <pc:spChg chg="mod">
          <ac:chgData name="C C" userId="58c016da926720ee" providerId="LiveId" clId="{13D0603B-2F04-4991-8B59-3487B313B2ED}" dt="2021-04-21T17:38:22.299" v="4223"/>
          <ac:spMkLst>
            <pc:docMk/>
            <pc:sldMk cId="2943619163" sldId="264"/>
            <ac:spMk id="6" creationId="{8E46395C-2DF5-499E-9890-3F33F8948507}"/>
          </ac:spMkLst>
        </pc:spChg>
        <pc:spChg chg="mod">
          <ac:chgData name="C C" userId="58c016da926720ee" providerId="LiveId" clId="{13D0603B-2F04-4991-8B59-3487B313B2ED}" dt="2021-04-22T08:27:48.410" v="4297" actId="20577"/>
          <ac:spMkLst>
            <pc:docMk/>
            <pc:sldMk cId="2943619163" sldId="264"/>
            <ac:spMk id="7" creationId="{36FE0F06-6A48-44B5-BBB3-7076F5A1BBAD}"/>
          </ac:spMkLst>
        </pc:spChg>
      </pc:sldChg>
      <pc:sldChg chg="addSp delSp modSp del mod modClrScheme chgLayout">
        <pc:chgData name="C C" userId="58c016da926720ee" providerId="LiveId" clId="{13D0603B-2F04-4991-8B59-3487B313B2ED}" dt="2021-04-21T13:12:06.435" v="1039" actId="47"/>
        <pc:sldMkLst>
          <pc:docMk/>
          <pc:sldMk cId="3392102925" sldId="265"/>
        </pc:sldMkLst>
        <pc:spChg chg="mod ord">
          <ac:chgData name="C C" userId="58c016da926720ee" providerId="LiveId" clId="{13D0603B-2F04-4991-8B59-3487B313B2ED}" dt="2021-04-21T13:12:03.799" v="1038" actId="700"/>
          <ac:spMkLst>
            <pc:docMk/>
            <pc:sldMk cId="3392102925" sldId="265"/>
            <ac:spMk id="2" creationId="{FB7E241F-C5EA-496A-8183-53761FE262FD}"/>
          </ac:spMkLst>
        </pc:spChg>
        <pc:spChg chg="add del mod ord">
          <ac:chgData name="C C" userId="58c016da926720ee" providerId="LiveId" clId="{13D0603B-2F04-4991-8B59-3487B313B2ED}" dt="2021-04-21T13:12:03.799" v="1038" actId="700"/>
          <ac:spMkLst>
            <pc:docMk/>
            <pc:sldMk cId="3392102925" sldId="265"/>
            <ac:spMk id="3" creationId="{51C231B8-C009-48E1-B11D-7AE2D139FADB}"/>
          </ac:spMkLst>
        </pc:spChg>
        <pc:spChg chg="del">
          <ac:chgData name="C C" userId="58c016da926720ee" providerId="LiveId" clId="{13D0603B-2F04-4991-8B59-3487B313B2ED}" dt="2021-04-21T13:05:48.126" v="983" actId="700"/>
          <ac:spMkLst>
            <pc:docMk/>
            <pc:sldMk cId="3392102925" sldId="265"/>
            <ac:spMk id="4" creationId="{615FCE5C-4685-4DA2-A3D5-67B810643889}"/>
          </ac:spMkLst>
        </pc:spChg>
        <pc:spChg chg="add del mod ord">
          <ac:chgData name="C C" userId="58c016da926720ee" providerId="LiveId" clId="{13D0603B-2F04-4991-8B59-3487B313B2ED}" dt="2021-04-21T13:12:03.799" v="1038" actId="700"/>
          <ac:spMkLst>
            <pc:docMk/>
            <pc:sldMk cId="3392102925" sldId="265"/>
            <ac:spMk id="5" creationId="{5BD76037-7F06-4C0F-A702-8CDEF5BDF4C2}"/>
          </ac:spMkLst>
        </pc:spChg>
        <pc:spChg chg="add del mod ord">
          <ac:chgData name="C C" userId="58c016da926720ee" providerId="LiveId" clId="{13D0603B-2F04-4991-8B59-3487B313B2ED}" dt="2021-04-21T13:12:03.799" v="1038" actId="700"/>
          <ac:spMkLst>
            <pc:docMk/>
            <pc:sldMk cId="3392102925" sldId="265"/>
            <ac:spMk id="6" creationId="{FAD6EB27-2309-4347-8142-F9985CCBF37B}"/>
          </ac:spMkLst>
        </pc:spChg>
      </pc:sldChg>
      <pc:sldChg chg="addSp delSp modSp new mod">
        <pc:chgData name="C C" userId="58c016da926720ee" providerId="LiveId" clId="{13D0603B-2F04-4991-8B59-3487B313B2ED}" dt="2021-04-21T17:38:15.870" v="4221"/>
        <pc:sldMkLst>
          <pc:docMk/>
          <pc:sldMk cId="1319193990" sldId="266"/>
        </pc:sldMkLst>
        <pc:spChg chg="mod">
          <ac:chgData name="C C" userId="58c016da926720ee" providerId="LiveId" clId="{13D0603B-2F04-4991-8B59-3487B313B2ED}" dt="2021-04-21T17:38:15.870" v="4221"/>
          <ac:spMkLst>
            <pc:docMk/>
            <pc:sldMk cId="1319193990" sldId="266"/>
            <ac:spMk id="2" creationId="{EFB53B1D-279F-4BF0-A8F1-F77F158820D0}"/>
          </ac:spMkLst>
        </pc:spChg>
        <pc:spChg chg="mod">
          <ac:chgData name="C C" userId="58c016da926720ee" providerId="LiveId" clId="{13D0603B-2F04-4991-8B59-3487B313B2ED}" dt="2021-04-21T12:55:42.563" v="508" actId="20577"/>
          <ac:spMkLst>
            <pc:docMk/>
            <pc:sldMk cId="1319193990" sldId="266"/>
            <ac:spMk id="3" creationId="{7DA793D8-E38E-48CB-AE1B-D33A783F9713}"/>
          </ac:spMkLst>
        </pc:spChg>
        <pc:spChg chg="del">
          <ac:chgData name="C C" userId="58c016da926720ee" providerId="LiveId" clId="{13D0603B-2F04-4991-8B59-3487B313B2ED}" dt="2021-04-21T12:50:09.438" v="83"/>
          <ac:spMkLst>
            <pc:docMk/>
            <pc:sldMk cId="1319193990" sldId="266"/>
            <ac:spMk id="4" creationId="{BC5B58EA-57DE-415D-945B-80C0F3597A00}"/>
          </ac:spMkLst>
        </pc:spChg>
        <pc:spChg chg="add del mod">
          <ac:chgData name="C C" userId="58c016da926720ee" providerId="LiveId" clId="{13D0603B-2F04-4991-8B59-3487B313B2ED}" dt="2021-04-21T13:09:07.486" v="990" actId="478"/>
          <ac:spMkLst>
            <pc:docMk/>
            <pc:sldMk cId="1319193990" sldId="266"/>
            <ac:spMk id="5" creationId="{FFAB2F16-7773-4FB7-8770-8DCD160277BB}"/>
          </ac:spMkLst>
        </pc:spChg>
        <pc:spChg chg="add del mod">
          <ac:chgData name="C C" userId="58c016da926720ee" providerId="LiveId" clId="{13D0603B-2F04-4991-8B59-3487B313B2ED}" dt="2021-04-21T13:12:03.467" v="1036" actId="478"/>
          <ac:spMkLst>
            <pc:docMk/>
            <pc:sldMk cId="1319193990" sldId="266"/>
            <ac:spMk id="7" creationId="{1F7A3D76-5968-4E8B-BD4D-676D0388DC14}"/>
          </ac:spMkLst>
        </pc:spChg>
        <pc:spChg chg="add del mod">
          <ac:chgData name="C C" userId="58c016da926720ee" providerId="LiveId" clId="{13D0603B-2F04-4991-8B59-3487B313B2ED}" dt="2021-04-21T13:12:02.509" v="1030" actId="21"/>
          <ac:spMkLst>
            <pc:docMk/>
            <pc:sldMk cId="1319193990" sldId="266"/>
            <ac:spMk id="10" creationId="{B08D9EE1-06CF-4E4D-8EF4-D92A08389E57}"/>
          </ac:spMkLst>
        </pc:spChg>
        <pc:picChg chg="add del mod">
          <ac:chgData name="C C" userId="58c016da926720ee" providerId="LiveId" clId="{13D0603B-2F04-4991-8B59-3487B313B2ED}" dt="2021-04-21T13:09:07.823" v="991"/>
          <ac:picMkLst>
            <pc:docMk/>
            <pc:sldMk cId="1319193990" sldId="266"/>
            <ac:picMk id="6" creationId="{A750A12D-B5AA-4243-8224-EBF3F93A2E82}"/>
          </ac:picMkLst>
        </pc:picChg>
        <pc:picChg chg="add del mod">
          <ac:chgData name="C C" userId="58c016da926720ee" providerId="LiveId" clId="{13D0603B-2F04-4991-8B59-3487B313B2ED}" dt="2021-04-21T13:12:03.306" v="1035"/>
          <ac:picMkLst>
            <pc:docMk/>
            <pc:sldMk cId="1319193990" sldId="266"/>
            <ac:picMk id="9" creationId="{08181F71-AE64-4014-8224-8727E7E4747B}"/>
          </ac:picMkLst>
        </pc:picChg>
        <pc:picChg chg="add del mod">
          <ac:chgData name="C C" userId="58c016da926720ee" providerId="LiveId" clId="{13D0603B-2F04-4991-8B59-3487B313B2ED}" dt="2021-04-21T13:12:03.467" v="1036" actId="478"/>
          <ac:picMkLst>
            <pc:docMk/>
            <pc:sldMk cId="1319193990" sldId="266"/>
            <ac:picMk id="1026" creationId="{5644FAA5-673F-424D-AECF-3D1B9BE69C9C}"/>
          </ac:picMkLst>
        </pc:picChg>
      </pc:sldChg>
      <pc:sldChg chg="addSp delSp modSp new mod ord modNotesTx">
        <pc:chgData name="C C" userId="58c016da926720ee" providerId="LiveId" clId="{13D0603B-2F04-4991-8B59-3487B313B2ED}" dt="2021-04-22T08:42:37.919" v="4313" actId="313"/>
        <pc:sldMkLst>
          <pc:docMk/>
          <pc:sldMk cId="4275523022" sldId="267"/>
        </pc:sldMkLst>
        <pc:spChg chg="mod">
          <ac:chgData name="C C" userId="58c016da926720ee" providerId="LiveId" clId="{13D0603B-2F04-4991-8B59-3487B313B2ED}" dt="2021-04-21T12:53:50.014" v="297" actId="20577"/>
          <ac:spMkLst>
            <pc:docMk/>
            <pc:sldMk cId="4275523022" sldId="267"/>
            <ac:spMk id="2" creationId="{91F2361B-01ED-41C6-A0E7-B4FA68C4762D}"/>
          </ac:spMkLst>
        </pc:spChg>
        <pc:spChg chg="mod">
          <ac:chgData name="C C" userId="58c016da926720ee" providerId="LiveId" clId="{13D0603B-2F04-4991-8B59-3487B313B2ED}" dt="2021-04-22T08:42:37.919" v="4313" actId="313"/>
          <ac:spMkLst>
            <pc:docMk/>
            <pc:sldMk cId="4275523022" sldId="267"/>
            <ac:spMk id="3" creationId="{E5DE5329-0CF9-49DF-AA8F-1D3955B11AF2}"/>
          </ac:spMkLst>
        </pc:spChg>
        <pc:spChg chg="del">
          <ac:chgData name="C C" userId="58c016da926720ee" providerId="LiveId" clId="{13D0603B-2F04-4991-8B59-3487B313B2ED}" dt="2021-04-21T13:05:08.539" v="966" actId="22"/>
          <ac:spMkLst>
            <pc:docMk/>
            <pc:sldMk cId="4275523022" sldId="267"/>
            <ac:spMk id="4" creationId="{1B83438A-3C1F-40B3-9E57-8550D24091DE}"/>
          </ac:spMkLst>
        </pc:spChg>
        <pc:spChg chg="add del mod">
          <ac:chgData name="C C" userId="58c016da926720ee" providerId="LiveId" clId="{13D0603B-2F04-4991-8B59-3487B313B2ED}" dt="2021-04-21T13:12:03.626" v="1037" actId="21"/>
          <ac:spMkLst>
            <pc:docMk/>
            <pc:sldMk cId="4275523022" sldId="267"/>
            <ac:spMk id="8" creationId="{2DA3A585-3A46-4260-A6D2-F9DB870ED980}"/>
          </ac:spMkLst>
        </pc:spChg>
        <pc:picChg chg="add del mod ord">
          <ac:chgData name="C C" userId="58c016da926720ee" providerId="LiveId" clId="{13D0603B-2F04-4991-8B59-3487B313B2ED}" dt="2021-04-21T13:12:03.626" v="1037" actId="21"/>
          <ac:picMkLst>
            <pc:docMk/>
            <pc:sldMk cId="4275523022" sldId="267"/>
            <ac:picMk id="6" creationId="{2413C768-6851-4952-96ED-3FAAD6FA83F7}"/>
          </ac:picMkLst>
        </pc:picChg>
      </pc:sldChg>
      <pc:sldChg chg="addSp delSp modSp new mod ord modClrScheme chgLayout modNotesTx">
        <pc:chgData name="C C" userId="58c016da926720ee" providerId="LiveId" clId="{13D0603B-2F04-4991-8B59-3487B313B2ED}" dt="2021-04-21T17:38:38.908" v="4229" actId="20577"/>
        <pc:sldMkLst>
          <pc:docMk/>
          <pc:sldMk cId="301601336" sldId="268"/>
        </pc:sldMkLst>
        <pc:spChg chg="del">
          <ac:chgData name="C C" userId="58c016da926720ee" providerId="LiveId" clId="{13D0603B-2F04-4991-8B59-3487B313B2ED}" dt="2021-04-21T12:57:29.188" v="512" actId="700"/>
          <ac:spMkLst>
            <pc:docMk/>
            <pc:sldMk cId="301601336" sldId="268"/>
            <ac:spMk id="2" creationId="{757E1893-FDFB-407C-8254-B8AB283C6E9F}"/>
          </ac:spMkLst>
        </pc:spChg>
        <pc:spChg chg="del">
          <ac:chgData name="C C" userId="58c016da926720ee" providerId="LiveId" clId="{13D0603B-2F04-4991-8B59-3487B313B2ED}" dt="2021-04-21T12:57:29.188" v="512" actId="700"/>
          <ac:spMkLst>
            <pc:docMk/>
            <pc:sldMk cId="301601336" sldId="268"/>
            <ac:spMk id="3" creationId="{26D4036E-6024-4C3B-BAB2-F0BDF71B51A1}"/>
          </ac:spMkLst>
        </pc:spChg>
        <pc:spChg chg="add del mod ord">
          <ac:chgData name="C C" userId="58c016da926720ee" providerId="LiveId" clId="{13D0603B-2F04-4991-8B59-3487B313B2ED}" dt="2021-04-21T12:57:31.495" v="513" actId="700"/>
          <ac:spMkLst>
            <pc:docMk/>
            <pc:sldMk cId="301601336" sldId="268"/>
            <ac:spMk id="4" creationId="{E2CD2924-7F10-4E22-8768-B1D7DE70771F}"/>
          </ac:spMkLst>
        </pc:spChg>
        <pc:spChg chg="add del mod ord">
          <ac:chgData name="C C" userId="58c016da926720ee" providerId="LiveId" clId="{13D0603B-2F04-4991-8B59-3487B313B2ED}" dt="2021-04-21T12:57:31.495" v="513" actId="700"/>
          <ac:spMkLst>
            <pc:docMk/>
            <pc:sldMk cId="301601336" sldId="268"/>
            <ac:spMk id="5" creationId="{1D004D71-72FC-4A7C-89E4-1884077EC0A5}"/>
          </ac:spMkLst>
        </pc:spChg>
        <pc:spChg chg="add del mod ord">
          <ac:chgData name="C C" userId="58c016da926720ee" providerId="LiveId" clId="{13D0603B-2F04-4991-8B59-3487B313B2ED}" dt="2021-04-21T12:58:04.331" v="514" actId="700"/>
          <ac:spMkLst>
            <pc:docMk/>
            <pc:sldMk cId="301601336" sldId="268"/>
            <ac:spMk id="6" creationId="{24179609-FAD2-4248-A766-7F9E56BD15F1}"/>
          </ac:spMkLst>
        </pc:spChg>
        <pc:spChg chg="add del mod ord">
          <ac:chgData name="C C" userId="58c016da926720ee" providerId="LiveId" clId="{13D0603B-2F04-4991-8B59-3487B313B2ED}" dt="2021-04-21T12:58:04.331" v="514" actId="700"/>
          <ac:spMkLst>
            <pc:docMk/>
            <pc:sldMk cId="301601336" sldId="268"/>
            <ac:spMk id="7" creationId="{3FE9AB19-6603-46FE-95BC-1413EA390E9F}"/>
          </ac:spMkLst>
        </pc:spChg>
        <pc:spChg chg="add mod ord">
          <ac:chgData name="C C" userId="58c016da926720ee" providerId="LiveId" clId="{13D0603B-2F04-4991-8B59-3487B313B2ED}" dt="2021-04-21T13:54:20.967" v="2249" actId="700"/>
          <ac:spMkLst>
            <pc:docMk/>
            <pc:sldMk cId="301601336" sldId="268"/>
            <ac:spMk id="8" creationId="{30CC0EEB-5297-4B38-A232-9075388B9D7B}"/>
          </ac:spMkLst>
        </pc:spChg>
        <pc:spChg chg="add del mod ord">
          <ac:chgData name="C C" userId="58c016da926720ee" providerId="LiveId" clId="{13D0603B-2F04-4991-8B59-3487B313B2ED}" dt="2021-04-21T13:52:32.065" v="2227" actId="700"/>
          <ac:spMkLst>
            <pc:docMk/>
            <pc:sldMk cId="301601336" sldId="268"/>
            <ac:spMk id="9" creationId="{F2E1302B-0298-4BDD-8674-FCCA743DC68E}"/>
          </ac:spMkLst>
        </pc:spChg>
        <pc:spChg chg="add del mod ord">
          <ac:chgData name="C C" userId="58c016da926720ee" providerId="LiveId" clId="{13D0603B-2F04-4991-8B59-3487B313B2ED}" dt="2021-04-21T13:52:32.065" v="2227" actId="700"/>
          <ac:spMkLst>
            <pc:docMk/>
            <pc:sldMk cId="301601336" sldId="268"/>
            <ac:spMk id="10" creationId="{BF5A6468-5421-475F-B139-D016F2F4FE31}"/>
          </ac:spMkLst>
        </pc:spChg>
        <pc:spChg chg="add del mod ord">
          <ac:chgData name="C C" userId="58c016da926720ee" providerId="LiveId" clId="{13D0603B-2F04-4991-8B59-3487B313B2ED}" dt="2021-04-21T13:52:37.174" v="2229" actId="21"/>
          <ac:spMkLst>
            <pc:docMk/>
            <pc:sldMk cId="301601336" sldId="268"/>
            <ac:spMk id="11" creationId="{A1178E5F-69D2-485D-B752-C9BB43733018}"/>
          </ac:spMkLst>
        </pc:spChg>
        <pc:spChg chg="add del mod ord">
          <ac:chgData name="C C" userId="58c016da926720ee" providerId="LiveId" clId="{13D0603B-2F04-4991-8B59-3487B313B2ED}" dt="2021-04-21T13:54:17.687" v="2248" actId="700"/>
          <ac:spMkLst>
            <pc:docMk/>
            <pc:sldMk cId="301601336" sldId="268"/>
            <ac:spMk id="12" creationId="{9FD8AA36-3022-49AF-B1AE-6F435E7BEE4A}"/>
          </ac:spMkLst>
        </pc:spChg>
        <pc:spChg chg="add del mod">
          <ac:chgData name="C C" userId="58c016da926720ee" providerId="LiveId" clId="{13D0603B-2F04-4991-8B59-3487B313B2ED}" dt="2021-04-21T13:53:03.895" v="2239" actId="700"/>
          <ac:spMkLst>
            <pc:docMk/>
            <pc:sldMk cId="301601336" sldId="268"/>
            <ac:spMk id="13" creationId="{21D13C9E-98AA-4458-AA85-920F1A8C5019}"/>
          </ac:spMkLst>
        </pc:spChg>
        <pc:spChg chg="add del mod ord">
          <ac:chgData name="C C" userId="58c016da926720ee" providerId="LiveId" clId="{13D0603B-2F04-4991-8B59-3487B313B2ED}" dt="2021-04-21T13:54:20.967" v="2249" actId="700"/>
          <ac:spMkLst>
            <pc:docMk/>
            <pc:sldMk cId="301601336" sldId="268"/>
            <ac:spMk id="15" creationId="{0CA8D6EB-2525-4D6E-B440-DA1F16D88B4E}"/>
          </ac:spMkLst>
        </pc:spChg>
        <pc:spChg chg="add mod ord">
          <ac:chgData name="C C" userId="58c016da926720ee" providerId="LiveId" clId="{13D0603B-2F04-4991-8B59-3487B313B2ED}" dt="2021-04-21T17:38:38.908" v="4229" actId="20577"/>
          <ac:spMkLst>
            <pc:docMk/>
            <pc:sldMk cId="301601336" sldId="268"/>
            <ac:spMk id="16" creationId="{2C5931D7-3AB7-4C23-8950-11FDE5BE3172}"/>
          </ac:spMkLst>
        </pc:spChg>
        <pc:spChg chg="add del mod ord">
          <ac:chgData name="C C" userId="58c016da926720ee" providerId="LiveId" clId="{13D0603B-2F04-4991-8B59-3487B313B2ED}" dt="2021-04-21T14:29:26.216" v="2469"/>
          <ac:spMkLst>
            <pc:docMk/>
            <pc:sldMk cId="301601336" sldId="268"/>
            <ac:spMk id="17" creationId="{104BF6D1-89E8-42EB-9DB1-9C08B4298814}"/>
          </ac:spMkLst>
        </pc:spChg>
        <pc:spChg chg="add del mod">
          <ac:chgData name="C C" userId="58c016da926720ee" providerId="LiveId" clId="{13D0603B-2F04-4991-8B59-3487B313B2ED}" dt="2021-04-21T14:32:27.228" v="2471"/>
          <ac:spMkLst>
            <pc:docMk/>
            <pc:sldMk cId="301601336" sldId="268"/>
            <ac:spMk id="18" creationId="{28816E2F-D074-442E-8156-5297E1B3BE08}"/>
          </ac:spMkLst>
        </pc:spChg>
        <pc:spChg chg="add del mod">
          <ac:chgData name="C C" userId="58c016da926720ee" providerId="LiveId" clId="{13D0603B-2F04-4991-8B59-3487B313B2ED}" dt="2021-04-21T14:33:38.508" v="2473"/>
          <ac:spMkLst>
            <pc:docMk/>
            <pc:sldMk cId="301601336" sldId="268"/>
            <ac:spMk id="19" creationId="{BC4AB1D1-F10B-4E23-8F9A-BF287CC9D4B0}"/>
          </ac:spMkLst>
        </pc:spChg>
        <pc:picChg chg="add del mod">
          <ac:chgData name="C C" userId="58c016da926720ee" providerId="LiveId" clId="{13D0603B-2F04-4991-8B59-3487B313B2ED}" dt="2021-04-21T13:53:00.666" v="2238" actId="478"/>
          <ac:picMkLst>
            <pc:docMk/>
            <pc:sldMk cId="301601336" sldId="268"/>
            <ac:picMk id="14" creationId="{26CFFFA5-E911-4726-8FC7-B9505EA56D65}"/>
          </ac:picMkLst>
        </pc:picChg>
        <pc:picChg chg="add del mod">
          <ac:chgData name="C C" userId="58c016da926720ee" providerId="LiveId" clId="{13D0603B-2F04-4991-8B59-3487B313B2ED}" dt="2021-04-21T14:29:22.841" v="2468"/>
          <ac:picMkLst>
            <pc:docMk/>
            <pc:sldMk cId="301601336" sldId="268"/>
            <ac:picMk id="21" creationId="{18AEEC91-A3AF-4AA3-BA9A-030D1C1B60CD}"/>
          </ac:picMkLst>
        </pc:picChg>
        <pc:picChg chg="add del">
          <ac:chgData name="C C" userId="58c016da926720ee" providerId="LiveId" clId="{13D0603B-2F04-4991-8B59-3487B313B2ED}" dt="2021-04-21T13:52:37.174" v="2229" actId="21"/>
          <ac:picMkLst>
            <pc:docMk/>
            <pc:sldMk cId="301601336" sldId="268"/>
            <ac:picMk id="4098" creationId="{F30CB411-60B7-4144-9220-53500FCDE783}"/>
          </ac:picMkLst>
        </pc:picChg>
        <pc:picChg chg="add del mod">
          <ac:chgData name="C C" userId="58c016da926720ee" providerId="LiveId" clId="{13D0603B-2F04-4991-8B59-3487B313B2ED}" dt="2021-04-21T13:54:11.245" v="2245"/>
          <ac:picMkLst>
            <pc:docMk/>
            <pc:sldMk cId="301601336" sldId="268"/>
            <ac:picMk id="4100" creationId="{F966A254-95AE-44F6-8F08-3FE18B9246AE}"/>
          </ac:picMkLst>
        </pc:picChg>
        <pc:picChg chg="add del">
          <ac:chgData name="C C" userId="58c016da926720ee" providerId="LiveId" clId="{13D0603B-2F04-4991-8B59-3487B313B2ED}" dt="2021-04-21T13:57:21.066" v="2251"/>
          <ac:picMkLst>
            <pc:docMk/>
            <pc:sldMk cId="301601336" sldId="268"/>
            <ac:picMk id="4102" creationId="{0F1FFAC0-B24A-4EB6-B6FC-1A6299D0F3EB}"/>
          </ac:picMkLst>
        </pc:picChg>
        <pc:picChg chg="add del mod">
          <ac:chgData name="C C" userId="58c016da926720ee" providerId="LiveId" clId="{13D0603B-2F04-4991-8B59-3487B313B2ED}" dt="2021-04-21T14:29:29.254" v="2470" actId="478"/>
          <ac:picMkLst>
            <pc:docMk/>
            <pc:sldMk cId="301601336" sldId="268"/>
            <ac:picMk id="4104" creationId="{5A1A2E55-C680-47EE-9645-59A8A03AB410}"/>
          </ac:picMkLst>
        </pc:picChg>
        <pc:picChg chg="add del mod">
          <ac:chgData name="C C" userId="58c016da926720ee" providerId="LiveId" clId="{13D0603B-2F04-4991-8B59-3487B313B2ED}" dt="2021-04-21T14:32:30.364" v="2472" actId="478"/>
          <ac:picMkLst>
            <pc:docMk/>
            <pc:sldMk cId="301601336" sldId="268"/>
            <ac:picMk id="4106" creationId="{271FF3EB-0938-408E-AB19-A35E615E20C0}"/>
          </ac:picMkLst>
        </pc:picChg>
        <pc:picChg chg="add mod">
          <ac:chgData name="C C" userId="58c016da926720ee" providerId="LiveId" clId="{13D0603B-2F04-4991-8B59-3487B313B2ED}" dt="2021-04-21T14:33:38.508" v="2473"/>
          <ac:picMkLst>
            <pc:docMk/>
            <pc:sldMk cId="301601336" sldId="268"/>
            <ac:picMk id="4108" creationId="{38BA9B61-2C2B-4FB6-8FAC-013150C651D6}"/>
          </ac:picMkLst>
        </pc:picChg>
      </pc:sldChg>
      <pc:sldChg chg="addSp delSp modSp new mod ord">
        <pc:chgData name="C C" userId="58c016da926720ee" providerId="LiveId" clId="{13D0603B-2F04-4991-8B59-3487B313B2ED}" dt="2021-04-21T13:43:51.686" v="1932"/>
        <pc:sldMkLst>
          <pc:docMk/>
          <pc:sldMk cId="2923364697" sldId="269"/>
        </pc:sldMkLst>
        <pc:spChg chg="mod">
          <ac:chgData name="C C" userId="58c016da926720ee" providerId="LiveId" clId="{13D0603B-2F04-4991-8B59-3487B313B2ED}" dt="2021-04-21T12:59:42.436" v="600" actId="5793"/>
          <ac:spMkLst>
            <pc:docMk/>
            <pc:sldMk cId="2923364697" sldId="269"/>
            <ac:spMk id="2" creationId="{A3CA9F96-290E-4831-B089-51ED0EBD9C18}"/>
          </ac:spMkLst>
        </pc:spChg>
        <pc:spChg chg="del">
          <ac:chgData name="C C" userId="58c016da926720ee" providerId="LiveId" clId="{13D0603B-2F04-4991-8B59-3487B313B2ED}" dt="2021-04-21T13:22:59.624" v="1728" actId="478"/>
          <ac:spMkLst>
            <pc:docMk/>
            <pc:sldMk cId="2923364697" sldId="269"/>
            <ac:spMk id="3" creationId="{D1FDFBE3-1EA7-463D-A17B-4B25D1C5D54F}"/>
          </ac:spMkLst>
        </pc:spChg>
        <pc:spChg chg="del">
          <ac:chgData name="C C" userId="58c016da926720ee" providerId="LiveId" clId="{13D0603B-2F04-4991-8B59-3487B313B2ED}" dt="2021-04-21T13:21:54.180" v="1713"/>
          <ac:spMkLst>
            <pc:docMk/>
            <pc:sldMk cId="2923364697" sldId="269"/>
            <ac:spMk id="4" creationId="{F8467DA8-F1DD-4C61-BB76-8339A4F46600}"/>
          </ac:spMkLst>
        </pc:spChg>
        <pc:spChg chg="add del mod">
          <ac:chgData name="C C" userId="58c016da926720ee" providerId="LiveId" clId="{13D0603B-2F04-4991-8B59-3487B313B2ED}" dt="2021-04-21T13:22:15.050" v="1720"/>
          <ac:spMkLst>
            <pc:docMk/>
            <pc:sldMk cId="2923364697" sldId="269"/>
            <ac:spMk id="5" creationId="{E31683AC-C784-4F31-82CC-E81A0F1F8BCA}"/>
          </ac:spMkLst>
        </pc:spChg>
        <pc:spChg chg="add del mod">
          <ac:chgData name="C C" userId="58c016da926720ee" providerId="LiveId" clId="{13D0603B-2F04-4991-8B59-3487B313B2ED}" dt="2021-04-21T13:36:58.533" v="1785"/>
          <ac:spMkLst>
            <pc:docMk/>
            <pc:sldMk cId="2923364697" sldId="269"/>
            <ac:spMk id="6" creationId="{2B0E01F8-1415-4E82-BE95-AF1F026D54D7}"/>
          </ac:spMkLst>
        </pc:spChg>
        <pc:picChg chg="add del mod">
          <ac:chgData name="C C" userId="58c016da926720ee" providerId="LiveId" clId="{13D0603B-2F04-4991-8B59-3487B313B2ED}" dt="2021-04-21T13:35:44.865" v="1781" actId="478"/>
          <ac:picMkLst>
            <pc:docMk/>
            <pc:sldMk cId="2923364697" sldId="269"/>
            <ac:picMk id="8" creationId="{359756A3-8B5C-4F23-8C6F-C42D500F6531}"/>
          </ac:picMkLst>
        </pc:picChg>
        <pc:picChg chg="add mod">
          <ac:chgData name="C C" userId="58c016da926720ee" providerId="LiveId" clId="{13D0603B-2F04-4991-8B59-3487B313B2ED}" dt="2021-04-21T13:43:51.686" v="1932"/>
          <ac:picMkLst>
            <pc:docMk/>
            <pc:sldMk cId="2923364697" sldId="269"/>
            <ac:picMk id="12" creationId="{090F3D6C-ABB1-44BC-9C2E-D65DB51301C7}"/>
          </ac:picMkLst>
        </pc:picChg>
        <pc:picChg chg="add del mod">
          <ac:chgData name="C C" userId="58c016da926720ee" providerId="LiveId" clId="{13D0603B-2F04-4991-8B59-3487B313B2ED}" dt="2021-04-21T13:22:13.784" v="1719" actId="21"/>
          <ac:picMkLst>
            <pc:docMk/>
            <pc:sldMk cId="2923364697" sldId="269"/>
            <ac:picMk id="2050" creationId="{31E94CE9-9D47-4042-8E7E-31E6CDECAC42}"/>
          </ac:picMkLst>
        </pc:picChg>
        <pc:picChg chg="add del mod">
          <ac:chgData name="C C" userId="58c016da926720ee" providerId="LiveId" clId="{13D0603B-2F04-4991-8B59-3487B313B2ED}" dt="2021-04-21T13:22:12.467" v="1718" actId="478"/>
          <ac:picMkLst>
            <pc:docMk/>
            <pc:sldMk cId="2923364697" sldId="269"/>
            <ac:picMk id="2052" creationId="{7DFFC448-C6B0-46CB-AC15-58AB0A824D4E}"/>
          </ac:picMkLst>
        </pc:picChg>
        <pc:picChg chg="add mod">
          <ac:chgData name="C C" userId="58c016da926720ee" providerId="LiveId" clId="{13D0603B-2F04-4991-8B59-3487B313B2ED}" dt="2021-04-21T13:37:46.064" v="1792" actId="1076"/>
          <ac:picMkLst>
            <pc:docMk/>
            <pc:sldMk cId="2923364697" sldId="269"/>
            <ac:picMk id="2054" creationId="{1A28F2B2-0324-4A56-89BD-FFF661692D44}"/>
          </ac:picMkLst>
        </pc:picChg>
        <pc:picChg chg="add del mod">
          <ac:chgData name="C C" userId="58c016da926720ee" providerId="LiveId" clId="{13D0603B-2F04-4991-8B59-3487B313B2ED}" dt="2021-04-21T13:42:41.151" v="1802" actId="21"/>
          <ac:picMkLst>
            <pc:docMk/>
            <pc:sldMk cId="2923364697" sldId="269"/>
            <ac:picMk id="2056" creationId="{BD70F6F1-726E-468D-8118-17B6F2829514}"/>
          </ac:picMkLst>
        </pc:picChg>
      </pc:sldChg>
      <pc:sldChg chg="modSp new del mod">
        <pc:chgData name="C C" userId="58c016da926720ee" providerId="LiveId" clId="{13D0603B-2F04-4991-8B59-3487B313B2ED}" dt="2021-04-21T14:41:43.963" v="2798" actId="47"/>
        <pc:sldMkLst>
          <pc:docMk/>
          <pc:sldMk cId="1042048410" sldId="270"/>
        </pc:sldMkLst>
        <pc:spChg chg="mod">
          <ac:chgData name="C C" userId="58c016da926720ee" providerId="LiveId" clId="{13D0603B-2F04-4991-8B59-3487B313B2ED}" dt="2021-04-21T13:14:33.290" v="1066" actId="20577"/>
          <ac:spMkLst>
            <pc:docMk/>
            <pc:sldMk cId="1042048410" sldId="270"/>
            <ac:spMk id="2" creationId="{C3BB5BE3-C01D-4299-85EA-EA20B482629A}"/>
          </ac:spMkLst>
        </pc:spChg>
        <pc:spChg chg="mod">
          <ac:chgData name="C C" userId="58c016da926720ee" providerId="LiveId" clId="{13D0603B-2F04-4991-8B59-3487B313B2ED}" dt="2021-04-21T13:16:04.360" v="1098" actId="20577"/>
          <ac:spMkLst>
            <pc:docMk/>
            <pc:sldMk cId="1042048410" sldId="270"/>
            <ac:spMk id="3" creationId="{8A0D8BE3-9476-42CE-B0E1-F73541D99E44}"/>
          </ac:spMkLst>
        </pc:spChg>
      </pc:sldChg>
      <pc:sldChg chg="addSp delSp modSp new mod modClrScheme chgLayout">
        <pc:chgData name="C C" userId="58c016da926720ee" providerId="LiveId" clId="{13D0603B-2F04-4991-8B59-3487B313B2ED}" dt="2021-04-21T17:40:38.691" v="4289" actId="20577"/>
        <pc:sldMkLst>
          <pc:docMk/>
          <pc:sldMk cId="1925417711" sldId="271"/>
        </pc:sldMkLst>
        <pc:spChg chg="mod ord">
          <ac:chgData name="C C" userId="58c016da926720ee" providerId="LiveId" clId="{13D0603B-2F04-4991-8B59-3487B313B2ED}" dt="2021-04-21T13:18:59.993" v="1493" actId="20577"/>
          <ac:spMkLst>
            <pc:docMk/>
            <pc:sldMk cId="1925417711" sldId="271"/>
            <ac:spMk id="2" creationId="{96213FEC-5FC0-4EFC-B585-939DF5002A09}"/>
          </ac:spMkLst>
        </pc:spChg>
        <pc:spChg chg="del mod ord">
          <ac:chgData name="C C" userId="58c016da926720ee" providerId="LiveId" clId="{13D0603B-2F04-4991-8B59-3487B313B2ED}" dt="2021-04-21T13:16:36.777" v="1123" actId="700"/>
          <ac:spMkLst>
            <pc:docMk/>
            <pc:sldMk cId="1925417711" sldId="271"/>
            <ac:spMk id="3" creationId="{1B5E0EBA-CD27-41FC-AF5C-2D9177C8A6ED}"/>
          </ac:spMkLst>
        </pc:spChg>
        <pc:spChg chg="del">
          <ac:chgData name="C C" userId="58c016da926720ee" providerId="LiveId" clId="{13D0603B-2F04-4991-8B59-3487B313B2ED}" dt="2021-04-21T13:16:36.777" v="1123" actId="700"/>
          <ac:spMkLst>
            <pc:docMk/>
            <pc:sldMk cId="1925417711" sldId="271"/>
            <ac:spMk id="4" creationId="{298190BB-8B2D-4BED-9D30-EC4CBC5A4D7C}"/>
          </ac:spMkLst>
        </pc:spChg>
        <pc:spChg chg="add mod ord">
          <ac:chgData name="C C" userId="58c016da926720ee" providerId="LiveId" clId="{13D0603B-2F04-4991-8B59-3487B313B2ED}" dt="2021-04-21T17:40:38.691" v="4289" actId="20577"/>
          <ac:spMkLst>
            <pc:docMk/>
            <pc:sldMk cId="1925417711" sldId="271"/>
            <ac:spMk id="5" creationId="{6CBB0211-DC86-41B3-BBAD-A10AAA8C45EC}"/>
          </ac:spMkLst>
        </pc:spChg>
      </pc:sldChg>
      <pc:sldChg chg="addSp delSp modSp add mod">
        <pc:chgData name="C C" userId="58c016da926720ee" providerId="LiveId" clId="{13D0603B-2F04-4991-8B59-3487B313B2ED}" dt="2021-04-21T14:34:54.802" v="2498" actId="20577"/>
        <pc:sldMkLst>
          <pc:docMk/>
          <pc:sldMk cId="2929093726" sldId="272"/>
        </pc:sldMkLst>
        <pc:spChg chg="mod">
          <ac:chgData name="C C" userId="58c016da926720ee" providerId="LiveId" clId="{13D0603B-2F04-4991-8B59-3487B313B2ED}" dt="2021-04-21T14:34:54.802" v="2498" actId="20577"/>
          <ac:spMkLst>
            <pc:docMk/>
            <pc:sldMk cId="2929093726" sldId="272"/>
            <ac:spMk id="2" creationId="{A3CA9F96-290E-4831-B089-51ED0EBD9C18}"/>
          </ac:spMkLst>
        </pc:spChg>
        <pc:picChg chg="add del mod">
          <ac:chgData name="C C" userId="58c016da926720ee" providerId="LiveId" clId="{13D0603B-2F04-4991-8B59-3487B313B2ED}" dt="2021-04-21T13:35:22.555" v="1775" actId="478"/>
          <ac:picMkLst>
            <pc:docMk/>
            <pc:sldMk cId="2929093726" sldId="272"/>
            <ac:picMk id="4" creationId="{568A762C-FE39-41C6-9EF8-FF62E1150192}"/>
          </ac:picMkLst>
        </pc:picChg>
        <pc:picChg chg="add mod">
          <ac:chgData name="C C" userId="58c016da926720ee" providerId="LiveId" clId="{13D0603B-2F04-4991-8B59-3487B313B2ED}" dt="2021-04-21T13:35:39.243" v="1780" actId="1076"/>
          <ac:picMkLst>
            <pc:docMk/>
            <pc:sldMk cId="2929093726" sldId="272"/>
            <ac:picMk id="6" creationId="{4E02281F-E862-46AB-8ECF-B8A0AC51A2EE}"/>
          </ac:picMkLst>
        </pc:picChg>
        <pc:picChg chg="mod">
          <ac:chgData name="C C" userId="58c016da926720ee" providerId="LiveId" clId="{13D0603B-2F04-4991-8B59-3487B313B2ED}" dt="2021-04-21T13:32:58.659" v="1762" actId="1076"/>
          <ac:picMkLst>
            <pc:docMk/>
            <pc:sldMk cId="2929093726" sldId="272"/>
            <ac:picMk id="8" creationId="{359756A3-8B5C-4F23-8C6F-C42D500F6531}"/>
          </ac:picMkLst>
        </pc:picChg>
        <pc:picChg chg="add del mod">
          <ac:chgData name="C C" userId="58c016da926720ee" providerId="LiveId" clId="{13D0603B-2F04-4991-8B59-3487B313B2ED}" dt="2021-04-21T13:30:03.105" v="1749" actId="478"/>
          <ac:picMkLst>
            <pc:docMk/>
            <pc:sldMk cId="2929093726" sldId="272"/>
            <ac:picMk id="3074" creationId="{23AAB022-A473-4EF7-84A5-CB9EE1DC912A}"/>
          </ac:picMkLst>
        </pc:picChg>
        <pc:picChg chg="add mod">
          <ac:chgData name="C C" userId="58c016da926720ee" providerId="LiveId" clId="{13D0603B-2F04-4991-8B59-3487B313B2ED}" dt="2021-04-21T13:30:32.370" v="1760" actId="1076"/>
          <ac:picMkLst>
            <pc:docMk/>
            <pc:sldMk cId="2929093726" sldId="272"/>
            <ac:picMk id="3076" creationId="{1BBB04ED-7449-4143-98E4-BAF52B1F9064}"/>
          </ac:picMkLst>
        </pc:picChg>
        <pc:picChg chg="add del mod">
          <ac:chgData name="C C" userId="58c016da926720ee" providerId="LiveId" clId="{13D0603B-2F04-4991-8B59-3487B313B2ED}" dt="2021-04-21T13:34:02.102" v="1771" actId="478"/>
          <ac:picMkLst>
            <pc:docMk/>
            <pc:sldMk cId="2929093726" sldId="272"/>
            <ac:picMk id="3078" creationId="{AE8E22C4-1B7A-43EA-BC5B-A04459DCC57C}"/>
          </ac:picMkLst>
        </pc:picChg>
        <pc:picChg chg="add del">
          <ac:chgData name="C C" userId="58c016da926720ee" providerId="LiveId" clId="{13D0603B-2F04-4991-8B59-3487B313B2ED}" dt="2021-04-21T13:35:26.325" v="1777"/>
          <ac:picMkLst>
            <pc:docMk/>
            <pc:sldMk cId="2929093726" sldId="272"/>
            <ac:picMk id="3080" creationId="{2BE5495F-FCBA-4525-B413-2108C31B8C70}"/>
          </ac:picMkLst>
        </pc:picChg>
      </pc:sldChg>
      <pc:sldChg chg="addSp delSp modSp add mod modClrScheme chgLayout">
        <pc:chgData name="C C" userId="58c016da926720ee" providerId="LiveId" clId="{13D0603B-2F04-4991-8B59-3487B313B2ED}" dt="2021-04-21T17:38:56.864" v="4233" actId="313"/>
        <pc:sldMkLst>
          <pc:docMk/>
          <pc:sldMk cId="4174762960" sldId="273"/>
        </pc:sldMkLst>
        <pc:spChg chg="mod ord">
          <ac:chgData name="C C" userId="58c016da926720ee" providerId="LiveId" clId="{13D0603B-2F04-4991-8B59-3487B313B2ED}" dt="2021-04-21T13:45:10.527" v="2225" actId="700"/>
          <ac:spMkLst>
            <pc:docMk/>
            <pc:sldMk cId="4174762960" sldId="273"/>
            <ac:spMk id="2" creationId="{A3CA9F96-290E-4831-B089-51ED0EBD9C18}"/>
          </ac:spMkLst>
        </pc:spChg>
        <pc:spChg chg="add mod ord">
          <ac:chgData name="C C" userId="58c016da926720ee" providerId="LiveId" clId="{13D0603B-2F04-4991-8B59-3487B313B2ED}" dt="2021-04-21T17:38:56.864" v="4233" actId="313"/>
          <ac:spMkLst>
            <pc:docMk/>
            <pc:sldMk cId="4174762960" sldId="273"/>
            <ac:spMk id="3" creationId="{047C37C2-7D63-467F-8579-A64E4187C907}"/>
          </ac:spMkLst>
        </pc:spChg>
        <pc:spChg chg="add del mod">
          <ac:chgData name="C C" userId="58c016da926720ee" providerId="LiveId" clId="{13D0603B-2F04-4991-8B59-3487B313B2ED}" dt="2021-04-21T13:45:10.527" v="2225" actId="700"/>
          <ac:spMkLst>
            <pc:docMk/>
            <pc:sldMk cId="4174762960" sldId="273"/>
            <ac:spMk id="4" creationId="{0E76BB22-1166-4FA8-AA10-29E804459324}"/>
          </ac:spMkLst>
        </pc:spChg>
        <pc:picChg chg="add del mod">
          <ac:chgData name="C C" userId="58c016da926720ee" providerId="LiveId" clId="{13D0603B-2F04-4991-8B59-3487B313B2ED}" dt="2021-04-21T13:42:33.730" v="1801" actId="478"/>
          <ac:picMkLst>
            <pc:docMk/>
            <pc:sldMk cId="4174762960" sldId="273"/>
            <ac:picMk id="7" creationId="{B8A65DDB-F100-478F-822D-BFDE3CA769C5}"/>
          </ac:picMkLst>
        </pc:picChg>
        <pc:picChg chg="add del mod">
          <ac:chgData name="C C" userId="58c016da926720ee" providerId="LiveId" clId="{13D0603B-2F04-4991-8B59-3487B313B2ED}" dt="2021-04-21T13:43:50.280" v="1931" actId="21"/>
          <ac:picMkLst>
            <pc:docMk/>
            <pc:sldMk cId="4174762960" sldId="273"/>
            <ac:picMk id="8" creationId="{9C1E5B07-ED99-4353-BD2F-F9C26C312F67}"/>
          </ac:picMkLst>
        </pc:picChg>
        <pc:picChg chg="del mod ord">
          <ac:chgData name="C C" userId="58c016da926720ee" providerId="LiveId" clId="{13D0603B-2F04-4991-8B59-3487B313B2ED}" dt="2021-04-21T13:37:57.326" v="1797" actId="21"/>
          <ac:picMkLst>
            <pc:docMk/>
            <pc:sldMk cId="4174762960" sldId="273"/>
            <ac:picMk id="2054" creationId="{1A28F2B2-0324-4A56-89BD-FFF661692D44}"/>
          </ac:picMkLst>
        </pc:picChg>
        <pc:picChg chg="del">
          <ac:chgData name="C C" userId="58c016da926720ee" providerId="LiveId" clId="{13D0603B-2F04-4991-8B59-3487B313B2ED}" dt="2021-04-21T13:37:51.473" v="1794" actId="478"/>
          <ac:picMkLst>
            <pc:docMk/>
            <pc:sldMk cId="4174762960" sldId="273"/>
            <ac:picMk id="2056" creationId="{BD70F6F1-726E-468D-8118-17B6F2829514}"/>
          </ac:picMkLst>
        </pc:picChg>
      </pc:sldChg>
      <pc:sldChg chg="new del">
        <pc:chgData name="C C" userId="58c016da926720ee" providerId="LiveId" clId="{13D0603B-2F04-4991-8B59-3487B313B2ED}" dt="2021-04-21T14:41:01.260" v="2795" actId="47"/>
        <pc:sldMkLst>
          <pc:docMk/>
          <pc:sldMk cId="61179803" sldId="274"/>
        </pc:sldMkLst>
      </pc:sldChg>
      <pc:sldChg chg="new del">
        <pc:chgData name="C C" userId="58c016da926720ee" providerId="LiveId" clId="{13D0603B-2F04-4991-8B59-3487B313B2ED}" dt="2021-04-21T13:52:58.904" v="2237" actId="47"/>
        <pc:sldMkLst>
          <pc:docMk/>
          <pc:sldMk cId="506125301" sldId="275"/>
        </pc:sldMkLst>
      </pc:sldChg>
      <pc:sldChg chg="addSp delSp modSp add mod ord">
        <pc:chgData name="C C" userId="58c016da926720ee" providerId="LiveId" clId="{13D0603B-2F04-4991-8B59-3487B313B2ED}" dt="2021-04-21T14:40:45.758" v="2794"/>
        <pc:sldMkLst>
          <pc:docMk/>
          <pc:sldMk cId="664356640" sldId="276"/>
        </pc:sldMkLst>
        <pc:spChg chg="del">
          <ac:chgData name="C C" userId="58c016da926720ee" providerId="LiveId" clId="{13D0603B-2F04-4991-8B59-3487B313B2ED}" dt="2021-04-21T13:57:28.256" v="2254" actId="478"/>
          <ac:spMkLst>
            <pc:docMk/>
            <pc:sldMk cId="664356640" sldId="276"/>
            <ac:spMk id="13" creationId="{21D13C9E-98AA-4458-AA85-920F1A8C5019}"/>
          </ac:spMkLst>
        </pc:spChg>
        <pc:picChg chg="mod">
          <ac:chgData name="C C" userId="58c016da926720ee" providerId="LiveId" clId="{13D0603B-2F04-4991-8B59-3487B313B2ED}" dt="2021-04-21T13:57:37.557" v="2259" actId="1076"/>
          <ac:picMkLst>
            <pc:docMk/>
            <pc:sldMk cId="664356640" sldId="276"/>
            <ac:picMk id="14" creationId="{26CFFFA5-E911-4726-8FC7-B9505EA56D65}"/>
          </ac:picMkLst>
        </pc:picChg>
        <pc:picChg chg="add del mod">
          <ac:chgData name="C C" userId="58c016da926720ee" providerId="LiveId" clId="{13D0603B-2F04-4991-8B59-3487B313B2ED}" dt="2021-04-21T14:28:42.322" v="2466" actId="21"/>
          <ac:picMkLst>
            <pc:docMk/>
            <pc:sldMk cId="664356640" sldId="276"/>
            <ac:picMk id="6146" creationId="{64A1F435-26AA-43D4-B7D6-FF8C59ADAD78}"/>
          </ac:picMkLst>
        </pc:picChg>
      </pc:sldChg>
      <pc:sldChg chg="new del">
        <pc:chgData name="C C" userId="58c016da926720ee" providerId="LiveId" clId="{13D0603B-2F04-4991-8B59-3487B313B2ED}" dt="2021-04-21T14:41:35.359" v="2797" actId="47"/>
        <pc:sldMkLst>
          <pc:docMk/>
          <pc:sldMk cId="1007769023" sldId="277"/>
        </pc:sldMkLst>
      </pc:sldChg>
      <pc:sldChg chg="addSp delSp modSp new del mod modClrScheme chgLayout">
        <pc:chgData name="C C" userId="58c016da926720ee" providerId="LiveId" clId="{13D0603B-2F04-4991-8B59-3487B313B2ED}" dt="2021-04-21T14:45:17.006" v="2930" actId="47"/>
        <pc:sldMkLst>
          <pc:docMk/>
          <pc:sldMk cId="2225388749" sldId="277"/>
        </pc:sldMkLst>
        <pc:spChg chg="del mod ord">
          <ac:chgData name="C C" userId="58c016da926720ee" providerId="LiveId" clId="{13D0603B-2F04-4991-8B59-3487B313B2ED}" dt="2021-04-21T14:44:20.956" v="2800" actId="700"/>
          <ac:spMkLst>
            <pc:docMk/>
            <pc:sldMk cId="2225388749" sldId="277"/>
            <ac:spMk id="2" creationId="{9356DCBC-40AF-4911-AE85-56FF130B0668}"/>
          </ac:spMkLst>
        </pc:spChg>
        <pc:spChg chg="del mod ord">
          <ac:chgData name="C C" userId="58c016da926720ee" providerId="LiveId" clId="{13D0603B-2F04-4991-8B59-3487B313B2ED}" dt="2021-04-21T14:44:20.956" v="2800" actId="700"/>
          <ac:spMkLst>
            <pc:docMk/>
            <pc:sldMk cId="2225388749" sldId="277"/>
            <ac:spMk id="3" creationId="{49A13567-5466-4F4C-A468-80CDCD46B885}"/>
          </ac:spMkLst>
        </pc:spChg>
        <pc:spChg chg="add mod ord">
          <ac:chgData name="C C" userId="58c016da926720ee" providerId="LiveId" clId="{13D0603B-2F04-4991-8B59-3487B313B2ED}" dt="2021-04-21T14:44:37.116" v="2828" actId="20577"/>
          <ac:spMkLst>
            <pc:docMk/>
            <pc:sldMk cId="2225388749" sldId="277"/>
            <ac:spMk id="4" creationId="{B4043DE7-FE48-4737-A4DD-61035A68DF26}"/>
          </ac:spMkLst>
        </pc:spChg>
        <pc:spChg chg="add mod ord">
          <ac:chgData name="C C" userId="58c016da926720ee" providerId="LiveId" clId="{13D0603B-2F04-4991-8B59-3487B313B2ED}" dt="2021-04-21T14:44:20.956" v="2800" actId="700"/>
          <ac:spMkLst>
            <pc:docMk/>
            <pc:sldMk cId="2225388749" sldId="277"/>
            <ac:spMk id="5" creationId="{2DBDA646-4989-46D7-B891-2D06DF034890}"/>
          </ac:spMkLst>
        </pc:spChg>
      </pc:sldChg>
      <pc:sldChg chg="addSp delSp modSp new mod modClrScheme chgLayout">
        <pc:chgData name="C C" userId="58c016da926720ee" providerId="LiveId" clId="{13D0603B-2F04-4991-8B59-3487B313B2ED}" dt="2021-04-21T17:39:39.796" v="4258" actId="20577"/>
        <pc:sldMkLst>
          <pc:docMk/>
          <pc:sldMk cId="1713905307" sldId="278"/>
        </pc:sldMkLst>
        <pc:spChg chg="mod ord">
          <ac:chgData name="C C" userId="58c016da926720ee" providerId="LiveId" clId="{13D0603B-2F04-4991-8B59-3487B313B2ED}" dt="2021-04-21T17:09:26.555" v="3184" actId="313"/>
          <ac:spMkLst>
            <pc:docMk/>
            <pc:sldMk cId="1713905307" sldId="278"/>
            <ac:spMk id="2" creationId="{9C494CFC-98A7-4F31-B034-291459C7FFEA}"/>
          </ac:spMkLst>
        </pc:spChg>
        <pc:spChg chg="del mod ord">
          <ac:chgData name="C C" userId="58c016da926720ee" providerId="LiveId" clId="{13D0603B-2F04-4991-8B59-3487B313B2ED}" dt="2021-04-21T17:07:55.764" v="3011" actId="700"/>
          <ac:spMkLst>
            <pc:docMk/>
            <pc:sldMk cId="1713905307" sldId="278"/>
            <ac:spMk id="3" creationId="{8BFA84A0-E41D-4806-BD9B-DFCBA90229CC}"/>
          </ac:spMkLst>
        </pc:spChg>
        <pc:spChg chg="add mod ord">
          <ac:chgData name="C C" userId="58c016da926720ee" providerId="LiveId" clId="{13D0603B-2F04-4991-8B59-3487B313B2ED}" dt="2021-04-21T17:39:39.796" v="4258" actId="20577"/>
          <ac:spMkLst>
            <pc:docMk/>
            <pc:sldMk cId="1713905307" sldId="278"/>
            <ac:spMk id="4" creationId="{CAC6EFA5-2C3C-41FC-B886-3EE23671C81D}"/>
          </ac:spMkLst>
        </pc:spChg>
        <pc:spChg chg="add del mod ord">
          <ac:chgData name="C C" userId="58c016da926720ee" providerId="LiveId" clId="{13D0603B-2F04-4991-8B59-3487B313B2ED}" dt="2021-04-21T17:07:56.757" v="3012"/>
          <ac:spMkLst>
            <pc:docMk/>
            <pc:sldMk cId="1713905307" sldId="278"/>
            <ac:spMk id="5" creationId="{7FD2BB76-23B4-4905-B8F5-F3A7AD6BBDEF}"/>
          </ac:spMkLst>
        </pc:spChg>
        <pc:picChg chg="add mod">
          <ac:chgData name="C C" userId="58c016da926720ee" providerId="LiveId" clId="{13D0603B-2F04-4991-8B59-3487B313B2ED}" dt="2021-04-21T17:11:00.360" v="3186" actId="1076"/>
          <ac:picMkLst>
            <pc:docMk/>
            <pc:sldMk cId="1713905307" sldId="278"/>
            <ac:picMk id="1026" creationId="{A3EE224F-74F1-478F-9E71-FEC781D4C305}"/>
          </ac:picMkLst>
        </pc:picChg>
      </pc:sldChg>
      <pc:sldChg chg="addSp delSp modSp new del mod">
        <pc:chgData name="C C" userId="58c016da926720ee" providerId="LiveId" clId="{13D0603B-2F04-4991-8B59-3487B313B2ED}" dt="2021-04-21T17:34:46.681" v="3781" actId="47"/>
        <pc:sldMkLst>
          <pc:docMk/>
          <pc:sldMk cId="3489265492" sldId="279"/>
        </pc:sldMkLst>
        <pc:spChg chg="mod">
          <ac:chgData name="C C" userId="58c016da926720ee" providerId="LiveId" clId="{13D0603B-2F04-4991-8B59-3487B313B2ED}" dt="2021-04-21T17:20:43.928" v="3345" actId="20577"/>
          <ac:spMkLst>
            <pc:docMk/>
            <pc:sldMk cId="3489265492" sldId="279"/>
            <ac:spMk id="2" creationId="{65C01123-A01E-4ADE-BC7A-80A0F886CD13}"/>
          </ac:spMkLst>
        </pc:spChg>
        <pc:spChg chg="del mod">
          <ac:chgData name="C C" userId="58c016da926720ee" providerId="LiveId" clId="{13D0603B-2F04-4991-8B59-3487B313B2ED}" dt="2021-04-21T14:47:32.098" v="3003" actId="478"/>
          <ac:spMkLst>
            <pc:docMk/>
            <pc:sldMk cId="3489265492" sldId="279"/>
            <ac:spMk id="3" creationId="{0BC39B5C-DCD7-454C-8A00-D4A3172767B4}"/>
          </ac:spMkLst>
        </pc:spChg>
        <pc:picChg chg="add del mod">
          <ac:chgData name="C C" userId="58c016da926720ee" providerId="LiveId" clId="{13D0603B-2F04-4991-8B59-3487B313B2ED}" dt="2021-04-21T17:34:44.060" v="3779" actId="21"/>
          <ac:picMkLst>
            <pc:docMk/>
            <pc:sldMk cId="3489265492" sldId="279"/>
            <ac:picMk id="4" creationId="{3ACE17AB-B394-4BE4-98D6-DE43E5536EE3}"/>
          </ac:picMkLst>
        </pc:picChg>
        <pc:picChg chg="add del mod">
          <ac:chgData name="C C" userId="58c016da926720ee" providerId="LiveId" clId="{13D0603B-2F04-4991-8B59-3487B313B2ED}" dt="2021-04-21T17:27:23.606" v="3384" actId="21"/>
          <ac:picMkLst>
            <pc:docMk/>
            <pc:sldMk cId="3489265492" sldId="279"/>
            <ac:picMk id="7170" creationId="{AFE6C1AF-DD74-4DD1-88C0-816D0E398A28}"/>
          </ac:picMkLst>
        </pc:picChg>
      </pc:sldChg>
      <pc:sldChg chg="addSp delSp modSp new mod ord modClrScheme chgLayout">
        <pc:chgData name="C C" userId="58c016da926720ee" providerId="LiveId" clId="{13D0603B-2F04-4991-8B59-3487B313B2ED}" dt="2021-04-21T17:39:50.549" v="4261"/>
        <pc:sldMkLst>
          <pc:docMk/>
          <pc:sldMk cId="1618184174" sldId="280"/>
        </pc:sldMkLst>
        <pc:spChg chg="mod ord">
          <ac:chgData name="C C" userId="58c016da926720ee" providerId="LiveId" clId="{13D0603B-2F04-4991-8B59-3487B313B2ED}" dt="2021-04-21T17:28:18.452" v="3480" actId="20577"/>
          <ac:spMkLst>
            <pc:docMk/>
            <pc:sldMk cId="1618184174" sldId="280"/>
            <ac:spMk id="2" creationId="{A8EC6E83-53E1-4964-AA98-49F3856117A3}"/>
          </ac:spMkLst>
        </pc:spChg>
        <pc:spChg chg="del mod ord">
          <ac:chgData name="C C" userId="58c016da926720ee" providerId="LiveId" clId="{13D0603B-2F04-4991-8B59-3487B313B2ED}" dt="2021-04-21T17:20:52.677" v="3349" actId="700"/>
          <ac:spMkLst>
            <pc:docMk/>
            <pc:sldMk cId="1618184174" sldId="280"/>
            <ac:spMk id="3" creationId="{F91CF5FF-AE35-4FD7-9729-DC2FBD2F0B51}"/>
          </ac:spMkLst>
        </pc:spChg>
        <pc:spChg chg="add mod ord">
          <ac:chgData name="C C" userId="58c016da926720ee" providerId="LiveId" clId="{13D0603B-2F04-4991-8B59-3487B313B2ED}" dt="2021-04-21T17:39:50.549" v="4261"/>
          <ac:spMkLst>
            <pc:docMk/>
            <pc:sldMk cId="1618184174" sldId="280"/>
            <ac:spMk id="4" creationId="{97134A8E-38AE-43A2-85F9-A82D237FCEC1}"/>
          </ac:spMkLst>
        </pc:spChg>
        <pc:spChg chg="add del mod ord">
          <ac:chgData name="C C" userId="58c016da926720ee" providerId="LiveId" clId="{13D0603B-2F04-4991-8B59-3487B313B2ED}" dt="2021-04-21T17:27:25.719" v="3385"/>
          <ac:spMkLst>
            <pc:docMk/>
            <pc:sldMk cId="1618184174" sldId="280"/>
            <ac:spMk id="5" creationId="{E37C0490-F0A8-4D9D-A4AD-1A67922A2E32}"/>
          </ac:spMkLst>
        </pc:spChg>
        <pc:spChg chg="add del mod">
          <ac:chgData name="C C" userId="58c016da926720ee" providerId="LiveId" clId="{13D0603B-2F04-4991-8B59-3487B313B2ED}" dt="2021-04-21T17:34:45.338" v="3780"/>
          <ac:spMkLst>
            <pc:docMk/>
            <pc:sldMk cId="1618184174" sldId="280"/>
            <ac:spMk id="7" creationId="{1A8AE616-44C0-47F9-AA09-DB4455B003AE}"/>
          </ac:spMkLst>
        </pc:spChg>
        <pc:picChg chg="add del mod">
          <ac:chgData name="C C" userId="58c016da926720ee" providerId="LiveId" clId="{13D0603B-2F04-4991-8B59-3487B313B2ED}" dt="2021-04-21T17:28:57.845" v="3565" actId="21"/>
          <ac:picMkLst>
            <pc:docMk/>
            <pc:sldMk cId="1618184174" sldId="280"/>
            <ac:picMk id="6" creationId="{1947EF7F-721C-4DEE-B116-B5627245E4FC}"/>
          </ac:picMkLst>
        </pc:picChg>
        <pc:picChg chg="add mod">
          <ac:chgData name="C C" userId="58c016da926720ee" providerId="LiveId" clId="{13D0603B-2F04-4991-8B59-3487B313B2ED}" dt="2021-04-21T17:34:45.338" v="3780"/>
          <ac:picMkLst>
            <pc:docMk/>
            <pc:sldMk cId="1618184174" sldId="280"/>
            <ac:picMk id="8" creationId="{CB5B1F17-19C0-4118-9B70-3D3D351B8734}"/>
          </ac:picMkLst>
        </pc:picChg>
      </pc:sldChg>
      <pc:sldChg chg="addSp delSp modSp new mod modClrScheme chgLayout">
        <pc:chgData name="C C" userId="58c016da926720ee" providerId="LiveId" clId="{13D0603B-2F04-4991-8B59-3487B313B2ED}" dt="2021-04-21T17:40:25.296" v="4271" actId="114"/>
        <pc:sldMkLst>
          <pc:docMk/>
          <pc:sldMk cId="2715604998" sldId="281"/>
        </pc:sldMkLst>
        <pc:spChg chg="mod ord">
          <ac:chgData name="C C" userId="58c016da926720ee" providerId="LiveId" clId="{13D0603B-2F04-4991-8B59-3487B313B2ED}" dt="2021-04-21T17:35:35.584" v="3899" actId="700"/>
          <ac:spMkLst>
            <pc:docMk/>
            <pc:sldMk cId="2715604998" sldId="281"/>
            <ac:spMk id="2" creationId="{308363B5-02D7-41F0-8AC1-A5C2B08FDBC8}"/>
          </ac:spMkLst>
        </pc:spChg>
        <pc:spChg chg="del mod ord">
          <ac:chgData name="C C" userId="58c016da926720ee" providerId="LiveId" clId="{13D0603B-2F04-4991-8B59-3487B313B2ED}" dt="2021-04-21T17:35:01.531" v="3782" actId="700"/>
          <ac:spMkLst>
            <pc:docMk/>
            <pc:sldMk cId="2715604998" sldId="281"/>
            <ac:spMk id="3" creationId="{3C505F3B-5CAA-4391-8798-78D84D99DC3C}"/>
          </ac:spMkLst>
        </pc:spChg>
        <pc:spChg chg="add mod ord">
          <ac:chgData name="C C" userId="58c016da926720ee" providerId="LiveId" clId="{13D0603B-2F04-4991-8B59-3487B313B2ED}" dt="2021-04-21T17:40:25.296" v="4271" actId="114"/>
          <ac:spMkLst>
            <pc:docMk/>
            <pc:sldMk cId="2715604998" sldId="281"/>
            <ac:spMk id="4" creationId="{531F7FDF-1D5A-4B1E-A5AB-0D91459F3053}"/>
          </ac:spMkLst>
        </pc:spChg>
        <pc:spChg chg="add del mod ord">
          <ac:chgData name="C C" userId="58c016da926720ee" providerId="LiveId" clId="{13D0603B-2F04-4991-8B59-3487B313B2ED}" dt="2021-04-21T17:35:35.584" v="3899" actId="700"/>
          <ac:spMkLst>
            <pc:docMk/>
            <pc:sldMk cId="2715604998" sldId="281"/>
            <ac:spMk id="5" creationId="{497FD107-28AD-44A0-8B28-CED47413B26B}"/>
          </ac:spMkLst>
        </pc:spChg>
      </pc:sldChg>
    </pc:docChg>
  </pc:docChgLst>
  <pc:docChgLst>
    <pc:chgData name="C C" userId="58c016da926720ee" providerId="LiveId" clId="{ADED1403-7374-426A-86E9-4CCF06C4718F}"/>
    <pc:docChg chg="undo redo custSel addSld delSld modSld sldOrd">
      <pc:chgData name="C C" userId="58c016da926720ee" providerId="LiveId" clId="{ADED1403-7374-426A-86E9-4CCF06C4718F}" dt="2021-05-09T11:18:44.529" v="6963" actId="6549"/>
      <pc:docMkLst>
        <pc:docMk/>
      </pc:docMkLst>
      <pc:sldChg chg="modSp mod">
        <pc:chgData name="C C" userId="58c016da926720ee" providerId="LiveId" clId="{ADED1403-7374-426A-86E9-4CCF06C4718F}" dt="2021-05-05T07:30:43.611" v="6" actId="20577"/>
        <pc:sldMkLst>
          <pc:docMk/>
          <pc:sldMk cId="548896134" sldId="256"/>
        </pc:sldMkLst>
        <pc:spChg chg="mod">
          <ac:chgData name="C C" userId="58c016da926720ee" providerId="LiveId" clId="{ADED1403-7374-426A-86E9-4CCF06C4718F}" dt="2021-05-05T07:30:43.611" v="6" actId="20577"/>
          <ac:spMkLst>
            <pc:docMk/>
            <pc:sldMk cId="548896134" sldId="256"/>
            <ac:spMk id="2" creationId="{A3D8D65C-6706-474E-BED5-5675C19F9359}"/>
          </ac:spMkLst>
        </pc:spChg>
      </pc:sldChg>
      <pc:sldChg chg="modSp mod">
        <pc:chgData name="C C" userId="58c016da926720ee" providerId="LiveId" clId="{ADED1403-7374-426A-86E9-4CCF06C4718F}" dt="2021-05-05T07:41:41.215" v="467" actId="20577"/>
        <pc:sldMkLst>
          <pc:docMk/>
          <pc:sldMk cId="4261216236" sldId="257"/>
        </pc:sldMkLst>
        <pc:spChg chg="mod">
          <ac:chgData name="C C" userId="58c016da926720ee" providerId="LiveId" clId="{ADED1403-7374-426A-86E9-4CCF06C4718F}" dt="2021-05-05T07:41:41.215" v="467" actId="20577"/>
          <ac:spMkLst>
            <pc:docMk/>
            <pc:sldMk cId="4261216236" sldId="257"/>
            <ac:spMk id="3" creationId="{96AE1C7B-F796-49FB-82FD-B0737BCD281F}"/>
          </ac:spMkLst>
        </pc:spChg>
      </pc:sldChg>
      <pc:sldChg chg="addSp delSp modSp new mod modClrScheme chgLayout">
        <pc:chgData name="C C" userId="58c016da926720ee" providerId="LiveId" clId="{ADED1403-7374-426A-86E9-4CCF06C4718F}" dt="2021-05-05T07:40:35.552" v="425"/>
        <pc:sldMkLst>
          <pc:docMk/>
          <pc:sldMk cId="4082982918" sldId="258"/>
        </pc:sldMkLst>
        <pc:spChg chg="del mod ord">
          <ac:chgData name="C C" userId="58c016da926720ee" providerId="LiveId" clId="{ADED1403-7374-426A-86E9-4CCF06C4718F}" dt="2021-05-05T07:40:11.522" v="418" actId="700"/>
          <ac:spMkLst>
            <pc:docMk/>
            <pc:sldMk cId="4082982918" sldId="258"/>
            <ac:spMk id="2" creationId="{A803CEF2-6973-47C2-B1C5-EE785947DDB3}"/>
          </ac:spMkLst>
        </pc:spChg>
        <pc:spChg chg="del mod ord">
          <ac:chgData name="C C" userId="58c016da926720ee" providerId="LiveId" clId="{ADED1403-7374-426A-86E9-4CCF06C4718F}" dt="2021-05-05T07:40:11.522" v="418" actId="700"/>
          <ac:spMkLst>
            <pc:docMk/>
            <pc:sldMk cId="4082982918" sldId="258"/>
            <ac:spMk id="3" creationId="{AB4362FE-42E9-4F07-AD8A-16C12F3EE6B8}"/>
          </ac:spMkLst>
        </pc:spChg>
        <pc:spChg chg="add mod ord">
          <ac:chgData name="C C" userId="58c016da926720ee" providerId="LiveId" clId="{ADED1403-7374-426A-86E9-4CCF06C4718F}" dt="2021-05-05T07:40:35.552" v="425"/>
          <ac:spMkLst>
            <pc:docMk/>
            <pc:sldMk cId="4082982918" sldId="258"/>
            <ac:spMk id="4" creationId="{311BDF43-2815-47B1-B92C-A3AB5B9813FB}"/>
          </ac:spMkLst>
        </pc:spChg>
        <pc:spChg chg="add mod ord">
          <ac:chgData name="C C" userId="58c016da926720ee" providerId="LiveId" clId="{ADED1403-7374-426A-86E9-4CCF06C4718F}" dt="2021-05-05T07:40:30.160" v="424" actId="20577"/>
          <ac:spMkLst>
            <pc:docMk/>
            <pc:sldMk cId="4082982918" sldId="258"/>
            <ac:spMk id="5" creationId="{86945574-5A97-41F9-BC91-454B4E726717}"/>
          </ac:spMkLst>
        </pc:spChg>
      </pc:sldChg>
      <pc:sldChg chg="modSp add mod">
        <pc:chgData name="C C" userId="58c016da926720ee" providerId="LiveId" clId="{ADED1403-7374-426A-86E9-4CCF06C4718F}" dt="2021-05-05T07:55:40.555" v="1420" actId="20577"/>
        <pc:sldMkLst>
          <pc:docMk/>
          <pc:sldMk cId="3171919734" sldId="259"/>
        </pc:sldMkLst>
        <pc:spChg chg="mod">
          <ac:chgData name="C C" userId="58c016da926720ee" providerId="LiveId" clId="{ADED1403-7374-426A-86E9-4CCF06C4718F}" dt="2021-05-05T07:55:40.555" v="1420" actId="20577"/>
          <ac:spMkLst>
            <pc:docMk/>
            <pc:sldMk cId="3171919734" sldId="259"/>
            <ac:spMk id="5" creationId="{86945574-5A97-41F9-BC91-454B4E726717}"/>
          </ac:spMkLst>
        </pc:spChg>
      </pc:sldChg>
      <pc:sldChg chg="del">
        <pc:chgData name="C C" userId="58c016da926720ee" providerId="LiveId" clId="{ADED1403-7374-426A-86E9-4CCF06C4718F}" dt="2021-05-05T07:30:49.551" v="7" actId="47"/>
        <pc:sldMkLst>
          <pc:docMk/>
          <pc:sldMk cId="4200578235" sldId="259"/>
        </pc:sldMkLst>
      </pc:sldChg>
      <pc:sldChg chg="del">
        <pc:chgData name="C C" userId="58c016da926720ee" providerId="LiveId" clId="{ADED1403-7374-426A-86E9-4CCF06C4718F}" dt="2021-05-05T07:30:49.551" v="7" actId="47"/>
        <pc:sldMkLst>
          <pc:docMk/>
          <pc:sldMk cId="1077034471" sldId="260"/>
        </pc:sldMkLst>
      </pc:sldChg>
      <pc:sldChg chg="modSp add mod ord">
        <pc:chgData name="C C" userId="58c016da926720ee" providerId="LiveId" clId="{ADED1403-7374-426A-86E9-4CCF06C4718F}" dt="2021-05-05T07:41:05.785" v="435"/>
        <pc:sldMkLst>
          <pc:docMk/>
          <pc:sldMk cId="3969175249" sldId="260"/>
        </pc:sldMkLst>
        <pc:spChg chg="mod">
          <ac:chgData name="C C" userId="58c016da926720ee" providerId="LiveId" clId="{ADED1403-7374-426A-86E9-4CCF06C4718F}" dt="2021-05-05T07:41:05.785" v="435"/>
          <ac:spMkLst>
            <pc:docMk/>
            <pc:sldMk cId="3969175249" sldId="260"/>
            <ac:spMk id="5" creationId="{86945574-5A97-41F9-BC91-454B4E726717}"/>
          </ac:spMkLst>
        </pc:spChg>
      </pc:sldChg>
      <pc:sldChg chg="modSp new mod">
        <pc:chgData name="C C" userId="58c016da926720ee" providerId="LiveId" clId="{ADED1403-7374-426A-86E9-4CCF06C4718F}" dt="2021-05-05T07:46:16.590" v="853" actId="20577"/>
        <pc:sldMkLst>
          <pc:docMk/>
          <pc:sldMk cId="3509422496" sldId="261"/>
        </pc:sldMkLst>
        <pc:spChg chg="mod">
          <ac:chgData name="C C" userId="58c016da926720ee" providerId="LiveId" clId="{ADED1403-7374-426A-86E9-4CCF06C4718F}" dt="2021-05-05T07:41:49.198" v="469"/>
          <ac:spMkLst>
            <pc:docMk/>
            <pc:sldMk cId="3509422496" sldId="261"/>
            <ac:spMk id="2" creationId="{036CCE84-1FDB-4731-AAC6-791C22EC5703}"/>
          </ac:spMkLst>
        </pc:spChg>
        <pc:spChg chg="mod">
          <ac:chgData name="C C" userId="58c016da926720ee" providerId="LiveId" clId="{ADED1403-7374-426A-86E9-4CCF06C4718F}" dt="2021-05-05T07:46:16.590" v="853" actId="20577"/>
          <ac:spMkLst>
            <pc:docMk/>
            <pc:sldMk cId="3509422496" sldId="261"/>
            <ac:spMk id="3" creationId="{2F3C4022-0EDF-48E7-9658-37B90CBA46AE}"/>
          </ac:spMkLst>
        </pc:spChg>
      </pc:sldChg>
      <pc:sldChg chg="addSp delSp modSp new mod ord modClrScheme chgLayout">
        <pc:chgData name="C C" userId="58c016da926720ee" providerId="LiveId" clId="{ADED1403-7374-426A-86E9-4CCF06C4718F}" dt="2021-05-05T08:23:49.791" v="2166" actId="1076"/>
        <pc:sldMkLst>
          <pc:docMk/>
          <pc:sldMk cId="200518749" sldId="262"/>
        </pc:sldMkLst>
        <pc:spChg chg="del mod ord">
          <ac:chgData name="C C" userId="58c016da926720ee" providerId="LiveId" clId="{ADED1403-7374-426A-86E9-4CCF06C4718F}" dt="2021-05-05T07:46:39.779" v="856" actId="700"/>
          <ac:spMkLst>
            <pc:docMk/>
            <pc:sldMk cId="200518749" sldId="262"/>
            <ac:spMk id="2" creationId="{3641CBD3-3038-4848-B735-A4669D88CD9B}"/>
          </ac:spMkLst>
        </pc:spChg>
        <pc:spChg chg="del mod ord">
          <ac:chgData name="C C" userId="58c016da926720ee" providerId="LiveId" clId="{ADED1403-7374-426A-86E9-4CCF06C4718F}" dt="2021-05-05T07:46:39.779" v="856" actId="700"/>
          <ac:spMkLst>
            <pc:docMk/>
            <pc:sldMk cId="200518749" sldId="262"/>
            <ac:spMk id="3" creationId="{C8833609-152D-4BA7-8B49-748BBC9EE65A}"/>
          </ac:spMkLst>
        </pc:spChg>
        <pc:spChg chg="add mod ord">
          <ac:chgData name="C C" userId="58c016da926720ee" providerId="LiveId" clId="{ADED1403-7374-426A-86E9-4CCF06C4718F}" dt="2021-05-05T07:48:31.061" v="989" actId="700"/>
          <ac:spMkLst>
            <pc:docMk/>
            <pc:sldMk cId="200518749" sldId="262"/>
            <ac:spMk id="4" creationId="{B7BD1189-1725-44AF-A954-2BBD805CDECF}"/>
          </ac:spMkLst>
        </pc:spChg>
        <pc:spChg chg="add del mod ord">
          <ac:chgData name="C C" userId="58c016da926720ee" providerId="LiveId" clId="{ADED1403-7374-426A-86E9-4CCF06C4718F}" dt="2021-05-05T07:48:31.061" v="989" actId="700"/>
          <ac:spMkLst>
            <pc:docMk/>
            <pc:sldMk cId="200518749" sldId="262"/>
            <ac:spMk id="5" creationId="{B7741541-4AF7-46C2-99F4-37C35945A515}"/>
          </ac:spMkLst>
        </pc:spChg>
        <pc:spChg chg="add mod ord">
          <ac:chgData name="C C" userId="58c016da926720ee" providerId="LiveId" clId="{ADED1403-7374-426A-86E9-4CCF06C4718F}" dt="2021-05-05T08:20:47.217" v="2164" actId="20577"/>
          <ac:spMkLst>
            <pc:docMk/>
            <pc:sldMk cId="200518749" sldId="262"/>
            <ac:spMk id="6" creationId="{D2CC3A85-F19C-4C66-9B70-47327D54D4DB}"/>
          </ac:spMkLst>
        </pc:spChg>
        <pc:spChg chg="add del mod ord">
          <ac:chgData name="C C" userId="58c016da926720ee" providerId="LiveId" clId="{ADED1403-7374-426A-86E9-4CCF06C4718F}" dt="2021-05-05T08:23:39.089" v="2165"/>
          <ac:spMkLst>
            <pc:docMk/>
            <pc:sldMk cId="200518749" sldId="262"/>
            <ac:spMk id="7" creationId="{88D9AB7C-FB55-4320-87FF-0F9379DFEBFA}"/>
          </ac:spMkLst>
        </pc:spChg>
        <pc:picChg chg="add mod">
          <ac:chgData name="C C" userId="58c016da926720ee" providerId="LiveId" clId="{ADED1403-7374-426A-86E9-4CCF06C4718F}" dt="2021-05-05T08:23:49.791" v="2166" actId="1076"/>
          <ac:picMkLst>
            <pc:docMk/>
            <pc:sldMk cId="200518749" sldId="262"/>
            <ac:picMk id="1026" creationId="{3A3CA804-0DED-4C99-84DF-5DEA41E3300A}"/>
          </ac:picMkLst>
        </pc:picChg>
      </pc:sldChg>
      <pc:sldChg chg="del">
        <pc:chgData name="C C" userId="58c016da926720ee" providerId="LiveId" clId="{ADED1403-7374-426A-86E9-4CCF06C4718F}" dt="2021-05-05T07:30:49.551" v="7" actId="47"/>
        <pc:sldMkLst>
          <pc:docMk/>
          <pc:sldMk cId="1362035237" sldId="262"/>
        </pc:sldMkLst>
      </pc:sldChg>
      <pc:sldChg chg="addSp delSp modSp new mod modClrScheme chgLayout">
        <pc:chgData name="C C" userId="58c016da926720ee" providerId="LiveId" clId="{ADED1403-7374-426A-86E9-4CCF06C4718F}" dt="2021-05-09T09:26:47.468" v="5886" actId="1076"/>
        <pc:sldMkLst>
          <pc:docMk/>
          <pc:sldMk cId="637453731" sldId="263"/>
        </pc:sldMkLst>
        <pc:spChg chg="del mod ord">
          <ac:chgData name="C C" userId="58c016da926720ee" providerId="LiveId" clId="{ADED1403-7374-426A-86E9-4CCF06C4718F}" dt="2021-05-05T07:49:35.054" v="1120" actId="700"/>
          <ac:spMkLst>
            <pc:docMk/>
            <pc:sldMk cId="637453731" sldId="263"/>
            <ac:spMk id="2" creationId="{75FA399C-2ABE-4262-A0D6-E5AB4E7C5CED}"/>
          </ac:spMkLst>
        </pc:spChg>
        <pc:spChg chg="del mod ord">
          <ac:chgData name="C C" userId="58c016da926720ee" providerId="LiveId" clId="{ADED1403-7374-426A-86E9-4CCF06C4718F}" dt="2021-05-05T07:49:35.054" v="1120" actId="700"/>
          <ac:spMkLst>
            <pc:docMk/>
            <pc:sldMk cId="637453731" sldId="263"/>
            <ac:spMk id="3" creationId="{759ECFF0-D73D-4D71-8AED-AC5E38232BFE}"/>
          </ac:spMkLst>
        </pc:spChg>
        <pc:spChg chg="add mod ord">
          <ac:chgData name="C C" userId="58c016da926720ee" providerId="LiveId" clId="{ADED1403-7374-426A-86E9-4CCF06C4718F}" dt="2021-05-05T11:09:58.693" v="3232" actId="20577"/>
          <ac:spMkLst>
            <pc:docMk/>
            <pc:sldMk cId="637453731" sldId="263"/>
            <ac:spMk id="4" creationId="{E6BB99E5-F529-456F-8F49-D5C0059720F2}"/>
          </ac:spMkLst>
        </pc:spChg>
        <pc:spChg chg="add mod ord">
          <ac:chgData name="C C" userId="58c016da926720ee" providerId="LiveId" clId="{ADED1403-7374-426A-86E9-4CCF06C4718F}" dt="2021-05-05T11:10:13.881" v="3237" actId="15"/>
          <ac:spMkLst>
            <pc:docMk/>
            <pc:sldMk cId="637453731" sldId="263"/>
            <ac:spMk id="5" creationId="{17BC8F1D-44B8-4148-B2B8-3BE0B190A7E0}"/>
          </ac:spMkLst>
        </pc:spChg>
        <pc:spChg chg="add del mod ord">
          <ac:chgData name="C C" userId="58c016da926720ee" providerId="LiveId" clId="{ADED1403-7374-426A-86E9-4CCF06C4718F}" dt="2021-05-05T09:53:11.189" v="2971"/>
          <ac:spMkLst>
            <pc:docMk/>
            <pc:sldMk cId="637453731" sldId="263"/>
            <ac:spMk id="6" creationId="{D0591100-EB5E-494A-A758-558CA943C878}"/>
          </ac:spMkLst>
        </pc:spChg>
        <pc:spChg chg="add del mod">
          <ac:chgData name="C C" userId="58c016da926720ee" providerId="LiveId" clId="{ADED1403-7374-426A-86E9-4CCF06C4718F}" dt="2021-05-05T09:53:50.262" v="2973" actId="22"/>
          <ac:spMkLst>
            <pc:docMk/>
            <pc:sldMk cId="637453731" sldId="263"/>
            <ac:spMk id="7" creationId="{8A93570B-6B85-442C-848A-657786307473}"/>
          </ac:spMkLst>
        </pc:spChg>
        <pc:spChg chg="add del mod">
          <ac:chgData name="C C" userId="58c016da926720ee" providerId="LiveId" clId="{ADED1403-7374-426A-86E9-4CCF06C4718F}" dt="2021-05-05T09:55:54.977" v="2981" actId="478"/>
          <ac:spMkLst>
            <pc:docMk/>
            <pc:sldMk cId="637453731" sldId="263"/>
            <ac:spMk id="13" creationId="{9235D5C3-8EC6-4C71-AD0A-CAAF04A89CD7}"/>
          </ac:spMkLst>
        </pc:spChg>
        <pc:picChg chg="add del mod ord">
          <ac:chgData name="C C" userId="58c016da926720ee" providerId="LiveId" clId="{ADED1403-7374-426A-86E9-4CCF06C4718F}" dt="2021-05-05T09:55:50.946" v="2980" actId="478"/>
          <ac:picMkLst>
            <pc:docMk/>
            <pc:sldMk cId="637453731" sldId="263"/>
            <ac:picMk id="9" creationId="{971ACB29-A795-45C0-8512-62FB8F6310D3}"/>
          </ac:picMkLst>
        </pc:picChg>
        <pc:picChg chg="add del mod">
          <ac:chgData name="C C" userId="58c016da926720ee" providerId="LiveId" clId="{ADED1403-7374-426A-86E9-4CCF06C4718F}" dt="2021-05-05T09:55:55.398" v="2982" actId="478"/>
          <ac:picMkLst>
            <pc:docMk/>
            <pc:sldMk cId="637453731" sldId="263"/>
            <ac:picMk id="11" creationId="{922B3454-6621-49B7-890E-604B8EAE20CC}"/>
          </ac:picMkLst>
        </pc:picChg>
        <pc:picChg chg="add del mod">
          <ac:chgData name="C C" userId="58c016da926720ee" providerId="LiveId" clId="{ADED1403-7374-426A-86E9-4CCF06C4718F}" dt="2021-05-09T09:26:21.882" v="5876" actId="21"/>
          <ac:picMkLst>
            <pc:docMk/>
            <pc:sldMk cId="637453731" sldId="263"/>
            <ac:picMk id="1026" creationId="{9D6FDFC6-35E7-40C0-A1EA-DF7C769FA396}"/>
          </ac:picMkLst>
        </pc:picChg>
        <pc:picChg chg="add del mod">
          <ac:chgData name="C C" userId="58c016da926720ee" providerId="LiveId" clId="{ADED1403-7374-426A-86E9-4CCF06C4718F}" dt="2021-05-05T09:53:18.433" v="2972" actId="478"/>
          <ac:picMkLst>
            <pc:docMk/>
            <pc:sldMk cId="637453731" sldId="263"/>
            <ac:picMk id="6146" creationId="{9F14285C-6D1A-4347-9C52-0851D4A12EE7}"/>
          </ac:picMkLst>
        </pc:picChg>
        <pc:picChg chg="add mod">
          <ac:chgData name="C C" userId="58c016da926720ee" providerId="LiveId" clId="{ADED1403-7374-426A-86E9-4CCF06C4718F}" dt="2021-05-09T09:26:47.468" v="5886" actId="1076"/>
          <ac:picMkLst>
            <pc:docMk/>
            <pc:sldMk cId="637453731" sldId="263"/>
            <ac:picMk id="6148" creationId="{9A769914-0A24-434E-9C00-2F8AFC108545}"/>
          </ac:picMkLst>
        </pc:picChg>
      </pc:sldChg>
      <pc:sldChg chg="del">
        <pc:chgData name="C C" userId="58c016da926720ee" providerId="LiveId" clId="{ADED1403-7374-426A-86E9-4CCF06C4718F}" dt="2021-05-05T07:30:49.551" v="7" actId="47"/>
        <pc:sldMkLst>
          <pc:docMk/>
          <pc:sldMk cId="3140179701" sldId="263"/>
        </pc:sldMkLst>
      </pc:sldChg>
      <pc:sldChg chg="addSp delSp modSp new mod ord modClrScheme chgLayout">
        <pc:chgData name="C C" userId="58c016da926720ee" providerId="LiveId" clId="{ADED1403-7374-426A-86E9-4CCF06C4718F}" dt="2021-05-05T11:07:31.899" v="3193" actId="14100"/>
        <pc:sldMkLst>
          <pc:docMk/>
          <pc:sldMk cId="751422637" sldId="264"/>
        </pc:sldMkLst>
        <pc:spChg chg="mod ord">
          <ac:chgData name="C C" userId="58c016da926720ee" providerId="LiveId" clId="{ADED1403-7374-426A-86E9-4CCF06C4718F}" dt="2021-05-05T11:05:49.088" v="3166" actId="20577"/>
          <ac:spMkLst>
            <pc:docMk/>
            <pc:sldMk cId="751422637" sldId="264"/>
            <ac:spMk id="2" creationId="{6E99089D-A964-4C11-AC9D-4B9D387B6AEA}"/>
          </ac:spMkLst>
        </pc:spChg>
        <pc:spChg chg="del mod ord">
          <ac:chgData name="C C" userId="58c016da926720ee" providerId="LiveId" clId="{ADED1403-7374-426A-86E9-4CCF06C4718F}" dt="2021-05-05T09:33:00.474" v="2404" actId="700"/>
          <ac:spMkLst>
            <pc:docMk/>
            <pc:sldMk cId="751422637" sldId="264"/>
            <ac:spMk id="3" creationId="{5C3EFD97-C4A8-451E-8862-95864E6F42B9}"/>
          </ac:spMkLst>
        </pc:spChg>
        <pc:spChg chg="del">
          <ac:chgData name="C C" userId="58c016da926720ee" providerId="LiveId" clId="{ADED1403-7374-426A-86E9-4CCF06C4718F}" dt="2021-05-05T09:33:00.474" v="2404" actId="700"/>
          <ac:spMkLst>
            <pc:docMk/>
            <pc:sldMk cId="751422637" sldId="264"/>
            <ac:spMk id="4" creationId="{92D18715-5C9A-4E48-ACAF-3CF4B15FF093}"/>
          </ac:spMkLst>
        </pc:spChg>
        <pc:spChg chg="add del mod ord">
          <ac:chgData name="C C" userId="58c016da926720ee" providerId="LiveId" clId="{ADED1403-7374-426A-86E9-4CCF06C4718F}" dt="2021-05-05T09:33:04.722" v="2405" actId="700"/>
          <ac:spMkLst>
            <pc:docMk/>
            <pc:sldMk cId="751422637" sldId="264"/>
            <ac:spMk id="5" creationId="{93668167-E17C-4B8F-9A82-99150485CC7D}"/>
          </ac:spMkLst>
        </pc:spChg>
        <pc:spChg chg="add del mod ord">
          <ac:chgData name="C C" userId="58c016da926720ee" providerId="LiveId" clId="{ADED1403-7374-426A-86E9-4CCF06C4718F}" dt="2021-05-05T09:33:06.964" v="2406" actId="700"/>
          <ac:spMkLst>
            <pc:docMk/>
            <pc:sldMk cId="751422637" sldId="264"/>
            <ac:spMk id="6" creationId="{B7AA3E74-B326-4B8F-A6B5-9444A57EC252}"/>
          </ac:spMkLst>
        </pc:spChg>
        <pc:spChg chg="add del mod ord">
          <ac:chgData name="C C" userId="58c016da926720ee" providerId="LiveId" clId="{ADED1403-7374-426A-86E9-4CCF06C4718F}" dt="2021-05-05T09:33:09.627" v="2407" actId="700"/>
          <ac:spMkLst>
            <pc:docMk/>
            <pc:sldMk cId="751422637" sldId="264"/>
            <ac:spMk id="7" creationId="{2B26BA89-1F06-4DA0-B99F-6A84BF57AA1D}"/>
          </ac:spMkLst>
        </pc:spChg>
        <pc:spChg chg="add del mod ord">
          <ac:chgData name="C C" userId="58c016da926720ee" providerId="LiveId" clId="{ADED1403-7374-426A-86E9-4CCF06C4718F}" dt="2021-05-05T09:56:11.581" v="2987" actId="478"/>
          <ac:spMkLst>
            <pc:docMk/>
            <pc:sldMk cId="751422637" sldId="264"/>
            <ac:spMk id="8" creationId="{42B74E4C-239E-4353-8B1C-BB46CFB6B4BD}"/>
          </ac:spMkLst>
        </pc:spChg>
        <pc:spChg chg="add del mod ord">
          <ac:chgData name="C C" userId="58c016da926720ee" providerId="LiveId" clId="{ADED1403-7374-426A-86E9-4CCF06C4718F}" dt="2021-05-05T09:47:01.623" v="2764"/>
          <ac:spMkLst>
            <pc:docMk/>
            <pc:sldMk cId="751422637" sldId="264"/>
            <ac:spMk id="9" creationId="{8CD32F84-83C0-484D-93A6-7DFECF8EBBF3}"/>
          </ac:spMkLst>
        </pc:spChg>
        <pc:spChg chg="add del mod">
          <ac:chgData name="C C" userId="58c016da926720ee" providerId="LiveId" clId="{ADED1403-7374-426A-86E9-4CCF06C4718F}" dt="2021-05-05T09:57:01.253" v="2996" actId="21"/>
          <ac:spMkLst>
            <pc:docMk/>
            <pc:sldMk cId="751422637" sldId="264"/>
            <ac:spMk id="10" creationId="{3F2AA019-3FE8-4FB2-874D-C7DC86CCB5C1}"/>
          </ac:spMkLst>
        </pc:spChg>
        <pc:spChg chg="add del mod ord">
          <ac:chgData name="C C" userId="58c016da926720ee" providerId="LiveId" clId="{ADED1403-7374-426A-86E9-4CCF06C4718F}" dt="2021-05-05T11:06:31.722" v="3183" actId="478"/>
          <ac:spMkLst>
            <pc:docMk/>
            <pc:sldMk cId="751422637" sldId="264"/>
            <ac:spMk id="11" creationId="{65B9540F-36F6-4EC7-B395-57D8D04CCB02}"/>
          </ac:spMkLst>
        </pc:spChg>
        <pc:spChg chg="add del mod">
          <ac:chgData name="C C" userId="58c016da926720ee" providerId="LiveId" clId="{ADED1403-7374-426A-86E9-4CCF06C4718F}" dt="2021-05-05T09:57:10.493" v="3003"/>
          <ac:spMkLst>
            <pc:docMk/>
            <pc:sldMk cId="751422637" sldId="264"/>
            <ac:spMk id="12" creationId="{69D2547B-BC4F-4F48-851A-E79B2AB5ECD8}"/>
          </ac:spMkLst>
        </pc:spChg>
        <pc:spChg chg="add del mod">
          <ac:chgData name="C C" userId="58c016da926720ee" providerId="LiveId" clId="{ADED1403-7374-426A-86E9-4CCF06C4718F}" dt="2021-05-05T11:06:07.337" v="3171" actId="22"/>
          <ac:spMkLst>
            <pc:docMk/>
            <pc:sldMk cId="751422637" sldId="264"/>
            <ac:spMk id="16" creationId="{0CE4FD48-A127-42D0-9D8F-BC8E72350542}"/>
          </ac:spMkLst>
        </pc:spChg>
        <pc:spChg chg="add del mod">
          <ac:chgData name="C C" userId="58c016da926720ee" providerId="LiveId" clId="{ADED1403-7374-426A-86E9-4CCF06C4718F}" dt="2021-05-05T11:06:34.401" v="3184" actId="478"/>
          <ac:spMkLst>
            <pc:docMk/>
            <pc:sldMk cId="751422637" sldId="264"/>
            <ac:spMk id="22" creationId="{9A2BF075-FD94-4A9F-AE24-375E3AE38306}"/>
          </ac:spMkLst>
        </pc:spChg>
        <pc:picChg chg="add del mod">
          <ac:chgData name="C C" userId="58c016da926720ee" providerId="LiveId" clId="{ADED1403-7374-426A-86E9-4CCF06C4718F}" dt="2021-05-05T11:05:51.477" v="3168" actId="478"/>
          <ac:picMkLst>
            <pc:docMk/>
            <pc:sldMk cId="751422637" sldId="264"/>
            <ac:picMk id="14" creationId="{F86B39C0-CCD4-4ECB-98FE-2135FE3F7E57}"/>
          </ac:picMkLst>
        </pc:picChg>
        <pc:picChg chg="add del mod">
          <ac:chgData name="C C" userId="58c016da926720ee" providerId="LiveId" clId="{ADED1403-7374-426A-86E9-4CCF06C4718F}" dt="2021-05-05T11:05:50.888" v="3167" actId="478"/>
          <ac:picMkLst>
            <pc:docMk/>
            <pc:sldMk cId="751422637" sldId="264"/>
            <ac:picMk id="15" creationId="{6728F2C5-3049-4A2C-8C37-24AA3FC4083F}"/>
          </ac:picMkLst>
        </pc:picChg>
        <pc:picChg chg="add del">
          <ac:chgData name="C C" userId="58c016da926720ee" providerId="LiveId" clId="{ADED1403-7374-426A-86E9-4CCF06C4718F}" dt="2021-05-05T11:05:54.788" v="3170" actId="478"/>
          <ac:picMkLst>
            <pc:docMk/>
            <pc:sldMk cId="751422637" sldId="264"/>
            <ac:picMk id="18" creationId="{88E02BCC-ACAE-4FBB-A980-6EA34F72E448}"/>
          </ac:picMkLst>
        </pc:picChg>
        <pc:picChg chg="add mod ord">
          <ac:chgData name="C C" userId="58c016da926720ee" providerId="LiveId" clId="{ADED1403-7374-426A-86E9-4CCF06C4718F}" dt="2021-05-05T11:07:31.899" v="3193" actId="14100"/>
          <ac:picMkLst>
            <pc:docMk/>
            <pc:sldMk cId="751422637" sldId="264"/>
            <ac:picMk id="20" creationId="{CA546F26-6AC8-480C-8421-904A03A2A7F0}"/>
          </ac:picMkLst>
        </pc:picChg>
        <pc:picChg chg="add mod">
          <ac:chgData name="C C" userId="58c016da926720ee" providerId="LiveId" clId="{ADED1403-7374-426A-86E9-4CCF06C4718F}" dt="2021-05-05T11:07:24.105" v="3191" actId="1076"/>
          <ac:picMkLst>
            <pc:docMk/>
            <pc:sldMk cId="751422637" sldId="264"/>
            <ac:picMk id="24" creationId="{4A37F1F6-1D6B-4BFB-8766-3240B4EAD193}"/>
          </ac:picMkLst>
        </pc:picChg>
        <pc:picChg chg="add del mod ord">
          <ac:chgData name="C C" userId="58c016da926720ee" providerId="LiveId" clId="{ADED1403-7374-426A-86E9-4CCF06C4718F}" dt="2021-05-05T09:57:09.480" v="3002" actId="478"/>
          <ac:picMkLst>
            <pc:docMk/>
            <pc:sldMk cId="751422637" sldId="264"/>
            <ac:picMk id="3074" creationId="{4E077947-5602-4687-A396-908044A07162}"/>
          </ac:picMkLst>
        </pc:picChg>
      </pc:sldChg>
      <pc:sldChg chg="del">
        <pc:chgData name="C C" userId="58c016da926720ee" providerId="LiveId" clId="{ADED1403-7374-426A-86E9-4CCF06C4718F}" dt="2021-05-05T07:30:49.551" v="7" actId="47"/>
        <pc:sldMkLst>
          <pc:docMk/>
          <pc:sldMk cId="2943619163" sldId="264"/>
        </pc:sldMkLst>
      </pc:sldChg>
      <pc:sldChg chg="modSp new del mod">
        <pc:chgData name="C C" userId="58c016da926720ee" providerId="LiveId" clId="{ADED1403-7374-426A-86E9-4CCF06C4718F}" dt="2021-05-05T09:52:30.463" v="2970" actId="47"/>
        <pc:sldMkLst>
          <pc:docMk/>
          <pc:sldMk cId="3091660176" sldId="265"/>
        </pc:sldMkLst>
        <pc:spChg chg="mod">
          <ac:chgData name="C C" userId="58c016da926720ee" providerId="LiveId" clId="{ADED1403-7374-426A-86E9-4CCF06C4718F}" dt="2021-05-05T07:50:57.914" v="1300" actId="20577"/>
          <ac:spMkLst>
            <pc:docMk/>
            <pc:sldMk cId="3091660176" sldId="265"/>
            <ac:spMk id="2" creationId="{F397DF30-AABF-49F2-BB45-9B357D62FFE7}"/>
          </ac:spMkLst>
        </pc:spChg>
        <pc:spChg chg="mod">
          <ac:chgData name="C C" userId="58c016da926720ee" providerId="LiveId" clId="{ADED1403-7374-426A-86E9-4CCF06C4718F}" dt="2021-05-05T09:34:02.823" v="2477" actId="21"/>
          <ac:spMkLst>
            <pc:docMk/>
            <pc:sldMk cId="3091660176" sldId="265"/>
            <ac:spMk id="3" creationId="{76FD7702-985C-4FC8-9AC1-282291D7503C}"/>
          </ac:spMkLst>
        </pc:spChg>
      </pc:sldChg>
      <pc:sldChg chg="addSp delSp modSp new mod">
        <pc:chgData name="C C" userId="58c016da926720ee" providerId="LiveId" clId="{ADED1403-7374-426A-86E9-4CCF06C4718F}" dt="2021-05-05T11:30:03.592" v="3713" actId="1076"/>
        <pc:sldMkLst>
          <pc:docMk/>
          <pc:sldMk cId="339734053" sldId="266"/>
        </pc:sldMkLst>
        <pc:spChg chg="mod">
          <ac:chgData name="C C" userId="58c016da926720ee" providerId="LiveId" clId="{ADED1403-7374-426A-86E9-4CCF06C4718F}" dt="2021-05-05T11:29:26.254" v="3703" actId="20577"/>
          <ac:spMkLst>
            <pc:docMk/>
            <pc:sldMk cId="339734053" sldId="266"/>
            <ac:spMk id="2" creationId="{2DF80798-CB8D-4689-B832-151139E847E7}"/>
          </ac:spMkLst>
        </pc:spChg>
        <pc:spChg chg="del mod">
          <ac:chgData name="C C" userId="58c016da926720ee" providerId="LiveId" clId="{ADED1403-7374-426A-86E9-4CCF06C4718F}" dt="2021-05-05T11:20:40.804" v="3250" actId="478"/>
          <ac:spMkLst>
            <pc:docMk/>
            <pc:sldMk cId="339734053" sldId="266"/>
            <ac:spMk id="3" creationId="{BE62C4DF-3F35-427D-9F92-7474DBC6A145}"/>
          </ac:spMkLst>
        </pc:spChg>
        <pc:spChg chg="del">
          <ac:chgData name="C C" userId="58c016da926720ee" providerId="LiveId" clId="{ADED1403-7374-426A-86E9-4CCF06C4718F}" dt="2021-05-05T11:19:25.601" v="3248"/>
          <ac:spMkLst>
            <pc:docMk/>
            <pc:sldMk cId="339734053" sldId="266"/>
            <ac:spMk id="4" creationId="{3BA45BF6-43D7-4462-B02C-3EF570C467B3}"/>
          </ac:spMkLst>
        </pc:spChg>
        <pc:spChg chg="add del mod">
          <ac:chgData name="C C" userId="58c016da926720ee" providerId="LiveId" clId="{ADED1403-7374-426A-86E9-4CCF06C4718F}" dt="2021-05-05T11:20:42.113" v="3251" actId="478"/>
          <ac:spMkLst>
            <pc:docMk/>
            <pc:sldMk cId="339734053" sldId="266"/>
            <ac:spMk id="6" creationId="{CF866833-B094-461A-ABC4-008327262807}"/>
          </ac:spMkLst>
        </pc:spChg>
        <pc:picChg chg="add mod">
          <ac:chgData name="C C" userId="58c016da926720ee" providerId="LiveId" clId="{ADED1403-7374-426A-86E9-4CCF06C4718F}" dt="2021-05-05T11:30:03.592" v="3713" actId="1076"/>
          <ac:picMkLst>
            <pc:docMk/>
            <pc:sldMk cId="339734053" sldId="266"/>
            <ac:picMk id="7170" creationId="{508405BD-355F-4AC2-B84D-AEF6653F0638}"/>
          </ac:picMkLst>
        </pc:picChg>
        <pc:picChg chg="add mod">
          <ac:chgData name="C C" userId="58c016da926720ee" providerId="LiveId" clId="{ADED1403-7374-426A-86E9-4CCF06C4718F}" dt="2021-05-05T11:29:58.028" v="3711" actId="1076"/>
          <ac:picMkLst>
            <pc:docMk/>
            <pc:sldMk cId="339734053" sldId="266"/>
            <ac:picMk id="7172" creationId="{E98AEF24-8C97-425F-805B-E45D868FEA35}"/>
          </ac:picMkLst>
        </pc:picChg>
      </pc:sldChg>
      <pc:sldChg chg="del">
        <pc:chgData name="C C" userId="58c016da926720ee" providerId="LiveId" clId="{ADED1403-7374-426A-86E9-4CCF06C4718F}" dt="2021-05-05T07:30:49.551" v="7" actId="47"/>
        <pc:sldMkLst>
          <pc:docMk/>
          <pc:sldMk cId="1319193990" sldId="266"/>
        </pc:sldMkLst>
      </pc:sldChg>
      <pc:sldChg chg="modSp add del mod">
        <pc:chgData name="C C" userId="58c016da926720ee" providerId="LiveId" clId="{ADED1403-7374-426A-86E9-4CCF06C4718F}" dt="2021-05-06T07:42:28.440" v="4598" actId="47"/>
        <pc:sldMkLst>
          <pc:docMk/>
          <pc:sldMk cId="1141484383" sldId="267"/>
        </pc:sldMkLst>
        <pc:spChg chg="mod">
          <ac:chgData name="C C" userId="58c016da926720ee" providerId="LiveId" clId="{ADED1403-7374-426A-86E9-4CCF06C4718F}" dt="2021-05-05T11:46:02.277" v="4158" actId="20577"/>
          <ac:spMkLst>
            <pc:docMk/>
            <pc:sldMk cId="1141484383" sldId="267"/>
            <ac:spMk id="2" creationId="{2DF80798-CB8D-4689-B832-151139E847E7}"/>
          </ac:spMkLst>
        </pc:spChg>
      </pc:sldChg>
      <pc:sldChg chg="del">
        <pc:chgData name="C C" userId="58c016da926720ee" providerId="LiveId" clId="{ADED1403-7374-426A-86E9-4CCF06C4718F}" dt="2021-05-05T07:30:49.551" v="7" actId="47"/>
        <pc:sldMkLst>
          <pc:docMk/>
          <pc:sldMk cId="4275523022" sldId="267"/>
        </pc:sldMkLst>
      </pc:sldChg>
      <pc:sldChg chg="del">
        <pc:chgData name="C C" userId="58c016da926720ee" providerId="LiveId" clId="{ADED1403-7374-426A-86E9-4CCF06C4718F}" dt="2021-05-05T07:30:49.551" v="7" actId="47"/>
        <pc:sldMkLst>
          <pc:docMk/>
          <pc:sldMk cId="301601336" sldId="268"/>
        </pc:sldMkLst>
      </pc:sldChg>
      <pc:sldChg chg="addSp delSp modSp add mod ord modClrScheme chgLayout">
        <pc:chgData name="C C" userId="58c016da926720ee" providerId="LiveId" clId="{ADED1403-7374-426A-86E9-4CCF06C4718F}" dt="2021-05-05T11:44:40.583" v="4157" actId="1076"/>
        <pc:sldMkLst>
          <pc:docMk/>
          <pc:sldMk cId="1721207975" sldId="268"/>
        </pc:sldMkLst>
        <pc:spChg chg="mod ord">
          <ac:chgData name="C C" userId="58c016da926720ee" providerId="LiveId" clId="{ADED1403-7374-426A-86E9-4CCF06C4718F}" dt="2021-05-05T11:39:25.824" v="4146" actId="700"/>
          <ac:spMkLst>
            <pc:docMk/>
            <pc:sldMk cId="1721207975" sldId="268"/>
            <ac:spMk id="2" creationId="{2DF80798-CB8D-4689-B832-151139E847E7}"/>
          </ac:spMkLst>
        </pc:spChg>
        <pc:spChg chg="del mod ord">
          <ac:chgData name="C C" userId="58c016da926720ee" providerId="LiveId" clId="{ADED1403-7374-426A-86E9-4CCF06C4718F}" dt="2021-05-05T11:35:50.578" v="4140" actId="700"/>
          <ac:spMkLst>
            <pc:docMk/>
            <pc:sldMk cId="1721207975" sldId="268"/>
            <ac:spMk id="3" creationId="{BE62C4DF-3F35-427D-9F92-7474DBC6A145}"/>
          </ac:spMkLst>
        </pc:spChg>
        <pc:spChg chg="del">
          <ac:chgData name="C C" userId="58c016da926720ee" providerId="LiveId" clId="{ADED1403-7374-426A-86E9-4CCF06C4718F}" dt="2021-05-05T11:35:50.578" v="4140" actId="700"/>
          <ac:spMkLst>
            <pc:docMk/>
            <pc:sldMk cId="1721207975" sldId="268"/>
            <ac:spMk id="4" creationId="{3BA45BF6-43D7-4462-B02C-3EF570C467B3}"/>
          </ac:spMkLst>
        </pc:spChg>
        <pc:spChg chg="add del mod ord">
          <ac:chgData name="C C" userId="58c016da926720ee" providerId="LiveId" clId="{ADED1403-7374-426A-86E9-4CCF06C4718F}" dt="2021-05-05T11:39:25.824" v="4146" actId="700"/>
          <ac:spMkLst>
            <pc:docMk/>
            <pc:sldMk cId="1721207975" sldId="268"/>
            <ac:spMk id="5" creationId="{C3C194C5-AA72-4F73-B280-0742F7078C76}"/>
          </ac:spMkLst>
        </pc:spChg>
        <pc:spChg chg="add mod ord">
          <ac:chgData name="C C" userId="58c016da926720ee" providerId="LiveId" clId="{ADED1403-7374-426A-86E9-4CCF06C4718F}" dt="2021-05-05T11:39:25.824" v="4146" actId="700"/>
          <ac:spMkLst>
            <pc:docMk/>
            <pc:sldMk cId="1721207975" sldId="268"/>
            <ac:spMk id="6" creationId="{DB320B96-5FD9-45CE-9D5A-BF160C3A523F}"/>
          </ac:spMkLst>
        </pc:spChg>
        <pc:spChg chg="add del mod ord">
          <ac:chgData name="C C" userId="58c016da926720ee" providerId="LiveId" clId="{ADED1403-7374-426A-86E9-4CCF06C4718F}" dt="2021-05-05T11:44:25.645" v="4154"/>
          <ac:spMkLst>
            <pc:docMk/>
            <pc:sldMk cId="1721207975" sldId="268"/>
            <ac:spMk id="7" creationId="{6BF9FC31-A491-4AC7-ACC5-B65D33678B39}"/>
          </ac:spMkLst>
        </pc:spChg>
        <pc:picChg chg="add del mod ord">
          <ac:chgData name="C C" userId="58c016da926720ee" providerId="LiveId" clId="{ADED1403-7374-426A-86E9-4CCF06C4718F}" dt="2021-05-05T11:39:28.800" v="4148" actId="22"/>
          <ac:picMkLst>
            <pc:docMk/>
            <pc:sldMk cId="1721207975" sldId="268"/>
            <ac:picMk id="9" creationId="{9027E775-74EA-466E-A5C6-1BFE3A22C693}"/>
          </ac:picMkLst>
        </pc:picChg>
        <pc:picChg chg="add mod">
          <ac:chgData name="C C" userId="58c016da926720ee" providerId="LiveId" clId="{ADED1403-7374-426A-86E9-4CCF06C4718F}" dt="2021-05-05T11:44:36.937" v="4156" actId="1076"/>
          <ac:picMkLst>
            <pc:docMk/>
            <pc:sldMk cId="1721207975" sldId="268"/>
            <ac:picMk id="11" creationId="{16C29910-8B9B-4164-A0B4-C38B1F27F452}"/>
          </ac:picMkLst>
        </pc:picChg>
        <pc:picChg chg="add mod">
          <ac:chgData name="C C" userId="58c016da926720ee" providerId="LiveId" clId="{ADED1403-7374-426A-86E9-4CCF06C4718F}" dt="2021-05-05T11:44:40.583" v="4157" actId="1076"/>
          <ac:picMkLst>
            <pc:docMk/>
            <pc:sldMk cId="1721207975" sldId="268"/>
            <ac:picMk id="8194" creationId="{46EFAAA8-A283-40CB-B939-63D7D233BB3B}"/>
          </ac:picMkLst>
        </pc:picChg>
      </pc:sldChg>
      <pc:sldChg chg="addSp delSp modSp new mod modClrScheme chgLayout">
        <pc:chgData name="C C" userId="58c016da926720ee" providerId="LiveId" clId="{ADED1403-7374-426A-86E9-4CCF06C4718F}" dt="2021-05-06T11:42:40.561" v="5162" actId="20577"/>
        <pc:sldMkLst>
          <pc:docMk/>
          <pc:sldMk cId="2693231966" sldId="269"/>
        </pc:sldMkLst>
        <pc:spChg chg="add mod ord">
          <ac:chgData name="C C" userId="58c016da926720ee" providerId="LiveId" clId="{ADED1403-7374-426A-86E9-4CCF06C4718F}" dt="2021-05-06T11:42:40.561" v="5162" actId="20577"/>
          <ac:spMkLst>
            <pc:docMk/>
            <pc:sldMk cId="2693231966" sldId="269"/>
            <ac:spMk id="2" creationId="{2DA8211C-4A48-49D1-A570-FE4F49EF25DB}"/>
          </ac:spMkLst>
        </pc:spChg>
        <pc:spChg chg="del mod ord">
          <ac:chgData name="C C" userId="58c016da926720ee" providerId="LiveId" clId="{ADED1403-7374-426A-86E9-4CCF06C4718F}" dt="2021-05-05T08:06:06.851" v="1473" actId="700"/>
          <ac:spMkLst>
            <pc:docMk/>
            <pc:sldMk cId="2693231966" sldId="269"/>
            <ac:spMk id="2" creationId="{EF0FCAFF-04FC-4BB2-8F82-EEAF5E982750}"/>
          </ac:spMkLst>
        </pc:spChg>
        <pc:spChg chg="del mod ord">
          <ac:chgData name="C C" userId="58c016da926720ee" providerId="LiveId" clId="{ADED1403-7374-426A-86E9-4CCF06C4718F}" dt="2021-05-05T08:06:06.851" v="1473" actId="700"/>
          <ac:spMkLst>
            <pc:docMk/>
            <pc:sldMk cId="2693231966" sldId="269"/>
            <ac:spMk id="3" creationId="{06BFBCB5-E531-45A0-98B3-885B91C39C6F}"/>
          </ac:spMkLst>
        </pc:spChg>
        <pc:spChg chg="add del mod ord">
          <ac:chgData name="C C" userId="58c016da926720ee" providerId="LiveId" clId="{ADED1403-7374-426A-86E9-4CCF06C4718F}" dt="2021-05-06T11:35:46.082" v="4738"/>
          <ac:spMkLst>
            <pc:docMk/>
            <pc:sldMk cId="2693231966" sldId="269"/>
            <ac:spMk id="3" creationId="{302B306C-9D54-47DF-976B-B1EB88DB74A0}"/>
          </ac:spMkLst>
        </pc:spChg>
        <pc:spChg chg="add mod ord">
          <ac:chgData name="C C" userId="58c016da926720ee" providerId="LiveId" clId="{ADED1403-7374-426A-86E9-4CCF06C4718F}" dt="2021-05-06T11:35:33.679" v="4736" actId="700"/>
          <ac:spMkLst>
            <pc:docMk/>
            <pc:sldMk cId="2693231966" sldId="269"/>
            <ac:spMk id="4" creationId="{D51BC43B-DCA9-4D6D-BEBB-4453F1D321EE}"/>
          </ac:spMkLst>
        </pc:spChg>
        <pc:spChg chg="add del mod ord">
          <ac:chgData name="C C" userId="58c016da926720ee" providerId="LiveId" clId="{ADED1403-7374-426A-86E9-4CCF06C4718F}" dt="2021-05-06T11:35:33.679" v="4736" actId="700"/>
          <ac:spMkLst>
            <pc:docMk/>
            <pc:sldMk cId="2693231966" sldId="269"/>
            <ac:spMk id="5" creationId="{EE83ECD9-47EF-4014-A657-EE059B21C49A}"/>
          </ac:spMkLst>
        </pc:spChg>
        <pc:picChg chg="add mod">
          <ac:chgData name="C C" userId="58c016da926720ee" providerId="LiveId" clId="{ADED1403-7374-426A-86E9-4CCF06C4718F}" dt="2021-05-06T11:35:46.082" v="4738"/>
          <ac:picMkLst>
            <pc:docMk/>
            <pc:sldMk cId="2693231966" sldId="269"/>
            <ac:picMk id="6" creationId="{AC7D4EDF-659E-4BC0-A983-C1FFD98C38D0}"/>
          </ac:picMkLst>
        </pc:picChg>
      </pc:sldChg>
      <pc:sldChg chg="del">
        <pc:chgData name="C C" userId="58c016da926720ee" providerId="LiveId" clId="{ADED1403-7374-426A-86E9-4CCF06C4718F}" dt="2021-05-05T07:30:49.551" v="7" actId="47"/>
        <pc:sldMkLst>
          <pc:docMk/>
          <pc:sldMk cId="2923364697" sldId="269"/>
        </pc:sldMkLst>
      </pc:sldChg>
      <pc:sldChg chg="new del ord">
        <pc:chgData name="C C" userId="58c016da926720ee" providerId="LiveId" clId="{ADED1403-7374-426A-86E9-4CCF06C4718F}" dt="2021-05-05T08:06:56.622" v="1574" actId="47"/>
        <pc:sldMkLst>
          <pc:docMk/>
          <pc:sldMk cId="1055133011" sldId="270"/>
        </pc:sldMkLst>
      </pc:sldChg>
      <pc:sldChg chg="addSp delSp modSp new mod modClrScheme chgLayout">
        <pc:chgData name="C C" userId="58c016da926720ee" providerId="LiveId" clId="{ADED1403-7374-426A-86E9-4CCF06C4718F}" dt="2021-05-06T11:44:51.980" v="5431" actId="404"/>
        <pc:sldMkLst>
          <pc:docMk/>
          <pc:sldMk cId="2064732161" sldId="270"/>
        </pc:sldMkLst>
        <pc:spChg chg="mod ord">
          <ac:chgData name="C C" userId="58c016da926720ee" providerId="LiveId" clId="{ADED1403-7374-426A-86E9-4CCF06C4718F}" dt="2021-05-06T11:35:59.597" v="4741" actId="14100"/>
          <ac:spMkLst>
            <pc:docMk/>
            <pc:sldMk cId="2064732161" sldId="270"/>
            <ac:spMk id="2" creationId="{33F379A3-F0D3-44EA-BE44-0793131FB0D3}"/>
          </ac:spMkLst>
        </pc:spChg>
        <pc:spChg chg="del mod ord">
          <ac:chgData name="C C" userId="58c016da926720ee" providerId="LiveId" clId="{ADED1403-7374-426A-86E9-4CCF06C4718F}" dt="2021-05-06T11:35:36.148" v="4737" actId="700"/>
          <ac:spMkLst>
            <pc:docMk/>
            <pc:sldMk cId="2064732161" sldId="270"/>
            <ac:spMk id="3" creationId="{5B9A37ED-5EA5-457A-9AD7-4369C868B1BF}"/>
          </ac:spMkLst>
        </pc:spChg>
        <pc:spChg chg="add mod ord">
          <ac:chgData name="C C" userId="58c016da926720ee" providerId="LiveId" clId="{ADED1403-7374-426A-86E9-4CCF06C4718F}" dt="2021-05-06T11:44:51.980" v="5431" actId="404"/>
          <ac:spMkLst>
            <pc:docMk/>
            <pc:sldMk cId="2064732161" sldId="270"/>
            <ac:spMk id="4" creationId="{A39A309A-C82F-411B-A011-D1A267AFC328}"/>
          </ac:spMkLst>
        </pc:spChg>
        <pc:spChg chg="add del mod ord">
          <ac:chgData name="C C" userId="58c016da926720ee" providerId="LiveId" clId="{ADED1403-7374-426A-86E9-4CCF06C4718F}" dt="2021-05-06T11:39:09.532" v="4742"/>
          <ac:spMkLst>
            <pc:docMk/>
            <pc:sldMk cId="2064732161" sldId="270"/>
            <ac:spMk id="5" creationId="{1E74E52A-32D7-41D8-B93D-831B3EC88521}"/>
          </ac:spMkLst>
        </pc:spChg>
        <pc:picChg chg="add mod">
          <ac:chgData name="C C" userId="58c016da926720ee" providerId="LiveId" clId="{ADED1403-7374-426A-86E9-4CCF06C4718F}" dt="2021-05-06T11:39:09.532" v="4742"/>
          <ac:picMkLst>
            <pc:docMk/>
            <pc:sldMk cId="2064732161" sldId="270"/>
            <ac:picMk id="1026" creationId="{A19D4DC0-840B-4DEC-96C1-7E63DF8CB815}"/>
          </ac:picMkLst>
        </pc:picChg>
      </pc:sldChg>
      <pc:sldChg chg="addSp delSp modSp new mod modClrScheme chgLayout">
        <pc:chgData name="C C" userId="58c016da926720ee" providerId="LiveId" clId="{ADED1403-7374-426A-86E9-4CCF06C4718F}" dt="2021-05-06T07:53:09.710" v="4703" actId="20577"/>
        <pc:sldMkLst>
          <pc:docMk/>
          <pc:sldMk cId="1413472060" sldId="271"/>
        </pc:sldMkLst>
        <pc:spChg chg="mod ord">
          <ac:chgData name="C C" userId="58c016da926720ee" providerId="LiveId" clId="{ADED1403-7374-426A-86E9-4CCF06C4718F}" dt="2021-05-06T07:53:09.710" v="4703" actId="20577"/>
          <ac:spMkLst>
            <pc:docMk/>
            <pc:sldMk cId="1413472060" sldId="271"/>
            <ac:spMk id="2" creationId="{F4388161-9FB2-478B-81D1-485A12C7E63B}"/>
          </ac:spMkLst>
        </pc:spChg>
        <pc:spChg chg="del mod ord">
          <ac:chgData name="C C" userId="58c016da926720ee" providerId="LiveId" clId="{ADED1403-7374-426A-86E9-4CCF06C4718F}" dt="2021-05-06T07:43:36.715" v="4613" actId="700"/>
          <ac:spMkLst>
            <pc:docMk/>
            <pc:sldMk cId="1413472060" sldId="271"/>
            <ac:spMk id="3" creationId="{62B60957-1E44-4E2E-B952-B935C4073CAC}"/>
          </ac:spMkLst>
        </pc:spChg>
        <pc:spChg chg="add mod ord">
          <ac:chgData name="C C" userId="58c016da926720ee" providerId="LiveId" clId="{ADED1403-7374-426A-86E9-4CCF06C4718F}" dt="2021-05-06T07:43:36.715" v="4613" actId="700"/>
          <ac:spMkLst>
            <pc:docMk/>
            <pc:sldMk cId="1413472060" sldId="271"/>
            <ac:spMk id="4" creationId="{41F71314-33DF-4644-BFC3-E6BB988FF90A}"/>
          </ac:spMkLst>
        </pc:spChg>
        <pc:spChg chg="add del mod ord">
          <ac:chgData name="C C" userId="58c016da926720ee" providerId="LiveId" clId="{ADED1403-7374-426A-86E9-4CCF06C4718F}" dt="2021-05-06T07:43:49.368" v="4614"/>
          <ac:spMkLst>
            <pc:docMk/>
            <pc:sldMk cId="1413472060" sldId="271"/>
            <ac:spMk id="5" creationId="{BC82513E-8C00-40A3-86EB-6896E558CD5A}"/>
          </ac:spMkLst>
        </pc:spChg>
        <pc:spChg chg="add del mod">
          <ac:chgData name="C C" userId="58c016da926720ee" providerId="LiveId" clId="{ADED1403-7374-426A-86E9-4CCF06C4718F}" dt="2021-05-06T07:51:46.079" v="4675" actId="21"/>
          <ac:spMkLst>
            <pc:docMk/>
            <pc:sldMk cId="1413472060" sldId="271"/>
            <ac:spMk id="16" creationId="{5B1F0642-66BA-4F68-9B85-1449B5DC323F}"/>
          </ac:spMkLst>
        </pc:spChg>
        <pc:spChg chg="add del mod">
          <ac:chgData name="C C" userId="58c016da926720ee" providerId="LiveId" clId="{ADED1403-7374-426A-86E9-4CCF06C4718F}" dt="2021-05-06T07:51:55.395" v="4679"/>
          <ac:spMkLst>
            <pc:docMk/>
            <pc:sldMk cId="1413472060" sldId="271"/>
            <ac:spMk id="18" creationId="{7900B5D3-4022-4782-AC8A-8148B6D568DC}"/>
          </ac:spMkLst>
        </pc:spChg>
        <pc:picChg chg="add del mod">
          <ac:chgData name="C C" userId="58c016da926720ee" providerId="LiveId" clId="{ADED1403-7374-426A-86E9-4CCF06C4718F}" dt="2021-05-06T07:51:46.875" v="4676" actId="21"/>
          <ac:picMkLst>
            <pc:docMk/>
            <pc:sldMk cId="1413472060" sldId="271"/>
            <ac:picMk id="6" creationId="{1C8E0291-30D1-4D4D-99CD-C746D71F0C8A}"/>
          </ac:picMkLst>
        </pc:picChg>
        <pc:picChg chg="add del mod">
          <ac:chgData name="C C" userId="58c016da926720ee" providerId="LiveId" clId="{ADED1403-7374-426A-86E9-4CCF06C4718F}" dt="2021-05-06T07:45:33.743" v="4635" actId="478"/>
          <ac:picMkLst>
            <pc:docMk/>
            <pc:sldMk cId="1413472060" sldId="271"/>
            <ac:picMk id="7" creationId="{C94A6668-D887-4481-B6C1-D12DD23A5847}"/>
          </ac:picMkLst>
        </pc:picChg>
        <pc:picChg chg="add del mod">
          <ac:chgData name="C C" userId="58c016da926720ee" providerId="LiveId" clId="{ADED1403-7374-426A-86E9-4CCF06C4718F}" dt="2021-05-06T07:50:42.350" v="4654" actId="21"/>
          <ac:picMkLst>
            <pc:docMk/>
            <pc:sldMk cId="1413472060" sldId="271"/>
            <ac:picMk id="8" creationId="{9F356758-9849-41E9-8C99-3C7AD44D5403}"/>
          </ac:picMkLst>
        </pc:picChg>
        <pc:picChg chg="add del mod">
          <ac:chgData name="C C" userId="58c016da926720ee" providerId="LiveId" clId="{ADED1403-7374-426A-86E9-4CCF06C4718F}" dt="2021-05-06T07:52:01.041" v="4682" actId="478"/>
          <ac:picMkLst>
            <pc:docMk/>
            <pc:sldMk cId="1413472060" sldId="271"/>
            <ac:picMk id="10" creationId="{0F50EADC-B8A3-4286-84E0-2AFE20230E20}"/>
          </ac:picMkLst>
        </pc:picChg>
        <pc:picChg chg="add del mod">
          <ac:chgData name="C C" userId="58c016da926720ee" providerId="LiveId" clId="{ADED1403-7374-426A-86E9-4CCF06C4718F}" dt="2021-05-06T07:51:19.735" v="4666" actId="478"/>
          <ac:picMkLst>
            <pc:docMk/>
            <pc:sldMk cId="1413472060" sldId="271"/>
            <ac:picMk id="12" creationId="{24485426-9E60-468B-8E95-71E41872969B}"/>
          </ac:picMkLst>
        </pc:picChg>
        <pc:picChg chg="add mod">
          <ac:chgData name="C C" userId="58c016da926720ee" providerId="LiveId" clId="{ADED1403-7374-426A-86E9-4CCF06C4718F}" dt="2021-05-06T07:52:26.375" v="4688" actId="14100"/>
          <ac:picMkLst>
            <pc:docMk/>
            <pc:sldMk cId="1413472060" sldId="271"/>
            <ac:picMk id="14" creationId="{6632A47C-4F1B-4FE2-BB55-31460682D13A}"/>
          </ac:picMkLst>
        </pc:picChg>
        <pc:picChg chg="add mod">
          <ac:chgData name="C C" userId="58c016da926720ee" providerId="LiveId" clId="{ADED1403-7374-426A-86E9-4CCF06C4718F}" dt="2021-05-06T07:51:59.525" v="4681" actId="1076"/>
          <ac:picMkLst>
            <pc:docMk/>
            <pc:sldMk cId="1413472060" sldId="271"/>
            <ac:picMk id="19" creationId="{AA5695C5-9C62-4EB3-B66E-4BC134AA5DC2}"/>
          </ac:picMkLst>
        </pc:picChg>
        <pc:picChg chg="add mod">
          <ac:chgData name="C C" userId="58c016da926720ee" providerId="LiveId" clId="{ADED1403-7374-426A-86E9-4CCF06C4718F}" dt="2021-05-06T07:52:56.173" v="4695" actId="1076"/>
          <ac:picMkLst>
            <pc:docMk/>
            <pc:sldMk cId="1413472060" sldId="271"/>
            <ac:picMk id="21" creationId="{68CD6A11-916C-4E59-B155-7FF49273E22B}"/>
          </ac:picMkLst>
        </pc:picChg>
        <pc:picChg chg="add mod">
          <ac:chgData name="C C" userId="58c016da926720ee" providerId="LiveId" clId="{ADED1403-7374-426A-86E9-4CCF06C4718F}" dt="2021-05-06T07:52:53.412" v="4694" actId="1076"/>
          <ac:picMkLst>
            <pc:docMk/>
            <pc:sldMk cId="1413472060" sldId="271"/>
            <ac:picMk id="23" creationId="{7C890FDC-0D67-4055-A49D-04919137CF87}"/>
          </ac:picMkLst>
        </pc:picChg>
      </pc:sldChg>
      <pc:sldChg chg="modSp add del mod">
        <pc:chgData name="C C" userId="58c016da926720ee" providerId="LiveId" clId="{ADED1403-7374-426A-86E9-4CCF06C4718F}" dt="2021-05-05T07:46:25.485" v="854" actId="47"/>
        <pc:sldMkLst>
          <pc:docMk/>
          <pc:sldMk cId="1925417711" sldId="271"/>
        </pc:sldMkLst>
        <pc:spChg chg="mod">
          <ac:chgData name="C C" userId="58c016da926720ee" providerId="LiveId" clId="{ADED1403-7374-426A-86E9-4CCF06C4718F}" dt="2021-05-05T07:42:21.410" v="483" actId="21"/>
          <ac:spMkLst>
            <pc:docMk/>
            <pc:sldMk cId="1925417711" sldId="271"/>
            <ac:spMk id="5" creationId="{6CBB0211-DC86-41B3-BBAD-A10AAA8C45EC}"/>
          </ac:spMkLst>
        </pc:spChg>
      </pc:sldChg>
      <pc:sldChg chg="modSp new del mod">
        <pc:chgData name="C C" userId="58c016da926720ee" providerId="LiveId" clId="{ADED1403-7374-426A-86E9-4CCF06C4718F}" dt="2021-05-06T07:43:25.251" v="4612" actId="47"/>
        <pc:sldMkLst>
          <pc:docMk/>
          <pc:sldMk cId="2676879831" sldId="272"/>
        </pc:sldMkLst>
        <pc:spChg chg="mod">
          <ac:chgData name="C C" userId="58c016da926720ee" providerId="LiveId" clId="{ADED1403-7374-426A-86E9-4CCF06C4718F}" dt="2021-05-05T08:08:51.616" v="1785" actId="20577"/>
          <ac:spMkLst>
            <pc:docMk/>
            <pc:sldMk cId="2676879831" sldId="272"/>
            <ac:spMk id="2" creationId="{8F332EFF-C966-4B68-B68B-1558DA1B707B}"/>
          </ac:spMkLst>
        </pc:spChg>
      </pc:sldChg>
      <pc:sldChg chg="del">
        <pc:chgData name="C C" userId="58c016da926720ee" providerId="LiveId" clId="{ADED1403-7374-426A-86E9-4CCF06C4718F}" dt="2021-05-05T07:30:49.551" v="7" actId="47"/>
        <pc:sldMkLst>
          <pc:docMk/>
          <pc:sldMk cId="2929093726" sldId="272"/>
        </pc:sldMkLst>
      </pc:sldChg>
      <pc:sldChg chg="addSp delSp modSp new del mod modClrScheme chgLayout">
        <pc:chgData name="C C" userId="58c016da926720ee" providerId="LiveId" clId="{ADED1403-7374-426A-86E9-4CCF06C4718F}" dt="2021-05-06T11:53:29.262" v="5782" actId="47"/>
        <pc:sldMkLst>
          <pc:docMk/>
          <pc:sldMk cId="199262117" sldId="273"/>
        </pc:sldMkLst>
        <pc:spChg chg="del mod ord">
          <ac:chgData name="C C" userId="58c016da926720ee" providerId="LiveId" clId="{ADED1403-7374-426A-86E9-4CCF06C4718F}" dt="2021-05-05T08:10:59.474" v="1789" actId="700"/>
          <ac:spMkLst>
            <pc:docMk/>
            <pc:sldMk cId="199262117" sldId="273"/>
            <ac:spMk id="2" creationId="{3F910B9D-B366-49DC-B87A-CEEBD537F779}"/>
          </ac:spMkLst>
        </pc:spChg>
        <pc:spChg chg="del mod ord">
          <ac:chgData name="C C" userId="58c016da926720ee" providerId="LiveId" clId="{ADED1403-7374-426A-86E9-4CCF06C4718F}" dt="2021-05-05T08:10:59.474" v="1789" actId="700"/>
          <ac:spMkLst>
            <pc:docMk/>
            <pc:sldMk cId="199262117" sldId="273"/>
            <ac:spMk id="3" creationId="{6723DD0E-5990-481F-AC97-0E919E0D03C9}"/>
          </ac:spMkLst>
        </pc:spChg>
        <pc:spChg chg="add mod ord">
          <ac:chgData name="C C" userId="58c016da926720ee" providerId="LiveId" clId="{ADED1403-7374-426A-86E9-4CCF06C4718F}" dt="2021-05-05T08:11:17.592" v="1829" actId="20577"/>
          <ac:spMkLst>
            <pc:docMk/>
            <pc:sldMk cId="199262117" sldId="273"/>
            <ac:spMk id="4" creationId="{D73BB1E5-22F5-414F-B85B-DAFC64C0EF70}"/>
          </ac:spMkLst>
        </pc:spChg>
        <pc:spChg chg="add mod ord">
          <ac:chgData name="C C" userId="58c016da926720ee" providerId="LiveId" clId="{ADED1403-7374-426A-86E9-4CCF06C4718F}" dt="2021-05-05T08:10:59.474" v="1789" actId="700"/>
          <ac:spMkLst>
            <pc:docMk/>
            <pc:sldMk cId="199262117" sldId="273"/>
            <ac:spMk id="5" creationId="{9E7D0286-873D-47FA-A20C-84820E56063D}"/>
          </ac:spMkLst>
        </pc:spChg>
      </pc:sldChg>
      <pc:sldChg chg="new del">
        <pc:chgData name="C C" userId="58c016da926720ee" providerId="LiveId" clId="{ADED1403-7374-426A-86E9-4CCF06C4718F}" dt="2021-05-05T08:09:09.431" v="1787" actId="680"/>
        <pc:sldMkLst>
          <pc:docMk/>
          <pc:sldMk cId="957334256" sldId="273"/>
        </pc:sldMkLst>
      </pc:sldChg>
      <pc:sldChg chg="del">
        <pc:chgData name="C C" userId="58c016da926720ee" providerId="LiveId" clId="{ADED1403-7374-426A-86E9-4CCF06C4718F}" dt="2021-05-05T07:30:49.551" v="7" actId="47"/>
        <pc:sldMkLst>
          <pc:docMk/>
          <pc:sldMk cId="4174762960" sldId="273"/>
        </pc:sldMkLst>
      </pc:sldChg>
      <pc:sldChg chg="modSp new del mod">
        <pc:chgData name="C C" userId="58c016da926720ee" providerId="LiveId" clId="{ADED1403-7374-426A-86E9-4CCF06C4718F}" dt="2021-05-06T11:55:03.338" v="5868" actId="47"/>
        <pc:sldMkLst>
          <pc:docMk/>
          <pc:sldMk cId="2074386560" sldId="274"/>
        </pc:sldMkLst>
        <pc:spChg chg="mod">
          <ac:chgData name="C C" userId="58c016da926720ee" providerId="LiveId" clId="{ADED1403-7374-426A-86E9-4CCF06C4718F}" dt="2021-05-05T08:11:48.334" v="1887" actId="20577"/>
          <ac:spMkLst>
            <pc:docMk/>
            <pc:sldMk cId="2074386560" sldId="274"/>
            <ac:spMk id="2" creationId="{C6F64534-6CB5-4F24-91F8-A0126F420759}"/>
          </ac:spMkLst>
        </pc:spChg>
      </pc:sldChg>
      <pc:sldChg chg="addSp delSp modSp new mod modClrScheme chgLayout">
        <pc:chgData name="C C" userId="58c016da926720ee" providerId="LiveId" clId="{ADED1403-7374-426A-86E9-4CCF06C4718F}" dt="2021-05-09T11:12:29.107" v="6867" actId="404"/>
        <pc:sldMkLst>
          <pc:docMk/>
          <pc:sldMk cId="294830781" sldId="275"/>
        </pc:sldMkLst>
        <pc:spChg chg="mod ord">
          <ac:chgData name="C C" userId="58c016da926720ee" providerId="LiveId" clId="{ADED1403-7374-426A-86E9-4CCF06C4718F}" dt="2021-05-09T11:00:02.107" v="5963" actId="700"/>
          <ac:spMkLst>
            <pc:docMk/>
            <pc:sldMk cId="294830781" sldId="275"/>
            <ac:spMk id="2" creationId="{1BD68B81-7BA1-4833-A3B5-8AC18BB64F24}"/>
          </ac:spMkLst>
        </pc:spChg>
        <pc:spChg chg="del mod ord">
          <ac:chgData name="C C" userId="58c016da926720ee" providerId="LiveId" clId="{ADED1403-7374-426A-86E9-4CCF06C4718F}" dt="2021-05-09T11:00:02.107" v="5963" actId="700"/>
          <ac:spMkLst>
            <pc:docMk/>
            <pc:sldMk cId="294830781" sldId="275"/>
            <ac:spMk id="3" creationId="{4D657C31-17CE-4DBE-A328-A9B426340A44}"/>
          </ac:spMkLst>
        </pc:spChg>
        <pc:spChg chg="add mod ord">
          <ac:chgData name="C C" userId="58c016da926720ee" providerId="LiveId" clId="{ADED1403-7374-426A-86E9-4CCF06C4718F}" dt="2021-05-09T11:12:29.107" v="6867" actId="404"/>
          <ac:spMkLst>
            <pc:docMk/>
            <pc:sldMk cId="294830781" sldId="275"/>
            <ac:spMk id="4" creationId="{F9791533-ACA6-4536-9FC6-02821AFB65B7}"/>
          </ac:spMkLst>
        </pc:spChg>
        <pc:spChg chg="add del mod ord">
          <ac:chgData name="C C" userId="58c016da926720ee" providerId="LiveId" clId="{ADED1403-7374-426A-86E9-4CCF06C4718F}" dt="2021-05-09T11:00:23.652" v="5964"/>
          <ac:spMkLst>
            <pc:docMk/>
            <pc:sldMk cId="294830781" sldId="275"/>
            <ac:spMk id="5" creationId="{28821B2F-112B-42ED-8EC0-A8CEB3F9EC75}"/>
          </ac:spMkLst>
        </pc:spChg>
        <pc:spChg chg="add del">
          <ac:chgData name="C C" userId="58c016da926720ee" providerId="LiveId" clId="{ADED1403-7374-426A-86E9-4CCF06C4718F}" dt="2021-05-09T11:00:46.014" v="5967"/>
          <ac:spMkLst>
            <pc:docMk/>
            <pc:sldMk cId="294830781" sldId="275"/>
            <ac:spMk id="6" creationId="{A6520BB8-DE59-47F5-9953-4165A3FF1C28}"/>
          </ac:spMkLst>
        </pc:spChg>
        <pc:spChg chg="add">
          <ac:chgData name="C C" userId="58c016da926720ee" providerId="LiveId" clId="{ADED1403-7374-426A-86E9-4CCF06C4718F}" dt="2021-05-09T11:00:49.165" v="5968"/>
          <ac:spMkLst>
            <pc:docMk/>
            <pc:sldMk cId="294830781" sldId="275"/>
            <ac:spMk id="7" creationId="{52CBF0B5-1316-40ED-B05A-E8BEDEBF80DE}"/>
          </ac:spMkLst>
        </pc:spChg>
        <pc:spChg chg="add del mod">
          <ac:chgData name="C C" userId="58c016da926720ee" providerId="LiveId" clId="{ADED1403-7374-426A-86E9-4CCF06C4718F}" dt="2021-05-09T11:00:52.134" v="5970"/>
          <ac:spMkLst>
            <pc:docMk/>
            <pc:sldMk cId="294830781" sldId="275"/>
            <ac:spMk id="8" creationId="{2C9B5DB2-EE29-451D-A968-054B7ABC1022}"/>
          </ac:spMkLst>
        </pc:spChg>
        <pc:picChg chg="add mod">
          <ac:chgData name="C C" userId="58c016da926720ee" providerId="LiveId" clId="{ADED1403-7374-426A-86E9-4CCF06C4718F}" dt="2021-05-09T11:01:37.931" v="5978" actId="1076"/>
          <ac:picMkLst>
            <pc:docMk/>
            <pc:sldMk cId="294830781" sldId="275"/>
            <ac:picMk id="10" creationId="{3B739B35-8992-4ADA-A6B0-B932E7F0EE3B}"/>
          </ac:picMkLst>
        </pc:picChg>
        <pc:picChg chg="add mod">
          <ac:chgData name="C C" userId="58c016da926720ee" providerId="LiveId" clId="{ADED1403-7374-426A-86E9-4CCF06C4718F}" dt="2021-05-09T11:01:27.806" v="5975" actId="1076"/>
          <ac:picMkLst>
            <pc:docMk/>
            <pc:sldMk cId="294830781" sldId="275"/>
            <ac:picMk id="2050" creationId="{94F0CB8B-2145-40E7-96C4-FAE5D96FDC25}"/>
          </ac:picMkLst>
        </pc:picChg>
      </pc:sldChg>
      <pc:sldChg chg="del">
        <pc:chgData name="C C" userId="58c016da926720ee" providerId="LiveId" clId="{ADED1403-7374-426A-86E9-4CCF06C4718F}" dt="2021-05-05T07:30:49.551" v="7" actId="47"/>
        <pc:sldMkLst>
          <pc:docMk/>
          <pc:sldMk cId="664356640" sldId="276"/>
        </pc:sldMkLst>
      </pc:sldChg>
      <pc:sldChg chg="addSp delSp modSp new mod modClrScheme chgLayout">
        <pc:chgData name="C C" userId="58c016da926720ee" providerId="LiveId" clId="{ADED1403-7374-426A-86E9-4CCF06C4718F}" dt="2021-05-09T11:18:13.490" v="6885" actId="1076"/>
        <pc:sldMkLst>
          <pc:docMk/>
          <pc:sldMk cId="4276211750" sldId="276"/>
        </pc:sldMkLst>
        <pc:spChg chg="mod ord">
          <ac:chgData name="C C" userId="58c016da926720ee" providerId="LiveId" clId="{ADED1403-7374-426A-86E9-4CCF06C4718F}" dt="2021-05-09T11:12:44.637" v="6870" actId="700"/>
          <ac:spMkLst>
            <pc:docMk/>
            <pc:sldMk cId="4276211750" sldId="276"/>
            <ac:spMk id="2" creationId="{61759051-D563-46BB-BB2B-501A59939ECC}"/>
          </ac:spMkLst>
        </pc:spChg>
        <pc:spChg chg="del mod ord">
          <ac:chgData name="C C" userId="58c016da926720ee" providerId="LiveId" clId="{ADED1403-7374-426A-86E9-4CCF06C4718F}" dt="2021-05-09T11:12:33.577" v="6868" actId="700"/>
          <ac:spMkLst>
            <pc:docMk/>
            <pc:sldMk cId="4276211750" sldId="276"/>
            <ac:spMk id="3" creationId="{9FDF1A1F-EAA9-44EE-927F-9C09F7C8BACE}"/>
          </ac:spMkLst>
        </pc:spChg>
        <pc:spChg chg="add del mod ord">
          <ac:chgData name="C C" userId="58c016da926720ee" providerId="LiveId" clId="{ADED1403-7374-426A-86E9-4CCF06C4718F}" dt="2021-05-09T11:12:36.809" v="6869" actId="700"/>
          <ac:spMkLst>
            <pc:docMk/>
            <pc:sldMk cId="4276211750" sldId="276"/>
            <ac:spMk id="4" creationId="{23A4FEF6-7F2D-4BC5-87DD-8971E958F938}"/>
          </ac:spMkLst>
        </pc:spChg>
        <pc:spChg chg="add del mod ord">
          <ac:chgData name="C C" userId="58c016da926720ee" providerId="LiveId" clId="{ADED1403-7374-426A-86E9-4CCF06C4718F}" dt="2021-05-09T11:12:44.637" v="6870" actId="700"/>
          <ac:spMkLst>
            <pc:docMk/>
            <pc:sldMk cId="4276211750" sldId="276"/>
            <ac:spMk id="5" creationId="{DE958AC9-6A85-4439-AEDC-36F9EDB13276}"/>
          </ac:spMkLst>
        </pc:spChg>
        <pc:spChg chg="add del mod ord">
          <ac:chgData name="C C" userId="58c016da926720ee" providerId="LiveId" clId="{ADED1403-7374-426A-86E9-4CCF06C4718F}" dt="2021-05-09T11:12:44.637" v="6870" actId="700"/>
          <ac:spMkLst>
            <pc:docMk/>
            <pc:sldMk cId="4276211750" sldId="276"/>
            <ac:spMk id="6" creationId="{5E37A7B2-5BDF-4F33-ADF2-6D0B4BE02EBC}"/>
          </ac:spMkLst>
        </pc:spChg>
        <pc:spChg chg="add del mod ord">
          <ac:chgData name="C C" userId="58c016da926720ee" providerId="LiveId" clId="{ADED1403-7374-426A-86E9-4CCF06C4718F}" dt="2021-05-09T11:17:55.263" v="6879" actId="478"/>
          <ac:spMkLst>
            <pc:docMk/>
            <pc:sldMk cId="4276211750" sldId="276"/>
            <ac:spMk id="7" creationId="{C4CCAE41-AA96-4DB8-B8B7-60498F7421AF}"/>
          </ac:spMkLst>
        </pc:spChg>
        <pc:spChg chg="add del mod ord">
          <ac:chgData name="C C" userId="58c016da926720ee" providerId="LiveId" clId="{ADED1403-7374-426A-86E9-4CCF06C4718F}" dt="2021-05-09T11:17:09.863" v="6872" actId="22"/>
          <ac:spMkLst>
            <pc:docMk/>
            <pc:sldMk cId="4276211750" sldId="276"/>
            <ac:spMk id="8" creationId="{8B0FED57-C791-4901-AD19-F1D61005943C}"/>
          </ac:spMkLst>
        </pc:spChg>
        <pc:picChg chg="add mod ord">
          <ac:chgData name="C C" userId="58c016da926720ee" providerId="LiveId" clId="{ADED1403-7374-426A-86E9-4CCF06C4718F}" dt="2021-05-09T11:18:09.913" v="6884" actId="1076"/>
          <ac:picMkLst>
            <pc:docMk/>
            <pc:sldMk cId="4276211750" sldId="276"/>
            <ac:picMk id="10" creationId="{448702E8-8C59-426E-8512-65D1E6445A41}"/>
          </ac:picMkLst>
        </pc:picChg>
        <pc:picChg chg="add mod">
          <ac:chgData name="C C" userId="58c016da926720ee" providerId="LiveId" clId="{ADED1403-7374-426A-86E9-4CCF06C4718F}" dt="2021-05-09T11:18:13.490" v="6885" actId="1076"/>
          <ac:picMkLst>
            <pc:docMk/>
            <pc:sldMk cId="4276211750" sldId="276"/>
            <ac:picMk id="4098" creationId="{1A6AB19F-6536-4477-BAC5-E261A671142A}"/>
          </ac:picMkLst>
        </pc:picChg>
      </pc:sldChg>
      <pc:sldChg chg="addSp delSp modSp new mod modClrScheme chgLayout">
        <pc:chgData name="C C" userId="58c016da926720ee" providerId="LiveId" clId="{ADED1403-7374-426A-86E9-4CCF06C4718F}" dt="2021-05-09T11:09:30.558" v="6482" actId="1076"/>
        <pc:sldMkLst>
          <pc:docMk/>
          <pc:sldMk cId="3165418319" sldId="277"/>
        </pc:sldMkLst>
        <pc:spChg chg="mod ord">
          <ac:chgData name="C C" userId="58c016da926720ee" providerId="LiveId" clId="{ADED1403-7374-426A-86E9-4CCF06C4718F}" dt="2021-05-09T10:58:01.159" v="5902" actId="20577"/>
          <ac:spMkLst>
            <pc:docMk/>
            <pc:sldMk cId="3165418319" sldId="277"/>
            <ac:spMk id="2" creationId="{D0D1CB08-FF31-4BF4-B6CD-54A0B0411EC2}"/>
          </ac:spMkLst>
        </pc:spChg>
        <pc:spChg chg="del mod ord">
          <ac:chgData name="C C" userId="58c016da926720ee" providerId="LiveId" clId="{ADED1403-7374-426A-86E9-4CCF06C4718F}" dt="2021-05-09T10:57:35.272" v="5897" actId="700"/>
          <ac:spMkLst>
            <pc:docMk/>
            <pc:sldMk cId="3165418319" sldId="277"/>
            <ac:spMk id="3" creationId="{B346BD0E-405D-4CB3-A677-DA7DAE33D08C}"/>
          </ac:spMkLst>
        </pc:spChg>
        <pc:spChg chg="add del mod ord">
          <ac:chgData name="C C" userId="58c016da926720ee" providerId="LiveId" clId="{ADED1403-7374-426A-86E9-4CCF06C4718F}" dt="2021-05-09T10:57:36.509" v="5898" actId="22"/>
          <ac:spMkLst>
            <pc:docMk/>
            <pc:sldMk cId="3165418319" sldId="277"/>
            <ac:spMk id="4" creationId="{67F3AD91-DB66-42EB-BE12-7E18748B4472}"/>
          </ac:spMkLst>
        </pc:spChg>
        <pc:spChg chg="add del mod ord">
          <ac:chgData name="C C" userId="58c016da926720ee" providerId="LiveId" clId="{ADED1403-7374-426A-86E9-4CCF06C4718F}" dt="2021-05-09T10:57:51.840" v="5899" actId="22"/>
          <ac:spMkLst>
            <pc:docMk/>
            <pc:sldMk cId="3165418319" sldId="277"/>
            <ac:spMk id="5" creationId="{C8DB7A5A-2BE3-4504-A89A-C1ECFD45436D}"/>
          </ac:spMkLst>
        </pc:spChg>
        <pc:picChg chg="add mod ord">
          <ac:chgData name="C C" userId="58c016da926720ee" providerId="LiveId" clId="{ADED1403-7374-426A-86E9-4CCF06C4718F}" dt="2021-05-09T11:09:22.805" v="6479" actId="14100"/>
          <ac:picMkLst>
            <pc:docMk/>
            <pc:sldMk cId="3165418319" sldId="277"/>
            <ac:picMk id="7" creationId="{F5C5C911-3885-458B-A22F-4D7FB42366A7}"/>
          </ac:picMkLst>
        </pc:picChg>
        <pc:picChg chg="add mod ord">
          <ac:chgData name="C C" userId="58c016da926720ee" providerId="LiveId" clId="{ADED1403-7374-426A-86E9-4CCF06C4718F}" dt="2021-05-09T11:09:30.558" v="6482" actId="1076"/>
          <ac:picMkLst>
            <pc:docMk/>
            <pc:sldMk cId="3165418319" sldId="277"/>
            <ac:picMk id="9" creationId="{3AF86CEF-354D-4C23-A67B-99418349FC27}"/>
          </ac:picMkLst>
        </pc:picChg>
      </pc:sldChg>
      <pc:sldChg chg="del">
        <pc:chgData name="C C" userId="58c016da926720ee" providerId="LiveId" clId="{ADED1403-7374-426A-86E9-4CCF06C4718F}" dt="2021-05-05T07:30:49.551" v="7" actId="47"/>
        <pc:sldMkLst>
          <pc:docMk/>
          <pc:sldMk cId="1713905307" sldId="278"/>
        </pc:sldMkLst>
      </pc:sldChg>
      <pc:sldChg chg="addSp delSp modSp new mod modAnim">
        <pc:chgData name="C C" userId="58c016da926720ee" providerId="LiveId" clId="{ADED1403-7374-426A-86E9-4CCF06C4718F}" dt="2021-05-05T08:48:40.283" v="2288"/>
        <pc:sldMkLst>
          <pc:docMk/>
          <pc:sldMk cId="2285132111" sldId="278"/>
        </pc:sldMkLst>
        <pc:spChg chg="mod">
          <ac:chgData name="C C" userId="58c016da926720ee" providerId="LiveId" clId="{ADED1403-7374-426A-86E9-4CCF06C4718F}" dt="2021-05-05T08:44:47.947" v="2276" actId="20577"/>
          <ac:spMkLst>
            <pc:docMk/>
            <pc:sldMk cId="2285132111" sldId="278"/>
            <ac:spMk id="2" creationId="{1B53D738-38A8-4726-A700-358DAC3CFFE7}"/>
          </ac:spMkLst>
        </pc:spChg>
        <pc:spChg chg="add del mod">
          <ac:chgData name="C C" userId="58c016da926720ee" providerId="LiveId" clId="{ADED1403-7374-426A-86E9-4CCF06C4718F}" dt="2021-05-05T08:42:00.530" v="2259"/>
          <ac:spMkLst>
            <pc:docMk/>
            <pc:sldMk cId="2285132111" sldId="278"/>
            <ac:spMk id="7" creationId="{0AD3F54E-83B1-40A8-B890-212A77D14646}"/>
          </ac:spMkLst>
        </pc:spChg>
        <pc:spChg chg="add mod">
          <ac:chgData name="C C" userId="58c016da926720ee" providerId="LiveId" clId="{ADED1403-7374-426A-86E9-4CCF06C4718F}" dt="2021-05-05T08:42:07.750" v="2261" actId="1076"/>
          <ac:spMkLst>
            <pc:docMk/>
            <pc:sldMk cId="2285132111" sldId="278"/>
            <ac:spMk id="8" creationId="{47E15FF7-8CBA-4E6E-98DC-1887ECF9A810}"/>
          </ac:spMkLst>
        </pc:spChg>
        <pc:spChg chg="add mod">
          <ac:chgData name="C C" userId="58c016da926720ee" providerId="LiveId" clId="{ADED1403-7374-426A-86E9-4CCF06C4718F}" dt="2021-05-05T08:42:07.750" v="2261" actId="1076"/>
          <ac:spMkLst>
            <pc:docMk/>
            <pc:sldMk cId="2285132111" sldId="278"/>
            <ac:spMk id="9" creationId="{53933D8A-431A-4928-9579-F0022FB79ECF}"/>
          </ac:spMkLst>
        </pc:spChg>
        <pc:picChg chg="add mod">
          <ac:chgData name="C C" userId="58c016da926720ee" providerId="LiveId" clId="{ADED1403-7374-426A-86E9-4CCF06C4718F}" dt="2021-05-05T08:48:24.534" v="2286" actId="1076"/>
          <ac:picMkLst>
            <pc:docMk/>
            <pc:sldMk cId="2285132111" sldId="278"/>
            <ac:picMk id="5" creationId="{8F10A67C-1113-4A60-800B-BFEF7A31921D}"/>
          </ac:picMkLst>
        </pc:picChg>
        <pc:picChg chg="add mod">
          <ac:chgData name="C C" userId="58c016da926720ee" providerId="LiveId" clId="{ADED1403-7374-426A-86E9-4CCF06C4718F}" dt="2021-05-05T08:48:26.604" v="2287" actId="1076"/>
          <ac:picMkLst>
            <pc:docMk/>
            <pc:sldMk cId="2285132111" sldId="278"/>
            <ac:picMk id="6" creationId="{921E2FBC-5CA6-4F45-A036-DD7D5D2C5724}"/>
          </ac:picMkLst>
        </pc:picChg>
      </pc:sldChg>
      <pc:sldChg chg="addSp delSp modSp new mod modAnim">
        <pc:chgData name="C C" userId="58c016da926720ee" providerId="LiveId" clId="{ADED1403-7374-426A-86E9-4CCF06C4718F}" dt="2021-05-05T08:42:20.767" v="2264"/>
        <pc:sldMkLst>
          <pc:docMk/>
          <pc:sldMk cId="1639407339" sldId="279"/>
        </pc:sldMkLst>
        <pc:spChg chg="mod">
          <ac:chgData name="C C" userId="58c016da926720ee" providerId="LiveId" clId="{ADED1403-7374-426A-86E9-4CCF06C4718F}" dt="2021-05-05T08:37:34.786" v="2251" actId="6549"/>
          <ac:spMkLst>
            <pc:docMk/>
            <pc:sldMk cId="1639407339" sldId="279"/>
            <ac:spMk id="2" creationId="{15942214-3773-4279-9FD8-DDC0FCC6E0AE}"/>
          </ac:spMkLst>
        </pc:spChg>
        <pc:spChg chg="del mod">
          <ac:chgData name="C C" userId="58c016da926720ee" providerId="LiveId" clId="{ADED1403-7374-426A-86E9-4CCF06C4718F}" dt="2021-05-05T08:30:25.442" v="2202" actId="478"/>
          <ac:spMkLst>
            <pc:docMk/>
            <pc:sldMk cId="1639407339" sldId="279"/>
            <ac:spMk id="3" creationId="{E1FA30E1-676F-41C4-B0E6-E3A264C7F246}"/>
          </ac:spMkLst>
        </pc:spChg>
        <pc:spChg chg="add mod">
          <ac:chgData name="C C" userId="58c016da926720ee" providerId="LiveId" clId="{ADED1403-7374-426A-86E9-4CCF06C4718F}" dt="2021-05-05T08:32:54.141" v="2216" actId="207"/>
          <ac:spMkLst>
            <pc:docMk/>
            <pc:sldMk cId="1639407339" sldId="279"/>
            <ac:spMk id="4" creationId="{BE8D102E-ECFD-4C63-86E5-94D729F51AA2}"/>
          </ac:spMkLst>
        </pc:spChg>
        <pc:spChg chg="add mod">
          <ac:chgData name="C C" userId="58c016da926720ee" providerId="LiveId" clId="{ADED1403-7374-426A-86E9-4CCF06C4718F}" dt="2021-05-05T08:33:03.325" v="2230" actId="20577"/>
          <ac:spMkLst>
            <pc:docMk/>
            <pc:sldMk cId="1639407339" sldId="279"/>
            <ac:spMk id="5" creationId="{1E2000D7-2D6B-4812-A7EC-DCA4D5B80493}"/>
          </ac:spMkLst>
        </pc:spChg>
        <pc:picChg chg="add mod ord">
          <ac:chgData name="C C" userId="58c016da926720ee" providerId="LiveId" clId="{ADED1403-7374-426A-86E9-4CCF06C4718F}" dt="2021-05-05T08:34:18.326" v="2238" actId="167"/>
          <ac:picMkLst>
            <pc:docMk/>
            <pc:sldMk cId="1639407339" sldId="279"/>
            <ac:picMk id="7" creationId="{F5CB51EB-3938-409A-A8F2-483485C4B802}"/>
          </ac:picMkLst>
        </pc:picChg>
        <pc:picChg chg="add del mod">
          <ac:chgData name="C C" userId="58c016da926720ee" providerId="LiveId" clId="{ADED1403-7374-426A-86E9-4CCF06C4718F}" dt="2021-05-05T08:30:26.209" v="2203" actId="478"/>
          <ac:picMkLst>
            <pc:docMk/>
            <pc:sldMk cId="1639407339" sldId="279"/>
            <ac:picMk id="2050" creationId="{879FF91E-CABC-4E20-83A4-7148E2B221A9}"/>
          </ac:picMkLst>
        </pc:picChg>
        <pc:picChg chg="add del mod">
          <ac:chgData name="C C" userId="58c016da926720ee" providerId="LiveId" clId="{ADED1403-7374-426A-86E9-4CCF06C4718F}" dt="2021-05-05T08:31:58.713" v="2210" actId="478"/>
          <ac:picMkLst>
            <pc:docMk/>
            <pc:sldMk cId="1639407339" sldId="279"/>
            <ac:picMk id="2052" creationId="{48CEB477-AB2C-4612-A03C-16B76D23AB89}"/>
          </ac:picMkLst>
        </pc:picChg>
        <pc:picChg chg="add mod">
          <ac:chgData name="C C" userId="58c016da926720ee" providerId="LiveId" clId="{ADED1403-7374-426A-86E9-4CCF06C4718F}" dt="2021-05-05T08:32:29.286" v="2213" actId="1076"/>
          <ac:picMkLst>
            <pc:docMk/>
            <pc:sldMk cId="1639407339" sldId="279"/>
            <ac:picMk id="2054" creationId="{E194D46A-608C-4F5D-8A91-A129A43FF4F2}"/>
          </ac:picMkLst>
        </pc:picChg>
      </pc:sldChg>
      <pc:sldChg chg="delSp modSp add del mod ord">
        <pc:chgData name="C C" userId="58c016da926720ee" providerId="LiveId" clId="{ADED1403-7374-426A-86E9-4CCF06C4718F}" dt="2021-05-05T08:44:44.041" v="2272" actId="47"/>
        <pc:sldMkLst>
          <pc:docMk/>
          <pc:sldMk cId="640570766" sldId="280"/>
        </pc:sldMkLst>
        <pc:spChg chg="mod">
          <ac:chgData name="C C" userId="58c016da926720ee" providerId="LiveId" clId="{ADED1403-7374-426A-86E9-4CCF06C4718F}" dt="2021-05-05T08:37:40.044" v="2255" actId="20577"/>
          <ac:spMkLst>
            <pc:docMk/>
            <pc:sldMk cId="640570766" sldId="280"/>
            <ac:spMk id="2" creationId="{15942214-3773-4279-9FD8-DDC0FCC6E0AE}"/>
          </ac:spMkLst>
        </pc:spChg>
        <pc:picChg chg="del">
          <ac:chgData name="C C" userId="58c016da926720ee" providerId="LiveId" clId="{ADED1403-7374-426A-86E9-4CCF06C4718F}" dt="2021-05-05T08:37:18.309" v="2242" actId="478"/>
          <ac:picMkLst>
            <pc:docMk/>
            <pc:sldMk cId="640570766" sldId="280"/>
            <ac:picMk id="7" creationId="{F5CB51EB-3938-409A-A8F2-483485C4B802}"/>
          </ac:picMkLst>
        </pc:picChg>
        <pc:picChg chg="del">
          <ac:chgData name="C C" userId="58c016da926720ee" providerId="LiveId" clId="{ADED1403-7374-426A-86E9-4CCF06C4718F}" dt="2021-05-05T08:37:20.357" v="2243" actId="478"/>
          <ac:picMkLst>
            <pc:docMk/>
            <pc:sldMk cId="640570766" sldId="280"/>
            <ac:picMk id="2054" creationId="{E194D46A-608C-4F5D-8A91-A129A43FF4F2}"/>
          </ac:picMkLst>
        </pc:picChg>
      </pc:sldChg>
      <pc:sldChg chg="del">
        <pc:chgData name="C C" userId="58c016da926720ee" providerId="LiveId" clId="{ADED1403-7374-426A-86E9-4CCF06C4718F}" dt="2021-05-05T07:30:49.551" v="7" actId="47"/>
        <pc:sldMkLst>
          <pc:docMk/>
          <pc:sldMk cId="1618184174" sldId="280"/>
        </pc:sldMkLst>
      </pc:sldChg>
      <pc:sldChg chg="del">
        <pc:chgData name="C C" userId="58c016da926720ee" providerId="LiveId" clId="{ADED1403-7374-426A-86E9-4CCF06C4718F}" dt="2021-05-05T07:30:49.551" v="7" actId="47"/>
        <pc:sldMkLst>
          <pc:docMk/>
          <pc:sldMk cId="2715604998" sldId="281"/>
        </pc:sldMkLst>
      </pc:sldChg>
      <pc:sldChg chg="addSp delSp modSp add mod modAnim">
        <pc:chgData name="C C" userId="58c016da926720ee" providerId="LiveId" clId="{ADED1403-7374-426A-86E9-4CCF06C4718F}" dt="2021-05-05T08:48:01.132" v="2282" actId="1076"/>
        <pc:sldMkLst>
          <pc:docMk/>
          <pc:sldMk cId="3345767106" sldId="281"/>
        </pc:sldMkLst>
        <pc:spChg chg="mod">
          <ac:chgData name="C C" userId="58c016da926720ee" providerId="LiveId" clId="{ADED1403-7374-426A-86E9-4CCF06C4718F}" dt="2021-05-05T08:46:39.827" v="2278" actId="20577"/>
          <ac:spMkLst>
            <pc:docMk/>
            <pc:sldMk cId="3345767106" sldId="281"/>
            <ac:spMk id="2" creationId="{15942214-3773-4279-9FD8-DDC0FCC6E0AE}"/>
          </ac:spMkLst>
        </pc:spChg>
        <pc:spChg chg="del">
          <ac:chgData name="C C" userId="58c016da926720ee" providerId="LiveId" clId="{ADED1403-7374-426A-86E9-4CCF06C4718F}" dt="2021-05-05T08:43:11.503" v="2267" actId="478"/>
          <ac:spMkLst>
            <pc:docMk/>
            <pc:sldMk cId="3345767106" sldId="281"/>
            <ac:spMk id="4" creationId="{BE8D102E-ECFD-4C63-86E5-94D729F51AA2}"/>
          </ac:spMkLst>
        </pc:spChg>
        <pc:spChg chg="del">
          <ac:chgData name="C C" userId="58c016da926720ee" providerId="LiveId" clId="{ADED1403-7374-426A-86E9-4CCF06C4718F}" dt="2021-05-05T08:43:11.503" v="2267" actId="478"/>
          <ac:spMkLst>
            <pc:docMk/>
            <pc:sldMk cId="3345767106" sldId="281"/>
            <ac:spMk id="5" creationId="{1E2000D7-2D6B-4812-A7EC-DCA4D5B80493}"/>
          </ac:spMkLst>
        </pc:spChg>
        <pc:picChg chg="add mod">
          <ac:chgData name="C C" userId="58c016da926720ee" providerId="LiveId" clId="{ADED1403-7374-426A-86E9-4CCF06C4718F}" dt="2021-05-05T08:46:42.171" v="2279" actId="14100"/>
          <ac:picMkLst>
            <pc:docMk/>
            <pc:sldMk cId="3345767106" sldId="281"/>
            <ac:picMk id="6" creationId="{C213EE6C-0AB8-49F9-B941-D012C29A5D3A}"/>
          </ac:picMkLst>
        </pc:picChg>
        <pc:picChg chg="del">
          <ac:chgData name="C C" userId="58c016da926720ee" providerId="LiveId" clId="{ADED1403-7374-426A-86E9-4CCF06C4718F}" dt="2021-05-05T08:43:10.357" v="2266" actId="478"/>
          <ac:picMkLst>
            <pc:docMk/>
            <pc:sldMk cId="3345767106" sldId="281"/>
            <ac:picMk id="7" creationId="{F5CB51EB-3938-409A-A8F2-483485C4B802}"/>
          </ac:picMkLst>
        </pc:picChg>
        <pc:picChg chg="add mod">
          <ac:chgData name="C C" userId="58c016da926720ee" providerId="LiveId" clId="{ADED1403-7374-426A-86E9-4CCF06C4718F}" dt="2021-05-05T08:48:01.132" v="2282" actId="1076"/>
          <ac:picMkLst>
            <pc:docMk/>
            <pc:sldMk cId="3345767106" sldId="281"/>
            <ac:picMk id="9" creationId="{14763E7B-A72E-464D-AD80-9AE70F13E231}"/>
          </ac:picMkLst>
        </pc:picChg>
        <pc:picChg chg="del">
          <ac:chgData name="C C" userId="58c016da926720ee" providerId="LiveId" clId="{ADED1403-7374-426A-86E9-4CCF06C4718F}" dt="2021-05-05T08:43:11.503" v="2267" actId="478"/>
          <ac:picMkLst>
            <pc:docMk/>
            <pc:sldMk cId="3345767106" sldId="281"/>
            <ac:picMk id="2054" creationId="{E194D46A-608C-4F5D-8A91-A129A43FF4F2}"/>
          </ac:picMkLst>
        </pc:picChg>
      </pc:sldChg>
      <pc:sldChg chg="addSp delSp modSp new mod modClrScheme chgLayout">
        <pc:chgData name="C C" userId="58c016da926720ee" providerId="LiveId" clId="{ADED1403-7374-426A-86E9-4CCF06C4718F}" dt="2021-05-05T11:26:40.172" v="3463" actId="313"/>
        <pc:sldMkLst>
          <pc:docMk/>
          <pc:sldMk cId="3598661300" sldId="282"/>
        </pc:sldMkLst>
        <pc:spChg chg="mod ord">
          <ac:chgData name="C C" userId="58c016da926720ee" providerId="LiveId" clId="{ADED1403-7374-426A-86E9-4CCF06C4718F}" dt="2021-05-05T11:26:40.172" v="3463" actId="313"/>
          <ac:spMkLst>
            <pc:docMk/>
            <pc:sldMk cId="3598661300" sldId="282"/>
            <ac:spMk id="2" creationId="{19D60844-D5CE-496D-88A7-F6CB0A902E5B}"/>
          </ac:spMkLst>
        </pc:spChg>
        <pc:spChg chg="del mod ord">
          <ac:chgData name="C C" userId="58c016da926720ee" providerId="LiveId" clId="{ADED1403-7374-426A-86E9-4CCF06C4718F}" dt="2021-05-05T09:43:33.959" v="2511" actId="700"/>
          <ac:spMkLst>
            <pc:docMk/>
            <pc:sldMk cId="3598661300" sldId="282"/>
            <ac:spMk id="3" creationId="{E7FAE6B2-8595-4FD4-990B-EDC7E75DFE7D}"/>
          </ac:spMkLst>
        </pc:spChg>
        <pc:spChg chg="del">
          <ac:chgData name="C C" userId="58c016da926720ee" providerId="LiveId" clId="{ADED1403-7374-426A-86E9-4CCF06C4718F}" dt="2021-05-05T09:43:33.959" v="2511" actId="700"/>
          <ac:spMkLst>
            <pc:docMk/>
            <pc:sldMk cId="3598661300" sldId="282"/>
            <ac:spMk id="4" creationId="{F7ABE525-E9AA-4C3E-9AE5-2722A624C7DE}"/>
          </ac:spMkLst>
        </pc:spChg>
        <pc:spChg chg="add mod ord">
          <ac:chgData name="C C" userId="58c016da926720ee" providerId="LiveId" clId="{ADED1403-7374-426A-86E9-4CCF06C4718F}" dt="2021-05-05T11:18:02.324" v="3238" actId="20577"/>
          <ac:spMkLst>
            <pc:docMk/>
            <pc:sldMk cId="3598661300" sldId="282"/>
            <ac:spMk id="5" creationId="{2B29F1DD-E98E-4C46-B2C1-CFDC179A2161}"/>
          </ac:spMkLst>
        </pc:spChg>
      </pc:sldChg>
      <pc:sldChg chg="new del">
        <pc:chgData name="C C" userId="58c016da926720ee" providerId="LiveId" clId="{ADED1403-7374-426A-86E9-4CCF06C4718F}" dt="2021-05-05T08:48:04.388" v="2284" actId="47"/>
        <pc:sldMkLst>
          <pc:docMk/>
          <pc:sldMk cId="3865688317" sldId="282"/>
        </pc:sldMkLst>
      </pc:sldChg>
      <pc:sldChg chg="addSp delSp modSp new mod modClrScheme chgLayout">
        <pc:chgData name="C C" userId="58c016da926720ee" providerId="LiveId" clId="{ADED1403-7374-426A-86E9-4CCF06C4718F}" dt="2021-05-05T11:29:02.975" v="3666" actId="6549"/>
        <pc:sldMkLst>
          <pc:docMk/>
          <pc:sldMk cId="2203957293" sldId="283"/>
        </pc:sldMkLst>
        <pc:spChg chg="mod ord">
          <ac:chgData name="C C" userId="58c016da926720ee" providerId="LiveId" clId="{ADED1403-7374-426A-86E9-4CCF06C4718F}" dt="2021-05-05T11:26:55.693" v="3492" actId="700"/>
          <ac:spMkLst>
            <pc:docMk/>
            <pc:sldMk cId="2203957293" sldId="283"/>
            <ac:spMk id="2" creationId="{58293038-7A8E-4A35-97F5-564366259961}"/>
          </ac:spMkLst>
        </pc:spChg>
        <pc:spChg chg="del mod ord">
          <ac:chgData name="C C" userId="58c016da926720ee" providerId="LiveId" clId="{ADED1403-7374-426A-86E9-4CCF06C4718F}" dt="2021-05-05T11:26:55.693" v="3492" actId="700"/>
          <ac:spMkLst>
            <pc:docMk/>
            <pc:sldMk cId="2203957293" sldId="283"/>
            <ac:spMk id="3" creationId="{B320A2A3-FE75-4103-8448-38F8992CA4D8}"/>
          </ac:spMkLst>
        </pc:spChg>
        <pc:spChg chg="del">
          <ac:chgData name="C C" userId="58c016da926720ee" providerId="LiveId" clId="{ADED1403-7374-426A-86E9-4CCF06C4718F}" dt="2021-05-05T11:26:55.693" v="3492" actId="700"/>
          <ac:spMkLst>
            <pc:docMk/>
            <pc:sldMk cId="2203957293" sldId="283"/>
            <ac:spMk id="4" creationId="{C8F1A1D6-F969-4543-AE00-2D78F59F0A5E}"/>
          </ac:spMkLst>
        </pc:spChg>
        <pc:spChg chg="add mod ord">
          <ac:chgData name="C C" userId="58c016da926720ee" providerId="LiveId" clId="{ADED1403-7374-426A-86E9-4CCF06C4718F}" dt="2021-05-05T11:29:02.975" v="3666" actId="6549"/>
          <ac:spMkLst>
            <pc:docMk/>
            <pc:sldMk cId="2203957293" sldId="283"/>
            <ac:spMk id="5" creationId="{AAA62B3E-5C4E-40D4-8C65-C925F3E045E8}"/>
          </ac:spMkLst>
        </pc:spChg>
      </pc:sldChg>
      <pc:sldChg chg="addSp delSp modSp add mod chgLayout">
        <pc:chgData name="C C" userId="58c016da926720ee" providerId="LiveId" clId="{ADED1403-7374-426A-86E9-4CCF06C4718F}" dt="2021-05-05T11:34:49.942" v="4139" actId="313"/>
        <pc:sldMkLst>
          <pc:docMk/>
          <pc:sldMk cId="3746612454" sldId="284"/>
        </pc:sldMkLst>
        <pc:spChg chg="mod ord">
          <ac:chgData name="C C" userId="58c016da926720ee" providerId="LiveId" clId="{ADED1403-7374-426A-86E9-4CCF06C4718F}" dt="2021-05-05T11:30:27.180" v="3719" actId="113"/>
          <ac:spMkLst>
            <pc:docMk/>
            <pc:sldMk cId="3746612454" sldId="284"/>
            <ac:spMk id="2" creationId="{2DF80798-CB8D-4689-B832-151139E847E7}"/>
          </ac:spMkLst>
        </pc:spChg>
        <pc:spChg chg="add del mod">
          <ac:chgData name="C C" userId="58c016da926720ee" providerId="LiveId" clId="{ADED1403-7374-426A-86E9-4CCF06C4718F}" dt="2021-05-05T11:30:20.561" v="3717" actId="700"/>
          <ac:spMkLst>
            <pc:docMk/>
            <pc:sldMk cId="3746612454" sldId="284"/>
            <ac:spMk id="3" creationId="{5076F67E-AF94-4536-BD5A-7D7C6C6AA21C}"/>
          </ac:spMkLst>
        </pc:spChg>
        <pc:spChg chg="add mod ord">
          <ac:chgData name="C C" userId="58c016da926720ee" providerId="LiveId" clId="{ADED1403-7374-426A-86E9-4CCF06C4718F}" dt="2021-05-05T11:34:49.942" v="4139" actId="313"/>
          <ac:spMkLst>
            <pc:docMk/>
            <pc:sldMk cId="3746612454" sldId="284"/>
            <ac:spMk id="4" creationId="{DDB87FFB-50AC-43DE-8E7D-2F3EC5CF02E8}"/>
          </ac:spMkLst>
        </pc:spChg>
        <pc:spChg chg="add del mod ord">
          <ac:chgData name="C C" userId="58c016da926720ee" providerId="LiveId" clId="{ADED1403-7374-426A-86E9-4CCF06C4718F}" dt="2021-05-05T11:30:24.192" v="3718"/>
          <ac:spMkLst>
            <pc:docMk/>
            <pc:sldMk cId="3746612454" sldId="284"/>
            <ac:spMk id="5" creationId="{7AE8FF09-3DCC-4550-8031-09EB8BB2FBEE}"/>
          </ac:spMkLst>
        </pc:spChg>
        <pc:picChg chg="add mod">
          <ac:chgData name="C C" userId="58c016da926720ee" providerId="LiveId" clId="{ADED1403-7374-426A-86E9-4CCF06C4718F}" dt="2021-05-05T11:34:48.357" v="4138" actId="1076"/>
          <ac:picMkLst>
            <pc:docMk/>
            <pc:sldMk cId="3746612454" sldId="284"/>
            <ac:picMk id="8" creationId="{D8861F39-7ABA-467F-A085-E69305F58CB1}"/>
          </ac:picMkLst>
        </pc:picChg>
        <pc:picChg chg="del">
          <ac:chgData name="C C" userId="58c016da926720ee" providerId="LiveId" clId="{ADED1403-7374-426A-86E9-4CCF06C4718F}" dt="2021-05-05T11:30:11.402" v="3715" actId="478"/>
          <ac:picMkLst>
            <pc:docMk/>
            <pc:sldMk cId="3746612454" sldId="284"/>
            <ac:picMk id="7170" creationId="{508405BD-355F-4AC2-B84D-AEF6653F0638}"/>
          </ac:picMkLst>
        </pc:picChg>
        <pc:picChg chg="del">
          <ac:chgData name="C C" userId="58c016da926720ee" providerId="LiveId" clId="{ADED1403-7374-426A-86E9-4CCF06C4718F}" dt="2021-05-05T11:30:15.893" v="3716" actId="478"/>
          <ac:picMkLst>
            <pc:docMk/>
            <pc:sldMk cId="3746612454" sldId="284"/>
            <ac:picMk id="7172" creationId="{E98AEF24-8C97-425F-805B-E45D868FEA35}"/>
          </ac:picMkLst>
        </pc:picChg>
      </pc:sldChg>
      <pc:sldChg chg="addSp delSp modSp add mod ord modNotesTx">
        <pc:chgData name="C C" userId="58c016da926720ee" providerId="LiveId" clId="{ADED1403-7374-426A-86E9-4CCF06C4718F}" dt="2021-05-06T07:42:25.855" v="4596" actId="20578"/>
        <pc:sldMkLst>
          <pc:docMk/>
          <pc:sldMk cId="738425410" sldId="285"/>
        </pc:sldMkLst>
        <pc:spChg chg="mod">
          <ac:chgData name="C C" userId="58c016da926720ee" providerId="LiveId" clId="{ADED1403-7374-426A-86E9-4CCF06C4718F}" dt="2021-05-05T11:46:32.363" v="4163" actId="113"/>
          <ac:spMkLst>
            <pc:docMk/>
            <pc:sldMk cId="738425410" sldId="285"/>
            <ac:spMk id="2" creationId="{2DF80798-CB8D-4689-B832-151139E847E7}"/>
          </ac:spMkLst>
        </pc:spChg>
        <pc:spChg chg="add del mod">
          <ac:chgData name="C C" userId="58c016da926720ee" providerId="LiveId" clId="{ADED1403-7374-426A-86E9-4CCF06C4718F}" dt="2021-05-05T11:46:37.189" v="4165"/>
          <ac:spMkLst>
            <pc:docMk/>
            <pc:sldMk cId="738425410" sldId="285"/>
            <ac:spMk id="3" creationId="{A697AA66-2D33-4AF4-B9EE-AC6BE905C095}"/>
          </ac:spMkLst>
        </pc:spChg>
        <pc:spChg chg="mod">
          <ac:chgData name="C C" userId="58c016da926720ee" providerId="LiveId" clId="{ADED1403-7374-426A-86E9-4CCF06C4718F}" dt="2021-05-05T11:52:01.491" v="4589" actId="313"/>
          <ac:spMkLst>
            <pc:docMk/>
            <pc:sldMk cId="738425410" sldId="285"/>
            <ac:spMk id="4" creationId="{DDB87FFB-50AC-43DE-8E7D-2F3EC5CF02E8}"/>
          </ac:spMkLst>
        </pc:spChg>
        <pc:spChg chg="add del mod">
          <ac:chgData name="C C" userId="58c016da926720ee" providerId="LiveId" clId="{ADED1403-7374-426A-86E9-4CCF06C4718F}" dt="2021-05-05T11:49:14.832" v="4276" actId="22"/>
          <ac:spMkLst>
            <pc:docMk/>
            <pc:sldMk cId="738425410" sldId="285"/>
            <ac:spMk id="5" creationId="{0D75D3C6-14D9-49C5-A022-2A1906D649D5}"/>
          </ac:spMkLst>
        </pc:spChg>
        <pc:picChg chg="add del mod">
          <ac:chgData name="C C" userId="58c016da926720ee" providerId="LiveId" clId="{ADED1403-7374-426A-86E9-4CCF06C4718F}" dt="2021-05-05T11:48:21.173" v="4275" actId="478"/>
          <ac:picMkLst>
            <pc:docMk/>
            <pc:sldMk cId="738425410" sldId="285"/>
            <ac:picMk id="6" creationId="{C686501D-19F2-476B-A76A-C2BB1D517657}"/>
          </ac:picMkLst>
        </pc:picChg>
        <pc:picChg chg="del">
          <ac:chgData name="C C" userId="58c016da926720ee" providerId="LiveId" clId="{ADED1403-7374-426A-86E9-4CCF06C4718F}" dt="2021-05-05T11:46:33.928" v="4164" actId="478"/>
          <ac:picMkLst>
            <pc:docMk/>
            <pc:sldMk cId="738425410" sldId="285"/>
            <ac:picMk id="8" creationId="{D8861F39-7ABA-467F-A085-E69305F58CB1}"/>
          </ac:picMkLst>
        </pc:picChg>
        <pc:picChg chg="add mod ord">
          <ac:chgData name="C C" userId="58c016da926720ee" providerId="LiveId" clId="{ADED1403-7374-426A-86E9-4CCF06C4718F}" dt="2021-05-05T11:49:25.394" v="4280" actId="1076"/>
          <ac:picMkLst>
            <pc:docMk/>
            <pc:sldMk cId="738425410" sldId="285"/>
            <ac:picMk id="9" creationId="{0F425E5E-0D20-4BA4-8F8F-E9E6924F2F59}"/>
          </ac:picMkLst>
        </pc:picChg>
      </pc:sldChg>
      <pc:sldChg chg="addSp delSp modSp new mod modAnim">
        <pc:chgData name="C C" userId="58c016da926720ee" providerId="LiveId" clId="{ADED1403-7374-426A-86E9-4CCF06C4718F}" dt="2021-05-06T07:57:49.570" v="4735" actId="20577"/>
        <pc:sldMkLst>
          <pc:docMk/>
          <pc:sldMk cId="2760812710" sldId="286"/>
        </pc:sldMkLst>
        <pc:spChg chg="mod">
          <ac:chgData name="C C" userId="58c016da926720ee" providerId="LiveId" clId="{ADED1403-7374-426A-86E9-4CCF06C4718F}" dt="2021-05-06T07:57:49.570" v="4735" actId="20577"/>
          <ac:spMkLst>
            <pc:docMk/>
            <pc:sldMk cId="2760812710" sldId="286"/>
            <ac:spMk id="2" creationId="{FCAA1B1E-2D29-4391-BC3D-5FE1897998A0}"/>
          </ac:spMkLst>
        </pc:spChg>
        <pc:spChg chg="del">
          <ac:chgData name="C C" userId="58c016da926720ee" providerId="LiveId" clId="{ADED1403-7374-426A-86E9-4CCF06C4718F}" dt="2021-05-06T07:45:21.855" v="4634"/>
          <ac:spMkLst>
            <pc:docMk/>
            <pc:sldMk cId="2760812710" sldId="286"/>
            <ac:spMk id="4" creationId="{C93071BE-4C07-4132-A1FD-3525EBABB5C5}"/>
          </ac:spMkLst>
        </pc:spChg>
        <pc:picChg chg="add del mod">
          <ac:chgData name="C C" userId="58c016da926720ee" providerId="LiveId" clId="{ADED1403-7374-426A-86E9-4CCF06C4718F}" dt="2021-05-06T07:45:21.153" v="4633" actId="21"/>
          <ac:picMkLst>
            <pc:docMk/>
            <pc:sldMk cId="2760812710" sldId="286"/>
            <ac:picMk id="6" creationId="{DC987FA7-A6AF-469A-95C5-AF115E7AB864}"/>
          </ac:picMkLst>
        </pc:picChg>
        <pc:picChg chg="add mod">
          <ac:chgData name="C C" userId="58c016da926720ee" providerId="LiveId" clId="{ADED1403-7374-426A-86E9-4CCF06C4718F}" dt="2021-05-06T07:45:21.855" v="4634"/>
          <ac:picMkLst>
            <pc:docMk/>
            <pc:sldMk cId="2760812710" sldId="286"/>
            <ac:picMk id="7" creationId="{C5F7450E-0C15-48CA-977B-EF54104AC563}"/>
          </ac:picMkLst>
        </pc:picChg>
        <pc:picChg chg="add mod">
          <ac:chgData name="C C" userId="58c016da926720ee" providerId="LiveId" clId="{ADED1403-7374-426A-86E9-4CCF06C4718F}" dt="2021-05-06T07:57:38.719" v="4706" actId="1076"/>
          <ac:picMkLst>
            <pc:docMk/>
            <pc:sldMk cId="2760812710" sldId="286"/>
            <ac:picMk id="9" creationId="{76011A21-51EF-4EED-AB60-305CD36DD77A}"/>
          </ac:picMkLst>
        </pc:picChg>
      </pc:sldChg>
      <pc:sldChg chg="addSp delSp modSp new mod ord modClrScheme chgLayout">
        <pc:chgData name="C C" userId="58c016da926720ee" providerId="LiveId" clId="{ADED1403-7374-426A-86E9-4CCF06C4718F}" dt="2021-05-06T07:53:06.250" v="4700" actId="20577"/>
        <pc:sldMkLst>
          <pc:docMk/>
          <pc:sldMk cId="2728099456" sldId="287"/>
        </pc:sldMkLst>
        <pc:spChg chg="del mod ord">
          <ac:chgData name="C C" userId="58c016da926720ee" providerId="LiveId" clId="{ADED1403-7374-426A-86E9-4CCF06C4718F}" dt="2021-05-06T07:50:49.599" v="4659" actId="700"/>
          <ac:spMkLst>
            <pc:docMk/>
            <pc:sldMk cId="2728099456" sldId="287"/>
            <ac:spMk id="2" creationId="{4248933E-8639-43BA-8131-37B7E240DF1C}"/>
          </ac:spMkLst>
        </pc:spChg>
        <pc:spChg chg="del mod ord">
          <ac:chgData name="C C" userId="58c016da926720ee" providerId="LiveId" clId="{ADED1403-7374-426A-86E9-4CCF06C4718F}" dt="2021-05-06T07:50:49.599" v="4659" actId="700"/>
          <ac:spMkLst>
            <pc:docMk/>
            <pc:sldMk cId="2728099456" sldId="287"/>
            <ac:spMk id="3" creationId="{71403591-4D8F-48E2-B6BF-C13E157E8504}"/>
          </ac:spMkLst>
        </pc:spChg>
        <pc:spChg chg="del">
          <ac:chgData name="C C" userId="58c016da926720ee" providerId="LiveId" clId="{ADED1403-7374-426A-86E9-4CCF06C4718F}" dt="2021-05-06T07:50:49.599" v="4659" actId="700"/>
          <ac:spMkLst>
            <pc:docMk/>
            <pc:sldMk cId="2728099456" sldId="287"/>
            <ac:spMk id="4" creationId="{E748AC9E-D42F-4C81-9AD1-171A8D7DB0EB}"/>
          </ac:spMkLst>
        </pc:spChg>
        <pc:spChg chg="add mod ord">
          <ac:chgData name="C C" userId="58c016da926720ee" providerId="LiveId" clId="{ADED1403-7374-426A-86E9-4CCF06C4718F}" dt="2021-05-06T07:53:06.250" v="4700" actId="20577"/>
          <ac:spMkLst>
            <pc:docMk/>
            <pc:sldMk cId="2728099456" sldId="287"/>
            <ac:spMk id="6" creationId="{DCE6CDE6-6C11-40B9-854C-2FD1B99A7BB9}"/>
          </ac:spMkLst>
        </pc:spChg>
        <pc:spChg chg="add mod ord">
          <ac:chgData name="C C" userId="58c016da926720ee" providerId="LiveId" clId="{ADED1403-7374-426A-86E9-4CCF06C4718F}" dt="2021-05-06T07:50:49.599" v="4659" actId="700"/>
          <ac:spMkLst>
            <pc:docMk/>
            <pc:sldMk cId="2728099456" sldId="287"/>
            <ac:spMk id="7" creationId="{EDE6ED5F-6A7B-4FC5-8A36-282209539319}"/>
          </ac:spMkLst>
        </pc:spChg>
        <pc:picChg chg="add mod">
          <ac:chgData name="C C" userId="58c016da926720ee" providerId="LiveId" clId="{ADED1403-7374-426A-86E9-4CCF06C4718F}" dt="2021-05-06T07:51:51.125" v="4677" actId="1076"/>
          <ac:picMkLst>
            <pc:docMk/>
            <pc:sldMk cId="2728099456" sldId="287"/>
            <ac:picMk id="5" creationId="{88ECDA3A-C745-4158-8BAA-B859A8A4A432}"/>
          </ac:picMkLst>
        </pc:picChg>
      </pc:sldChg>
      <pc:sldChg chg="modSp add mod">
        <pc:chgData name="C C" userId="58c016da926720ee" providerId="LiveId" clId="{ADED1403-7374-426A-86E9-4CCF06C4718F}" dt="2021-05-06T11:46:58.882" v="5780" actId="20577"/>
        <pc:sldMkLst>
          <pc:docMk/>
          <pc:sldMk cId="1390729152" sldId="288"/>
        </pc:sldMkLst>
        <pc:spChg chg="mod">
          <ac:chgData name="C C" userId="58c016da926720ee" providerId="LiveId" clId="{ADED1403-7374-426A-86E9-4CCF06C4718F}" dt="2021-05-06T11:45:18.307" v="5467" actId="20577"/>
          <ac:spMkLst>
            <pc:docMk/>
            <pc:sldMk cId="1390729152" sldId="288"/>
            <ac:spMk id="2" creationId="{58293038-7A8E-4A35-97F5-564366259961}"/>
          </ac:spMkLst>
        </pc:spChg>
        <pc:spChg chg="mod">
          <ac:chgData name="C C" userId="58c016da926720ee" providerId="LiveId" clId="{ADED1403-7374-426A-86E9-4CCF06C4718F}" dt="2021-05-06T11:46:58.882" v="5780" actId="20577"/>
          <ac:spMkLst>
            <pc:docMk/>
            <pc:sldMk cId="1390729152" sldId="288"/>
            <ac:spMk id="5" creationId="{AAA62B3E-5C4E-40D4-8C65-C925F3E045E8}"/>
          </ac:spMkLst>
        </pc:spChg>
      </pc:sldChg>
      <pc:sldChg chg="addSp modSp add mod">
        <pc:chgData name="C C" userId="58c016da926720ee" providerId="LiveId" clId="{ADED1403-7374-426A-86E9-4CCF06C4718F}" dt="2021-05-06T11:54:58.430" v="5867" actId="6549"/>
        <pc:sldMkLst>
          <pc:docMk/>
          <pc:sldMk cId="2752614944" sldId="429"/>
        </pc:sldMkLst>
        <pc:spChg chg="mod">
          <ac:chgData name="C C" userId="58c016da926720ee" providerId="LiveId" clId="{ADED1403-7374-426A-86E9-4CCF06C4718F}" dt="2021-05-06T11:54:58.430" v="5867" actId="6549"/>
          <ac:spMkLst>
            <pc:docMk/>
            <pc:sldMk cId="2752614944" sldId="429"/>
            <ac:spMk id="8" creationId="{06E593B4-A149-4F3A-B460-AFC438C2C33A}"/>
          </ac:spMkLst>
        </pc:spChg>
        <pc:picChg chg="add mod">
          <ac:chgData name="C C" userId="58c016da926720ee" providerId="LiveId" clId="{ADED1403-7374-426A-86E9-4CCF06C4718F}" dt="2021-05-06T11:54:05.983" v="5798" actId="1076"/>
          <ac:picMkLst>
            <pc:docMk/>
            <pc:sldMk cId="2752614944" sldId="429"/>
            <ac:picMk id="5" creationId="{6BF4B575-4A78-4E45-AF41-E908DB4D936D}"/>
          </ac:picMkLst>
        </pc:picChg>
        <pc:picChg chg="mod">
          <ac:chgData name="C C" userId="58c016da926720ee" providerId="LiveId" clId="{ADED1403-7374-426A-86E9-4CCF06C4718F}" dt="2021-05-06T11:54:04.557" v="5797" actId="1076"/>
          <ac:picMkLst>
            <pc:docMk/>
            <pc:sldMk cId="2752614944" sldId="429"/>
            <ac:picMk id="10244" creationId="{E59778D3-CAA1-4120-9FB6-E187C28023AC}"/>
          </ac:picMkLst>
        </pc:picChg>
      </pc:sldChg>
      <pc:sldChg chg="addSp delSp modSp new mod ord modClrScheme chgLayout">
        <pc:chgData name="C C" userId="58c016da926720ee" providerId="LiveId" clId="{ADED1403-7374-426A-86E9-4CCF06C4718F}" dt="2021-05-09T10:01:08.137" v="5888"/>
        <pc:sldMkLst>
          <pc:docMk/>
          <pc:sldMk cId="1056931581" sldId="430"/>
        </pc:sldMkLst>
        <pc:spChg chg="del mod ord">
          <ac:chgData name="C C" userId="58c016da926720ee" providerId="LiveId" clId="{ADED1403-7374-426A-86E9-4CCF06C4718F}" dt="2021-05-09T09:26:27.017" v="5878" actId="700"/>
          <ac:spMkLst>
            <pc:docMk/>
            <pc:sldMk cId="1056931581" sldId="430"/>
            <ac:spMk id="2" creationId="{0A6ECAAD-9C21-4DEA-96B0-B5E234198FC5}"/>
          </ac:spMkLst>
        </pc:spChg>
        <pc:spChg chg="del mod ord">
          <ac:chgData name="C C" userId="58c016da926720ee" providerId="LiveId" clId="{ADED1403-7374-426A-86E9-4CCF06C4718F}" dt="2021-05-09T09:26:27.017" v="5878" actId="700"/>
          <ac:spMkLst>
            <pc:docMk/>
            <pc:sldMk cId="1056931581" sldId="430"/>
            <ac:spMk id="3" creationId="{6F69571C-7377-441C-8E71-C5ED811F92D1}"/>
          </ac:spMkLst>
        </pc:spChg>
        <pc:spChg chg="del">
          <ac:chgData name="C C" userId="58c016da926720ee" providerId="LiveId" clId="{ADED1403-7374-426A-86E9-4CCF06C4718F}" dt="2021-05-09T09:26:27.017" v="5878" actId="700"/>
          <ac:spMkLst>
            <pc:docMk/>
            <pc:sldMk cId="1056931581" sldId="430"/>
            <ac:spMk id="4" creationId="{83289093-37FA-4A25-8371-8569E3F9B225}"/>
          </ac:spMkLst>
        </pc:spChg>
        <pc:spChg chg="add mod ord">
          <ac:chgData name="C C" userId="58c016da926720ee" providerId="LiveId" clId="{ADED1403-7374-426A-86E9-4CCF06C4718F}" dt="2021-05-09T09:26:27.017" v="5878" actId="700"/>
          <ac:spMkLst>
            <pc:docMk/>
            <pc:sldMk cId="1056931581" sldId="430"/>
            <ac:spMk id="5" creationId="{6A483A7E-753B-41F8-A55F-03576D788D8E}"/>
          </ac:spMkLst>
        </pc:spChg>
        <pc:spChg chg="add mod ord">
          <ac:chgData name="C C" userId="58c016da926720ee" providerId="LiveId" clId="{ADED1403-7374-426A-86E9-4CCF06C4718F}" dt="2021-05-09T09:26:27.017" v="5878" actId="700"/>
          <ac:spMkLst>
            <pc:docMk/>
            <pc:sldMk cId="1056931581" sldId="430"/>
            <ac:spMk id="6" creationId="{FDF81DF1-0DA9-47F3-8DAD-4A16ABA76E35}"/>
          </ac:spMkLst>
        </pc:spChg>
        <pc:picChg chg="add mod">
          <ac:chgData name="C C" userId="58c016da926720ee" providerId="LiveId" clId="{ADED1403-7374-426A-86E9-4CCF06C4718F}" dt="2021-05-09T09:26:38.385" v="5883" actId="1076"/>
          <ac:picMkLst>
            <pc:docMk/>
            <pc:sldMk cId="1056931581" sldId="430"/>
            <ac:picMk id="7" creationId="{7B5B8746-52F3-49F1-8B7C-E8BDC9B8F712}"/>
          </ac:picMkLst>
        </pc:picChg>
      </pc:sldChg>
      <pc:sldChg chg="addSp delSp modSp add del mod">
        <pc:chgData name="C C" userId="58c016da926720ee" providerId="LiveId" clId="{ADED1403-7374-426A-86E9-4CCF06C4718F}" dt="2021-05-06T11:54:10.727" v="5800" actId="47"/>
        <pc:sldMkLst>
          <pc:docMk/>
          <pc:sldMk cId="3451506310" sldId="430"/>
        </pc:sldMkLst>
        <pc:spChg chg="mod">
          <ac:chgData name="C C" userId="58c016da926720ee" providerId="LiveId" clId="{ADED1403-7374-426A-86E9-4CCF06C4718F}" dt="2021-05-06T11:54:09.234" v="5799" actId="21"/>
          <ac:spMkLst>
            <pc:docMk/>
            <pc:sldMk cId="3451506310" sldId="430"/>
            <ac:spMk id="3" creationId="{2463C289-B076-458E-8C17-AF25F83E6F45}"/>
          </ac:spMkLst>
        </pc:spChg>
        <pc:spChg chg="add mod">
          <ac:chgData name="C C" userId="58c016da926720ee" providerId="LiveId" clId="{ADED1403-7374-426A-86E9-4CCF06C4718F}" dt="2021-05-06T11:53:52.104" v="5790" actId="21"/>
          <ac:spMkLst>
            <pc:docMk/>
            <pc:sldMk cId="3451506310" sldId="430"/>
            <ac:spMk id="4" creationId="{48A50235-D5A6-42EE-9BF0-9644E7B7D9C5}"/>
          </ac:spMkLst>
        </pc:spChg>
        <pc:picChg chg="del">
          <ac:chgData name="C C" userId="58c016da926720ee" providerId="LiveId" clId="{ADED1403-7374-426A-86E9-4CCF06C4718F}" dt="2021-05-06T11:53:52.104" v="5790" actId="21"/>
          <ac:picMkLst>
            <pc:docMk/>
            <pc:sldMk cId="3451506310" sldId="430"/>
            <ac:picMk id="15366" creationId="{8062B5C4-BCE9-4AC2-AFF0-982CA73ED8F2}"/>
          </ac:picMkLst>
        </pc:picChg>
      </pc:sldChg>
      <pc:sldChg chg="addSp delSp modSp add mod modClrScheme chgLayout">
        <pc:chgData name="C C" userId="58c016da926720ee" providerId="LiveId" clId="{ADED1403-7374-426A-86E9-4CCF06C4718F}" dt="2021-05-09T11:10:03.499" v="6484" actId="1076"/>
        <pc:sldMkLst>
          <pc:docMk/>
          <pc:sldMk cId="2699363452" sldId="431"/>
        </pc:sldMkLst>
        <pc:spChg chg="mod ord">
          <ac:chgData name="C C" userId="58c016da926720ee" providerId="LiveId" clId="{ADED1403-7374-426A-86E9-4CCF06C4718F}" dt="2021-05-09T10:59:25.443" v="5923" actId="700"/>
          <ac:spMkLst>
            <pc:docMk/>
            <pc:sldMk cId="2699363452" sldId="431"/>
            <ac:spMk id="2" creationId="{D0D1CB08-FF31-4BF4-B6CD-54A0B0411EC2}"/>
          </ac:spMkLst>
        </pc:spChg>
        <pc:spChg chg="add del mod ord">
          <ac:chgData name="C C" userId="58c016da926720ee" providerId="LiveId" clId="{ADED1403-7374-426A-86E9-4CCF06C4718F}" dt="2021-05-09T10:59:25.443" v="5923" actId="700"/>
          <ac:spMkLst>
            <pc:docMk/>
            <pc:sldMk cId="2699363452" sldId="431"/>
            <ac:spMk id="4" creationId="{85B5AAE2-9FF2-4845-8B91-6EFB2442756C}"/>
          </ac:spMkLst>
        </pc:spChg>
        <pc:spChg chg="add del mod">
          <ac:chgData name="C C" userId="58c016da926720ee" providerId="LiveId" clId="{ADED1403-7374-426A-86E9-4CCF06C4718F}" dt="2021-05-09T10:59:25.443" v="5923" actId="700"/>
          <ac:spMkLst>
            <pc:docMk/>
            <pc:sldMk cId="2699363452" sldId="431"/>
            <ac:spMk id="6" creationId="{FB99BF0E-62F4-46C8-A591-F2E0C28FED77}"/>
          </ac:spMkLst>
        </pc:spChg>
        <pc:spChg chg="add mod ord">
          <ac:chgData name="C C" userId="58c016da926720ee" providerId="LiveId" clId="{ADED1403-7374-426A-86E9-4CCF06C4718F}" dt="2021-05-09T10:59:25.443" v="5923" actId="700"/>
          <ac:spMkLst>
            <pc:docMk/>
            <pc:sldMk cId="2699363452" sldId="431"/>
            <ac:spMk id="8" creationId="{DE180B3B-0374-4FA1-A576-3B1C8CFDB465}"/>
          </ac:spMkLst>
        </pc:spChg>
        <pc:picChg chg="del">
          <ac:chgData name="C C" userId="58c016da926720ee" providerId="LiveId" clId="{ADED1403-7374-426A-86E9-4CCF06C4718F}" dt="2021-05-09T10:58:15.674" v="5921" actId="478"/>
          <ac:picMkLst>
            <pc:docMk/>
            <pc:sldMk cId="2699363452" sldId="431"/>
            <ac:picMk id="7" creationId="{F5C5C911-3885-458B-A22F-4D7FB42366A7}"/>
          </ac:picMkLst>
        </pc:picChg>
        <pc:picChg chg="del">
          <ac:chgData name="C C" userId="58c016da926720ee" providerId="LiveId" clId="{ADED1403-7374-426A-86E9-4CCF06C4718F}" dt="2021-05-09T10:58:16.905" v="5922" actId="478"/>
          <ac:picMkLst>
            <pc:docMk/>
            <pc:sldMk cId="2699363452" sldId="431"/>
            <ac:picMk id="9" creationId="{3AF86CEF-354D-4C23-A67B-99418349FC27}"/>
          </ac:picMkLst>
        </pc:picChg>
        <pc:picChg chg="add mod">
          <ac:chgData name="C C" userId="58c016da926720ee" providerId="LiveId" clId="{ADED1403-7374-426A-86E9-4CCF06C4718F}" dt="2021-05-09T11:10:03.499" v="6484" actId="1076"/>
          <ac:picMkLst>
            <pc:docMk/>
            <pc:sldMk cId="2699363452" sldId="431"/>
            <ac:picMk id="11" creationId="{4D822564-E21C-43FA-9BA8-1DEDB149B6D6}"/>
          </ac:picMkLst>
        </pc:picChg>
      </pc:sldChg>
      <pc:sldChg chg="modSp new del mod">
        <pc:chgData name="C C" userId="58c016da926720ee" providerId="LiveId" clId="{ADED1403-7374-426A-86E9-4CCF06C4718F}" dt="2021-05-09T10:58:09.433" v="5918" actId="47"/>
        <pc:sldMkLst>
          <pc:docMk/>
          <pc:sldMk cId="3342614345" sldId="431"/>
        </pc:sldMkLst>
        <pc:spChg chg="mod">
          <ac:chgData name="C C" userId="58c016da926720ee" providerId="LiveId" clId="{ADED1403-7374-426A-86E9-4CCF06C4718F}" dt="2021-05-09T10:58:07.121" v="5917" actId="20577"/>
          <ac:spMkLst>
            <pc:docMk/>
            <pc:sldMk cId="3342614345" sldId="431"/>
            <ac:spMk id="2" creationId="{61332DF3-BD25-4B0C-8494-FF9A9AC8C6BB}"/>
          </ac:spMkLst>
        </pc:spChg>
      </pc:sldChg>
      <pc:sldChg chg="modSp new mod">
        <pc:chgData name="C C" userId="58c016da926720ee" providerId="LiveId" clId="{ADED1403-7374-426A-86E9-4CCF06C4718F}" dt="2021-05-09T11:18:44.529" v="6963" actId="6549"/>
        <pc:sldMkLst>
          <pc:docMk/>
          <pc:sldMk cId="2009940479" sldId="432"/>
        </pc:sldMkLst>
        <pc:spChg chg="mod">
          <ac:chgData name="C C" userId="58c016da926720ee" providerId="LiveId" clId="{ADED1403-7374-426A-86E9-4CCF06C4718F}" dt="2021-05-09T10:59:50.181" v="5962" actId="5793"/>
          <ac:spMkLst>
            <pc:docMk/>
            <pc:sldMk cId="2009940479" sldId="432"/>
            <ac:spMk id="2" creationId="{51D9E505-AD67-497F-B467-DE571C37D3C7}"/>
          </ac:spMkLst>
        </pc:spChg>
        <pc:spChg chg="mod">
          <ac:chgData name="C C" userId="58c016da926720ee" providerId="LiveId" clId="{ADED1403-7374-426A-86E9-4CCF06C4718F}" dt="2021-05-09T11:18:44.529" v="6963" actId="6549"/>
          <ac:spMkLst>
            <pc:docMk/>
            <pc:sldMk cId="2009940479" sldId="432"/>
            <ac:spMk id="3" creationId="{5BE3E37D-B93F-4A87-866F-09DCD615A11D}"/>
          </ac:spMkLst>
        </pc:spChg>
      </pc:sldChg>
    </pc:docChg>
  </pc:docChgLst>
  <pc:docChgLst>
    <pc:chgData name="C C" userId="58c016da926720ee" providerId="LiveId" clId="{E14A2D09-E26F-454D-AEAD-E86546C67D34}"/>
    <pc:docChg chg="custSel modSld">
      <pc:chgData name="C C" userId="58c016da926720ee" providerId="LiveId" clId="{E14A2D09-E26F-454D-AEAD-E86546C67D34}" dt="2020-11-16T15:08:18.888" v="0" actId="478"/>
      <pc:docMkLst>
        <pc:docMk/>
      </pc:docMkLst>
      <pc:sldChg chg="delSp mod">
        <pc:chgData name="C C" userId="58c016da926720ee" providerId="LiveId" clId="{E14A2D09-E26F-454D-AEAD-E86546C67D34}" dt="2020-11-16T15:08:18.888" v="0" actId="478"/>
        <pc:sldMkLst>
          <pc:docMk/>
          <pc:sldMk cId="2755674061" sldId="403"/>
        </pc:sldMkLst>
        <pc:spChg chg="del">
          <ac:chgData name="C C" userId="58c016da926720ee" providerId="LiveId" clId="{E14A2D09-E26F-454D-AEAD-E86546C67D34}" dt="2020-11-16T15:08:18.888" v="0" actId="478"/>
          <ac:spMkLst>
            <pc:docMk/>
            <pc:sldMk cId="2755674061" sldId="403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solidFill>
                  <a:srgbClr val="00245B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7FFF088-A428-4EAA-B7D9-213B09A2E4F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477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3975" y="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44538"/>
            <a:ext cx="6608762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10113"/>
            <a:ext cx="500062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3975" y="9423400"/>
            <a:ext cx="29559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7" tIns="45748" rIns="91497" bIns="45748" numCol="1" anchor="b" anchorCtr="0" compatLnSpc="1">
            <a:prstTxWarp prst="textNoShape">
              <a:avLst/>
            </a:prstTxWarp>
          </a:bodyPr>
          <a:lstStyle>
            <a:lvl1pPr algn="r" defTabSz="915136" eaLnBrk="1" hangingPunct="1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AF2C253-3A99-4D4E-AA4C-3918A4D5315D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611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201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https://waf.cs.illinois.edu/visualizations/Perception-of-Probability-Words/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779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370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272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F2C253-3A99-4D4E-AA4C-3918A4D5315D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475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60350" y="215900"/>
            <a:ext cx="43211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Dr. Christoph Nguyen 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Otto-Suhr-Institut für Politikwissenschaft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sz="1000" b="1" dirty="0">
                <a:solidFill>
                  <a:srgbClr val="5F5F5F"/>
                </a:solidFill>
              </a:rPr>
              <a:t>Arbeitsstelle Politisches System Deutschlands</a:t>
            </a:r>
          </a:p>
        </p:txBody>
      </p:sp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4999038"/>
            <a:ext cx="9144000" cy="144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 algn="ctr">
              <a:defRPr/>
            </a:pPr>
            <a:r>
              <a:rPr lang="de-DE" dirty="0"/>
              <a:t>20.04.2017</a:t>
            </a:r>
          </a:p>
        </p:txBody>
      </p:sp>
    </p:spTree>
  </p:cSld>
  <p:clrMapOvr>
    <a:masterClrMapping/>
  </p:clrMapOvr>
  <p:transition spd="slow"/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7950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0" y="50520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71463" y="3469085"/>
            <a:ext cx="8605838" cy="792956"/>
          </a:xfrm>
        </p:spPr>
        <p:txBody>
          <a:bodyPr lIns="360000"/>
          <a:lstStyle>
            <a:lvl1pPr>
              <a:defRPr sz="2000" b="1" smtClean="0">
                <a:solidFill>
                  <a:srgbClr val="0066CC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71462" y="2258219"/>
            <a:ext cx="8605837" cy="1102519"/>
          </a:xfrm>
        </p:spPr>
        <p:txBody>
          <a:bodyPr lIns="360000" anchor="t"/>
          <a:lstStyle>
            <a:lvl1pPr>
              <a:lnSpc>
                <a:spcPct val="100000"/>
              </a:lnSpc>
              <a:defRPr sz="3400" smtClean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397A1E27-9502-46A3-BF4D-A575C94A5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E95A73-378B-4D8B-BB65-D1C5F5DBBC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1" y="107950"/>
            <a:ext cx="6472238" cy="39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2000" b="1" smtClean="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3556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+mn-lt"/>
              </a:defRPr>
            </a:lvl2pPr>
            <a:lvl3pPr marL="723900" indent="-1889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 marL="10795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4pPr>
            <a:lvl5pPr marL="1435100" indent="-176213" algn="l" rtl="0" fontAlgn="base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Char char="-"/>
              <a:defRPr>
                <a:solidFill>
                  <a:srgbClr val="000000"/>
                </a:solidFill>
                <a:latin typeface="+mn-lt"/>
              </a:defRPr>
            </a:lvl5pPr>
            <a:lvl6pPr marL="18923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6pPr>
            <a:lvl7pPr marL="23495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7pPr>
            <a:lvl8pPr marL="28067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8pPr>
            <a:lvl9pPr marL="3263900" indent="-176213" algn="l" rtl="0" eaLnBrk="1" fontAlgn="base" hangingPunct="1">
              <a:lnSpc>
                <a:spcPct val="102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SzPct val="90000"/>
              <a:buChar char="-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640080">
              <a:lnSpc>
                <a:spcPct val="100000"/>
              </a:lnSpc>
              <a:spcBef>
                <a:spcPts val="0"/>
              </a:spcBef>
            </a:pP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4023733424"/>
      </p:ext>
    </p:extLst>
  </p:cSld>
  <p:clrMapOvr>
    <a:masterClrMapping/>
  </p:clrMapOvr>
  <p:transition spd="slow"/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EDA81-3249-4889-9725-A5CFBA8243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950" y="736599"/>
            <a:ext cx="8674100" cy="42380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69227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5D-94D0-41EE-AF60-BB41FC38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EDA81-3249-4889-9725-A5CFBA8243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951" y="736599"/>
            <a:ext cx="4337050" cy="423800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761BDD-A21A-49B3-8FFF-F7E8FDB86B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0" y="736599"/>
            <a:ext cx="4337049" cy="4238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894989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7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2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6085321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5066685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762000"/>
            <a:ext cx="8642350" cy="420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950" y="76815"/>
            <a:ext cx="645694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pic>
        <p:nvPicPr>
          <p:cNvPr id="38918" name="Picture 24" descr="Logo_RGB_300dpi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38938" y="76815"/>
            <a:ext cx="21383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F0D7924A-4C5D-4561-91DA-9A79006759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"/>
            <a:ext cx="9144000" cy="914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 dirty="0">
              <a:latin typeface="Verdana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  <p:sldLayoutId id="2147483691" r:id="rId3"/>
    <p:sldLayoutId id="2147483692" r:id="rId4"/>
    <p:sldLayoutId id="2147483694" r:id="rId5"/>
  </p:sldLayoutIdLst>
  <p:transition spd="slow"/>
  <p:hf sldNum="0" hd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marL="0" indent="0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None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</a:defRPr>
      </a:lvl2pPr>
      <a:lvl3pPr marL="723900" indent="-1889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800">
          <a:solidFill>
            <a:schemeClr val="bg1">
              <a:lumMod val="50000"/>
            </a:schemeClr>
          </a:solidFill>
          <a:latin typeface="+mn-lt"/>
        </a:defRPr>
      </a:lvl3pPr>
      <a:lvl4pPr marL="10795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4pPr>
      <a:lvl5pPr marL="1435100" indent="-176213" algn="l" rtl="0" fontAlgn="base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Char char="-"/>
        <a:defRPr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3D8D65C-6706-474E-BED5-5675C19F9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0" dirty="0"/>
              <a:t>Statistische Fallen und Tricks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1A54AC-3425-4E88-A69E-E11B972DE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200" noProof="0" dirty="0"/>
              <a:t>Politische Datenkompetenz gewinnen und</a:t>
            </a:r>
            <a:br>
              <a:rPr lang="de-DE" sz="3200" noProof="0" dirty="0"/>
            </a:br>
            <a:r>
              <a:rPr lang="de-DE" sz="3200" noProof="0" dirty="0"/>
              <a:t>vermitteln</a:t>
            </a:r>
          </a:p>
        </p:txBody>
      </p:sp>
    </p:spTree>
    <p:extLst>
      <p:ext uri="{BB962C8B-B14F-4D97-AF65-F5344CB8AC3E}">
        <p14:creationId xmlns:p14="http://schemas.microsoft.com/office/powerpoint/2010/main" val="54889613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BB99E5-F529-456F-8F49-D5C00597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Verteilungen und Zentralität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C8F1D-44B8-4148-B2B8-3BE0B190A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Verteilungen</a:t>
            </a:r>
          </a:p>
          <a:p>
            <a:pPr marL="698500" lvl="1" indent="-342900"/>
            <a:r>
              <a:rPr lang="de-DE" dirty="0"/>
              <a:t>Normalverteilung </a:t>
            </a:r>
          </a:p>
          <a:p>
            <a:pPr marL="698500" lvl="1" indent="-342900"/>
            <a:r>
              <a:rPr lang="de-DE" dirty="0"/>
              <a:t>Schiefe von Verteilungen</a:t>
            </a:r>
          </a:p>
          <a:p>
            <a:pPr marL="698500" lvl="1" indent="-342900"/>
            <a:r>
              <a:rPr lang="de-DE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Maße der zentralen Tendenz</a:t>
            </a:r>
          </a:p>
          <a:p>
            <a:pPr marL="698500" lvl="1" indent="-342900"/>
            <a:r>
              <a:rPr lang="de-DE" dirty="0"/>
              <a:t>Durchschnitt: Arithmetisches Mittel </a:t>
            </a:r>
          </a:p>
          <a:p>
            <a:pPr marL="698500" lvl="1" indent="-342900"/>
            <a:r>
              <a:rPr lang="de-DE" dirty="0"/>
              <a:t>Median: Wert in der Mitte</a:t>
            </a:r>
          </a:p>
          <a:p>
            <a:pPr marL="698500" lvl="1" indent="-342900"/>
            <a:r>
              <a:rPr lang="de-DE" dirty="0"/>
              <a:t>Modus: Häufigster Wert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Was ist das Problem?</a:t>
            </a:r>
          </a:p>
          <a:p>
            <a:pPr marL="698500" lvl="1" indent="-342900"/>
            <a:endParaRPr lang="de-DE" dirty="0"/>
          </a:p>
          <a:p>
            <a:pPr marL="698500" lvl="1" indent="-342900"/>
            <a:endParaRPr lang="de-DE" dirty="0"/>
          </a:p>
          <a:p>
            <a:pPr marL="698500" lvl="1" indent="-342900"/>
            <a:endParaRPr lang="de-DE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A769914-0A24-434E-9C00-2F8AFC108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48" y="1541230"/>
            <a:ext cx="4265498" cy="265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373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089D-A964-4C11-AC9D-4B9D387B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Reichtum und Armut 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A546F26-6AC8-480C-8421-904A03A2A7F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34950" y="706120"/>
            <a:ext cx="3681730" cy="4272239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37F1F6-1D6B-4BFB-8766-3240B4EAD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802" y="759460"/>
            <a:ext cx="4936248" cy="42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2263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0844-D5CE-496D-88A7-F6CB0A90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Checkliste –  „Durschnitte“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9F1DD-E98E-4C46-B2C1-CFDC179A21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Was für ein Wert ist es? Durchschnitt, Median (oder Modus)?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Wie sieht die zugrundlegende Verteilung aus?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Gibt es </a:t>
            </a:r>
            <a:r>
              <a:rPr lang="de-DE" dirty="0" err="1"/>
              <a:t>Outlier</a:t>
            </a:r>
            <a:r>
              <a:rPr lang="de-DE" dirty="0"/>
              <a:t> / Extreme Werte?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(Welcher Datentyp liegt zugrunde?)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66130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0798-CB8D-4689-B832-151139E8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Prozente und Wahrscheinlichkeiten </a:t>
            </a:r>
          </a:p>
        </p:txBody>
      </p:sp>
      <p:pic>
        <p:nvPicPr>
          <p:cNvPr id="7170" name="Picture 2" descr="Prozentrechnung mittels Formeln - lernen mit Serlo!">
            <a:extLst>
              <a:ext uri="{FF2B5EF4-FFF2-40B4-BE49-F238E27FC236}">
                <a16:creationId xmlns:a16="http://schemas.microsoft.com/office/drawing/2014/main" id="{508405BD-355F-4AC2-B84D-AEF6653F0638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1299332"/>
            <a:ext cx="4052078" cy="254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left) Cumulative distribution function and (right) probability density... |  Download Scientific Diagram">
            <a:extLst>
              <a:ext uri="{FF2B5EF4-FFF2-40B4-BE49-F238E27FC236}">
                <a16:creationId xmlns:a16="http://schemas.microsoft.com/office/drawing/2014/main" id="{E98AEF24-8C97-425F-805B-E45D868FE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2" y="1910080"/>
            <a:ext cx="4484688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3405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0798-CB8D-4689-B832-151139E8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Prozente </a:t>
            </a:r>
            <a:r>
              <a:rPr lang="de-DE" b="0" dirty="0"/>
              <a:t>und Wahrscheinlichkeiten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87FFB-50AC-43DE-8E7D-2F3EC5CF0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950" y="736599"/>
            <a:ext cx="4961889" cy="423164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Grundwert: </a:t>
            </a:r>
            <a:r>
              <a:rPr lang="de-DE" b="0" dirty="0"/>
              <a:t> Baseline / 100% oder Ursprungsmenge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Protzentsatz:</a:t>
            </a:r>
            <a:r>
              <a:rPr lang="de-DE" b="0" dirty="0"/>
              <a:t> Anteil der Veränderung (positiv oder negativ)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Protzentwerte:</a:t>
            </a:r>
            <a:r>
              <a:rPr lang="de-DE" b="0" dirty="0"/>
              <a:t> Der Teil des Ganzen des Prozentsatzes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Prozentpunkte: </a:t>
            </a:r>
            <a:r>
              <a:rPr lang="de-DE" b="0" dirty="0"/>
              <a:t>Veränderung als absolute Zahl des Prozentsatzes  </a:t>
            </a:r>
          </a:p>
          <a:p>
            <a:pPr marL="698500" lvl="1" indent="-342900"/>
            <a:r>
              <a:rPr lang="de-DE" b="0" dirty="0"/>
              <a:t>z.B. von 2% zu 4% = 2 % Prozentpunkte</a:t>
            </a:r>
            <a:endParaRPr lang="de-DE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8861F39-7ABA-467F-A085-E69305F58CB1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98" y="1478524"/>
            <a:ext cx="3481431" cy="218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61245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0798-CB8D-4689-B832-151139E8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: Wachstum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320B96-5FD9-45CE-9D5A-BF160C3A52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C29910-8B9B-4164-A0B4-C38B1F27F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66" y="953308"/>
            <a:ext cx="4483620" cy="3552653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46EFAAA8-A283-40CB-B939-63D7D233BB3B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84" y="1636540"/>
            <a:ext cx="4337050" cy="24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20797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0798-CB8D-4689-B832-151139E8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/>
              <a:t>Prozente</a:t>
            </a:r>
            <a:r>
              <a:rPr lang="de-DE" dirty="0"/>
              <a:t> </a:t>
            </a:r>
            <a:r>
              <a:rPr lang="de-DE" b="0" dirty="0"/>
              <a:t>und </a:t>
            </a:r>
            <a:r>
              <a:rPr lang="de-DE" dirty="0"/>
              <a:t>Wahrscheinlichkeiten</a:t>
            </a:r>
            <a:r>
              <a:rPr lang="de-DE" b="0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87FFB-50AC-43DE-8E7D-2F3EC5CF02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4950" y="736599"/>
            <a:ext cx="4558029" cy="43300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Absolutes Risiko/ Wahrscheinlichkeit:</a:t>
            </a:r>
          </a:p>
          <a:p>
            <a:pPr marL="698500" lvl="1" indent="-342900"/>
            <a:r>
              <a:rPr lang="de-DE" b="0" dirty="0"/>
              <a:t>Wahrscheinlichkeit zwischen 0-100 %  </a:t>
            </a:r>
          </a:p>
          <a:p>
            <a:pPr marL="1066800" lvl="2" indent="-342900"/>
            <a:r>
              <a:rPr lang="de-DE" dirty="0"/>
              <a:t>Sehr wahrscheinlich - sehr unwahrscheinlich</a:t>
            </a:r>
          </a:p>
          <a:p>
            <a:pPr marL="1066800" lvl="2" indent="-342900"/>
            <a:r>
              <a:rPr lang="de-DE" b="0" dirty="0"/>
              <a:t>„Vielleicht“?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Relatives Risiko/ Wahrscheinlichkeit: </a:t>
            </a:r>
          </a:p>
          <a:p>
            <a:pPr marL="698500" lvl="1" indent="-342900"/>
            <a:r>
              <a:rPr lang="de-DE" dirty="0"/>
              <a:t>Zunahme/Abnahme von Risiko</a:t>
            </a:r>
          </a:p>
          <a:p>
            <a:pPr marL="1066800" lvl="2" indent="-342900"/>
            <a:r>
              <a:rPr lang="de-DE" dirty="0"/>
              <a:t>„Doppelt / Halb so wahrscheinlich“</a:t>
            </a:r>
          </a:p>
          <a:p>
            <a:pPr marL="1066800" lvl="2" indent="-342900"/>
            <a:r>
              <a:rPr lang="de-DE" dirty="0"/>
              <a:t>„Das Risiko hat </a:t>
            </a:r>
            <a:r>
              <a:rPr lang="de-DE"/>
              <a:t>sich verdreifacht“  </a:t>
            </a:r>
            <a:endParaRPr lang="de-D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425E5E-0D20-4BA4-8F8F-E9E6924F2F5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648201" y="1270767"/>
            <a:ext cx="4948449" cy="3136134"/>
          </a:xfrm>
        </p:spPr>
      </p:pic>
    </p:spTree>
    <p:extLst>
      <p:ext uri="{BB962C8B-B14F-4D97-AF65-F5344CB8AC3E}">
        <p14:creationId xmlns:p14="http://schemas.microsoft.com/office/powerpoint/2010/main" val="738425410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3038-7A8E-4A35-97F5-56436625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Checkliste – „Raten“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62B3E-5C4E-40D4-8C65-C925F3E04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Was ist der Grundwert / die Baseline ?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Prozentpunkte oder Prozent?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Relative oder absolutes Wahrscheinlichkeit? </a:t>
            </a:r>
          </a:p>
        </p:txBody>
      </p:sp>
    </p:spTree>
    <p:extLst>
      <p:ext uri="{BB962C8B-B14F-4D97-AF65-F5344CB8AC3E}">
        <p14:creationId xmlns:p14="http://schemas.microsoft.com/office/powerpoint/2010/main" val="220395729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6945574-5A97-41F9-BC91-454B4E726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Wo kommst du wirklich her? Konzepte und Messung als Problem der Datenanalyse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1BDF43-2815-47B1-B92C-A3AB5B981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Statistische Fallen und Tricks</a:t>
            </a:r>
            <a:br>
              <a:rPr lang="de-DE" noProof="0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917524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1BC43B-DCA9-4D6D-BEBB-4453F1D3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Konzeptualisierung - Was ist das?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A8211C-4A48-49D1-A570-FE4F49EF2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Wie werden Konzepte definieret? </a:t>
            </a:r>
          </a:p>
          <a:p>
            <a:pPr marL="698500" lvl="1" indent="-342900"/>
            <a:r>
              <a:rPr lang="de-DE" dirty="0"/>
              <a:t>Notwendig / hinreichend </a:t>
            </a:r>
          </a:p>
          <a:p>
            <a:pPr marL="698500" lvl="1" indent="-342900"/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Familienähnlichkeit</a:t>
            </a:r>
            <a:r>
              <a:rPr lang="de-DE" dirty="0"/>
              <a:t> </a:t>
            </a:r>
          </a:p>
          <a:p>
            <a:pPr marL="698500" lvl="1" indent="-342900"/>
            <a:r>
              <a:rPr lang="de-DE" dirty="0"/>
              <a:t>Latente Variablen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Verbindung von Theorie und Praxis </a:t>
            </a:r>
          </a:p>
          <a:p>
            <a:pPr marL="698500" lvl="1" indent="-342900"/>
            <a:r>
              <a:rPr lang="de-DE" dirty="0"/>
              <a:t>Wer/ was wird mit einbezogen </a:t>
            </a:r>
          </a:p>
          <a:p>
            <a:pPr marL="698500" lvl="1" indent="-342900"/>
            <a:r>
              <a:rPr lang="de-DE" dirty="0"/>
              <a:t>Wer/was wird nicht mit einbezogen? </a:t>
            </a:r>
          </a:p>
          <a:p>
            <a:pPr marL="698500" lvl="1" indent="-342900"/>
            <a:r>
              <a:rPr lang="de-DE" dirty="0"/>
              <a:t>Warum interessiert uns etwas?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98500" lvl="1" indent="-342900"/>
            <a:endParaRPr lang="de-DE" dirty="0"/>
          </a:p>
          <a:p>
            <a:pPr marL="698500" lvl="1" indent="-342900"/>
            <a:endParaRPr lang="de-DE" dirty="0"/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AC7D4EDF-659E-4BC0-A983-C1FFD98C38D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25" y="946150"/>
            <a:ext cx="37338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3196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E9E2-D84E-4BD7-98AF-8173501D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Zusammenfassung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E1C7B-F796-49FB-82FD-B0737BCD28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Rückblick und Ausblick </a:t>
            </a:r>
            <a:endParaRPr lang="de-DE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Grundgesamtheiten, Vergleichsgrößen …</a:t>
            </a:r>
          </a:p>
          <a:p>
            <a:pPr marL="812800" lvl="1" indent="-457200"/>
            <a:r>
              <a:rPr lang="de-DE" dirty="0"/>
              <a:t>Mittelwerte vs. Durschnitte, </a:t>
            </a:r>
          </a:p>
          <a:p>
            <a:pPr marL="812800" lvl="1" indent="-457200"/>
            <a:r>
              <a:rPr lang="de-DE" dirty="0"/>
              <a:t>Basisraten und Relative Risiken</a:t>
            </a:r>
          </a:p>
          <a:p>
            <a:pPr marL="812800" lvl="1" indent="-457200"/>
            <a:r>
              <a:rPr lang="de-DE" noProof="0" dirty="0"/>
              <a:t>Trends und Zeitprobleme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Wo kommst du wirklich her? Konzepte und Messung als Problem der Datenanalyse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Stichproben und Repräsentativität </a:t>
            </a:r>
          </a:p>
          <a:p>
            <a:pPr marL="812800" lvl="1" indent="-457200"/>
            <a:r>
              <a:rPr lang="de-DE" noProof="0" dirty="0"/>
              <a:t>Wo kommen unsere Daten eigentlich her?</a:t>
            </a:r>
          </a:p>
        </p:txBody>
      </p:sp>
    </p:spTree>
    <p:extLst>
      <p:ext uri="{BB962C8B-B14F-4D97-AF65-F5344CB8AC3E}">
        <p14:creationId xmlns:p14="http://schemas.microsoft.com/office/powerpoint/2010/main" val="4261216236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79A3-F0D3-44EA-BE44-0793131F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46" y="76815"/>
            <a:ext cx="6664271" cy="425450"/>
          </a:xfrm>
        </p:spPr>
        <p:txBody>
          <a:bodyPr/>
          <a:lstStyle/>
          <a:p>
            <a:r>
              <a:rPr lang="de-DE" dirty="0"/>
              <a:t>Operationalisierung-Wieviel ist das?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A309A-C82F-411B-A011-D1A267AFC3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Wie werden die Konzepte gemessen / gezählt? </a:t>
            </a:r>
          </a:p>
          <a:p>
            <a:pPr marL="698500" lvl="1" indent="-342900"/>
            <a:r>
              <a:rPr lang="de-DE" dirty="0"/>
              <a:t>Experteninterviews</a:t>
            </a:r>
          </a:p>
          <a:p>
            <a:pPr marL="698500" lvl="1" indent="-342900"/>
            <a:r>
              <a:rPr lang="de-DE" dirty="0"/>
              <a:t>Umfragen </a:t>
            </a:r>
          </a:p>
          <a:p>
            <a:pPr marL="698500" lvl="1" indent="-342900"/>
            <a:r>
              <a:rPr lang="de-DE" dirty="0"/>
              <a:t>Offizielle Daten </a:t>
            </a:r>
          </a:p>
          <a:p>
            <a:pPr marL="698500" lvl="1" indent="-342900"/>
            <a:r>
              <a:rPr lang="de-DE" sz="1600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Kriterien guter Messung</a:t>
            </a:r>
          </a:p>
          <a:p>
            <a:pPr marL="698500" lvl="1" indent="-342900"/>
            <a:r>
              <a:rPr lang="de-DE" dirty="0"/>
              <a:t>Nachvollziehbarkeit und Transparenz </a:t>
            </a:r>
          </a:p>
          <a:p>
            <a:pPr marL="698500" lvl="1" indent="-342900"/>
            <a:r>
              <a:rPr lang="de-DE" dirty="0"/>
              <a:t>Starke Überschneidung von Konzept und Messung</a:t>
            </a:r>
          </a:p>
          <a:p>
            <a:pPr marL="698500" lvl="1" indent="-342900"/>
            <a:r>
              <a:rPr lang="de-DE" dirty="0"/>
              <a:t>„Korrekte“ Messung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698500" lvl="1" indent="-342900"/>
            <a:endParaRPr lang="de-DE" dirty="0"/>
          </a:p>
        </p:txBody>
      </p:sp>
      <p:pic>
        <p:nvPicPr>
          <p:cNvPr id="1026" name="Picture 2" descr="Sesamstrasse - Zaehl' auf mich! - Sesamstrasse: Amazon.de: Musik">
            <a:extLst>
              <a:ext uri="{FF2B5EF4-FFF2-40B4-BE49-F238E27FC236}">
                <a16:creationId xmlns:a16="http://schemas.microsoft.com/office/drawing/2014/main" id="{A19D4DC0-840B-4DEC-96C1-7E63DF8CB815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2" y="736600"/>
            <a:ext cx="4238625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732161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6CDE6-6C11-40B9-854C-2FD1B99A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Demokratie 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E6ED5F-6A7B-4FC5-8A36-282209539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ECDA3A-C745-4158-8BAA-B859A8A4A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48119" y="736599"/>
            <a:ext cx="5447762" cy="4161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8099456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88161-9FB2-478B-81D1-485A12C7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Demokratie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71314-33DF-4644-BFC3-E6BB988FF9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32A47C-4F1B-4FE2-BB55-31460682D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94" y="2381573"/>
            <a:ext cx="2025864" cy="2633340"/>
          </a:xfrm>
          <a:prstGeom prst="rect">
            <a:avLst/>
          </a:prstGeom>
        </p:spPr>
      </p:pic>
      <p:pic>
        <p:nvPicPr>
          <p:cNvPr id="19" name="Content Placeholder 3">
            <a:extLst>
              <a:ext uri="{FF2B5EF4-FFF2-40B4-BE49-F238E27FC236}">
                <a16:creationId xmlns:a16="http://schemas.microsoft.com/office/drawing/2014/main" id="{AA5695C5-9C62-4EB3-B66E-4BC134AA5DC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92" y="724889"/>
            <a:ext cx="2849213" cy="16043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8CD6A11-916C-4E59-B155-7FF49273E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035" y="2317269"/>
            <a:ext cx="2344217" cy="26976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890FDC-0D67-4055-A49D-04919137CF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4830" y="2342471"/>
            <a:ext cx="2182169" cy="26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72060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1B1E-2D29-4391-BC3D-5FE18979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Demokratie III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0E868-2FA1-476F-8A8F-343413F70C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F7450E-0C15-48CA-977B-EF54104AC56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572000" y="1358015"/>
            <a:ext cx="4337050" cy="2995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011A21-51EF-4EED-AB60-305CD36DD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01" y="906368"/>
            <a:ext cx="2807150" cy="389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127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3038-7A8E-4A35-97F5-56436625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Checkliste – Messung &amp; Konzepte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62B3E-5C4E-40D4-8C65-C925F3E04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Ist das Konzept klar, verständlich, und angemessen definiert?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Deckt die Messung den Inhalt des Konzeptes ab?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Ist die Konstruktion der Daten nachvollziehbar? 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(Sind die Daten sauber gemessen und gesammelt?) </a:t>
            </a:r>
          </a:p>
        </p:txBody>
      </p:sp>
    </p:spTree>
    <p:extLst>
      <p:ext uri="{BB962C8B-B14F-4D97-AF65-F5344CB8AC3E}">
        <p14:creationId xmlns:p14="http://schemas.microsoft.com/office/powerpoint/2010/main" val="1390729152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6945574-5A97-41F9-BC91-454B4E726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Alle meine Freunde denken das auch: Stichproben, Repräsentativität und Messfehler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1BDF43-2815-47B1-B92C-A3AB5B981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Statistische Fallen und Tricks</a:t>
            </a:r>
            <a:br>
              <a:rPr lang="de-DE" noProof="0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1919734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06C1A7-B7C7-40D4-8890-9D3DF017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Grundgesamtheit und Stichproben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E593B4-A149-4F3A-B460-AFC438C2C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4950" y="746522"/>
            <a:ext cx="5427097" cy="4135444"/>
          </a:xfrm>
        </p:spPr>
        <p:txBody>
          <a:bodyPr/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de-DE" dirty="0"/>
              <a:t>Viele Fragen über Große Gruppen </a:t>
            </a:r>
          </a:p>
          <a:p>
            <a:pPr marL="812780" lvl="1" indent="-457189"/>
            <a:r>
              <a:rPr lang="de-DE" dirty="0"/>
              <a:t>Alle Studierende an der FU </a:t>
            </a:r>
          </a:p>
          <a:p>
            <a:pPr marL="812780" lvl="1" indent="-457189"/>
            <a:r>
              <a:rPr lang="de-DE" dirty="0"/>
              <a:t>Alle Wähler in Deutschland</a:t>
            </a:r>
          </a:p>
          <a:p>
            <a:pPr marL="812789" lvl="1" indent="-457189"/>
            <a:r>
              <a:rPr lang="de-DE" dirty="0"/>
              <a:t>Alle Fragen geht nicht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Lösung: Zufällige Auswahl </a:t>
            </a:r>
          </a:p>
          <a:p>
            <a:pPr marL="812780" lvl="1" indent="-457189"/>
            <a:r>
              <a:rPr lang="de-DE" dirty="0"/>
              <a:t>(Wenn erfolgreich) repräsentativ für die Grundgesamtheit</a:t>
            </a:r>
          </a:p>
          <a:p>
            <a:pPr marL="812780" lvl="1" indent="-457189"/>
            <a:r>
              <a:rPr lang="de-DE" dirty="0"/>
              <a:t>Unsicherheit unserer Messungen statistisch berechenbar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de-DE" dirty="0"/>
          </a:p>
          <a:p>
            <a:pPr marL="457189" indent="-457189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0244" name="Picture 4" descr="Bildergebnis für sample and population">
            <a:extLst>
              <a:ext uri="{FF2B5EF4-FFF2-40B4-BE49-F238E27FC236}">
                <a16:creationId xmlns:a16="http://schemas.microsoft.com/office/drawing/2014/main" id="{E59778D3-CAA1-4120-9FB6-E187C28023A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78" y="844679"/>
            <a:ext cx="1766025" cy="238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Gambling, Cube, Play, Random, Luck, Points, Pay, Eyes">
            <a:extLst>
              <a:ext uri="{FF2B5EF4-FFF2-40B4-BE49-F238E27FC236}">
                <a16:creationId xmlns:a16="http://schemas.microsoft.com/office/drawing/2014/main" id="{6BF4B575-4A78-4E45-AF41-E908DB4D9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022" y="3284772"/>
            <a:ext cx="2766749" cy="145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61494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9051-D563-46BB-BB2B-501A5993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Messfehler sind gut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8702E8-8C59-426E-8512-65D1E6445A4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883728" y="1066394"/>
            <a:ext cx="3950680" cy="3940003"/>
          </a:xfrm>
        </p:spPr>
      </p:pic>
      <p:pic>
        <p:nvPicPr>
          <p:cNvPr id="4098" name="Picture 2" descr="Infratest dimap - Sonntagsfrage zur Bundestagswahl 2021 | Statista">
            <a:extLst>
              <a:ext uri="{FF2B5EF4-FFF2-40B4-BE49-F238E27FC236}">
                <a16:creationId xmlns:a16="http://schemas.microsoft.com/office/drawing/2014/main" id="{1A6AB19F-6536-4477-BAC5-E261A6711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19" y="1218766"/>
            <a:ext cx="4281281" cy="31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211750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8B81-7BA1-4833-A3B5-8AC18BB6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 repräsentative Daten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91533-ACA6-4536-9FC6-02821AFB65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Zufällige Auswahl nicht immer möglich </a:t>
            </a:r>
          </a:p>
          <a:p>
            <a:pPr marL="698500" lvl="1" indent="-342900"/>
            <a:r>
              <a:rPr lang="de-DE" sz="1800" dirty="0"/>
              <a:t>Unklare Population</a:t>
            </a:r>
          </a:p>
          <a:p>
            <a:pPr marL="698500" lvl="1" indent="-342900"/>
            <a:r>
              <a:rPr lang="de-DE" sz="1800" dirty="0"/>
              <a:t>„Kleinere“ Untergruppen</a:t>
            </a:r>
          </a:p>
          <a:p>
            <a:pPr marL="698500" lvl="1" indent="-342900"/>
            <a:r>
              <a:rPr lang="de-DE" sz="1800" dirty="0"/>
              <a:t>Nichterreichbarkeit oder Nichtantwort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Snowball</a:t>
            </a:r>
            <a:r>
              <a:rPr lang="de-DE" dirty="0"/>
              <a:t> Sampling &amp; Convenience Samples</a:t>
            </a:r>
          </a:p>
          <a:p>
            <a:pPr marL="698500" lvl="1" indent="-342900"/>
            <a:r>
              <a:rPr lang="de-DE" sz="1800" dirty="0"/>
              <a:t>Kann Ergebnisse (stark) verzerren </a:t>
            </a:r>
          </a:p>
          <a:p>
            <a:pPr marL="698500" lvl="1" indent="-342900"/>
            <a:r>
              <a:rPr lang="de-DE" sz="1800" dirty="0"/>
              <a:t>Ist manchmal notwendig </a:t>
            </a:r>
          </a:p>
          <a:p>
            <a:pPr marL="698500" lvl="1" indent="-342900"/>
            <a:r>
              <a:rPr lang="de-DE" sz="1800" dirty="0"/>
              <a:t>Besser: </a:t>
            </a:r>
            <a:r>
              <a:rPr lang="de-DE" sz="1800" dirty="0" err="1"/>
              <a:t>Oversampling</a:t>
            </a:r>
            <a:r>
              <a:rPr lang="de-DE" sz="1800" dirty="0"/>
              <a:t> </a:t>
            </a:r>
          </a:p>
          <a:p>
            <a:pPr marL="698500" lvl="1" indent="-342900"/>
            <a:endParaRPr lang="de-DE" dirty="0"/>
          </a:p>
          <a:p>
            <a:pPr marL="698500" lvl="1" indent="-342900"/>
            <a:endParaRPr lang="de-DE" dirty="0"/>
          </a:p>
        </p:txBody>
      </p:sp>
      <p:pic>
        <p:nvPicPr>
          <p:cNvPr id="2050" name="Picture 2" descr="The Average Height of NBA Players - From Point Guards to Centers">
            <a:extLst>
              <a:ext uri="{FF2B5EF4-FFF2-40B4-BE49-F238E27FC236}">
                <a16:creationId xmlns:a16="http://schemas.microsoft.com/office/drawing/2014/main" id="{94F0CB8B-2145-40E7-96C4-FAE5D96FDC25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195" y="2806083"/>
            <a:ext cx="4337050" cy="21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Height and Natural Talent - Graph All The Things">
            <a:extLst>
              <a:ext uri="{FF2B5EF4-FFF2-40B4-BE49-F238E27FC236}">
                <a16:creationId xmlns:a16="http://schemas.microsoft.com/office/drawing/2014/main" id="{52CBF0B5-1316-40ED-B05A-E8BEDEBF80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39B35-8992-4ADA-A6B0-B932E7F0E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733" y="819448"/>
            <a:ext cx="2451973" cy="19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0781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CB08-FF31-4BF4-B6CD-54A0B041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– Umfragen I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C5C911-3885-458B-A22F-4D7FB42366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4950" y="753053"/>
            <a:ext cx="4268584" cy="403715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F86CEF-354D-4C23-A67B-99418349FC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0" y="1075171"/>
            <a:ext cx="4578037" cy="3366942"/>
          </a:xfrm>
        </p:spPr>
      </p:pic>
    </p:spTree>
    <p:extLst>
      <p:ext uri="{BB962C8B-B14F-4D97-AF65-F5344CB8AC3E}">
        <p14:creationId xmlns:p14="http://schemas.microsoft.com/office/powerpoint/2010/main" val="316541831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CE84-1FDB-4731-AAC6-791C22EC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Rückblick und Ausblick </a:t>
            </a:r>
            <a:br>
              <a:rPr lang="de-DE" noProof="0" dirty="0"/>
            </a:b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C4022-0EDF-48E7-9658-37B90CBA46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(Quant) Bullshit - Arbeitsdefinition</a:t>
            </a:r>
          </a:p>
          <a:p>
            <a:pPr marL="1181100" lvl="2" indent="-457200"/>
            <a:r>
              <a:rPr lang="de-DE" b="0" noProof="0" dirty="0"/>
              <a:t>Bullshit ist die Nutzung von technischer/ mathematischer Sprache, statistischen Werten, </a:t>
            </a:r>
            <a:r>
              <a:rPr lang="de-DE" b="0" dirty="0"/>
              <a:t>Datenvisualisierungen </a:t>
            </a:r>
            <a:r>
              <a:rPr lang="de-DE" b="0" noProof="0" dirty="0"/>
              <a:t>oder anderen Formen der Präsentation die nur das Ziel hat zu beindrucken, zu überwältigen oder zu überzeugen – ohne das Wahrheit, logische </a:t>
            </a:r>
            <a:r>
              <a:rPr lang="de-DE" b="0" dirty="0"/>
              <a:t>Nachvollziehbarkeit </a:t>
            </a:r>
            <a:r>
              <a:rPr lang="de-DE" b="0" noProof="0" dirty="0"/>
              <a:t>oder zugrunde liegende Informationen in irgendeiner weise relevant sind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noProof="0" dirty="0"/>
              <a:t>Zielsetzung/ Leitfragen</a:t>
            </a:r>
          </a:p>
          <a:p>
            <a:pPr marL="812800" lvl="1" indent="-457200"/>
            <a:r>
              <a:rPr lang="de-DE" noProof="0" dirty="0"/>
              <a:t>Bessere eigene Kommunikation </a:t>
            </a:r>
          </a:p>
          <a:p>
            <a:pPr lvl="1" indent="0">
              <a:buNone/>
            </a:pPr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noProof="0" dirty="0">
                <a:sym typeface="Wingdings" panose="05000000000000000000" pitchFamily="2" charset="2"/>
              </a:rPr>
              <a:t> </a:t>
            </a:r>
            <a:r>
              <a:rPr lang="de-DE" u="sng" noProof="0" dirty="0">
                <a:sym typeface="Wingdings" panose="05000000000000000000" pitchFamily="2" charset="2"/>
              </a:rPr>
              <a:t>Was möchte ich kommunizieren? </a:t>
            </a:r>
          </a:p>
          <a:p>
            <a:pPr marL="812800" lvl="1" indent="-457200"/>
            <a:r>
              <a:rPr lang="de-DE" dirty="0">
                <a:sym typeface="Wingdings" panose="05000000000000000000" pitchFamily="2" charset="2"/>
              </a:rPr>
              <a:t>Besseres Verständnis der Kommunikation anderer </a:t>
            </a:r>
          </a:p>
          <a:p>
            <a:pPr lvl="1" indent="0">
              <a:buNone/>
            </a:pPr>
            <a:r>
              <a:rPr lang="de-DE" dirty="0">
                <a:sym typeface="Wingdings" panose="05000000000000000000" pitchFamily="2" charset="2"/>
              </a:rPr>
              <a:t>	</a:t>
            </a:r>
            <a:r>
              <a:rPr lang="de-DE" u="sng" dirty="0">
                <a:sym typeface="Wingdings" panose="05000000000000000000" pitchFamily="2" charset="2"/>
              </a:rPr>
              <a:t> Wie kann ich die Kommunikation anderer evaluieren?</a:t>
            </a:r>
            <a:endParaRPr lang="de-DE" noProof="0" dirty="0"/>
          </a:p>
          <a:p>
            <a:pPr marL="812800" lvl="1" indent="-457200"/>
            <a:endParaRPr lang="de-DE" dirty="0"/>
          </a:p>
          <a:p>
            <a:pPr marL="812800" lvl="1" indent="-45720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9422496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CB08-FF31-4BF4-B6CD-54A0B041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– Umfragen II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180B3B-0374-4FA1-A576-3B1C8CFDB4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822564-E21C-43FA-9BA8-1DEDB149B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58" y="746990"/>
            <a:ext cx="5088684" cy="404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63452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E505-AD67-497F-B467-DE571C37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Umfragen – Checkliste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3E37D-B93F-4A87-866F-09DCD615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Wer wurde befragt / wo wurden die Daten erhoben?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Wie sieht der Messfehler / Konfidenz aus?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Wer wurde NICHT befragt? Gibt es hier Muster oder Charakteristika die mit dem Ausschluss zusammenhängen?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Gibt es Hinweise, dass die gemessenen Daten mit den Ausschlusscharakteristika einhergehen? </a:t>
            </a:r>
          </a:p>
        </p:txBody>
      </p:sp>
    </p:spTree>
    <p:extLst>
      <p:ext uri="{BB962C8B-B14F-4D97-AF65-F5344CB8AC3E}">
        <p14:creationId xmlns:p14="http://schemas.microsoft.com/office/powerpoint/2010/main" val="200994047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CB51EB-3938-409A-A8F2-483485C4B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3" y="999881"/>
            <a:ext cx="3593794" cy="3433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942214-3773-4279-9FD8-DDC0FCC6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Garbage</a:t>
            </a:r>
            <a:r>
              <a:rPr lang="de-DE" dirty="0"/>
              <a:t> in  – </a:t>
            </a:r>
            <a:r>
              <a:rPr lang="de-DE" dirty="0" err="1"/>
              <a:t>Garbage</a:t>
            </a:r>
            <a:r>
              <a:rPr lang="de-DE" dirty="0"/>
              <a:t> Out I</a:t>
            </a:r>
          </a:p>
        </p:txBody>
      </p:sp>
      <p:pic>
        <p:nvPicPr>
          <p:cNvPr id="2054" name="Picture 6" descr="Links, Rechts - Selbsteinschätzung politischer Einstellung 2014 | Statista">
            <a:extLst>
              <a:ext uri="{FF2B5EF4-FFF2-40B4-BE49-F238E27FC236}">
                <a16:creationId xmlns:a16="http://schemas.microsoft.com/office/drawing/2014/main" id="{E194D46A-608C-4F5D-8A91-A129A43F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733" y="1483730"/>
            <a:ext cx="346154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E8D102E-ECFD-4C63-86E5-94D729F51AA2}"/>
              </a:ext>
            </a:extLst>
          </p:cNvPr>
          <p:cNvSpPr/>
          <p:nvPr/>
        </p:nvSpPr>
        <p:spPr bwMode="auto">
          <a:xfrm>
            <a:off x="3367439" y="2208233"/>
            <a:ext cx="2060294" cy="112274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2000D7-2D6B-4812-A7EC-DCA4D5B80493}"/>
              </a:ext>
            </a:extLst>
          </p:cNvPr>
          <p:cNvSpPr txBox="1"/>
          <p:nvPr/>
        </p:nvSpPr>
        <p:spPr>
          <a:xfrm>
            <a:off x="3531537" y="258493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Algorithmus </a:t>
            </a:r>
          </a:p>
        </p:txBody>
      </p:sp>
    </p:spTree>
    <p:extLst>
      <p:ext uri="{BB962C8B-B14F-4D97-AF65-F5344CB8AC3E}">
        <p14:creationId xmlns:p14="http://schemas.microsoft.com/office/powerpoint/2010/main" val="16394073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2214-3773-4279-9FD8-DDC0FCC6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Garbage</a:t>
            </a:r>
            <a:r>
              <a:rPr lang="de-DE" dirty="0"/>
              <a:t> in  – </a:t>
            </a:r>
            <a:r>
              <a:rPr lang="de-DE" dirty="0" err="1"/>
              <a:t>Garbage</a:t>
            </a:r>
            <a:r>
              <a:rPr lang="de-DE" dirty="0"/>
              <a:t> Out II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13EE6C-0AB8-49F9-B941-D012C29A5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9" y="773160"/>
            <a:ext cx="5150733" cy="2743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763E7B-A72E-464D-AD80-9AE70F13E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702" y="2204863"/>
            <a:ext cx="5532699" cy="262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6710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D738-38A8-4726-A700-358DAC3C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Garbage</a:t>
            </a:r>
            <a:r>
              <a:rPr lang="de-DE" dirty="0"/>
              <a:t> in – </a:t>
            </a:r>
            <a:r>
              <a:rPr lang="de-DE" dirty="0" err="1"/>
              <a:t>Garbage</a:t>
            </a:r>
            <a:r>
              <a:rPr lang="de-DE" dirty="0"/>
              <a:t> Out III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4A4D9-3B6C-4CD7-9228-B4F573CAB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0A67C-1113-4A60-800B-BFEF7A319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4" y="1247866"/>
            <a:ext cx="2572377" cy="3215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1E2FBC-5CA6-4F45-A036-DD7D5D2C5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673" y="1244521"/>
            <a:ext cx="2572377" cy="321547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7E15FF7-8CBA-4E6E-98DC-1887ECF9A810}"/>
              </a:ext>
            </a:extLst>
          </p:cNvPr>
          <p:cNvSpPr/>
          <p:nvPr/>
        </p:nvSpPr>
        <p:spPr bwMode="auto">
          <a:xfrm>
            <a:off x="3766120" y="2347129"/>
            <a:ext cx="2060294" cy="112274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33D8A-431A-4928-9579-F0022FB79ECF}"/>
              </a:ext>
            </a:extLst>
          </p:cNvPr>
          <p:cNvSpPr txBox="1"/>
          <p:nvPr/>
        </p:nvSpPr>
        <p:spPr>
          <a:xfrm>
            <a:off x="3930218" y="2723835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Algorithmus </a:t>
            </a:r>
          </a:p>
        </p:txBody>
      </p:sp>
    </p:spTree>
    <p:extLst>
      <p:ext uri="{BB962C8B-B14F-4D97-AF65-F5344CB8AC3E}">
        <p14:creationId xmlns:p14="http://schemas.microsoft.com/office/powerpoint/2010/main" val="22851321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BD1189-1725-44AF-A954-2BBD805C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Was sind statistische Werte?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CC3A85-F19C-4C66-9B70-47327D54D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Was sind statistische Werte?</a:t>
            </a:r>
          </a:p>
          <a:p>
            <a:pPr marL="698500" lvl="1" indent="-342900"/>
            <a:r>
              <a:rPr lang="de-DE" dirty="0"/>
              <a:t>Aggregation und Komplexitätsreduktion  </a:t>
            </a:r>
            <a:endParaRPr lang="de-DE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Woher kommen die Daten?</a:t>
            </a:r>
          </a:p>
          <a:p>
            <a:pPr marL="698500" lvl="1" indent="-342900"/>
            <a:r>
              <a:rPr lang="de-DE" dirty="0"/>
              <a:t>Konzeptionalisierung und Operationalisierung</a:t>
            </a:r>
          </a:p>
          <a:p>
            <a:pPr marL="698500" lvl="1" indent="-342900"/>
            <a:r>
              <a:rPr lang="de-DE" dirty="0"/>
              <a:t>Auswahl der Erhebung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Messfehler (ist gut!)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026" name="Picture 2" descr="New answer for big data? Algorithm brings order to chaos in one pass ←  Research @ Texas A&amp;M | Inform, Inspire, Amaze">
            <a:extLst>
              <a:ext uri="{FF2B5EF4-FFF2-40B4-BE49-F238E27FC236}">
                <a16:creationId xmlns:a16="http://schemas.microsoft.com/office/drawing/2014/main" id="{3A3CA804-0DED-4C99-84DF-5DEA41E3300A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78952"/>
            <a:ext cx="4337050" cy="29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1874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6945574-5A97-41F9-BC91-454B4E726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Alle meine Freunde sind beliebter als ich - Grundgesamtheiten, Vergleichsgrößen und grundsätzliche statistische Messgrößen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1BDF43-2815-47B1-B92C-A3AB5B981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Statistische Fallen und Tricks</a:t>
            </a:r>
            <a:br>
              <a:rPr lang="de-DE" noProof="0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298291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483A7E-753B-41F8-A55F-03576D78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F81DF1-0DA9-47F3-8DAD-4A16ABA76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7B5B8746-52F3-49F1-8B7C-E8BDC9B8F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23563"/>
            <a:ext cx="9280358" cy="624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3158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Vorlesung_15080_17.10.13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</TotalTime>
  <Words>722</Words>
  <Application>Microsoft Office PowerPoint</Application>
  <PresentationFormat>On-screen Show (16:9)</PresentationFormat>
  <Paragraphs>134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</vt:lpstr>
      <vt:lpstr>Times New Roman</vt:lpstr>
      <vt:lpstr>Verdana</vt:lpstr>
      <vt:lpstr>Vorlesung_15080_17.10.13</vt:lpstr>
      <vt:lpstr>Politische Datenkompetenz gewinnen und vermitteln</vt:lpstr>
      <vt:lpstr>Zusammenfassung</vt:lpstr>
      <vt:lpstr>Rückblick und Ausblick  </vt:lpstr>
      <vt:lpstr>Garbage in  – Garbage Out I</vt:lpstr>
      <vt:lpstr>Garbage in  – Garbage Out II</vt:lpstr>
      <vt:lpstr>Garbage in – Garbage Out III </vt:lpstr>
      <vt:lpstr>Was sind statistische Werte?</vt:lpstr>
      <vt:lpstr>Statistische Fallen und Tricks </vt:lpstr>
      <vt:lpstr>PowerPoint Presentation</vt:lpstr>
      <vt:lpstr>Verteilungen und Zentralität</vt:lpstr>
      <vt:lpstr>Beispiel: Reichtum und Armut </vt:lpstr>
      <vt:lpstr>Checkliste –  „Durschnitte“</vt:lpstr>
      <vt:lpstr>Prozente und Wahrscheinlichkeiten </vt:lpstr>
      <vt:lpstr>Prozente und Wahrscheinlichkeiten </vt:lpstr>
      <vt:lpstr>Beispiel : Wachstum</vt:lpstr>
      <vt:lpstr>Prozente und Wahrscheinlichkeiten </vt:lpstr>
      <vt:lpstr>Checkliste – „Raten“</vt:lpstr>
      <vt:lpstr>Statistische Fallen und Tricks </vt:lpstr>
      <vt:lpstr>Konzeptualisierung - Was ist das? </vt:lpstr>
      <vt:lpstr>Operationalisierung-Wieviel ist das?</vt:lpstr>
      <vt:lpstr>Beispiel: Demokratie I</vt:lpstr>
      <vt:lpstr>Beispiel: Demokratie II</vt:lpstr>
      <vt:lpstr>Beispiel: Demokratie III</vt:lpstr>
      <vt:lpstr>Checkliste – Messung &amp; Konzepte</vt:lpstr>
      <vt:lpstr>Statistische Fallen und Tricks </vt:lpstr>
      <vt:lpstr>Grundgesamtheit und Stichproben</vt:lpstr>
      <vt:lpstr>Messfehler sind gut</vt:lpstr>
      <vt:lpstr>Nicht repräsentative Daten</vt:lpstr>
      <vt:lpstr>Beispiel – Umfragen I </vt:lpstr>
      <vt:lpstr>Beispiel – Umfragen II </vt:lpstr>
      <vt:lpstr>Umfragen – Checkliste </vt:lpstr>
    </vt:vector>
  </TitlesOfParts>
  <Company>Freie Universitaet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15080 „Einführung in das Regierungssystem Deutschlands“    Prof. Dr. Sabine Kropp</dc:title>
  <dc:creator>Kropp, Sabine</dc:creator>
  <dc:description>Version 0.9, 10.11.2005</dc:description>
  <cp:lastModifiedBy>C C</cp:lastModifiedBy>
  <cp:revision>221</cp:revision>
  <cp:lastPrinted>2015-10-12T07:54:51Z</cp:lastPrinted>
  <dcterms:created xsi:type="dcterms:W3CDTF">2013-10-17T07:50:24Z</dcterms:created>
  <dcterms:modified xsi:type="dcterms:W3CDTF">2021-05-09T11:19:01Z</dcterms:modified>
</cp:coreProperties>
</file>