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18"/>
  </p:notesMasterIdLst>
  <p:handoutMasterIdLst>
    <p:handoutMasterId r:id="rId19"/>
  </p:handoutMasterIdLst>
  <p:sldIdLst>
    <p:sldId id="256" r:id="rId2"/>
    <p:sldId id="261" r:id="rId3"/>
    <p:sldId id="438" r:id="rId4"/>
    <p:sldId id="444" r:id="rId5"/>
    <p:sldId id="439" r:id="rId6"/>
    <p:sldId id="441" r:id="rId7"/>
    <p:sldId id="442" r:id="rId8"/>
    <p:sldId id="445" r:id="rId9"/>
    <p:sldId id="440" r:id="rId10"/>
    <p:sldId id="443" r:id="rId11"/>
    <p:sldId id="447" r:id="rId12"/>
    <p:sldId id="452" r:id="rId13"/>
    <p:sldId id="454" r:id="rId14"/>
    <p:sldId id="450" r:id="rId15"/>
    <p:sldId id="455" r:id="rId16"/>
    <p:sldId id="451" r:id="rId17"/>
  </p:sldIdLst>
  <p:sldSz cx="9144000" cy="5143500" type="screen16x9"/>
  <p:notesSz cx="6819900" cy="99187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3366"/>
    <a:srgbClr val="FF0000"/>
    <a:srgbClr val="ED2611"/>
    <a:srgbClr val="FF9933"/>
    <a:srgbClr val="CCD6E0"/>
    <a:srgbClr val="FFCC00"/>
    <a:srgbClr val="8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p:cViewPr varScale="1">
        <p:scale>
          <a:sx n="93" d="100"/>
          <a:sy n="93" d="100"/>
        </p:scale>
        <p:origin x="509" y="82"/>
      </p:cViewPr>
      <p:guideLst>
        <p:guide orient="horz" pos="1620"/>
        <p:guide pos="2880"/>
      </p:guideLst>
    </p:cSldViewPr>
  </p:slideViewPr>
  <p:outlineViewPr>
    <p:cViewPr>
      <p:scale>
        <a:sx n="33" d="100"/>
        <a:sy n="33" d="100"/>
      </p:scale>
      <p:origin x="0" y="-3686"/>
    </p:cViewPr>
  </p:outlin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 C" userId="58c016da926720ee" providerId="LiveId" clId="{D9DDA6CB-7661-4A6F-BC87-25EC6DDD3CBC}"/>
    <pc:docChg chg="delSld">
      <pc:chgData name="C C" userId="58c016da926720ee" providerId="LiveId" clId="{D9DDA6CB-7661-4A6F-BC87-25EC6DDD3CBC}" dt="2022-11-22T09:12:00.615" v="0" actId="47"/>
      <pc:docMkLst>
        <pc:docMk/>
      </pc:docMkLst>
      <pc:sldChg chg="del">
        <pc:chgData name="C C" userId="58c016da926720ee" providerId="LiveId" clId="{D9DDA6CB-7661-4A6F-BC87-25EC6DDD3CBC}" dt="2022-11-22T09:12:00.615" v="0" actId="47"/>
        <pc:sldMkLst>
          <pc:docMk/>
          <pc:sldMk cId="355151379" sldId="433"/>
        </pc:sldMkLst>
      </pc:sldChg>
      <pc:sldChg chg="del">
        <pc:chgData name="C C" userId="58c016da926720ee" providerId="LiveId" clId="{D9DDA6CB-7661-4A6F-BC87-25EC6DDD3CBC}" dt="2022-11-22T09:12:00.615" v="0" actId="47"/>
        <pc:sldMkLst>
          <pc:docMk/>
          <pc:sldMk cId="1144578965" sldId="434"/>
        </pc:sldMkLst>
      </pc:sldChg>
      <pc:sldChg chg="del">
        <pc:chgData name="C C" userId="58c016da926720ee" providerId="LiveId" clId="{D9DDA6CB-7661-4A6F-BC87-25EC6DDD3CBC}" dt="2022-11-22T09:12:00.615" v="0" actId="47"/>
        <pc:sldMkLst>
          <pc:docMk/>
          <pc:sldMk cId="3824568857" sldId="435"/>
        </pc:sldMkLst>
      </pc:sldChg>
      <pc:sldChg chg="del">
        <pc:chgData name="C C" userId="58c016da926720ee" providerId="LiveId" clId="{D9DDA6CB-7661-4A6F-BC87-25EC6DDD3CBC}" dt="2022-11-22T09:12:00.615" v="0" actId="47"/>
        <pc:sldMkLst>
          <pc:docMk/>
          <pc:sldMk cId="169987599" sldId="436"/>
        </pc:sldMkLst>
      </pc:sldChg>
      <pc:sldChg chg="del">
        <pc:chgData name="C C" userId="58c016da926720ee" providerId="LiveId" clId="{D9DDA6CB-7661-4A6F-BC87-25EC6DDD3CBC}" dt="2022-11-22T09:12:00.615" v="0" actId="47"/>
        <pc:sldMkLst>
          <pc:docMk/>
          <pc:sldMk cId="1693349705" sldId="437"/>
        </pc:sldMkLst>
      </pc:sldChg>
    </pc:docChg>
  </pc:docChgLst>
  <pc:docChgLst>
    <pc:chgData name="C C" userId="58c016da926720ee" providerId="LiveId" clId="{26EB83BD-0E53-430D-9D3A-B80CCFE30034}"/>
    <pc:docChg chg="undo redo custSel addSld delSld modSld modMainMaster">
      <pc:chgData name="C C" userId="58c016da926720ee" providerId="LiveId" clId="{26EB83BD-0E53-430D-9D3A-B80CCFE30034}" dt="2021-04-20T14:46:54.998" v="1513" actId="20577"/>
      <pc:docMkLst>
        <pc:docMk/>
      </pc:docMkLst>
      <pc:sldChg chg="modSp new mod">
        <pc:chgData name="C C" userId="58c016da926720ee" providerId="LiveId" clId="{26EB83BD-0E53-430D-9D3A-B80CCFE30034}" dt="2021-04-20T14:17:44.302" v="855"/>
        <pc:sldMkLst>
          <pc:docMk/>
          <pc:sldMk cId="548896134" sldId="256"/>
        </pc:sldMkLst>
        <pc:spChg chg="mod">
          <ac:chgData name="C C" userId="58c016da926720ee" providerId="LiveId" clId="{26EB83BD-0E53-430D-9D3A-B80CCFE30034}" dt="2021-04-20T14:17:44.302" v="855"/>
          <ac:spMkLst>
            <pc:docMk/>
            <pc:sldMk cId="548896134" sldId="256"/>
            <ac:spMk id="2" creationId="{A3D8D65C-6706-474E-BED5-5675C19F9359}"/>
          </ac:spMkLst>
        </pc:spChg>
        <pc:spChg chg="mod">
          <ac:chgData name="C C" userId="58c016da926720ee" providerId="LiveId" clId="{26EB83BD-0E53-430D-9D3A-B80CCFE30034}" dt="2021-04-20T14:17:31.626" v="849" actId="255"/>
          <ac:spMkLst>
            <pc:docMk/>
            <pc:sldMk cId="548896134" sldId="256"/>
            <ac:spMk id="3" creationId="{AE1A54AC-3425-4E88-A69E-E11B972DE498}"/>
          </ac:spMkLst>
        </pc:spChg>
      </pc:sldChg>
      <pc:sldChg chg="modSp new del mod">
        <pc:chgData name="C C" userId="58c016da926720ee" providerId="LiveId" clId="{26EB83BD-0E53-430D-9D3A-B80CCFE30034}" dt="2021-04-20T14:06:15.142" v="134" actId="47"/>
        <pc:sldMkLst>
          <pc:docMk/>
          <pc:sldMk cId="1813151185" sldId="257"/>
        </pc:sldMkLst>
        <pc:spChg chg="mod">
          <ac:chgData name="C C" userId="58c016da926720ee" providerId="LiveId" clId="{26EB83BD-0E53-430D-9D3A-B80CCFE30034}" dt="2021-04-20T14:06:13.366" v="133" actId="14100"/>
          <ac:spMkLst>
            <pc:docMk/>
            <pc:sldMk cId="1813151185" sldId="257"/>
            <ac:spMk id="2" creationId="{2E11774E-59CA-405F-85CD-6FF33B862B96}"/>
          </ac:spMkLst>
        </pc:spChg>
        <pc:spChg chg="mod">
          <ac:chgData name="C C" userId="58c016da926720ee" providerId="LiveId" clId="{26EB83BD-0E53-430D-9D3A-B80CCFE30034}" dt="2021-04-20T14:06:05.062" v="132" actId="20577"/>
          <ac:spMkLst>
            <pc:docMk/>
            <pc:sldMk cId="1813151185" sldId="257"/>
            <ac:spMk id="3" creationId="{2D59481C-AB32-4B84-84AD-A2D837E47607}"/>
          </ac:spMkLst>
        </pc:spChg>
      </pc:sldChg>
      <pc:sldChg chg="modSp new mod">
        <pc:chgData name="C C" userId="58c016da926720ee" providerId="LiveId" clId="{26EB83BD-0E53-430D-9D3A-B80CCFE30034}" dt="2021-04-20T14:17:03.846" v="842" actId="20577"/>
        <pc:sldMkLst>
          <pc:docMk/>
          <pc:sldMk cId="4261216236" sldId="257"/>
        </pc:sldMkLst>
        <pc:spChg chg="mod">
          <ac:chgData name="C C" userId="58c016da926720ee" providerId="LiveId" clId="{26EB83BD-0E53-430D-9D3A-B80CCFE30034}" dt="2021-04-20T14:09:01.324" v="176" actId="20577"/>
          <ac:spMkLst>
            <pc:docMk/>
            <pc:sldMk cId="4261216236" sldId="257"/>
            <ac:spMk id="2" creationId="{6589E9E2-D84E-4BD7-98AF-8173501DC37C}"/>
          </ac:spMkLst>
        </pc:spChg>
        <pc:spChg chg="mod">
          <ac:chgData name="C C" userId="58c016da926720ee" providerId="LiveId" clId="{26EB83BD-0E53-430D-9D3A-B80CCFE30034}" dt="2021-04-20T14:17:03.846" v="842" actId="20577"/>
          <ac:spMkLst>
            <pc:docMk/>
            <pc:sldMk cId="4261216236" sldId="257"/>
            <ac:spMk id="3" creationId="{96AE1C7B-F796-49FB-82FD-B0737BCD281F}"/>
          </ac:spMkLst>
        </pc:spChg>
      </pc:sldChg>
      <pc:sldChg chg="addSp delSp modSp new del mod modClrScheme chgLayout">
        <pc:chgData name="C C" userId="58c016da926720ee" providerId="LiveId" clId="{26EB83BD-0E53-430D-9D3A-B80CCFE30034}" dt="2021-04-20T14:26:58.284" v="958" actId="47"/>
        <pc:sldMkLst>
          <pc:docMk/>
          <pc:sldMk cId="3202844774" sldId="258"/>
        </pc:sldMkLst>
        <pc:spChg chg="del mod ord">
          <ac:chgData name="C C" userId="58c016da926720ee" providerId="LiveId" clId="{26EB83BD-0E53-430D-9D3A-B80CCFE30034}" dt="2021-04-20T14:21:48.211" v="890" actId="700"/>
          <ac:spMkLst>
            <pc:docMk/>
            <pc:sldMk cId="3202844774" sldId="258"/>
            <ac:spMk id="2" creationId="{A7C54A15-896A-4A98-9D8E-113222D193B0}"/>
          </ac:spMkLst>
        </pc:spChg>
        <pc:spChg chg="del mod ord">
          <ac:chgData name="C C" userId="58c016da926720ee" providerId="LiveId" clId="{26EB83BD-0E53-430D-9D3A-B80CCFE30034}" dt="2021-04-20T14:21:48.211" v="890" actId="700"/>
          <ac:spMkLst>
            <pc:docMk/>
            <pc:sldMk cId="3202844774" sldId="258"/>
            <ac:spMk id="3" creationId="{BE56FBC3-6573-4078-9637-6FFBAE19E442}"/>
          </ac:spMkLst>
        </pc:spChg>
        <pc:spChg chg="add del mod ord">
          <ac:chgData name="C C" userId="58c016da926720ee" providerId="LiveId" clId="{26EB83BD-0E53-430D-9D3A-B80CCFE30034}" dt="2021-04-20T14:22:12.199" v="895" actId="478"/>
          <ac:spMkLst>
            <pc:docMk/>
            <pc:sldMk cId="3202844774" sldId="258"/>
            <ac:spMk id="4" creationId="{F9EF1049-E57E-4BA6-92B4-AFAF47D846F2}"/>
          </ac:spMkLst>
        </pc:spChg>
        <pc:spChg chg="add del mod ord">
          <ac:chgData name="C C" userId="58c016da926720ee" providerId="LiveId" clId="{26EB83BD-0E53-430D-9D3A-B80CCFE30034}" dt="2021-04-20T14:22:13.054" v="896" actId="478"/>
          <ac:spMkLst>
            <pc:docMk/>
            <pc:sldMk cId="3202844774" sldId="258"/>
            <ac:spMk id="5" creationId="{A2AB59CC-F39F-4FB3-936B-7265C749D07C}"/>
          </ac:spMkLst>
        </pc:spChg>
        <pc:spChg chg="add mod ord">
          <ac:chgData name="C C" userId="58c016da926720ee" providerId="LiveId" clId="{26EB83BD-0E53-430D-9D3A-B80CCFE30034}" dt="2021-04-20T14:24:44.609" v="919" actId="700"/>
          <ac:spMkLst>
            <pc:docMk/>
            <pc:sldMk cId="3202844774" sldId="258"/>
            <ac:spMk id="6" creationId="{D69234E7-52C3-4009-BFF4-E16A9ABC487B}"/>
          </ac:spMkLst>
        </pc:spChg>
        <pc:spChg chg="add mod ord">
          <ac:chgData name="C C" userId="58c016da926720ee" providerId="LiveId" clId="{26EB83BD-0E53-430D-9D3A-B80CCFE30034}" dt="2021-04-20T14:26:42.318" v="949" actId="21"/>
          <ac:spMkLst>
            <pc:docMk/>
            <pc:sldMk cId="3202844774" sldId="258"/>
            <ac:spMk id="7" creationId="{E948227B-5A09-4798-928C-53E623D5A376}"/>
          </ac:spMkLst>
        </pc:spChg>
      </pc:sldChg>
      <pc:sldChg chg="addSp delSp modSp new del mod chgLayout">
        <pc:chgData name="C C" userId="58c016da926720ee" providerId="LiveId" clId="{26EB83BD-0E53-430D-9D3A-B80CCFE30034}" dt="2021-04-20T14:24:53.064" v="923" actId="47"/>
        <pc:sldMkLst>
          <pc:docMk/>
          <pc:sldMk cId="1919342167" sldId="259"/>
        </pc:sldMkLst>
        <pc:spChg chg="add del">
          <ac:chgData name="C C" userId="58c016da926720ee" providerId="LiveId" clId="{26EB83BD-0E53-430D-9D3A-B80CCFE30034}" dt="2021-04-20T14:24:51.304" v="922" actId="700"/>
          <ac:spMkLst>
            <pc:docMk/>
            <pc:sldMk cId="1919342167" sldId="259"/>
            <ac:spMk id="2" creationId="{4D4E7811-4409-48DA-9764-98D93FC1D060}"/>
          </ac:spMkLst>
        </pc:spChg>
        <pc:spChg chg="add del">
          <ac:chgData name="C C" userId="58c016da926720ee" providerId="LiveId" clId="{26EB83BD-0E53-430D-9D3A-B80CCFE30034}" dt="2021-04-20T14:24:51.304" v="922" actId="700"/>
          <ac:spMkLst>
            <pc:docMk/>
            <pc:sldMk cId="1919342167" sldId="259"/>
            <ac:spMk id="3" creationId="{255C2551-9F1E-4ABE-A094-331DB249F170}"/>
          </ac:spMkLst>
        </pc:spChg>
        <pc:spChg chg="add del mod ord">
          <ac:chgData name="C C" userId="58c016da926720ee" providerId="LiveId" clId="{26EB83BD-0E53-430D-9D3A-B80CCFE30034}" dt="2021-04-20T14:24:51.304" v="922" actId="700"/>
          <ac:spMkLst>
            <pc:docMk/>
            <pc:sldMk cId="1919342167" sldId="259"/>
            <ac:spMk id="4" creationId="{71D95278-03DA-45F3-8314-FA4FA228D9FE}"/>
          </ac:spMkLst>
        </pc:spChg>
        <pc:spChg chg="add del mod ord">
          <ac:chgData name="C C" userId="58c016da926720ee" providerId="LiveId" clId="{26EB83BD-0E53-430D-9D3A-B80CCFE30034}" dt="2021-04-20T14:24:51.304" v="922" actId="700"/>
          <ac:spMkLst>
            <pc:docMk/>
            <pc:sldMk cId="1919342167" sldId="259"/>
            <ac:spMk id="5" creationId="{1B612AC9-C570-4814-A5F2-065CE72958A2}"/>
          </ac:spMkLst>
        </pc:spChg>
      </pc:sldChg>
      <pc:sldChg chg="new del">
        <pc:chgData name="C C" userId="58c016da926720ee" providerId="LiveId" clId="{26EB83BD-0E53-430D-9D3A-B80CCFE30034}" dt="2021-04-20T14:25:55.800" v="939" actId="680"/>
        <pc:sldMkLst>
          <pc:docMk/>
          <pc:sldMk cId="2895461158" sldId="259"/>
        </pc:sldMkLst>
      </pc:sldChg>
      <pc:sldChg chg="addSp delSp modSp new mod">
        <pc:chgData name="C C" userId="58c016da926720ee" providerId="LiveId" clId="{26EB83BD-0E53-430D-9D3A-B80CCFE30034}" dt="2021-04-20T14:27:30.223" v="969" actId="478"/>
        <pc:sldMkLst>
          <pc:docMk/>
          <pc:sldMk cId="4200578235" sldId="259"/>
        </pc:sldMkLst>
        <pc:spChg chg="mod">
          <ac:chgData name="C C" userId="58c016da926720ee" providerId="LiveId" clId="{26EB83BD-0E53-430D-9D3A-B80CCFE30034}" dt="2021-04-20T14:26:52.620" v="957" actId="20577"/>
          <ac:spMkLst>
            <pc:docMk/>
            <pc:sldMk cId="4200578235" sldId="259"/>
            <ac:spMk id="2" creationId="{79D81823-D23E-434B-9A37-A10CA24EFD52}"/>
          </ac:spMkLst>
        </pc:spChg>
        <pc:spChg chg="mod">
          <ac:chgData name="C C" userId="58c016da926720ee" providerId="LiveId" clId="{26EB83BD-0E53-430D-9D3A-B80CCFE30034}" dt="2021-04-20T14:26:49.328" v="954" actId="6549"/>
          <ac:spMkLst>
            <pc:docMk/>
            <pc:sldMk cId="4200578235" sldId="259"/>
            <ac:spMk id="3" creationId="{22635400-5B2C-4AB5-BDC7-8C9A4378927D}"/>
          </ac:spMkLst>
        </pc:spChg>
        <pc:spChg chg="del mod">
          <ac:chgData name="C C" userId="58c016da926720ee" providerId="LiveId" clId="{26EB83BD-0E53-430D-9D3A-B80CCFE30034}" dt="2021-04-20T14:27:14.215" v="967" actId="478"/>
          <ac:spMkLst>
            <pc:docMk/>
            <pc:sldMk cId="4200578235" sldId="259"/>
            <ac:spMk id="4" creationId="{B73BA93F-50C5-4F12-B5B7-4132226304F2}"/>
          </ac:spMkLst>
        </pc:spChg>
        <pc:spChg chg="add del mod">
          <ac:chgData name="C C" userId="58c016da926720ee" providerId="LiveId" clId="{26EB83BD-0E53-430D-9D3A-B80CCFE30034}" dt="2021-04-20T14:27:30.223" v="969" actId="478"/>
          <ac:spMkLst>
            <pc:docMk/>
            <pc:sldMk cId="4200578235" sldId="259"/>
            <ac:spMk id="6" creationId="{747967CD-9BD8-47AD-A7A2-D1E2C62FE47C}"/>
          </ac:spMkLst>
        </pc:spChg>
      </pc:sldChg>
      <pc:sldChg chg="modSp new mod">
        <pc:chgData name="C C" userId="58c016da926720ee" providerId="LiveId" clId="{26EB83BD-0E53-430D-9D3A-B80CCFE30034}" dt="2021-04-20T14:27:46.686" v="972"/>
        <pc:sldMkLst>
          <pc:docMk/>
          <pc:sldMk cId="1077034471" sldId="260"/>
        </pc:sldMkLst>
        <pc:spChg chg="mod">
          <ac:chgData name="C C" userId="58c016da926720ee" providerId="LiveId" clId="{26EB83BD-0E53-430D-9D3A-B80CCFE30034}" dt="2021-04-20T14:27:43.300" v="971"/>
          <ac:spMkLst>
            <pc:docMk/>
            <pc:sldMk cId="1077034471" sldId="260"/>
            <ac:spMk id="2" creationId="{C7D29708-82E9-44EF-AD15-91EB4DEC6FCE}"/>
          </ac:spMkLst>
        </pc:spChg>
        <pc:spChg chg="mod">
          <ac:chgData name="C C" userId="58c016da926720ee" providerId="LiveId" clId="{26EB83BD-0E53-430D-9D3A-B80CCFE30034}" dt="2021-04-20T14:27:46.686" v="972"/>
          <ac:spMkLst>
            <pc:docMk/>
            <pc:sldMk cId="1077034471" sldId="260"/>
            <ac:spMk id="3" creationId="{5610A62B-C210-4117-978F-3DEC8861525C}"/>
          </ac:spMkLst>
        </pc:spChg>
      </pc:sldChg>
      <pc:sldChg chg="new del">
        <pc:chgData name="C C" userId="58c016da926720ee" providerId="LiveId" clId="{26EB83BD-0E53-430D-9D3A-B80CCFE30034}" dt="2021-04-20T14:28:10.634" v="983" actId="47"/>
        <pc:sldMkLst>
          <pc:docMk/>
          <pc:sldMk cId="2567091091" sldId="261"/>
        </pc:sldMkLst>
      </pc:sldChg>
      <pc:sldChg chg="modSp add mod">
        <pc:chgData name="C C" userId="58c016da926720ee" providerId="LiveId" clId="{26EB83BD-0E53-430D-9D3A-B80CCFE30034}" dt="2021-04-20T14:28:09.332" v="982" actId="20577"/>
        <pc:sldMkLst>
          <pc:docMk/>
          <pc:sldMk cId="1362035237" sldId="262"/>
        </pc:sldMkLst>
        <pc:spChg chg="mod">
          <ac:chgData name="C C" userId="58c016da926720ee" providerId="LiveId" clId="{26EB83BD-0E53-430D-9D3A-B80CCFE30034}" dt="2021-04-20T14:28:09.332" v="982" actId="20577"/>
          <ac:spMkLst>
            <pc:docMk/>
            <pc:sldMk cId="1362035237" sldId="262"/>
            <ac:spMk id="2" creationId="{C7D29708-82E9-44EF-AD15-91EB4DEC6FCE}"/>
          </ac:spMkLst>
        </pc:spChg>
      </pc:sldChg>
      <pc:sldChg chg="addSp delSp modSp new mod modClrScheme chgLayout">
        <pc:chgData name="C C" userId="58c016da926720ee" providerId="LiveId" clId="{26EB83BD-0E53-430D-9D3A-B80CCFE30034}" dt="2021-04-20T14:45:46.301" v="1455" actId="1076"/>
        <pc:sldMkLst>
          <pc:docMk/>
          <pc:sldMk cId="3140179701" sldId="263"/>
        </pc:sldMkLst>
        <pc:spChg chg="del mod ord">
          <ac:chgData name="C C" userId="58c016da926720ee" providerId="LiveId" clId="{26EB83BD-0E53-430D-9D3A-B80CCFE30034}" dt="2021-04-20T14:31:42.377" v="985" actId="700"/>
          <ac:spMkLst>
            <pc:docMk/>
            <pc:sldMk cId="3140179701" sldId="263"/>
            <ac:spMk id="2" creationId="{283647D4-A40F-4656-8D7D-CCAC766AABDE}"/>
          </ac:spMkLst>
        </pc:spChg>
        <pc:spChg chg="del mod ord">
          <ac:chgData name="C C" userId="58c016da926720ee" providerId="LiveId" clId="{26EB83BD-0E53-430D-9D3A-B80CCFE30034}" dt="2021-04-20T14:31:42.377" v="985" actId="700"/>
          <ac:spMkLst>
            <pc:docMk/>
            <pc:sldMk cId="3140179701" sldId="263"/>
            <ac:spMk id="3" creationId="{65A5840E-3613-4C0B-A204-D3FECFC59DFB}"/>
          </ac:spMkLst>
        </pc:spChg>
        <pc:spChg chg="add del mod ord">
          <ac:chgData name="C C" userId="58c016da926720ee" providerId="LiveId" clId="{26EB83BD-0E53-430D-9D3A-B80CCFE30034}" dt="2021-04-20T14:31:58.087" v="986" actId="700"/>
          <ac:spMkLst>
            <pc:docMk/>
            <pc:sldMk cId="3140179701" sldId="263"/>
            <ac:spMk id="4" creationId="{7881F74D-32F4-4BD7-AD2D-EE45F42094A9}"/>
          </ac:spMkLst>
        </pc:spChg>
        <pc:spChg chg="add del mod ord">
          <ac:chgData name="C C" userId="58c016da926720ee" providerId="LiveId" clId="{26EB83BD-0E53-430D-9D3A-B80CCFE30034}" dt="2021-04-20T14:31:58.087" v="986" actId="700"/>
          <ac:spMkLst>
            <pc:docMk/>
            <pc:sldMk cId="3140179701" sldId="263"/>
            <ac:spMk id="5" creationId="{B545D375-7CAC-4058-9079-C3FFABA65CCA}"/>
          </ac:spMkLst>
        </pc:spChg>
        <pc:spChg chg="add mod ord">
          <ac:chgData name="C C" userId="58c016da926720ee" providerId="LiveId" clId="{26EB83BD-0E53-430D-9D3A-B80CCFE30034}" dt="2021-04-20T14:45:31.719" v="1453" actId="700"/>
          <ac:spMkLst>
            <pc:docMk/>
            <pc:sldMk cId="3140179701" sldId="263"/>
            <ac:spMk id="6" creationId="{8E46395C-2DF5-499E-9890-3F33F8948507}"/>
          </ac:spMkLst>
        </pc:spChg>
        <pc:spChg chg="add mod ord">
          <ac:chgData name="C C" userId="58c016da926720ee" providerId="LiveId" clId="{26EB83BD-0E53-430D-9D3A-B80CCFE30034}" dt="2021-04-20T14:45:31.719" v="1453" actId="700"/>
          <ac:spMkLst>
            <pc:docMk/>
            <pc:sldMk cId="3140179701" sldId="263"/>
            <ac:spMk id="7" creationId="{36FE0F06-6A48-44B5-BBB3-7076F5A1BBAD}"/>
          </ac:spMkLst>
        </pc:spChg>
        <pc:spChg chg="add del mod ord">
          <ac:chgData name="C C" userId="58c016da926720ee" providerId="LiveId" clId="{26EB83BD-0E53-430D-9D3A-B80CCFE30034}" dt="2021-04-20T14:33:23.965" v="1075"/>
          <ac:spMkLst>
            <pc:docMk/>
            <pc:sldMk cId="3140179701" sldId="263"/>
            <ac:spMk id="8" creationId="{1E8F07AA-3DAA-4B12-9C9A-09F8FBD19834}"/>
          </ac:spMkLst>
        </pc:spChg>
        <pc:picChg chg="add mod">
          <ac:chgData name="C C" userId="58c016da926720ee" providerId="LiveId" clId="{26EB83BD-0E53-430D-9D3A-B80CCFE30034}" dt="2021-04-20T14:45:46.301" v="1455" actId="1076"/>
          <ac:picMkLst>
            <pc:docMk/>
            <pc:sldMk cId="3140179701" sldId="263"/>
            <ac:picMk id="10" creationId="{D6E75C1A-5EE3-4324-8740-753A91EB1599}"/>
          </ac:picMkLst>
        </pc:picChg>
        <pc:picChg chg="add mod ord">
          <ac:chgData name="C C" userId="58c016da926720ee" providerId="LiveId" clId="{26EB83BD-0E53-430D-9D3A-B80CCFE30034}" dt="2021-04-20T14:45:31.719" v="1453" actId="700"/>
          <ac:picMkLst>
            <pc:docMk/>
            <pc:sldMk cId="3140179701" sldId="263"/>
            <ac:picMk id="1026" creationId="{74AA1CDA-B619-4398-965F-27D1D7AE835A}"/>
          </ac:picMkLst>
        </pc:picChg>
        <pc:picChg chg="add mod">
          <ac:chgData name="C C" userId="58c016da926720ee" providerId="LiveId" clId="{26EB83BD-0E53-430D-9D3A-B80CCFE30034}" dt="2021-04-20T14:34:13.489" v="1086" actId="1076"/>
          <ac:picMkLst>
            <pc:docMk/>
            <pc:sldMk cId="3140179701" sldId="263"/>
            <ac:picMk id="1028" creationId="{2A72CD30-8D3E-417A-B214-B96C8D445BD4}"/>
          </ac:picMkLst>
        </pc:picChg>
      </pc:sldChg>
      <pc:sldChg chg="modSp add mod">
        <pc:chgData name="C C" userId="58c016da926720ee" providerId="LiveId" clId="{26EB83BD-0E53-430D-9D3A-B80CCFE30034}" dt="2021-04-20T14:46:10.186" v="1490" actId="20577"/>
        <pc:sldMkLst>
          <pc:docMk/>
          <pc:sldMk cId="2943619163" sldId="264"/>
        </pc:sldMkLst>
        <pc:spChg chg="mod">
          <ac:chgData name="C C" userId="58c016da926720ee" providerId="LiveId" clId="{26EB83BD-0E53-430D-9D3A-B80CCFE30034}" dt="2021-04-20T14:43:07.821" v="1366" actId="20577"/>
          <ac:spMkLst>
            <pc:docMk/>
            <pc:sldMk cId="2943619163" sldId="264"/>
            <ac:spMk id="6" creationId="{8E46395C-2DF5-499E-9890-3F33F8948507}"/>
          </ac:spMkLst>
        </pc:spChg>
        <pc:spChg chg="mod">
          <ac:chgData name="C C" userId="58c016da926720ee" providerId="LiveId" clId="{26EB83BD-0E53-430D-9D3A-B80CCFE30034}" dt="2021-04-20T14:46:10.186" v="1490" actId="20577"/>
          <ac:spMkLst>
            <pc:docMk/>
            <pc:sldMk cId="2943619163" sldId="264"/>
            <ac:spMk id="7" creationId="{36FE0F06-6A48-44B5-BBB3-7076F5A1BBAD}"/>
          </ac:spMkLst>
        </pc:spChg>
      </pc:sldChg>
      <pc:sldChg chg="modSp new mod">
        <pc:chgData name="C C" userId="58c016da926720ee" providerId="LiveId" clId="{26EB83BD-0E53-430D-9D3A-B80CCFE30034}" dt="2021-04-20T14:46:54.998" v="1513" actId="20577"/>
        <pc:sldMkLst>
          <pc:docMk/>
          <pc:sldMk cId="3392102925" sldId="265"/>
        </pc:sldMkLst>
        <pc:spChg chg="mod">
          <ac:chgData name="C C" userId="58c016da926720ee" providerId="LiveId" clId="{26EB83BD-0E53-430D-9D3A-B80CCFE30034}" dt="2021-04-20T14:46:54.998" v="1513" actId="20577"/>
          <ac:spMkLst>
            <pc:docMk/>
            <pc:sldMk cId="3392102925" sldId="265"/>
            <ac:spMk id="2" creationId="{FB7E241F-C5EA-496A-8183-53761FE262FD}"/>
          </ac:spMkLst>
        </pc:spChg>
      </pc:sldChg>
      <pc:sldChg chg="del">
        <pc:chgData name="C C" userId="58c016da926720ee" providerId="LiveId" clId="{26EB83BD-0E53-430D-9D3A-B80CCFE30034}" dt="2021-04-20T14:05:46.789" v="109" actId="47"/>
        <pc:sldMkLst>
          <pc:docMk/>
          <pc:sldMk cId="0" sldId="389"/>
        </pc:sldMkLst>
      </pc:sldChg>
      <pc:sldChg chg="del">
        <pc:chgData name="C C" userId="58c016da926720ee" providerId="LiveId" clId="{26EB83BD-0E53-430D-9D3A-B80CCFE30034}" dt="2021-04-20T14:05:46.789" v="109" actId="47"/>
        <pc:sldMkLst>
          <pc:docMk/>
          <pc:sldMk cId="1972174753" sldId="390"/>
        </pc:sldMkLst>
      </pc:sldChg>
      <pc:sldChg chg="del">
        <pc:chgData name="C C" userId="58c016da926720ee" providerId="LiveId" clId="{26EB83BD-0E53-430D-9D3A-B80CCFE30034}" dt="2021-04-20T14:05:46.789" v="109" actId="47"/>
        <pc:sldMkLst>
          <pc:docMk/>
          <pc:sldMk cId="712180384" sldId="391"/>
        </pc:sldMkLst>
      </pc:sldChg>
      <pc:sldChg chg="del">
        <pc:chgData name="C C" userId="58c016da926720ee" providerId="LiveId" clId="{26EB83BD-0E53-430D-9D3A-B80CCFE30034}" dt="2021-04-20T14:05:46.789" v="109" actId="47"/>
        <pc:sldMkLst>
          <pc:docMk/>
          <pc:sldMk cId="2809186413" sldId="392"/>
        </pc:sldMkLst>
      </pc:sldChg>
      <pc:sldChg chg="del">
        <pc:chgData name="C C" userId="58c016da926720ee" providerId="LiveId" clId="{26EB83BD-0E53-430D-9D3A-B80CCFE30034}" dt="2021-04-20T14:05:46.789" v="109" actId="47"/>
        <pc:sldMkLst>
          <pc:docMk/>
          <pc:sldMk cId="2952227195" sldId="393"/>
        </pc:sldMkLst>
      </pc:sldChg>
      <pc:sldChg chg="del">
        <pc:chgData name="C C" userId="58c016da926720ee" providerId="LiveId" clId="{26EB83BD-0E53-430D-9D3A-B80CCFE30034}" dt="2021-04-20T14:05:46.789" v="109" actId="47"/>
        <pc:sldMkLst>
          <pc:docMk/>
          <pc:sldMk cId="597734398" sldId="394"/>
        </pc:sldMkLst>
      </pc:sldChg>
      <pc:sldChg chg="del">
        <pc:chgData name="C C" userId="58c016da926720ee" providerId="LiveId" clId="{26EB83BD-0E53-430D-9D3A-B80CCFE30034}" dt="2021-04-20T14:05:46.789" v="109" actId="47"/>
        <pc:sldMkLst>
          <pc:docMk/>
          <pc:sldMk cId="4049705087" sldId="396"/>
        </pc:sldMkLst>
      </pc:sldChg>
      <pc:sldChg chg="del">
        <pc:chgData name="C C" userId="58c016da926720ee" providerId="LiveId" clId="{26EB83BD-0E53-430D-9D3A-B80CCFE30034}" dt="2021-04-20T14:05:46.789" v="109" actId="47"/>
        <pc:sldMkLst>
          <pc:docMk/>
          <pc:sldMk cId="4095670578" sldId="397"/>
        </pc:sldMkLst>
      </pc:sldChg>
      <pc:sldChg chg="del">
        <pc:chgData name="C C" userId="58c016da926720ee" providerId="LiveId" clId="{26EB83BD-0E53-430D-9D3A-B80CCFE30034}" dt="2021-04-20T14:05:46.789" v="109" actId="47"/>
        <pc:sldMkLst>
          <pc:docMk/>
          <pc:sldMk cId="1108036794" sldId="398"/>
        </pc:sldMkLst>
      </pc:sldChg>
      <pc:sldChg chg="del">
        <pc:chgData name="C C" userId="58c016da926720ee" providerId="LiveId" clId="{26EB83BD-0E53-430D-9D3A-B80CCFE30034}" dt="2021-04-20T14:05:46.789" v="109" actId="47"/>
        <pc:sldMkLst>
          <pc:docMk/>
          <pc:sldMk cId="4220454299" sldId="399"/>
        </pc:sldMkLst>
      </pc:sldChg>
      <pc:sldChg chg="del">
        <pc:chgData name="C C" userId="58c016da926720ee" providerId="LiveId" clId="{26EB83BD-0E53-430D-9D3A-B80CCFE30034}" dt="2021-04-20T14:05:46.789" v="109" actId="47"/>
        <pc:sldMkLst>
          <pc:docMk/>
          <pc:sldMk cId="3122993117" sldId="401"/>
        </pc:sldMkLst>
      </pc:sldChg>
      <pc:sldChg chg="del">
        <pc:chgData name="C C" userId="58c016da926720ee" providerId="LiveId" clId="{26EB83BD-0E53-430D-9D3A-B80CCFE30034}" dt="2021-04-20T14:05:46.789" v="109" actId="47"/>
        <pc:sldMkLst>
          <pc:docMk/>
          <pc:sldMk cId="1818550125" sldId="402"/>
        </pc:sldMkLst>
      </pc:sldChg>
      <pc:sldChg chg="del">
        <pc:chgData name="C C" userId="58c016da926720ee" providerId="LiveId" clId="{26EB83BD-0E53-430D-9D3A-B80CCFE30034}" dt="2021-04-20T14:05:46.789" v="109" actId="47"/>
        <pc:sldMkLst>
          <pc:docMk/>
          <pc:sldMk cId="2755674061" sldId="403"/>
        </pc:sldMkLst>
      </pc:sldChg>
      <pc:sldChg chg="del">
        <pc:chgData name="C C" userId="58c016da926720ee" providerId="LiveId" clId="{26EB83BD-0E53-430D-9D3A-B80CCFE30034}" dt="2021-04-20T14:05:46.789" v="109" actId="47"/>
        <pc:sldMkLst>
          <pc:docMk/>
          <pc:sldMk cId="1547314194" sldId="405"/>
        </pc:sldMkLst>
      </pc:sldChg>
      <pc:sldChg chg="del">
        <pc:chgData name="C C" userId="58c016da926720ee" providerId="LiveId" clId="{26EB83BD-0E53-430D-9D3A-B80CCFE30034}" dt="2021-04-20T14:05:46.789" v="109" actId="47"/>
        <pc:sldMkLst>
          <pc:docMk/>
          <pc:sldMk cId="3423039718" sldId="406"/>
        </pc:sldMkLst>
      </pc:sldChg>
      <pc:sldMasterChg chg="addSp delSp modSp mod addSldLayout delSldLayout modSldLayout">
        <pc:chgData name="C C" userId="58c016da926720ee" providerId="LiveId" clId="{26EB83BD-0E53-430D-9D3A-B80CCFE30034}" dt="2021-04-20T14:27:24.278" v="968" actId="478"/>
        <pc:sldMasterMkLst>
          <pc:docMk/>
          <pc:sldMasterMk cId="0" sldId="2147483678"/>
        </pc:sldMasterMkLst>
        <pc:spChg chg="add del mod ord">
          <ac:chgData name="C C" userId="58c016da926720ee" providerId="LiveId" clId="{26EB83BD-0E53-430D-9D3A-B80CCFE30034}" dt="2021-04-20T13:58:33.502" v="33"/>
          <ac:spMkLst>
            <pc:docMk/>
            <pc:sldMasterMk cId="0" sldId="2147483678"/>
            <ac:spMk id="7" creationId="{1B21ED6D-C0C4-4B04-916B-B16BA6F50B56}"/>
          </ac:spMkLst>
        </pc:spChg>
        <pc:spChg chg="add del mod ord">
          <ac:chgData name="C C" userId="58c016da926720ee" providerId="LiveId" clId="{26EB83BD-0E53-430D-9D3A-B80CCFE30034}" dt="2021-04-20T14:02:03.227" v="81"/>
          <ac:spMkLst>
            <pc:docMk/>
            <pc:sldMasterMk cId="0" sldId="2147483678"/>
            <ac:spMk id="8" creationId="{F9C59A57-7CF1-4F81-8CDC-F30B5D4E728C}"/>
          </ac:spMkLst>
        </pc:spChg>
        <pc:spChg chg="mod">
          <ac:chgData name="C C" userId="58c016da926720ee" providerId="LiveId" clId="{26EB83BD-0E53-430D-9D3A-B80CCFE30034}" dt="2021-04-20T14:21:31.126" v="888" actId="1076"/>
          <ac:spMkLst>
            <pc:docMk/>
            <pc:sldMasterMk cId="0" sldId="2147483678"/>
            <ac:spMk id="11" creationId="{00000000-0000-0000-0000-000000000000}"/>
          </ac:spMkLst>
        </pc:spChg>
        <pc:spChg chg="add mod">
          <ac:chgData name="C C" userId="58c016da926720ee" providerId="LiveId" clId="{26EB83BD-0E53-430D-9D3A-B80CCFE30034}" dt="2021-04-20T14:21:15.557" v="886" actId="1076"/>
          <ac:spMkLst>
            <pc:docMk/>
            <pc:sldMasterMk cId="0" sldId="2147483678"/>
            <ac:spMk id="13" creationId="{F0D7924A-4C5D-4561-91DA-9A79006759C4}"/>
          </ac:spMkLst>
        </pc:spChg>
        <pc:spChg chg="mod">
          <ac:chgData name="C C" userId="58c016da926720ee" providerId="LiveId" clId="{26EB83BD-0E53-430D-9D3A-B80CCFE30034}" dt="2021-04-20T14:21:34.659" v="889" actId="14100"/>
          <ac:spMkLst>
            <pc:docMk/>
            <pc:sldMasterMk cId="0" sldId="2147483678"/>
            <ac:spMk id="38915" creationId="{00000000-0000-0000-0000-000000000000}"/>
          </ac:spMkLst>
        </pc:spChg>
        <pc:spChg chg="mod">
          <ac:chgData name="C C" userId="58c016da926720ee" providerId="LiveId" clId="{26EB83BD-0E53-430D-9D3A-B80CCFE30034}" dt="2021-04-20T14:06:52.630" v="147" actId="1076"/>
          <ac:spMkLst>
            <pc:docMk/>
            <pc:sldMasterMk cId="0" sldId="2147483678"/>
            <ac:spMk id="38916" creationId="{00000000-0000-0000-0000-000000000000}"/>
          </ac:spMkLst>
        </pc:spChg>
        <pc:spChg chg="del">
          <ac:chgData name="C C" userId="58c016da926720ee" providerId="LiveId" clId="{26EB83BD-0E53-430D-9D3A-B80CCFE30034}" dt="2021-04-20T13:56:32.345" v="0" actId="478"/>
          <ac:spMkLst>
            <pc:docMk/>
            <pc:sldMasterMk cId="0" sldId="2147483678"/>
            <ac:spMk id="327688" creationId="{00000000-0000-0000-0000-000000000000}"/>
          </ac:spMkLst>
        </pc:spChg>
        <pc:picChg chg="add del mod">
          <ac:chgData name="C C" userId="58c016da926720ee" providerId="LiveId" clId="{26EB83BD-0E53-430D-9D3A-B80CCFE30034}" dt="2021-04-20T14:01:49.255" v="72"/>
          <ac:picMkLst>
            <pc:docMk/>
            <pc:sldMasterMk cId="0" sldId="2147483678"/>
            <ac:picMk id="3" creationId="{58F850BC-57B9-4F97-B16D-095C2F7E04E2}"/>
          </ac:picMkLst>
        </pc:picChg>
        <pc:picChg chg="add del mod">
          <ac:chgData name="C C" userId="58c016da926720ee" providerId="LiveId" clId="{26EB83BD-0E53-430D-9D3A-B80CCFE30034}" dt="2021-04-20T14:01:48.597" v="68"/>
          <ac:picMkLst>
            <pc:docMk/>
            <pc:sldMasterMk cId="0" sldId="2147483678"/>
            <ac:picMk id="5" creationId="{D545C484-9FC5-4F5F-9D5A-BBB7ABFE9DE5}"/>
          </ac:picMkLst>
        </pc:picChg>
        <pc:picChg chg="add del mod">
          <ac:chgData name="C C" userId="58c016da926720ee" providerId="LiveId" clId="{26EB83BD-0E53-430D-9D3A-B80CCFE30034}" dt="2021-04-20T14:07:01.271" v="148" actId="1076"/>
          <ac:picMkLst>
            <pc:docMk/>
            <pc:sldMasterMk cId="0" sldId="2147483678"/>
            <ac:picMk id="38918" creationId="{00000000-0000-0000-0000-000000000000}"/>
          </ac:picMkLst>
        </pc:picChg>
        <pc:sldLayoutChg chg="modSp">
          <pc:chgData name="C C" userId="58c016da926720ee" providerId="LiveId" clId="{26EB83BD-0E53-430D-9D3A-B80CCFE30034}" dt="2021-04-20T14:19:17.212" v="868" actId="255"/>
          <pc:sldLayoutMkLst>
            <pc:docMk/>
            <pc:sldMasterMk cId="0" sldId="2147483678"/>
            <pc:sldLayoutMk cId="0" sldId="2147483690"/>
          </pc:sldLayoutMkLst>
          <pc:spChg chg="mod">
            <ac:chgData name="C C" userId="58c016da926720ee" providerId="LiveId" clId="{26EB83BD-0E53-430D-9D3A-B80CCFE30034}" dt="2021-04-20T14:19:17.212" v="868" actId="255"/>
            <ac:spMkLst>
              <pc:docMk/>
              <pc:sldMasterMk cId="0" sldId="2147483678"/>
              <pc:sldLayoutMk cId="0" sldId="2147483690"/>
              <ac:spMk id="45060" creationId="{00000000-0000-0000-0000-000000000000}"/>
            </ac:spMkLst>
          </pc:spChg>
        </pc:sldLayoutChg>
        <pc:sldLayoutChg chg="new del mod">
          <pc:chgData name="C C" userId="58c016da926720ee" providerId="LiveId" clId="{26EB83BD-0E53-430D-9D3A-B80CCFE30034}" dt="2021-04-20T14:06:46.207" v="146" actId="2696"/>
          <pc:sldLayoutMkLst>
            <pc:docMk/>
            <pc:sldMasterMk cId="0" sldId="2147483678"/>
            <pc:sldLayoutMk cId="1028815389" sldId="2147483691"/>
          </pc:sldLayoutMkLst>
        </pc:sldLayoutChg>
        <pc:sldLayoutChg chg="modSp del mod">
          <pc:chgData name="C C" userId="58c016da926720ee" providerId="LiveId" clId="{26EB83BD-0E53-430D-9D3A-B80CCFE30034}" dt="2021-04-20T14:06:36.454" v="144" actId="2696"/>
          <pc:sldLayoutMkLst>
            <pc:docMk/>
            <pc:sldMasterMk cId="0" sldId="2147483678"/>
            <pc:sldLayoutMk cId="3350692271" sldId="2147483691"/>
          </pc:sldLayoutMkLst>
          <pc:spChg chg="mod">
            <ac:chgData name="C C" userId="58c016da926720ee" providerId="LiveId" clId="{26EB83BD-0E53-430D-9D3A-B80CCFE30034}" dt="2021-04-20T14:02:55.765" v="88" actId="1076"/>
            <ac:spMkLst>
              <pc:docMk/>
              <pc:sldMasterMk cId="0" sldId="2147483678"/>
              <pc:sldLayoutMk cId="3350692271" sldId="2147483691"/>
              <ac:spMk id="2" creationId="{00000000-0000-0000-0000-000000000000}"/>
            </ac:spMkLst>
          </pc:spChg>
          <pc:spChg chg="mod">
            <ac:chgData name="C C" userId="58c016da926720ee" providerId="LiveId" clId="{26EB83BD-0E53-430D-9D3A-B80CCFE30034}" dt="2021-04-20T14:20:03.349" v="873" actId="1076"/>
            <ac:spMkLst>
              <pc:docMk/>
              <pc:sldMasterMk cId="0" sldId="2147483678"/>
              <pc:sldLayoutMk cId="3350692271" sldId="2147483691"/>
              <ac:spMk id="2" creationId="{EE78165D-94D0-41EE-AF60-BB41FC384D86}"/>
            </ac:spMkLst>
          </pc:spChg>
          <pc:spChg chg="mod">
            <ac:chgData name="C C" userId="58c016da926720ee" providerId="LiveId" clId="{26EB83BD-0E53-430D-9D3A-B80CCFE30034}" dt="2021-04-20T14:02:56.347" v="89" actId="1076"/>
            <ac:spMkLst>
              <pc:docMk/>
              <pc:sldMasterMk cId="0" sldId="2147483678"/>
              <pc:sldLayoutMk cId="3350692271" sldId="2147483691"/>
              <ac:spMk id="3" creationId="{00000000-0000-0000-0000-000000000000}"/>
            </ac:spMkLst>
          </pc:spChg>
          <pc:spChg chg="add del">
            <ac:chgData name="C C" userId="58c016da926720ee" providerId="LiveId" clId="{26EB83BD-0E53-430D-9D3A-B80CCFE30034}" dt="2021-04-20T14:07:21.612" v="150" actId="11529"/>
            <ac:spMkLst>
              <pc:docMk/>
              <pc:sldMasterMk cId="0" sldId="2147483678"/>
              <pc:sldLayoutMk cId="3350692271" sldId="2147483691"/>
              <ac:spMk id="3" creationId="{29206D57-D155-406E-84BC-99AA3FA7CACA}"/>
            </ac:spMkLst>
          </pc:spChg>
          <pc:spChg chg="add mod">
            <ac:chgData name="C C" userId="58c016da926720ee" providerId="LiveId" clId="{26EB83BD-0E53-430D-9D3A-B80CCFE30034}" dt="2021-04-20T14:07:46.001" v="153" actId="20577"/>
            <ac:spMkLst>
              <pc:docMk/>
              <pc:sldMasterMk cId="0" sldId="2147483678"/>
              <pc:sldLayoutMk cId="3350692271" sldId="2147483691"/>
              <ac:spMk id="4" creationId="{69DEDA81-3249-4889-9725-A5CFBA824343}"/>
            </ac:spMkLst>
          </pc:spChg>
        </pc:sldLayoutChg>
        <pc:sldLayoutChg chg="addSp delSp modSp mod">
          <pc:chgData name="C C" userId="58c016da926720ee" providerId="LiveId" clId="{26EB83BD-0E53-430D-9D3A-B80CCFE30034}" dt="2021-04-20T14:10:00.009" v="184" actId="20577"/>
          <pc:sldLayoutMkLst>
            <pc:docMk/>
            <pc:sldMasterMk cId="0" sldId="2147483678"/>
            <pc:sldLayoutMk cId="758949892" sldId="2147483692"/>
          </pc:sldLayoutMkLst>
          <pc:spChg chg="add del">
            <ac:chgData name="C C" userId="58c016da926720ee" providerId="LiveId" clId="{26EB83BD-0E53-430D-9D3A-B80CCFE30034}" dt="2021-04-20T14:08:23.459" v="157" actId="11529"/>
            <ac:spMkLst>
              <pc:docMk/>
              <pc:sldMasterMk cId="0" sldId="2147483678"/>
              <pc:sldLayoutMk cId="758949892" sldId="2147483692"/>
              <ac:spMk id="3" creationId="{1D774BC9-4161-4233-8B9B-308C52B62CE0}"/>
            </ac:spMkLst>
          </pc:spChg>
          <pc:spChg chg="mod">
            <ac:chgData name="C C" userId="58c016da926720ee" providerId="LiveId" clId="{26EB83BD-0E53-430D-9D3A-B80CCFE30034}" dt="2021-04-20T14:09:52.780" v="182" actId="404"/>
            <ac:spMkLst>
              <pc:docMk/>
              <pc:sldMasterMk cId="0" sldId="2147483678"/>
              <pc:sldLayoutMk cId="758949892" sldId="2147483692"/>
              <ac:spMk id="4" creationId="{69DEDA81-3249-4889-9725-A5CFBA824343}"/>
            </ac:spMkLst>
          </pc:spChg>
          <pc:spChg chg="add mod">
            <ac:chgData name="C C" userId="58c016da926720ee" providerId="LiveId" clId="{26EB83BD-0E53-430D-9D3A-B80CCFE30034}" dt="2021-04-20T14:10:00.009" v="184" actId="20577"/>
            <ac:spMkLst>
              <pc:docMk/>
              <pc:sldMasterMk cId="0" sldId="2147483678"/>
              <pc:sldLayoutMk cId="758949892" sldId="2147483692"/>
              <ac:spMk id="5" creationId="{8B761BDD-A21A-49B3-8FFF-F7E8FDB86B5E}"/>
            </ac:spMkLst>
          </pc:spChg>
        </pc:sldLayoutChg>
        <pc:sldLayoutChg chg="new del mod">
          <pc:chgData name="C C" userId="58c016da926720ee" providerId="LiveId" clId="{26EB83BD-0E53-430D-9D3A-B80CCFE30034}" dt="2021-04-20T14:07:56.351" v="155" actId="2696"/>
          <pc:sldLayoutMkLst>
            <pc:docMk/>
            <pc:sldMasterMk cId="0" sldId="2147483678"/>
            <pc:sldLayoutMk cId="2039439930" sldId="2147483692"/>
          </pc:sldLayoutMkLst>
        </pc:sldLayoutChg>
        <pc:sldLayoutChg chg="new del mod">
          <pc:chgData name="C C" userId="58c016da926720ee" providerId="LiveId" clId="{26EB83BD-0E53-430D-9D3A-B80CCFE30034}" dt="2021-04-20T14:18:08.483" v="858" actId="2696"/>
          <pc:sldLayoutMkLst>
            <pc:docMk/>
            <pc:sldMasterMk cId="0" sldId="2147483678"/>
            <pc:sldLayoutMk cId="1955093411" sldId="2147483693"/>
          </pc:sldLayoutMkLst>
        </pc:sldLayoutChg>
        <pc:sldLayoutChg chg="modTransition">
          <pc:chgData name="C C" userId="58c016da926720ee" providerId="LiveId" clId="{26EB83BD-0E53-430D-9D3A-B80CCFE30034}" dt="2021-04-20T14:18:12.392" v="859" actId="2890"/>
          <pc:sldLayoutMkLst>
            <pc:docMk/>
            <pc:sldMasterMk cId="0" sldId="2147483678"/>
            <pc:sldLayoutMk cId="3157293075" sldId="2147483693"/>
          </pc:sldLayoutMkLst>
          <pc:spChg chg="del">
            <ac:chgData name="C C" userId="58c016da926720ee" providerId="LiveId" clId="{26EB83BD-0E53-430D-9D3A-B80CCFE30034}" dt="2021-04-20T14:18:15.581" v="860" actId="478"/>
            <ac:spMkLst>
              <pc:docMk/>
              <pc:sldMasterMk cId="0" sldId="2147483678"/>
              <pc:sldLayoutMk cId="3157293075" sldId="2147483693"/>
              <ac:spMk id="4" creationId="{00000000-0000-0000-0000-000000000000}"/>
            </ac:spMkLst>
          </pc:spChg>
          <pc:spChg chg="mod">
            <ac:chgData name="C C" userId="58c016da926720ee" providerId="LiveId" clId="{26EB83BD-0E53-430D-9D3A-B80CCFE30034}" dt="2021-04-20T14:18:26.208" v="861" actId="1076"/>
            <ac:spMkLst>
              <pc:docMk/>
              <pc:sldMasterMk cId="0" sldId="2147483678"/>
              <pc:sldLayoutMk cId="3157293075" sldId="2147483693"/>
              <ac:spMk id="45060" creationId="{00000000-0000-0000-0000-000000000000}"/>
            </ac:spMkLst>
          </pc:spChg>
        </pc:sldLayoutChg>
        <pc:sldLayoutChg chg="addSp delSp modSp mod">
          <pc:chgData name="C C" userId="58c016da926720ee" providerId="LiveId" clId="{26EB83BD-0E53-430D-9D3A-B80CCFE30034}" dt="2021-04-20T14:27:24.278" v="968" actId="478"/>
          <pc:sldLayoutMkLst>
            <pc:docMk/>
            <pc:sldMasterMk cId="0" sldId="2147483678"/>
            <pc:sldLayoutMk cId="4023733424" sldId="2147483693"/>
          </pc:sldLayoutMkLst>
          <pc:spChg chg="add del">
            <ac:chgData name="C C" userId="58c016da926720ee" providerId="LiveId" clId="{26EB83BD-0E53-430D-9D3A-B80CCFE30034}" dt="2021-04-20T14:26:14.508" v="943" actId="11529"/>
            <ac:spMkLst>
              <pc:docMk/>
              <pc:sldMasterMk cId="0" sldId="2147483678"/>
              <pc:sldLayoutMk cId="4023733424" sldId="2147483693"/>
              <ac:spMk id="2" creationId="{2DD8DE3D-1E34-479E-BEB8-C92E2EA46487}"/>
            </ac:spMkLst>
          </pc:spChg>
          <pc:spChg chg="add del mod">
            <ac:chgData name="C C" userId="58c016da926720ee" providerId="LiveId" clId="{26EB83BD-0E53-430D-9D3A-B80CCFE30034}" dt="2021-04-20T14:27:24.278" v="968" actId="478"/>
            <ac:spMkLst>
              <pc:docMk/>
              <pc:sldMasterMk cId="0" sldId="2147483678"/>
              <pc:sldLayoutMk cId="4023733424" sldId="2147483693"/>
              <ac:spMk id="3" creationId="{E8C7FEBE-0B21-4817-8896-EB5680908D3F}"/>
            </ac:spMkLst>
          </pc:spChg>
          <pc:spChg chg="del">
            <ac:chgData name="C C" userId="58c016da926720ee" providerId="LiveId" clId="{26EB83BD-0E53-430D-9D3A-B80CCFE30034}" dt="2021-04-20T14:18:48.448" v="863" actId="478"/>
            <ac:spMkLst>
              <pc:docMk/>
              <pc:sldMasterMk cId="0" sldId="2147483678"/>
              <pc:sldLayoutMk cId="4023733424" sldId="2147483693"/>
              <ac:spMk id="4" creationId="{00000000-0000-0000-0000-000000000000}"/>
            </ac:spMkLst>
          </pc:spChg>
          <pc:spChg chg="mod">
            <ac:chgData name="C C" userId="58c016da926720ee" providerId="LiveId" clId="{26EB83BD-0E53-430D-9D3A-B80CCFE30034}" dt="2021-04-20T14:20:18.023" v="876" actId="1076"/>
            <ac:spMkLst>
              <pc:docMk/>
              <pc:sldMasterMk cId="0" sldId="2147483678"/>
              <pc:sldLayoutMk cId="4023733424" sldId="2147483693"/>
              <ac:spMk id="6" creationId="{00000000-0000-0000-0000-000000000000}"/>
            </ac:spMkLst>
          </pc:spChg>
          <pc:spChg chg="del">
            <ac:chgData name="C C" userId="58c016da926720ee" providerId="LiveId" clId="{26EB83BD-0E53-430D-9D3A-B80CCFE30034}" dt="2021-04-20T14:18:58.951" v="866" actId="478"/>
            <ac:spMkLst>
              <pc:docMk/>
              <pc:sldMasterMk cId="0" sldId="2147483678"/>
              <pc:sldLayoutMk cId="4023733424" sldId="2147483693"/>
              <ac:spMk id="7" creationId="{00000000-0000-0000-0000-000000000000}"/>
            </ac:spMkLst>
          </pc:spChg>
          <pc:spChg chg="add mod">
            <ac:chgData name="C C" userId="58c016da926720ee" providerId="LiveId" clId="{26EB83BD-0E53-430D-9D3A-B80CCFE30034}" dt="2021-04-20T14:20:37.172" v="882" actId="1076"/>
            <ac:spMkLst>
              <pc:docMk/>
              <pc:sldMasterMk cId="0" sldId="2147483678"/>
              <pc:sldLayoutMk cId="4023733424" sldId="2147483693"/>
              <ac:spMk id="8" creationId="{397A1E27-9502-46A3-BF4D-A575C94A52F2}"/>
            </ac:spMkLst>
          </pc:spChg>
          <pc:spChg chg="add mod">
            <ac:chgData name="C C" userId="58c016da926720ee" providerId="LiveId" clId="{26EB83BD-0E53-430D-9D3A-B80CCFE30034}" dt="2021-04-20T14:24:28.713" v="917" actId="179"/>
            <ac:spMkLst>
              <pc:docMk/>
              <pc:sldMasterMk cId="0" sldId="2147483678"/>
              <pc:sldLayoutMk cId="4023733424" sldId="2147483693"/>
              <ac:spMk id="9" creationId="{E9E95A73-378B-4D8B-BB65-D1C5F5DBBC3D}"/>
            </ac:spMkLst>
          </pc:spChg>
          <pc:spChg chg="add del mod">
            <ac:chgData name="C C" userId="58c016da926720ee" providerId="LiveId" clId="{26EB83BD-0E53-430D-9D3A-B80CCFE30034}" dt="2021-04-20T14:25:04.765" v="925"/>
            <ac:spMkLst>
              <pc:docMk/>
              <pc:sldMasterMk cId="0" sldId="2147483678"/>
              <pc:sldLayoutMk cId="4023733424" sldId="2147483693"/>
              <ac:spMk id="10" creationId="{ED3CD0AC-220E-48DA-8744-C3B3E7F2B558}"/>
            </ac:spMkLst>
          </pc:spChg>
          <pc:spChg chg="add del mod">
            <ac:chgData name="C C" userId="58c016da926720ee" providerId="LiveId" clId="{26EB83BD-0E53-430D-9D3A-B80CCFE30034}" dt="2021-04-20T14:26:06.840" v="942" actId="478"/>
            <ac:spMkLst>
              <pc:docMk/>
              <pc:sldMasterMk cId="0" sldId="2147483678"/>
              <pc:sldLayoutMk cId="4023733424" sldId="2147483693"/>
              <ac:spMk id="11" creationId="{0D820B34-C7C3-43B1-9184-77A1F28A99AB}"/>
            </ac:spMkLst>
          </pc:spChg>
          <pc:spChg chg="add del mod">
            <ac:chgData name="C C" userId="58c016da926720ee" providerId="LiveId" clId="{26EB83BD-0E53-430D-9D3A-B80CCFE30034}" dt="2021-04-20T14:25:06.633" v="927" actId="21"/>
            <ac:spMkLst>
              <pc:docMk/>
              <pc:sldMasterMk cId="0" sldId="2147483678"/>
              <pc:sldLayoutMk cId="4023733424" sldId="2147483693"/>
              <ac:spMk id="45059" creationId="{00000000-0000-0000-0000-000000000000}"/>
            </ac:spMkLst>
          </pc:spChg>
          <pc:spChg chg="mod">
            <ac:chgData name="C C" userId="58c016da926720ee" providerId="LiveId" clId="{26EB83BD-0E53-430D-9D3A-B80CCFE30034}" dt="2021-04-20T14:22:28.772" v="899" actId="14100"/>
            <ac:spMkLst>
              <pc:docMk/>
              <pc:sldMasterMk cId="0" sldId="2147483678"/>
              <pc:sldLayoutMk cId="4023733424" sldId="2147483693"/>
              <ac:spMk id="45060" creationId="{00000000-0000-0000-0000-000000000000}"/>
            </ac:spMkLst>
          </pc:spChg>
        </pc:sldLayoutChg>
        <pc:sldLayoutChg chg="del">
          <pc:chgData name="C C" userId="58c016da926720ee" providerId="LiveId" clId="{26EB83BD-0E53-430D-9D3A-B80CCFE30034}" dt="2021-04-20T14:06:32.091" v="137" actId="2696"/>
          <pc:sldLayoutMkLst>
            <pc:docMk/>
            <pc:sldMasterMk cId="0" sldId="2147483678"/>
            <pc:sldLayoutMk cId="3260853216" sldId="2147483694"/>
          </pc:sldLayoutMkLst>
        </pc:sldLayoutChg>
        <pc:sldLayoutChg chg="del">
          <pc:chgData name="C C" userId="58c016da926720ee" providerId="LiveId" clId="{26EB83BD-0E53-430D-9D3A-B80CCFE30034}" dt="2021-04-20T14:06:32.094" v="138" actId="2696"/>
          <pc:sldLayoutMkLst>
            <pc:docMk/>
            <pc:sldMasterMk cId="0" sldId="2147483678"/>
            <pc:sldLayoutMk cId="0" sldId="2147483695"/>
          </pc:sldLayoutMkLst>
        </pc:sldLayoutChg>
        <pc:sldLayoutChg chg="del">
          <pc:chgData name="C C" userId="58c016da926720ee" providerId="LiveId" clId="{26EB83BD-0E53-430D-9D3A-B80CCFE30034}" dt="2021-04-20T14:06:32.099" v="139" actId="2696"/>
          <pc:sldLayoutMkLst>
            <pc:docMk/>
            <pc:sldMasterMk cId="0" sldId="2147483678"/>
            <pc:sldLayoutMk cId="0" sldId="2147483696"/>
          </pc:sldLayoutMkLst>
        </pc:sldLayoutChg>
        <pc:sldLayoutChg chg="del">
          <pc:chgData name="C C" userId="58c016da926720ee" providerId="LiveId" clId="{26EB83BD-0E53-430D-9D3A-B80CCFE30034}" dt="2021-04-20T14:06:32.105" v="140" actId="2696"/>
          <pc:sldLayoutMkLst>
            <pc:docMk/>
            <pc:sldMasterMk cId="0" sldId="2147483678"/>
            <pc:sldLayoutMk cId="0" sldId="2147483697"/>
          </pc:sldLayoutMkLst>
        </pc:sldLayoutChg>
        <pc:sldLayoutChg chg="del">
          <pc:chgData name="C C" userId="58c016da926720ee" providerId="LiveId" clId="{26EB83BD-0E53-430D-9D3A-B80CCFE30034}" dt="2021-04-20T14:06:32.109" v="141" actId="2696"/>
          <pc:sldLayoutMkLst>
            <pc:docMk/>
            <pc:sldMasterMk cId="0" sldId="2147483678"/>
            <pc:sldLayoutMk cId="0" sldId="2147483698"/>
          </pc:sldLayoutMkLst>
        </pc:sldLayoutChg>
        <pc:sldLayoutChg chg="del">
          <pc:chgData name="C C" userId="58c016da926720ee" providerId="LiveId" clId="{26EB83BD-0E53-430D-9D3A-B80CCFE30034}" dt="2021-04-20T14:06:32.116" v="142" actId="2696"/>
          <pc:sldLayoutMkLst>
            <pc:docMk/>
            <pc:sldMasterMk cId="0" sldId="2147483678"/>
            <pc:sldLayoutMk cId="0" sldId="2147483699"/>
          </pc:sldLayoutMkLst>
        </pc:sldLayoutChg>
        <pc:sldLayoutChg chg="del">
          <pc:chgData name="C C" userId="58c016da926720ee" providerId="LiveId" clId="{26EB83BD-0E53-430D-9D3A-B80CCFE30034}" dt="2021-04-20T14:06:32.122" v="143" actId="2696"/>
          <pc:sldLayoutMkLst>
            <pc:docMk/>
            <pc:sldMasterMk cId="0" sldId="2147483678"/>
            <pc:sldLayoutMk cId="0" sldId="2147483700"/>
          </pc:sldLayoutMkLst>
        </pc:sldLayoutChg>
      </pc:sldMasterChg>
    </pc:docChg>
  </pc:docChgLst>
  <pc:docChgLst>
    <pc:chgData name="C C" userId="58c016da926720ee" providerId="LiveId" clId="{13D0603B-2F04-4991-8B59-3487B313B2ED}"/>
    <pc:docChg chg="undo custSel addSld delSld modSld sldOrd">
      <pc:chgData name="C C" userId="58c016da926720ee" providerId="LiveId" clId="{13D0603B-2F04-4991-8B59-3487B313B2ED}" dt="2021-04-22T08:42:37.919" v="4313" actId="313"/>
      <pc:docMkLst>
        <pc:docMk/>
      </pc:docMkLst>
      <pc:sldChg chg="modSp mod">
        <pc:chgData name="C C" userId="58c016da926720ee" providerId="LiveId" clId="{13D0603B-2F04-4991-8B59-3487B313B2ED}" dt="2021-04-22T08:23:07.817" v="4294" actId="6549"/>
        <pc:sldMkLst>
          <pc:docMk/>
          <pc:sldMk cId="4261216236" sldId="257"/>
        </pc:sldMkLst>
        <pc:spChg chg="mod">
          <ac:chgData name="C C" userId="58c016da926720ee" providerId="LiveId" clId="{13D0603B-2F04-4991-8B59-3487B313B2ED}" dt="2021-04-22T08:23:07.817" v="4294" actId="6549"/>
          <ac:spMkLst>
            <pc:docMk/>
            <pc:sldMk cId="4261216236" sldId="257"/>
            <ac:spMk id="3" creationId="{96AE1C7B-F796-49FB-82FD-B0737BCD281F}"/>
          </ac:spMkLst>
        </pc:spChg>
      </pc:sldChg>
      <pc:sldChg chg="modSp mod">
        <pc:chgData name="C C" userId="58c016da926720ee" providerId="LiveId" clId="{13D0603B-2F04-4991-8B59-3487B313B2ED}" dt="2021-04-22T08:23:12.614" v="4295"/>
        <pc:sldMkLst>
          <pc:docMk/>
          <pc:sldMk cId="4200578235" sldId="259"/>
        </pc:sldMkLst>
        <pc:spChg chg="mod">
          <ac:chgData name="C C" userId="58c016da926720ee" providerId="LiveId" clId="{13D0603B-2F04-4991-8B59-3487B313B2ED}" dt="2021-04-22T08:23:12.614" v="4295"/>
          <ac:spMkLst>
            <pc:docMk/>
            <pc:sldMk cId="4200578235" sldId="259"/>
            <ac:spMk id="2" creationId="{79D81823-D23E-434B-9A37-A10CA24EFD52}"/>
          </ac:spMkLst>
        </pc:spChg>
      </pc:sldChg>
      <pc:sldChg chg="modSp">
        <pc:chgData name="C C" userId="58c016da926720ee" providerId="LiveId" clId="{13D0603B-2F04-4991-8B59-3487B313B2ED}" dt="2021-04-21T17:38:41.720" v="4230" actId="20577"/>
        <pc:sldMkLst>
          <pc:docMk/>
          <pc:sldMk cId="1077034471" sldId="260"/>
        </pc:sldMkLst>
        <pc:spChg chg="mod">
          <ac:chgData name="C C" userId="58c016da926720ee" providerId="LiveId" clId="{13D0603B-2F04-4991-8B59-3487B313B2ED}" dt="2021-04-21T17:38:41.720" v="4230" actId="20577"/>
          <ac:spMkLst>
            <pc:docMk/>
            <pc:sldMk cId="1077034471" sldId="260"/>
            <ac:spMk id="2" creationId="{C7D29708-82E9-44EF-AD15-91EB4DEC6FCE}"/>
          </ac:spMkLst>
        </pc:spChg>
      </pc:sldChg>
      <pc:sldChg chg="modSp mod">
        <pc:chgData name="C C" userId="58c016da926720ee" providerId="LiveId" clId="{13D0603B-2F04-4991-8B59-3487B313B2ED}" dt="2021-04-21T17:33:07.594" v="3670" actId="20577"/>
        <pc:sldMkLst>
          <pc:docMk/>
          <pc:sldMk cId="1362035237" sldId="262"/>
        </pc:sldMkLst>
        <pc:spChg chg="mod">
          <ac:chgData name="C C" userId="58c016da926720ee" providerId="LiveId" clId="{13D0603B-2F04-4991-8B59-3487B313B2ED}" dt="2021-04-21T13:20:46.321" v="1706" actId="313"/>
          <ac:spMkLst>
            <pc:docMk/>
            <pc:sldMk cId="1362035237" sldId="262"/>
            <ac:spMk id="2" creationId="{C7D29708-82E9-44EF-AD15-91EB4DEC6FCE}"/>
          </ac:spMkLst>
        </pc:spChg>
        <pc:spChg chg="mod">
          <ac:chgData name="C C" userId="58c016da926720ee" providerId="LiveId" clId="{13D0603B-2F04-4991-8B59-3487B313B2ED}" dt="2021-04-21T17:33:07.594" v="3670" actId="20577"/>
          <ac:spMkLst>
            <pc:docMk/>
            <pc:sldMk cId="1362035237" sldId="262"/>
            <ac:spMk id="3" creationId="{5610A62B-C210-4117-978F-3DEC8861525C}"/>
          </ac:spMkLst>
        </pc:spChg>
      </pc:sldChg>
      <pc:sldChg chg="modSp">
        <pc:chgData name="C C" userId="58c016da926720ee" providerId="LiveId" clId="{13D0603B-2F04-4991-8B59-3487B313B2ED}" dt="2021-04-21T17:38:20.565" v="4222"/>
        <pc:sldMkLst>
          <pc:docMk/>
          <pc:sldMk cId="3140179701" sldId="263"/>
        </pc:sldMkLst>
        <pc:spChg chg="mod">
          <ac:chgData name="C C" userId="58c016da926720ee" providerId="LiveId" clId="{13D0603B-2F04-4991-8B59-3487B313B2ED}" dt="2021-04-21T17:38:20.565" v="4222"/>
          <ac:spMkLst>
            <pc:docMk/>
            <pc:sldMk cId="3140179701" sldId="263"/>
            <ac:spMk id="6" creationId="{8E46395C-2DF5-499E-9890-3F33F8948507}"/>
          </ac:spMkLst>
        </pc:spChg>
      </pc:sldChg>
      <pc:sldChg chg="modSp mod">
        <pc:chgData name="C C" userId="58c016da926720ee" providerId="LiveId" clId="{13D0603B-2F04-4991-8B59-3487B313B2ED}" dt="2021-04-22T08:27:48.410" v="4297" actId="20577"/>
        <pc:sldMkLst>
          <pc:docMk/>
          <pc:sldMk cId="2943619163" sldId="264"/>
        </pc:sldMkLst>
        <pc:spChg chg="mod">
          <ac:chgData name="C C" userId="58c016da926720ee" providerId="LiveId" clId="{13D0603B-2F04-4991-8B59-3487B313B2ED}" dt="2021-04-21T17:38:22.299" v="4223"/>
          <ac:spMkLst>
            <pc:docMk/>
            <pc:sldMk cId="2943619163" sldId="264"/>
            <ac:spMk id="6" creationId="{8E46395C-2DF5-499E-9890-3F33F8948507}"/>
          </ac:spMkLst>
        </pc:spChg>
        <pc:spChg chg="mod">
          <ac:chgData name="C C" userId="58c016da926720ee" providerId="LiveId" clId="{13D0603B-2F04-4991-8B59-3487B313B2ED}" dt="2021-04-22T08:27:48.410" v="4297" actId="20577"/>
          <ac:spMkLst>
            <pc:docMk/>
            <pc:sldMk cId="2943619163" sldId="264"/>
            <ac:spMk id="7" creationId="{36FE0F06-6A48-44B5-BBB3-7076F5A1BBAD}"/>
          </ac:spMkLst>
        </pc:spChg>
      </pc:sldChg>
      <pc:sldChg chg="addSp delSp modSp del mod modClrScheme chgLayout">
        <pc:chgData name="C C" userId="58c016da926720ee" providerId="LiveId" clId="{13D0603B-2F04-4991-8B59-3487B313B2ED}" dt="2021-04-21T13:12:06.435" v="1039" actId="47"/>
        <pc:sldMkLst>
          <pc:docMk/>
          <pc:sldMk cId="3392102925" sldId="265"/>
        </pc:sldMkLst>
        <pc:spChg chg="mod ord">
          <ac:chgData name="C C" userId="58c016da926720ee" providerId="LiveId" clId="{13D0603B-2F04-4991-8B59-3487B313B2ED}" dt="2021-04-21T13:12:03.799" v="1038" actId="700"/>
          <ac:spMkLst>
            <pc:docMk/>
            <pc:sldMk cId="3392102925" sldId="265"/>
            <ac:spMk id="2" creationId="{FB7E241F-C5EA-496A-8183-53761FE262FD}"/>
          </ac:spMkLst>
        </pc:spChg>
        <pc:spChg chg="add del mod ord">
          <ac:chgData name="C C" userId="58c016da926720ee" providerId="LiveId" clId="{13D0603B-2F04-4991-8B59-3487B313B2ED}" dt="2021-04-21T13:12:03.799" v="1038" actId="700"/>
          <ac:spMkLst>
            <pc:docMk/>
            <pc:sldMk cId="3392102925" sldId="265"/>
            <ac:spMk id="3" creationId="{51C231B8-C009-48E1-B11D-7AE2D139FADB}"/>
          </ac:spMkLst>
        </pc:spChg>
        <pc:spChg chg="del">
          <ac:chgData name="C C" userId="58c016da926720ee" providerId="LiveId" clId="{13D0603B-2F04-4991-8B59-3487B313B2ED}" dt="2021-04-21T13:05:48.126" v="983" actId="700"/>
          <ac:spMkLst>
            <pc:docMk/>
            <pc:sldMk cId="3392102925" sldId="265"/>
            <ac:spMk id="4" creationId="{615FCE5C-4685-4DA2-A3D5-67B810643889}"/>
          </ac:spMkLst>
        </pc:spChg>
        <pc:spChg chg="add del mod ord">
          <ac:chgData name="C C" userId="58c016da926720ee" providerId="LiveId" clId="{13D0603B-2F04-4991-8B59-3487B313B2ED}" dt="2021-04-21T13:12:03.799" v="1038" actId="700"/>
          <ac:spMkLst>
            <pc:docMk/>
            <pc:sldMk cId="3392102925" sldId="265"/>
            <ac:spMk id="5" creationId="{5BD76037-7F06-4C0F-A702-8CDEF5BDF4C2}"/>
          </ac:spMkLst>
        </pc:spChg>
        <pc:spChg chg="add del mod ord">
          <ac:chgData name="C C" userId="58c016da926720ee" providerId="LiveId" clId="{13D0603B-2F04-4991-8B59-3487B313B2ED}" dt="2021-04-21T13:12:03.799" v="1038" actId="700"/>
          <ac:spMkLst>
            <pc:docMk/>
            <pc:sldMk cId="3392102925" sldId="265"/>
            <ac:spMk id="6" creationId="{FAD6EB27-2309-4347-8142-F9985CCBF37B}"/>
          </ac:spMkLst>
        </pc:spChg>
      </pc:sldChg>
      <pc:sldChg chg="addSp delSp modSp new mod">
        <pc:chgData name="C C" userId="58c016da926720ee" providerId="LiveId" clId="{13D0603B-2F04-4991-8B59-3487B313B2ED}" dt="2021-04-21T17:38:15.870" v="4221"/>
        <pc:sldMkLst>
          <pc:docMk/>
          <pc:sldMk cId="1319193990" sldId="266"/>
        </pc:sldMkLst>
        <pc:spChg chg="mod">
          <ac:chgData name="C C" userId="58c016da926720ee" providerId="LiveId" clId="{13D0603B-2F04-4991-8B59-3487B313B2ED}" dt="2021-04-21T17:38:15.870" v="4221"/>
          <ac:spMkLst>
            <pc:docMk/>
            <pc:sldMk cId="1319193990" sldId="266"/>
            <ac:spMk id="2" creationId="{EFB53B1D-279F-4BF0-A8F1-F77F158820D0}"/>
          </ac:spMkLst>
        </pc:spChg>
        <pc:spChg chg="mod">
          <ac:chgData name="C C" userId="58c016da926720ee" providerId="LiveId" clId="{13D0603B-2F04-4991-8B59-3487B313B2ED}" dt="2021-04-21T12:55:42.563" v="508" actId="20577"/>
          <ac:spMkLst>
            <pc:docMk/>
            <pc:sldMk cId="1319193990" sldId="266"/>
            <ac:spMk id="3" creationId="{7DA793D8-E38E-48CB-AE1B-D33A783F9713}"/>
          </ac:spMkLst>
        </pc:spChg>
        <pc:spChg chg="del">
          <ac:chgData name="C C" userId="58c016da926720ee" providerId="LiveId" clId="{13D0603B-2F04-4991-8B59-3487B313B2ED}" dt="2021-04-21T12:50:09.438" v="83"/>
          <ac:spMkLst>
            <pc:docMk/>
            <pc:sldMk cId="1319193990" sldId="266"/>
            <ac:spMk id="4" creationId="{BC5B58EA-57DE-415D-945B-80C0F3597A00}"/>
          </ac:spMkLst>
        </pc:spChg>
        <pc:spChg chg="add del mod">
          <ac:chgData name="C C" userId="58c016da926720ee" providerId="LiveId" clId="{13D0603B-2F04-4991-8B59-3487B313B2ED}" dt="2021-04-21T13:09:07.486" v="990" actId="478"/>
          <ac:spMkLst>
            <pc:docMk/>
            <pc:sldMk cId="1319193990" sldId="266"/>
            <ac:spMk id="5" creationId="{FFAB2F16-7773-4FB7-8770-8DCD160277BB}"/>
          </ac:spMkLst>
        </pc:spChg>
        <pc:spChg chg="add del mod">
          <ac:chgData name="C C" userId="58c016da926720ee" providerId="LiveId" clId="{13D0603B-2F04-4991-8B59-3487B313B2ED}" dt="2021-04-21T13:12:03.467" v="1036" actId="478"/>
          <ac:spMkLst>
            <pc:docMk/>
            <pc:sldMk cId="1319193990" sldId="266"/>
            <ac:spMk id="7" creationId="{1F7A3D76-5968-4E8B-BD4D-676D0388DC14}"/>
          </ac:spMkLst>
        </pc:spChg>
        <pc:spChg chg="add del mod">
          <ac:chgData name="C C" userId="58c016da926720ee" providerId="LiveId" clId="{13D0603B-2F04-4991-8B59-3487B313B2ED}" dt="2021-04-21T13:12:02.509" v="1030" actId="21"/>
          <ac:spMkLst>
            <pc:docMk/>
            <pc:sldMk cId="1319193990" sldId="266"/>
            <ac:spMk id="10" creationId="{B08D9EE1-06CF-4E4D-8EF4-D92A08389E57}"/>
          </ac:spMkLst>
        </pc:spChg>
        <pc:picChg chg="add del mod">
          <ac:chgData name="C C" userId="58c016da926720ee" providerId="LiveId" clId="{13D0603B-2F04-4991-8B59-3487B313B2ED}" dt="2021-04-21T13:09:07.823" v="991"/>
          <ac:picMkLst>
            <pc:docMk/>
            <pc:sldMk cId="1319193990" sldId="266"/>
            <ac:picMk id="6" creationId="{A750A12D-B5AA-4243-8224-EBF3F93A2E82}"/>
          </ac:picMkLst>
        </pc:picChg>
        <pc:picChg chg="add del mod">
          <ac:chgData name="C C" userId="58c016da926720ee" providerId="LiveId" clId="{13D0603B-2F04-4991-8B59-3487B313B2ED}" dt="2021-04-21T13:12:03.306" v="1035"/>
          <ac:picMkLst>
            <pc:docMk/>
            <pc:sldMk cId="1319193990" sldId="266"/>
            <ac:picMk id="9" creationId="{08181F71-AE64-4014-8224-8727E7E4747B}"/>
          </ac:picMkLst>
        </pc:picChg>
        <pc:picChg chg="add del mod">
          <ac:chgData name="C C" userId="58c016da926720ee" providerId="LiveId" clId="{13D0603B-2F04-4991-8B59-3487B313B2ED}" dt="2021-04-21T13:12:03.467" v="1036" actId="478"/>
          <ac:picMkLst>
            <pc:docMk/>
            <pc:sldMk cId="1319193990" sldId="266"/>
            <ac:picMk id="1026" creationId="{5644FAA5-673F-424D-AECF-3D1B9BE69C9C}"/>
          </ac:picMkLst>
        </pc:picChg>
      </pc:sldChg>
      <pc:sldChg chg="addSp delSp modSp new mod ord modNotesTx">
        <pc:chgData name="C C" userId="58c016da926720ee" providerId="LiveId" clId="{13D0603B-2F04-4991-8B59-3487B313B2ED}" dt="2021-04-22T08:42:37.919" v="4313" actId="313"/>
        <pc:sldMkLst>
          <pc:docMk/>
          <pc:sldMk cId="4275523022" sldId="267"/>
        </pc:sldMkLst>
        <pc:spChg chg="mod">
          <ac:chgData name="C C" userId="58c016da926720ee" providerId="LiveId" clId="{13D0603B-2F04-4991-8B59-3487B313B2ED}" dt="2021-04-21T12:53:50.014" v="297" actId="20577"/>
          <ac:spMkLst>
            <pc:docMk/>
            <pc:sldMk cId="4275523022" sldId="267"/>
            <ac:spMk id="2" creationId="{91F2361B-01ED-41C6-A0E7-B4FA68C4762D}"/>
          </ac:spMkLst>
        </pc:spChg>
        <pc:spChg chg="mod">
          <ac:chgData name="C C" userId="58c016da926720ee" providerId="LiveId" clId="{13D0603B-2F04-4991-8B59-3487B313B2ED}" dt="2021-04-22T08:42:37.919" v="4313" actId="313"/>
          <ac:spMkLst>
            <pc:docMk/>
            <pc:sldMk cId="4275523022" sldId="267"/>
            <ac:spMk id="3" creationId="{E5DE5329-0CF9-49DF-AA8F-1D3955B11AF2}"/>
          </ac:spMkLst>
        </pc:spChg>
        <pc:spChg chg="del">
          <ac:chgData name="C C" userId="58c016da926720ee" providerId="LiveId" clId="{13D0603B-2F04-4991-8B59-3487B313B2ED}" dt="2021-04-21T13:05:08.539" v="966" actId="22"/>
          <ac:spMkLst>
            <pc:docMk/>
            <pc:sldMk cId="4275523022" sldId="267"/>
            <ac:spMk id="4" creationId="{1B83438A-3C1F-40B3-9E57-8550D24091DE}"/>
          </ac:spMkLst>
        </pc:spChg>
        <pc:spChg chg="add del mod">
          <ac:chgData name="C C" userId="58c016da926720ee" providerId="LiveId" clId="{13D0603B-2F04-4991-8B59-3487B313B2ED}" dt="2021-04-21T13:12:03.626" v="1037" actId="21"/>
          <ac:spMkLst>
            <pc:docMk/>
            <pc:sldMk cId="4275523022" sldId="267"/>
            <ac:spMk id="8" creationId="{2DA3A585-3A46-4260-A6D2-F9DB870ED980}"/>
          </ac:spMkLst>
        </pc:spChg>
        <pc:picChg chg="add del mod ord">
          <ac:chgData name="C C" userId="58c016da926720ee" providerId="LiveId" clId="{13D0603B-2F04-4991-8B59-3487B313B2ED}" dt="2021-04-21T13:12:03.626" v="1037" actId="21"/>
          <ac:picMkLst>
            <pc:docMk/>
            <pc:sldMk cId="4275523022" sldId="267"/>
            <ac:picMk id="6" creationId="{2413C768-6851-4952-96ED-3FAAD6FA83F7}"/>
          </ac:picMkLst>
        </pc:picChg>
      </pc:sldChg>
      <pc:sldChg chg="addSp delSp modSp new mod ord modClrScheme chgLayout modNotesTx">
        <pc:chgData name="C C" userId="58c016da926720ee" providerId="LiveId" clId="{13D0603B-2F04-4991-8B59-3487B313B2ED}" dt="2021-04-21T17:38:38.908" v="4229" actId="20577"/>
        <pc:sldMkLst>
          <pc:docMk/>
          <pc:sldMk cId="301601336" sldId="268"/>
        </pc:sldMkLst>
        <pc:spChg chg="del">
          <ac:chgData name="C C" userId="58c016da926720ee" providerId="LiveId" clId="{13D0603B-2F04-4991-8B59-3487B313B2ED}" dt="2021-04-21T12:57:29.188" v="512" actId="700"/>
          <ac:spMkLst>
            <pc:docMk/>
            <pc:sldMk cId="301601336" sldId="268"/>
            <ac:spMk id="2" creationId="{757E1893-FDFB-407C-8254-B8AB283C6E9F}"/>
          </ac:spMkLst>
        </pc:spChg>
        <pc:spChg chg="del">
          <ac:chgData name="C C" userId="58c016da926720ee" providerId="LiveId" clId="{13D0603B-2F04-4991-8B59-3487B313B2ED}" dt="2021-04-21T12:57:29.188" v="512" actId="700"/>
          <ac:spMkLst>
            <pc:docMk/>
            <pc:sldMk cId="301601336" sldId="268"/>
            <ac:spMk id="3" creationId="{26D4036E-6024-4C3B-BAB2-F0BDF71B51A1}"/>
          </ac:spMkLst>
        </pc:spChg>
        <pc:spChg chg="add del mod ord">
          <ac:chgData name="C C" userId="58c016da926720ee" providerId="LiveId" clId="{13D0603B-2F04-4991-8B59-3487B313B2ED}" dt="2021-04-21T12:57:31.495" v="513" actId="700"/>
          <ac:spMkLst>
            <pc:docMk/>
            <pc:sldMk cId="301601336" sldId="268"/>
            <ac:spMk id="4" creationId="{E2CD2924-7F10-4E22-8768-B1D7DE70771F}"/>
          </ac:spMkLst>
        </pc:spChg>
        <pc:spChg chg="add del mod ord">
          <ac:chgData name="C C" userId="58c016da926720ee" providerId="LiveId" clId="{13D0603B-2F04-4991-8B59-3487B313B2ED}" dt="2021-04-21T12:57:31.495" v="513" actId="700"/>
          <ac:spMkLst>
            <pc:docMk/>
            <pc:sldMk cId="301601336" sldId="268"/>
            <ac:spMk id="5" creationId="{1D004D71-72FC-4A7C-89E4-1884077EC0A5}"/>
          </ac:spMkLst>
        </pc:spChg>
        <pc:spChg chg="add del mod ord">
          <ac:chgData name="C C" userId="58c016da926720ee" providerId="LiveId" clId="{13D0603B-2F04-4991-8B59-3487B313B2ED}" dt="2021-04-21T12:58:04.331" v="514" actId="700"/>
          <ac:spMkLst>
            <pc:docMk/>
            <pc:sldMk cId="301601336" sldId="268"/>
            <ac:spMk id="6" creationId="{24179609-FAD2-4248-A766-7F9E56BD15F1}"/>
          </ac:spMkLst>
        </pc:spChg>
        <pc:spChg chg="add del mod ord">
          <ac:chgData name="C C" userId="58c016da926720ee" providerId="LiveId" clId="{13D0603B-2F04-4991-8B59-3487B313B2ED}" dt="2021-04-21T12:58:04.331" v="514" actId="700"/>
          <ac:spMkLst>
            <pc:docMk/>
            <pc:sldMk cId="301601336" sldId="268"/>
            <ac:spMk id="7" creationId="{3FE9AB19-6603-46FE-95BC-1413EA390E9F}"/>
          </ac:spMkLst>
        </pc:spChg>
        <pc:spChg chg="add mod ord">
          <ac:chgData name="C C" userId="58c016da926720ee" providerId="LiveId" clId="{13D0603B-2F04-4991-8B59-3487B313B2ED}" dt="2021-04-21T13:54:20.967" v="2249" actId="700"/>
          <ac:spMkLst>
            <pc:docMk/>
            <pc:sldMk cId="301601336" sldId="268"/>
            <ac:spMk id="8" creationId="{30CC0EEB-5297-4B38-A232-9075388B9D7B}"/>
          </ac:spMkLst>
        </pc:spChg>
        <pc:spChg chg="add del mod ord">
          <ac:chgData name="C C" userId="58c016da926720ee" providerId="LiveId" clId="{13D0603B-2F04-4991-8B59-3487B313B2ED}" dt="2021-04-21T13:52:32.065" v="2227" actId="700"/>
          <ac:spMkLst>
            <pc:docMk/>
            <pc:sldMk cId="301601336" sldId="268"/>
            <ac:spMk id="9" creationId="{F2E1302B-0298-4BDD-8674-FCCA743DC68E}"/>
          </ac:spMkLst>
        </pc:spChg>
        <pc:spChg chg="add del mod ord">
          <ac:chgData name="C C" userId="58c016da926720ee" providerId="LiveId" clId="{13D0603B-2F04-4991-8B59-3487B313B2ED}" dt="2021-04-21T13:52:32.065" v="2227" actId="700"/>
          <ac:spMkLst>
            <pc:docMk/>
            <pc:sldMk cId="301601336" sldId="268"/>
            <ac:spMk id="10" creationId="{BF5A6468-5421-475F-B139-D016F2F4FE31}"/>
          </ac:spMkLst>
        </pc:spChg>
        <pc:spChg chg="add del mod ord">
          <ac:chgData name="C C" userId="58c016da926720ee" providerId="LiveId" clId="{13D0603B-2F04-4991-8B59-3487B313B2ED}" dt="2021-04-21T13:52:37.174" v="2229" actId="21"/>
          <ac:spMkLst>
            <pc:docMk/>
            <pc:sldMk cId="301601336" sldId="268"/>
            <ac:spMk id="11" creationId="{A1178E5F-69D2-485D-B752-C9BB43733018}"/>
          </ac:spMkLst>
        </pc:spChg>
        <pc:spChg chg="add del mod ord">
          <ac:chgData name="C C" userId="58c016da926720ee" providerId="LiveId" clId="{13D0603B-2F04-4991-8B59-3487B313B2ED}" dt="2021-04-21T13:54:17.687" v="2248" actId="700"/>
          <ac:spMkLst>
            <pc:docMk/>
            <pc:sldMk cId="301601336" sldId="268"/>
            <ac:spMk id="12" creationId="{9FD8AA36-3022-49AF-B1AE-6F435E7BEE4A}"/>
          </ac:spMkLst>
        </pc:spChg>
        <pc:spChg chg="add del mod">
          <ac:chgData name="C C" userId="58c016da926720ee" providerId="LiveId" clId="{13D0603B-2F04-4991-8B59-3487B313B2ED}" dt="2021-04-21T13:53:03.895" v="2239" actId="700"/>
          <ac:spMkLst>
            <pc:docMk/>
            <pc:sldMk cId="301601336" sldId="268"/>
            <ac:spMk id="13" creationId="{21D13C9E-98AA-4458-AA85-920F1A8C5019}"/>
          </ac:spMkLst>
        </pc:spChg>
        <pc:spChg chg="add del mod ord">
          <ac:chgData name="C C" userId="58c016da926720ee" providerId="LiveId" clId="{13D0603B-2F04-4991-8B59-3487B313B2ED}" dt="2021-04-21T13:54:20.967" v="2249" actId="700"/>
          <ac:spMkLst>
            <pc:docMk/>
            <pc:sldMk cId="301601336" sldId="268"/>
            <ac:spMk id="15" creationId="{0CA8D6EB-2525-4D6E-B440-DA1F16D88B4E}"/>
          </ac:spMkLst>
        </pc:spChg>
        <pc:spChg chg="add mod ord">
          <ac:chgData name="C C" userId="58c016da926720ee" providerId="LiveId" clId="{13D0603B-2F04-4991-8B59-3487B313B2ED}" dt="2021-04-21T17:38:38.908" v="4229" actId="20577"/>
          <ac:spMkLst>
            <pc:docMk/>
            <pc:sldMk cId="301601336" sldId="268"/>
            <ac:spMk id="16" creationId="{2C5931D7-3AB7-4C23-8950-11FDE5BE3172}"/>
          </ac:spMkLst>
        </pc:spChg>
        <pc:spChg chg="add del mod ord">
          <ac:chgData name="C C" userId="58c016da926720ee" providerId="LiveId" clId="{13D0603B-2F04-4991-8B59-3487B313B2ED}" dt="2021-04-21T14:29:26.216" v="2469"/>
          <ac:spMkLst>
            <pc:docMk/>
            <pc:sldMk cId="301601336" sldId="268"/>
            <ac:spMk id="17" creationId="{104BF6D1-89E8-42EB-9DB1-9C08B4298814}"/>
          </ac:spMkLst>
        </pc:spChg>
        <pc:spChg chg="add del mod">
          <ac:chgData name="C C" userId="58c016da926720ee" providerId="LiveId" clId="{13D0603B-2F04-4991-8B59-3487B313B2ED}" dt="2021-04-21T14:32:27.228" v="2471"/>
          <ac:spMkLst>
            <pc:docMk/>
            <pc:sldMk cId="301601336" sldId="268"/>
            <ac:spMk id="18" creationId="{28816E2F-D074-442E-8156-5297E1B3BE08}"/>
          </ac:spMkLst>
        </pc:spChg>
        <pc:spChg chg="add del mod">
          <ac:chgData name="C C" userId="58c016da926720ee" providerId="LiveId" clId="{13D0603B-2F04-4991-8B59-3487B313B2ED}" dt="2021-04-21T14:33:38.508" v="2473"/>
          <ac:spMkLst>
            <pc:docMk/>
            <pc:sldMk cId="301601336" sldId="268"/>
            <ac:spMk id="19" creationId="{BC4AB1D1-F10B-4E23-8F9A-BF287CC9D4B0}"/>
          </ac:spMkLst>
        </pc:spChg>
        <pc:picChg chg="add del mod">
          <ac:chgData name="C C" userId="58c016da926720ee" providerId="LiveId" clId="{13D0603B-2F04-4991-8B59-3487B313B2ED}" dt="2021-04-21T13:53:00.666" v="2238" actId="478"/>
          <ac:picMkLst>
            <pc:docMk/>
            <pc:sldMk cId="301601336" sldId="268"/>
            <ac:picMk id="14" creationId="{26CFFFA5-E911-4726-8FC7-B9505EA56D65}"/>
          </ac:picMkLst>
        </pc:picChg>
        <pc:picChg chg="add del mod">
          <ac:chgData name="C C" userId="58c016da926720ee" providerId="LiveId" clId="{13D0603B-2F04-4991-8B59-3487B313B2ED}" dt="2021-04-21T14:29:22.841" v="2468"/>
          <ac:picMkLst>
            <pc:docMk/>
            <pc:sldMk cId="301601336" sldId="268"/>
            <ac:picMk id="21" creationId="{18AEEC91-A3AF-4AA3-BA9A-030D1C1B60CD}"/>
          </ac:picMkLst>
        </pc:picChg>
        <pc:picChg chg="add del">
          <ac:chgData name="C C" userId="58c016da926720ee" providerId="LiveId" clId="{13D0603B-2F04-4991-8B59-3487B313B2ED}" dt="2021-04-21T13:52:37.174" v="2229" actId="21"/>
          <ac:picMkLst>
            <pc:docMk/>
            <pc:sldMk cId="301601336" sldId="268"/>
            <ac:picMk id="4098" creationId="{F30CB411-60B7-4144-9220-53500FCDE783}"/>
          </ac:picMkLst>
        </pc:picChg>
        <pc:picChg chg="add del mod">
          <ac:chgData name="C C" userId="58c016da926720ee" providerId="LiveId" clId="{13D0603B-2F04-4991-8B59-3487B313B2ED}" dt="2021-04-21T13:54:11.245" v="2245"/>
          <ac:picMkLst>
            <pc:docMk/>
            <pc:sldMk cId="301601336" sldId="268"/>
            <ac:picMk id="4100" creationId="{F966A254-95AE-44F6-8F08-3FE18B9246AE}"/>
          </ac:picMkLst>
        </pc:picChg>
        <pc:picChg chg="add del">
          <ac:chgData name="C C" userId="58c016da926720ee" providerId="LiveId" clId="{13D0603B-2F04-4991-8B59-3487B313B2ED}" dt="2021-04-21T13:57:21.066" v="2251"/>
          <ac:picMkLst>
            <pc:docMk/>
            <pc:sldMk cId="301601336" sldId="268"/>
            <ac:picMk id="4102" creationId="{0F1FFAC0-B24A-4EB6-B6FC-1A6299D0F3EB}"/>
          </ac:picMkLst>
        </pc:picChg>
        <pc:picChg chg="add del mod">
          <ac:chgData name="C C" userId="58c016da926720ee" providerId="LiveId" clId="{13D0603B-2F04-4991-8B59-3487B313B2ED}" dt="2021-04-21T14:29:29.254" v="2470" actId="478"/>
          <ac:picMkLst>
            <pc:docMk/>
            <pc:sldMk cId="301601336" sldId="268"/>
            <ac:picMk id="4104" creationId="{5A1A2E55-C680-47EE-9645-59A8A03AB410}"/>
          </ac:picMkLst>
        </pc:picChg>
        <pc:picChg chg="add del mod">
          <ac:chgData name="C C" userId="58c016da926720ee" providerId="LiveId" clId="{13D0603B-2F04-4991-8B59-3487B313B2ED}" dt="2021-04-21T14:32:30.364" v="2472" actId="478"/>
          <ac:picMkLst>
            <pc:docMk/>
            <pc:sldMk cId="301601336" sldId="268"/>
            <ac:picMk id="4106" creationId="{271FF3EB-0938-408E-AB19-A35E615E20C0}"/>
          </ac:picMkLst>
        </pc:picChg>
        <pc:picChg chg="add mod">
          <ac:chgData name="C C" userId="58c016da926720ee" providerId="LiveId" clId="{13D0603B-2F04-4991-8B59-3487B313B2ED}" dt="2021-04-21T14:33:38.508" v="2473"/>
          <ac:picMkLst>
            <pc:docMk/>
            <pc:sldMk cId="301601336" sldId="268"/>
            <ac:picMk id="4108" creationId="{38BA9B61-2C2B-4FB6-8FAC-013150C651D6}"/>
          </ac:picMkLst>
        </pc:picChg>
      </pc:sldChg>
      <pc:sldChg chg="addSp delSp modSp new mod ord">
        <pc:chgData name="C C" userId="58c016da926720ee" providerId="LiveId" clId="{13D0603B-2F04-4991-8B59-3487B313B2ED}" dt="2021-04-21T13:43:51.686" v="1932"/>
        <pc:sldMkLst>
          <pc:docMk/>
          <pc:sldMk cId="2923364697" sldId="269"/>
        </pc:sldMkLst>
        <pc:spChg chg="mod">
          <ac:chgData name="C C" userId="58c016da926720ee" providerId="LiveId" clId="{13D0603B-2F04-4991-8B59-3487B313B2ED}" dt="2021-04-21T12:59:42.436" v="600" actId="5793"/>
          <ac:spMkLst>
            <pc:docMk/>
            <pc:sldMk cId="2923364697" sldId="269"/>
            <ac:spMk id="2" creationId="{A3CA9F96-290E-4831-B089-51ED0EBD9C18}"/>
          </ac:spMkLst>
        </pc:spChg>
        <pc:spChg chg="del">
          <ac:chgData name="C C" userId="58c016da926720ee" providerId="LiveId" clId="{13D0603B-2F04-4991-8B59-3487B313B2ED}" dt="2021-04-21T13:22:59.624" v="1728" actId="478"/>
          <ac:spMkLst>
            <pc:docMk/>
            <pc:sldMk cId="2923364697" sldId="269"/>
            <ac:spMk id="3" creationId="{D1FDFBE3-1EA7-463D-A17B-4B25D1C5D54F}"/>
          </ac:spMkLst>
        </pc:spChg>
        <pc:spChg chg="del">
          <ac:chgData name="C C" userId="58c016da926720ee" providerId="LiveId" clId="{13D0603B-2F04-4991-8B59-3487B313B2ED}" dt="2021-04-21T13:21:54.180" v="1713"/>
          <ac:spMkLst>
            <pc:docMk/>
            <pc:sldMk cId="2923364697" sldId="269"/>
            <ac:spMk id="4" creationId="{F8467DA8-F1DD-4C61-BB76-8339A4F46600}"/>
          </ac:spMkLst>
        </pc:spChg>
        <pc:spChg chg="add del mod">
          <ac:chgData name="C C" userId="58c016da926720ee" providerId="LiveId" clId="{13D0603B-2F04-4991-8B59-3487B313B2ED}" dt="2021-04-21T13:22:15.050" v="1720"/>
          <ac:spMkLst>
            <pc:docMk/>
            <pc:sldMk cId="2923364697" sldId="269"/>
            <ac:spMk id="5" creationId="{E31683AC-C784-4F31-82CC-E81A0F1F8BCA}"/>
          </ac:spMkLst>
        </pc:spChg>
        <pc:spChg chg="add del mod">
          <ac:chgData name="C C" userId="58c016da926720ee" providerId="LiveId" clId="{13D0603B-2F04-4991-8B59-3487B313B2ED}" dt="2021-04-21T13:36:58.533" v="1785"/>
          <ac:spMkLst>
            <pc:docMk/>
            <pc:sldMk cId="2923364697" sldId="269"/>
            <ac:spMk id="6" creationId="{2B0E01F8-1415-4E82-BE95-AF1F026D54D7}"/>
          </ac:spMkLst>
        </pc:spChg>
        <pc:picChg chg="add del mod">
          <ac:chgData name="C C" userId="58c016da926720ee" providerId="LiveId" clId="{13D0603B-2F04-4991-8B59-3487B313B2ED}" dt="2021-04-21T13:35:44.865" v="1781" actId="478"/>
          <ac:picMkLst>
            <pc:docMk/>
            <pc:sldMk cId="2923364697" sldId="269"/>
            <ac:picMk id="8" creationId="{359756A3-8B5C-4F23-8C6F-C42D500F6531}"/>
          </ac:picMkLst>
        </pc:picChg>
        <pc:picChg chg="add mod">
          <ac:chgData name="C C" userId="58c016da926720ee" providerId="LiveId" clId="{13D0603B-2F04-4991-8B59-3487B313B2ED}" dt="2021-04-21T13:43:51.686" v="1932"/>
          <ac:picMkLst>
            <pc:docMk/>
            <pc:sldMk cId="2923364697" sldId="269"/>
            <ac:picMk id="12" creationId="{090F3D6C-ABB1-44BC-9C2E-D65DB51301C7}"/>
          </ac:picMkLst>
        </pc:picChg>
        <pc:picChg chg="add del mod">
          <ac:chgData name="C C" userId="58c016da926720ee" providerId="LiveId" clId="{13D0603B-2F04-4991-8B59-3487B313B2ED}" dt="2021-04-21T13:22:13.784" v="1719" actId="21"/>
          <ac:picMkLst>
            <pc:docMk/>
            <pc:sldMk cId="2923364697" sldId="269"/>
            <ac:picMk id="2050" creationId="{31E94CE9-9D47-4042-8E7E-31E6CDECAC42}"/>
          </ac:picMkLst>
        </pc:picChg>
        <pc:picChg chg="add del mod">
          <ac:chgData name="C C" userId="58c016da926720ee" providerId="LiveId" clId="{13D0603B-2F04-4991-8B59-3487B313B2ED}" dt="2021-04-21T13:22:12.467" v="1718" actId="478"/>
          <ac:picMkLst>
            <pc:docMk/>
            <pc:sldMk cId="2923364697" sldId="269"/>
            <ac:picMk id="2052" creationId="{7DFFC448-C6B0-46CB-AC15-58AB0A824D4E}"/>
          </ac:picMkLst>
        </pc:picChg>
        <pc:picChg chg="add mod">
          <ac:chgData name="C C" userId="58c016da926720ee" providerId="LiveId" clId="{13D0603B-2F04-4991-8B59-3487B313B2ED}" dt="2021-04-21T13:37:46.064" v="1792" actId="1076"/>
          <ac:picMkLst>
            <pc:docMk/>
            <pc:sldMk cId="2923364697" sldId="269"/>
            <ac:picMk id="2054" creationId="{1A28F2B2-0324-4A56-89BD-FFF661692D44}"/>
          </ac:picMkLst>
        </pc:picChg>
        <pc:picChg chg="add del mod">
          <ac:chgData name="C C" userId="58c016da926720ee" providerId="LiveId" clId="{13D0603B-2F04-4991-8B59-3487B313B2ED}" dt="2021-04-21T13:42:41.151" v="1802" actId="21"/>
          <ac:picMkLst>
            <pc:docMk/>
            <pc:sldMk cId="2923364697" sldId="269"/>
            <ac:picMk id="2056" creationId="{BD70F6F1-726E-468D-8118-17B6F2829514}"/>
          </ac:picMkLst>
        </pc:picChg>
      </pc:sldChg>
      <pc:sldChg chg="modSp new del mod">
        <pc:chgData name="C C" userId="58c016da926720ee" providerId="LiveId" clId="{13D0603B-2F04-4991-8B59-3487B313B2ED}" dt="2021-04-21T14:41:43.963" v="2798" actId="47"/>
        <pc:sldMkLst>
          <pc:docMk/>
          <pc:sldMk cId="1042048410" sldId="270"/>
        </pc:sldMkLst>
        <pc:spChg chg="mod">
          <ac:chgData name="C C" userId="58c016da926720ee" providerId="LiveId" clId="{13D0603B-2F04-4991-8B59-3487B313B2ED}" dt="2021-04-21T13:14:33.290" v="1066" actId="20577"/>
          <ac:spMkLst>
            <pc:docMk/>
            <pc:sldMk cId="1042048410" sldId="270"/>
            <ac:spMk id="2" creationId="{C3BB5BE3-C01D-4299-85EA-EA20B482629A}"/>
          </ac:spMkLst>
        </pc:spChg>
        <pc:spChg chg="mod">
          <ac:chgData name="C C" userId="58c016da926720ee" providerId="LiveId" clId="{13D0603B-2F04-4991-8B59-3487B313B2ED}" dt="2021-04-21T13:16:04.360" v="1098" actId="20577"/>
          <ac:spMkLst>
            <pc:docMk/>
            <pc:sldMk cId="1042048410" sldId="270"/>
            <ac:spMk id="3" creationId="{8A0D8BE3-9476-42CE-B0E1-F73541D99E44}"/>
          </ac:spMkLst>
        </pc:spChg>
      </pc:sldChg>
      <pc:sldChg chg="addSp delSp modSp new mod modClrScheme chgLayout">
        <pc:chgData name="C C" userId="58c016da926720ee" providerId="LiveId" clId="{13D0603B-2F04-4991-8B59-3487B313B2ED}" dt="2021-04-21T17:40:38.691" v="4289" actId="20577"/>
        <pc:sldMkLst>
          <pc:docMk/>
          <pc:sldMk cId="1925417711" sldId="271"/>
        </pc:sldMkLst>
        <pc:spChg chg="mod ord">
          <ac:chgData name="C C" userId="58c016da926720ee" providerId="LiveId" clId="{13D0603B-2F04-4991-8B59-3487B313B2ED}" dt="2021-04-21T13:18:59.993" v="1493" actId="20577"/>
          <ac:spMkLst>
            <pc:docMk/>
            <pc:sldMk cId="1925417711" sldId="271"/>
            <ac:spMk id="2" creationId="{96213FEC-5FC0-4EFC-B585-939DF5002A09}"/>
          </ac:spMkLst>
        </pc:spChg>
        <pc:spChg chg="del mod ord">
          <ac:chgData name="C C" userId="58c016da926720ee" providerId="LiveId" clId="{13D0603B-2F04-4991-8B59-3487B313B2ED}" dt="2021-04-21T13:16:36.777" v="1123" actId="700"/>
          <ac:spMkLst>
            <pc:docMk/>
            <pc:sldMk cId="1925417711" sldId="271"/>
            <ac:spMk id="3" creationId="{1B5E0EBA-CD27-41FC-AF5C-2D9177C8A6ED}"/>
          </ac:spMkLst>
        </pc:spChg>
        <pc:spChg chg="del">
          <ac:chgData name="C C" userId="58c016da926720ee" providerId="LiveId" clId="{13D0603B-2F04-4991-8B59-3487B313B2ED}" dt="2021-04-21T13:16:36.777" v="1123" actId="700"/>
          <ac:spMkLst>
            <pc:docMk/>
            <pc:sldMk cId="1925417711" sldId="271"/>
            <ac:spMk id="4" creationId="{298190BB-8B2D-4BED-9D30-EC4CBC5A4D7C}"/>
          </ac:spMkLst>
        </pc:spChg>
        <pc:spChg chg="add mod ord">
          <ac:chgData name="C C" userId="58c016da926720ee" providerId="LiveId" clId="{13D0603B-2F04-4991-8B59-3487B313B2ED}" dt="2021-04-21T17:40:38.691" v="4289" actId="20577"/>
          <ac:spMkLst>
            <pc:docMk/>
            <pc:sldMk cId="1925417711" sldId="271"/>
            <ac:spMk id="5" creationId="{6CBB0211-DC86-41B3-BBAD-A10AAA8C45EC}"/>
          </ac:spMkLst>
        </pc:spChg>
      </pc:sldChg>
      <pc:sldChg chg="addSp delSp modSp add mod">
        <pc:chgData name="C C" userId="58c016da926720ee" providerId="LiveId" clId="{13D0603B-2F04-4991-8B59-3487B313B2ED}" dt="2021-04-21T14:34:54.802" v="2498" actId="20577"/>
        <pc:sldMkLst>
          <pc:docMk/>
          <pc:sldMk cId="2929093726" sldId="272"/>
        </pc:sldMkLst>
        <pc:spChg chg="mod">
          <ac:chgData name="C C" userId="58c016da926720ee" providerId="LiveId" clId="{13D0603B-2F04-4991-8B59-3487B313B2ED}" dt="2021-04-21T14:34:54.802" v="2498" actId="20577"/>
          <ac:spMkLst>
            <pc:docMk/>
            <pc:sldMk cId="2929093726" sldId="272"/>
            <ac:spMk id="2" creationId="{A3CA9F96-290E-4831-B089-51ED0EBD9C18}"/>
          </ac:spMkLst>
        </pc:spChg>
        <pc:picChg chg="add del mod">
          <ac:chgData name="C C" userId="58c016da926720ee" providerId="LiveId" clId="{13D0603B-2F04-4991-8B59-3487B313B2ED}" dt="2021-04-21T13:35:22.555" v="1775" actId="478"/>
          <ac:picMkLst>
            <pc:docMk/>
            <pc:sldMk cId="2929093726" sldId="272"/>
            <ac:picMk id="4" creationId="{568A762C-FE39-41C6-9EF8-FF62E1150192}"/>
          </ac:picMkLst>
        </pc:picChg>
        <pc:picChg chg="add mod">
          <ac:chgData name="C C" userId="58c016da926720ee" providerId="LiveId" clId="{13D0603B-2F04-4991-8B59-3487B313B2ED}" dt="2021-04-21T13:35:39.243" v="1780" actId="1076"/>
          <ac:picMkLst>
            <pc:docMk/>
            <pc:sldMk cId="2929093726" sldId="272"/>
            <ac:picMk id="6" creationId="{4E02281F-E862-46AB-8ECF-B8A0AC51A2EE}"/>
          </ac:picMkLst>
        </pc:picChg>
        <pc:picChg chg="mod">
          <ac:chgData name="C C" userId="58c016da926720ee" providerId="LiveId" clId="{13D0603B-2F04-4991-8B59-3487B313B2ED}" dt="2021-04-21T13:32:58.659" v="1762" actId="1076"/>
          <ac:picMkLst>
            <pc:docMk/>
            <pc:sldMk cId="2929093726" sldId="272"/>
            <ac:picMk id="8" creationId="{359756A3-8B5C-4F23-8C6F-C42D500F6531}"/>
          </ac:picMkLst>
        </pc:picChg>
        <pc:picChg chg="add del mod">
          <ac:chgData name="C C" userId="58c016da926720ee" providerId="LiveId" clId="{13D0603B-2F04-4991-8B59-3487B313B2ED}" dt="2021-04-21T13:30:03.105" v="1749" actId="478"/>
          <ac:picMkLst>
            <pc:docMk/>
            <pc:sldMk cId="2929093726" sldId="272"/>
            <ac:picMk id="3074" creationId="{23AAB022-A473-4EF7-84A5-CB9EE1DC912A}"/>
          </ac:picMkLst>
        </pc:picChg>
        <pc:picChg chg="add mod">
          <ac:chgData name="C C" userId="58c016da926720ee" providerId="LiveId" clId="{13D0603B-2F04-4991-8B59-3487B313B2ED}" dt="2021-04-21T13:30:32.370" v="1760" actId="1076"/>
          <ac:picMkLst>
            <pc:docMk/>
            <pc:sldMk cId="2929093726" sldId="272"/>
            <ac:picMk id="3076" creationId="{1BBB04ED-7449-4143-98E4-BAF52B1F9064}"/>
          </ac:picMkLst>
        </pc:picChg>
        <pc:picChg chg="add del mod">
          <ac:chgData name="C C" userId="58c016da926720ee" providerId="LiveId" clId="{13D0603B-2F04-4991-8B59-3487B313B2ED}" dt="2021-04-21T13:34:02.102" v="1771" actId="478"/>
          <ac:picMkLst>
            <pc:docMk/>
            <pc:sldMk cId="2929093726" sldId="272"/>
            <ac:picMk id="3078" creationId="{AE8E22C4-1B7A-43EA-BC5B-A04459DCC57C}"/>
          </ac:picMkLst>
        </pc:picChg>
        <pc:picChg chg="add del">
          <ac:chgData name="C C" userId="58c016da926720ee" providerId="LiveId" clId="{13D0603B-2F04-4991-8B59-3487B313B2ED}" dt="2021-04-21T13:35:26.325" v="1777"/>
          <ac:picMkLst>
            <pc:docMk/>
            <pc:sldMk cId="2929093726" sldId="272"/>
            <ac:picMk id="3080" creationId="{2BE5495F-FCBA-4525-B413-2108C31B8C70}"/>
          </ac:picMkLst>
        </pc:picChg>
      </pc:sldChg>
      <pc:sldChg chg="addSp delSp modSp add mod modClrScheme chgLayout">
        <pc:chgData name="C C" userId="58c016da926720ee" providerId="LiveId" clId="{13D0603B-2F04-4991-8B59-3487B313B2ED}" dt="2021-04-21T17:38:56.864" v="4233" actId="313"/>
        <pc:sldMkLst>
          <pc:docMk/>
          <pc:sldMk cId="4174762960" sldId="273"/>
        </pc:sldMkLst>
        <pc:spChg chg="mod ord">
          <ac:chgData name="C C" userId="58c016da926720ee" providerId="LiveId" clId="{13D0603B-2F04-4991-8B59-3487B313B2ED}" dt="2021-04-21T13:45:10.527" v="2225" actId="700"/>
          <ac:spMkLst>
            <pc:docMk/>
            <pc:sldMk cId="4174762960" sldId="273"/>
            <ac:spMk id="2" creationId="{A3CA9F96-290E-4831-B089-51ED0EBD9C18}"/>
          </ac:spMkLst>
        </pc:spChg>
        <pc:spChg chg="add mod ord">
          <ac:chgData name="C C" userId="58c016da926720ee" providerId="LiveId" clId="{13D0603B-2F04-4991-8B59-3487B313B2ED}" dt="2021-04-21T17:38:56.864" v="4233" actId="313"/>
          <ac:spMkLst>
            <pc:docMk/>
            <pc:sldMk cId="4174762960" sldId="273"/>
            <ac:spMk id="3" creationId="{047C37C2-7D63-467F-8579-A64E4187C907}"/>
          </ac:spMkLst>
        </pc:spChg>
        <pc:spChg chg="add del mod">
          <ac:chgData name="C C" userId="58c016da926720ee" providerId="LiveId" clId="{13D0603B-2F04-4991-8B59-3487B313B2ED}" dt="2021-04-21T13:45:10.527" v="2225" actId="700"/>
          <ac:spMkLst>
            <pc:docMk/>
            <pc:sldMk cId="4174762960" sldId="273"/>
            <ac:spMk id="4" creationId="{0E76BB22-1166-4FA8-AA10-29E804459324}"/>
          </ac:spMkLst>
        </pc:spChg>
        <pc:picChg chg="add del mod">
          <ac:chgData name="C C" userId="58c016da926720ee" providerId="LiveId" clId="{13D0603B-2F04-4991-8B59-3487B313B2ED}" dt="2021-04-21T13:42:33.730" v="1801" actId="478"/>
          <ac:picMkLst>
            <pc:docMk/>
            <pc:sldMk cId="4174762960" sldId="273"/>
            <ac:picMk id="7" creationId="{B8A65DDB-F100-478F-822D-BFDE3CA769C5}"/>
          </ac:picMkLst>
        </pc:picChg>
        <pc:picChg chg="add del mod">
          <ac:chgData name="C C" userId="58c016da926720ee" providerId="LiveId" clId="{13D0603B-2F04-4991-8B59-3487B313B2ED}" dt="2021-04-21T13:43:50.280" v="1931" actId="21"/>
          <ac:picMkLst>
            <pc:docMk/>
            <pc:sldMk cId="4174762960" sldId="273"/>
            <ac:picMk id="8" creationId="{9C1E5B07-ED99-4353-BD2F-F9C26C312F67}"/>
          </ac:picMkLst>
        </pc:picChg>
        <pc:picChg chg="del mod ord">
          <ac:chgData name="C C" userId="58c016da926720ee" providerId="LiveId" clId="{13D0603B-2F04-4991-8B59-3487B313B2ED}" dt="2021-04-21T13:37:57.326" v="1797" actId="21"/>
          <ac:picMkLst>
            <pc:docMk/>
            <pc:sldMk cId="4174762960" sldId="273"/>
            <ac:picMk id="2054" creationId="{1A28F2B2-0324-4A56-89BD-FFF661692D44}"/>
          </ac:picMkLst>
        </pc:picChg>
        <pc:picChg chg="del">
          <ac:chgData name="C C" userId="58c016da926720ee" providerId="LiveId" clId="{13D0603B-2F04-4991-8B59-3487B313B2ED}" dt="2021-04-21T13:37:51.473" v="1794" actId="478"/>
          <ac:picMkLst>
            <pc:docMk/>
            <pc:sldMk cId="4174762960" sldId="273"/>
            <ac:picMk id="2056" creationId="{BD70F6F1-726E-468D-8118-17B6F2829514}"/>
          </ac:picMkLst>
        </pc:picChg>
      </pc:sldChg>
      <pc:sldChg chg="new del">
        <pc:chgData name="C C" userId="58c016da926720ee" providerId="LiveId" clId="{13D0603B-2F04-4991-8B59-3487B313B2ED}" dt="2021-04-21T14:41:01.260" v="2795" actId="47"/>
        <pc:sldMkLst>
          <pc:docMk/>
          <pc:sldMk cId="61179803" sldId="274"/>
        </pc:sldMkLst>
      </pc:sldChg>
      <pc:sldChg chg="new del">
        <pc:chgData name="C C" userId="58c016da926720ee" providerId="LiveId" clId="{13D0603B-2F04-4991-8B59-3487B313B2ED}" dt="2021-04-21T13:52:58.904" v="2237" actId="47"/>
        <pc:sldMkLst>
          <pc:docMk/>
          <pc:sldMk cId="506125301" sldId="275"/>
        </pc:sldMkLst>
      </pc:sldChg>
      <pc:sldChg chg="addSp delSp modSp add mod ord">
        <pc:chgData name="C C" userId="58c016da926720ee" providerId="LiveId" clId="{13D0603B-2F04-4991-8B59-3487B313B2ED}" dt="2021-04-21T14:40:45.758" v="2794"/>
        <pc:sldMkLst>
          <pc:docMk/>
          <pc:sldMk cId="664356640" sldId="276"/>
        </pc:sldMkLst>
        <pc:spChg chg="del">
          <ac:chgData name="C C" userId="58c016da926720ee" providerId="LiveId" clId="{13D0603B-2F04-4991-8B59-3487B313B2ED}" dt="2021-04-21T13:57:28.256" v="2254" actId="478"/>
          <ac:spMkLst>
            <pc:docMk/>
            <pc:sldMk cId="664356640" sldId="276"/>
            <ac:spMk id="13" creationId="{21D13C9E-98AA-4458-AA85-920F1A8C5019}"/>
          </ac:spMkLst>
        </pc:spChg>
        <pc:picChg chg="mod">
          <ac:chgData name="C C" userId="58c016da926720ee" providerId="LiveId" clId="{13D0603B-2F04-4991-8B59-3487B313B2ED}" dt="2021-04-21T13:57:37.557" v="2259" actId="1076"/>
          <ac:picMkLst>
            <pc:docMk/>
            <pc:sldMk cId="664356640" sldId="276"/>
            <ac:picMk id="14" creationId="{26CFFFA5-E911-4726-8FC7-B9505EA56D65}"/>
          </ac:picMkLst>
        </pc:picChg>
        <pc:picChg chg="add del mod">
          <ac:chgData name="C C" userId="58c016da926720ee" providerId="LiveId" clId="{13D0603B-2F04-4991-8B59-3487B313B2ED}" dt="2021-04-21T14:28:42.322" v="2466" actId="21"/>
          <ac:picMkLst>
            <pc:docMk/>
            <pc:sldMk cId="664356640" sldId="276"/>
            <ac:picMk id="6146" creationId="{64A1F435-26AA-43D4-B7D6-FF8C59ADAD78}"/>
          </ac:picMkLst>
        </pc:picChg>
      </pc:sldChg>
      <pc:sldChg chg="new del">
        <pc:chgData name="C C" userId="58c016da926720ee" providerId="LiveId" clId="{13D0603B-2F04-4991-8B59-3487B313B2ED}" dt="2021-04-21T14:41:35.359" v="2797" actId="47"/>
        <pc:sldMkLst>
          <pc:docMk/>
          <pc:sldMk cId="1007769023" sldId="277"/>
        </pc:sldMkLst>
      </pc:sldChg>
      <pc:sldChg chg="addSp delSp modSp new del mod modClrScheme chgLayout">
        <pc:chgData name="C C" userId="58c016da926720ee" providerId="LiveId" clId="{13D0603B-2F04-4991-8B59-3487B313B2ED}" dt="2021-04-21T14:45:17.006" v="2930" actId="47"/>
        <pc:sldMkLst>
          <pc:docMk/>
          <pc:sldMk cId="2225388749" sldId="277"/>
        </pc:sldMkLst>
        <pc:spChg chg="del mod ord">
          <ac:chgData name="C C" userId="58c016da926720ee" providerId="LiveId" clId="{13D0603B-2F04-4991-8B59-3487B313B2ED}" dt="2021-04-21T14:44:20.956" v="2800" actId="700"/>
          <ac:spMkLst>
            <pc:docMk/>
            <pc:sldMk cId="2225388749" sldId="277"/>
            <ac:spMk id="2" creationId="{9356DCBC-40AF-4911-AE85-56FF130B0668}"/>
          </ac:spMkLst>
        </pc:spChg>
        <pc:spChg chg="del mod ord">
          <ac:chgData name="C C" userId="58c016da926720ee" providerId="LiveId" clId="{13D0603B-2F04-4991-8B59-3487B313B2ED}" dt="2021-04-21T14:44:20.956" v="2800" actId="700"/>
          <ac:spMkLst>
            <pc:docMk/>
            <pc:sldMk cId="2225388749" sldId="277"/>
            <ac:spMk id="3" creationId="{49A13567-5466-4F4C-A468-80CDCD46B885}"/>
          </ac:spMkLst>
        </pc:spChg>
        <pc:spChg chg="add mod ord">
          <ac:chgData name="C C" userId="58c016da926720ee" providerId="LiveId" clId="{13D0603B-2F04-4991-8B59-3487B313B2ED}" dt="2021-04-21T14:44:37.116" v="2828" actId="20577"/>
          <ac:spMkLst>
            <pc:docMk/>
            <pc:sldMk cId="2225388749" sldId="277"/>
            <ac:spMk id="4" creationId="{B4043DE7-FE48-4737-A4DD-61035A68DF26}"/>
          </ac:spMkLst>
        </pc:spChg>
        <pc:spChg chg="add mod ord">
          <ac:chgData name="C C" userId="58c016da926720ee" providerId="LiveId" clId="{13D0603B-2F04-4991-8B59-3487B313B2ED}" dt="2021-04-21T14:44:20.956" v="2800" actId="700"/>
          <ac:spMkLst>
            <pc:docMk/>
            <pc:sldMk cId="2225388749" sldId="277"/>
            <ac:spMk id="5" creationId="{2DBDA646-4989-46D7-B891-2D06DF034890}"/>
          </ac:spMkLst>
        </pc:spChg>
      </pc:sldChg>
      <pc:sldChg chg="addSp delSp modSp new mod modClrScheme chgLayout">
        <pc:chgData name="C C" userId="58c016da926720ee" providerId="LiveId" clId="{13D0603B-2F04-4991-8B59-3487B313B2ED}" dt="2021-04-21T17:39:39.796" v="4258" actId="20577"/>
        <pc:sldMkLst>
          <pc:docMk/>
          <pc:sldMk cId="1713905307" sldId="278"/>
        </pc:sldMkLst>
        <pc:spChg chg="mod ord">
          <ac:chgData name="C C" userId="58c016da926720ee" providerId="LiveId" clId="{13D0603B-2F04-4991-8B59-3487B313B2ED}" dt="2021-04-21T17:09:26.555" v="3184" actId="313"/>
          <ac:spMkLst>
            <pc:docMk/>
            <pc:sldMk cId="1713905307" sldId="278"/>
            <ac:spMk id="2" creationId="{9C494CFC-98A7-4F31-B034-291459C7FFEA}"/>
          </ac:spMkLst>
        </pc:spChg>
        <pc:spChg chg="del mod ord">
          <ac:chgData name="C C" userId="58c016da926720ee" providerId="LiveId" clId="{13D0603B-2F04-4991-8B59-3487B313B2ED}" dt="2021-04-21T17:07:55.764" v="3011" actId="700"/>
          <ac:spMkLst>
            <pc:docMk/>
            <pc:sldMk cId="1713905307" sldId="278"/>
            <ac:spMk id="3" creationId="{8BFA84A0-E41D-4806-BD9B-DFCBA90229CC}"/>
          </ac:spMkLst>
        </pc:spChg>
        <pc:spChg chg="add mod ord">
          <ac:chgData name="C C" userId="58c016da926720ee" providerId="LiveId" clId="{13D0603B-2F04-4991-8B59-3487B313B2ED}" dt="2021-04-21T17:39:39.796" v="4258" actId="20577"/>
          <ac:spMkLst>
            <pc:docMk/>
            <pc:sldMk cId="1713905307" sldId="278"/>
            <ac:spMk id="4" creationId="{CAC6EFA5-2C3C-41FC-B886-3EE23671C81D}"/>
          </ac:spMkLst>
        </pc:spChg>
        <pc:spChg chg="add del mod ord">
          <ac:chgData name="C C" userId="58c016da926720ee" providerId="LiveId" clId="{13D0603B-2F04-4991-8B59-3487B313B2ED}" dt="2021-04-21T17:07:56.757" v="3012"/>
          <ac:spMkLst>
            <pc:docMk/>
            <pc:sldMk cId="1713905307" sldId="278"/>
            <ac:spMk id="5" creationId="{7FD2BB76-23B4-4905-B8F5-F3A7AD6BBDEF}"/>
          </ac:spMkLst>
        </pc:spChg>
        <pc:picChg chg="add mod">
          <ac:chgData name="C C" userId="58c016da926720ee" providerId="LiveId" clId="{13D0603B-2F04-4991-8B59-3487B313B2ED}" dt="2021-04-21T17:11:00.360" v="3186" actId="1076"/>
          <ac:picMkLst>
            <pc:docMk/>
            <pc:sldMk cId="1713905307" sldId="278"/>
            <ac:picMk id="1026" creationId="{A3EE224F-74F1-478F-9E71-FEC781D4C305}"/>
          </ac:picMkLst>
        </pc:picChg>
      </pc:sldChg>
      <pc:sldChg chg="addSp delSp modSp new del mod">
        <pc:chgData name="C C" userId="58c016da926720ee" providerId="LiveId" clId="{13D0603B-2F04-4991-8B59-3487B313B2ED}" dt="2021-04-21T17:34:46.681" v="3781" actId="47"/>
        <pc:sldMkLst>
          <pc:docMk/>
          <pc:sldMk cId="3489265492" sldId="279"/>
        </pc:sldMkLst>
        <pc:spChg chg="mod">
          <ac:chgData name="C C" userId="58c016da926720ee" providerId="LiveId" clId="{13D0603B-2F04-4991-8B59-3487B313B2ED}" dt="2021-04-21T17:20:43.928" v="3345" actId="20577"/>
          <ac:spMkLst>
            <pc:docMk/>
            <pc:sldMk cId="3489265492" sldId="279"/>
            <ac:spMk id="2" creationId="{65C01123-A01E-4ADE-BC7A-80A0F886CD13}"/>
          </ac:spMkLst>
        </pc:spChg>
        <pc:spChg chg="del mod">
          <ac:chgData name="C C" userId="58c016da926720ee" providerId="LiveId" clId="{13D0603B-2F04-4991-8B59-3487B313B2ED}" dt="2021-04-21T14:47:32.098" v="3003" actId="478"/>
          <ac:spMkLst>
            <pc:docMk/>
            <pc:sldMk cId="3489265492" sldId="279"/>
            <ac:spMk id="3" creationId="{0BC39B5C-DCD7-454C-8A00-D4A3172767B4}"/>
          </ac:spMkLst>
        </pc:spChg>
        <pc:picChg chg="add del mod">
          <ac:chgData name="C C" userId="58c016da926720ee" providerId="LiveId" clId="{13D0603B-2F04-4991-8B59-3487B313B2ED}" dt="2021-04-21T17:34:44.060" v="3779" actId="21"/>
          <ac:picMkLst>
            <pc:docMk/>
            <pc:sldMk cId="3489265492" sldId="279"/>
            <ac:picMk id="4" creationId="{3ACE17AB-B394-4BE4-98D6-DE43E5536EE3}"/>
          </ac:picMkLst>
        </pc:picChg>
        <pc:picChg chg="add del mod">
          <ac:chgData name="C C" userId="58c016da926720ee" providerId="LiveId" clId="{13D0603B-2F04-4991-8B59-3487B313B2ED}" dt="2021-04-21T17:27:23.606" v="3384" actId="21"/>
          <ac:picMkLst>
            <pc:docMk/>
            <pc:sldMk cId="3489265492" sldId="279"/>
            <ac:picMk id="7170" creationId="{AFE6C1AF-DD74-4DD1-88C0-816D0E398A28}"/>
          </ac:picMkLst>
        </pc:picChg>
      </pc:sldChg>
      <pc:sldChg chg="addSp delSp modSp new mod ord modClrScheme chgLayout">
        <pc:chgData name="C C" userId="58c016da926720ee" providerId="LiveId" clId="{13D0603B-2F04-4991-8B59-3487B313B2ED}" dt="2021-04-21T17:39:50.549" v="4261"/>
        <pc:sldMkLst>
          <pc:docMk/>
          <pc:sldMk cId="1618184174" sldId="280"/>
        </pc:sldMkLst>
        <pc:spChg chg="mod ord">
          <ac:chgData name="C C" userId="58c016da926720ee" providerId="LiveId" clId="{13D0603B-2F04-4991-8B59-3487B313B2ED}" dt="2021-04-21T17:28:18.452" v="3480" actId="20577"/>
          <ac:spMkLst>
            <pc:docMk/>
            <pc:sldMk cId="1618184174" sldId="280"/>
            <ac:spMk id="2" creationId="{A8EC6E83-53E1-4964-AA98-49F3856117A3}"/>
          </ac:spMkLst>
        </pc:spChg>
        <pc:spChg chg="del mod ord">
          <ac:chgData name="C C" userId="58c016da926720ee" providerId="LiveId" clId="{13D0603B-2F04-4991-8B59-3487B313B2ED}" dt="2021-04-21T17:20:52.677" v="3349" actId="700"/>
          <ac:spMkLst>
            <pc:docMk/>
            <pc:sldMk cId="1618184174" sldId="280"/>
            <ac:spMk id="3" creationId="{F91CF5FF-AE35-4FD7-9729-DC2FBD2F0B51}"/>
          </ac:spMkLst>
        </pc:spChg>
        <pc:spChg chg="add mod ord">
          <ac:chgData name="C C" userId="58c016da926720ee" providerId="LiveId" clId="{13D0603B-2F04-4991-8B59-3487B313B2ED}" dt="2021-04-21T17:39:50.549" v="4261"/>
          <ac:spMkLst>
            <pc:docMk/>
            <pc:sldMk cId="1618184174" sldId="280"/>
            <ac:spMk id="4" creationId="{97134A8E-38AE-43A2-85F9-A82D237FCEC1}"/>
          </ac:spMkLst>
        </pc:spChg>
        <pc:spChg chg="add del mod ord">
          <ac:chgData name="C C" userId="58c016da926720ee" providerId="LiveId" clId="{13D0603B-2F04-4991-8B59-3487B313B2ED}" dt="2021-04-21T17:27:25.719" v="3385"/>
          <ac:spMkLst>
            <pc:docMk/>
            <pc:sldMk cId="1618184174" sldId="280"/>
            <ac:spMk id="5" creationId="{E37C0490-F0A8-4D9D-A4AD-1A67922A2E32}"/>
          </ac:spMkLst>
        </pc:spChg>
        <pc:spChg chg="add del mod">
          <ac:chgData name="C C" userId="58c016da926720ee" providerId="LiveId" clId="{13D0603B-2F04-4991-8B59-3487B313B2ED}" dt="2021-04-21T17:34:45.338" v="3780"/>
          <ac:spMkLst>
            <pc:docMk/>
            <pc:sldMk cId="1618184174" sldId="280"/>
            <ac:spMk id="7" creationId="{1A8AE616-44C0-47F9-AA09-DB4455B003AE}"/>
          </ac:spMkLst>
        </pc:spChg>
        <pc:picChg chg="add del mod">
          <ac:chgData name="C C" userId="58c016da926720ee" providerId="LiveId" clId="{13D0603B-2F04-4991-8B59-3487B313B2ED}" dt="2021-04-21T17:28:57.845" v="3565" actId="21"/>
          <ac:picMkLst>
            <pc:docMk/>
            <pc:sldMk cId="1618184174" sldId="280"/>
            <ac:picMk id="6" creationId="{1947EF7F-721C-4DEE-B116-B5627245E4FC}"/>
          </ac:picMkLst>
        </pc:picChg>
        <pc:picChg chg="add mod">
          <ac:chgData name="C C" userId="58c016da926720ee" providerId="LiveId" clId="{13D0603B-2F04-4991-8B59-3487B313B2ED}" dt="2021-04-21T17:34:45.338" v="3780"/>
          <ac:picMkLst>
            <pc:docMk/>
            <pc:sldMk cId="1618184174" sldId="280"/>
            <ac:picMk id="8" creationId="{CB5B1F17-19C0-4118-9B70-3D3D351B8734}"/>
          </ac:picMkLst>
        </pc:picChg>
      </pc:sldChg>
      <pc:sldChg chg="addSp delSp modSp new mod modClrScheme chgLayout">
        <pc:chgData name="C C" userId="58c016da926720ee" providerId="LiveId" clId="{13D0603B-2F04-4991-8B59-3487B313B2ED}" dt="2021-04-21T17:40:25.296" v="4271" actId="114"/>
        <pc:sldMkLst>
          <pc:docMk/>
          <pc:sldMk cId="2715604998" sldId="281"/>
        </pc:sldMkLst>
        <pc:spChg chg="mod ord">
          <ac:chgData name="C C" userId="58c016da926720ee" providerId="LiveId" clId="{13D0603B-2F04-4991-8B59-3487B313B2ED}" dt="2021-04-21T17:35:35.584" v="3899" actId="700"/>
          <ac:spMkLst>
            <pc:docMk/>
            <pc:sldMk cId="2715604998" sldId="281"/>
            <ac:spMk id="2" creationId="{308363B5-02D7-41F0-8AC1-A5C2B08FDBC8}"/>
          </ac:spMkLst>
        </pc:spChg>
        <pc:spChg chg="del mod ord">
          <ac:chgData name="C C" userId="58c016da926720ee" providerId="LiveId" clId="{13D0603B-2F04-4991-8B59-3487B313B2ED}" dt="2021-04-21T17:35:01.531" v="3782" actId="700"/>
          <ac:spMkLst>
            <pc:docMk/>
            <pc:sldMk cId="2715604998" sldId="281"/>
            <ac:spMk id="3" creationId="{3C505F3B-5CAA-4391-8798-78D84D99DC3C}"/>
          </ac:spMkLst>
        </pc:spChg>
        <pc:spChg chg="add mod ord">
          <ac:chgData name="C C" userId="58c016da926720ee" providerId="LiveId" clId="{13D0603B-2F04-4991-8B59-3487B313B2ED}" dt="2021-04-21T17:40:25.296" v="4271" actId="114"/>
          <ac:spMkLst>
            <pc:docMk/>
            <pc:sldMk cId="2715604998" sldId="281"/>
            <ac:spMk id="4" creationId="{531F7FDF-1D5A-4B1E-A5AB-0D91459F3053}"/>
          </ac:spMkLst>
        </pc:spChg>
        <pc:spChg chg="add del mod ord">
          <ac:chgData name="C C" userId="58c016da926720ee" providerId="LiveId" clId="{13D0603B-2F04-4991-8B59-3487B313B2ED}" dt="2021-04-21T17:35:35.584" v="3899" actId="700"/>
          <ac:spMkLst>
            <pc:docMk/>
            <pc:sldMk cId="2715604998" sldId="281"/>
            <ac:spMk id="5" creationId="{497FD107-28AD-44A0-8B28-CED47413B26B}"/>
          </ac:spMkLst>
        </pc:spChg>
      </pc:sldChg>
    </pc:docChg>
  </pc:docChgLst>
  <pc:docChgLst>
    <pc:chgData name="C C" userId="58c016da926720ee" providerId="LiveId" clId="{ADED1403-7374-426A-86E9-4CCF06C4718F}"/>
    <pc:docChg chg="undo redo custSel addSld delSld modSld sldOrd">
      <pc:chgData name="C C" userId="58c016da926720ee" providerId="LiveId" clId="{ADED1403-7374-426A-86E9-4CCF06C4718F}" dt="2021-05-09T11:18:44.529" v="6963" actId="6549"/>
      <pc:docMkLst>
        <pc:docMk/>
      </pc:docMkLst>
      <pc:sldChg chg="modSp mod">
        <pc:chgData name="C C" userId="58c016da926720ee" providerId="LiveId" clId="{ADED1403-7374-426A-86E9-4CCF06C4718F}" dt="2021-05-05T07:30:43.611" v="6" actId="20577"/>
        <pc:sldMkLst>
          <pc:docMk/>
          <pc:sldMk cId="548896134" sldId="256"/>
        </pc:sldMkLst>
        <pc:spChg chg="mod">
          <ac:chgData name="C C" userId="58c016da926720ee" providerId="LiveId" clId="{ADED1403-7374-426A-86E9-4CCF06C4718F}" dt="2021-05-05T07:30:43.611" v="6" actId="20577"/>
          <ac:spMkLst>
            <pc:docMk/>
            <pc:sldMk cId="548896134" sldId="256"/>
            <ac:spMk id="2" creationId="{A3D8D65C-6706-474E-BED5-5675C19F9359}"/>
          </ac:spMkLst>
        </pc:spChg>
      </pc:sldChg>
      <pc:sldChg chg="modSp mod">
        <pc:chgData name="C C" userId="58c016da926720ee" providerId="LiveId" clId="{ADED1403-7374-426A-86E9-4CCF06C4718F}" dt="2021-05-05T07:41:41.215" v="467" actId="20577"/>
        <pc:sldMkLst>
          <pc:docMk/>
          <pc:sldMk cId="4261216236" sldId="257"/>
        </pc:sldMkLst>
        <pc:spChg chg="mod">
          <ac:chgData name="C C" userId="58c016da926720ee" providerId="LiveId" clId="{ADED1403-7374-426A-86E9-4CCF06C4718F}" dt="2021-05-05T07:41:41.215" v="467" actId="20577"/>
          <ac:spMkLst>
            <pc:docMk/>
            <pc:sldMk cId="4261216236" sldId="257"/>
            <ac:spMk id="3" creationId="{96AE1C7B-F796-49FB-82FD-B0737BCD281F}"/>
          </ac:spMkLst>
        </pc:spChg>
      </pc:sldChg>
      <pc:sldChg chg="addSp delSp modSp new mod modClrScheme chgLayout">
        <pc:chgData name="C C" userId="58c016da926720ee" providerId="LiveId" clId="{ADED1403-7374-426A-86E9-4CCF06C4718F}" dt="2021-05-05T07:40:35.552" v="425"/>
        <pc:sldMkLst>
          <pc:docMk/>
          <pc:sldMk cId="4082982918" sldId="258"/>
        </pc:sldMkLst>
        <pc:spChg chg="del mod ord">
          <ac:chgData name="C C" userId="58c016da926720ee" providerId="LiveId" clId="{ADED1403-7374-426A-86E9-4CCF06C4718F}" dt="2021-05-05T07:40:11.522" v="418" actId="700"/>
          <ac:spMkLst>
            <pc:docMk/>
            <pc:sldMk cId="4082982918" sldId="258"/>
            <ac:spMk id="2" creationId="{A803CEF2-6973-47C2-B1C5-EE785947DDB3}"/>
          </ac:spMkLst>
        </pc:spChg>
        <pc:spChg chg="del mod ord">
          <ac:chgData name="C C" userId="58c016da926720ee" providerId="LiveId" clId="{ADED1403-7374-426A-86E9-4CCF06C4718F}" dt="2021-05-05T07:40:11.522" v="418" actId="700"/>
          <ac:spMkLst>
            <pc:docMk/>
            <pc:sldMk cId="4082982918" sldId="258"/>
            <ac:spMk id="3" creationId="{AB4362FE-42E9-4F07-AD8A-16C12F3EE6B8}"/>
          </ac:spMkLst>
        </pc:spChg>
        <pc:spChg chg="add mod ord">
          <ac:chgData name="C C" userId="58c016da926720ee" providerId="LiveId" clId="{ADED1403-7374-426A-86E9-4CCF06C4718F}" dt="2021-05-05T07:40:35.552" v="425"/>
          <ac:spMkLst>
            <pc:docMk/>
            <pc:sldMk cId="4082982918" sldId="258"/>
            <ac:spMk id="4" creationId="{311BDF43-2815-47B1-B92C-A3AB5B9813FB}"/>
          </ac:spMkLst>
        </pc:spChg>
        <pc:spChg chg="add mod ord">
          <ac:chgData name="C C" userId="58c016da926720ee" providerId="LiveId" clId="{ADED1403-7374-426A-86E9-4CCF06C4718F}" dt="2021-05-05T07:40:30.160" v="424" actId="20577"/>
          <ac:spMkLst>
            <pc:docMk/>
            <pc:sldMk cId="4082982918" sldId="258"/>
            <ac:spMk id="5" creationId="{86945574-5A97-41F9-BC91-454B4E726717}"/>
          </ac:spMkLst>
        </pc:spChg>
      </pc:sldChg>
      <pc:sldChg chg="modSp add mod">
        <pc:chgData name="C C" userId="58c016da926720ee" providerId="LiveId" clId="{ADED1403-7374-426A-86E9-4CCF06C4718F}" dt="2021-05-05T07:55:40.555" v="1420" actId="20577"/>
        <pc:sldMkLst>
          <pc:docMk/>
          <pc:sldMk cId="3171919734" sldId="259"/>
        </pc:sldMkLst>
        <pc:spChg chg="mod">
          <ac:chgData name="C C" userId="58c016da926720ee" providerId="LiveId" clId="{ADED1403-7374-426A-86E9-4CCF06C4718F}" dt="2021-05-05T07:55:40.555" v="1420" actId="20577"/>
          <ac:spMkLst>
            <pc:docMk/>
            <pc:sldMk cId="3171919734" sldId="259"/>
            <ac:spMk id="5" creationId="{86945574-5A97-41F9-BC91-454B4E726717}"/>
          </ac:spMkLst>
        </pc:spChg>
      </pc:sldChg>
      <pc:sldChg chg="del">
        <pc:chgData name="C C" userId="58c016da926720ee" providerId="LiveId" clId="{ADED1403-7374-426A-86E9-4CCF06C4718F}" dt="2021-05-05T07:30:49.551" v="7" actId="47"/>
        <pc:sldMkLst>
          <pc:docMk/>
          <pc:sldMk cId="4200578235" sldId="259"/>
        </pc:sldMkLst>
      </pc:sldChg>
      <pc:sldChg chg="del">
        <pc:chgData name="C C" userId="58c016da926720ee" providerId="LiveId" clId="{ADED1403-7374-426A-86E9-4CCF06C4718F}" dt="2021-05-05T07:30:49.551" v="7" actId="47"/>
        <pc:sldMkLst>
          <pc:docMk/>
          <pc:sldMk cId="1077034471" sldId="260"/>
        </pc:sldMkLst>
      </pc:sldChg>
      <pc:sldChg chg="modSp add mod ord">
        <pc:chgData name="C C" userId="58c016da926720ee" providerId="LiveId" clId="{ADED1403-7374-426A-86E9-4CCF06C4718F}" dt="2021-05-05T07:41:05.785" v="435"/>
        <pc:sldMkLst>
          <pc:docMk/>
          <pc:sldMk cId="3969175249" sldId="260"/>
        </pc:sldMkLst>
        <pc:spChg chg="mod">
          <ac:chgData name="C C" userId="58c016da926720ee" providerId="LiveId" clId="{ADED1403-7374-426A-86E9-4CCF06C4718F}" dt="2021-05-05T07:41:05.785" v="435"/>
          <ac:spMkLst>
            <pc:docMk/>
            <pc:sldMk cId="3969175249" sldId="260"/>
            <ac:spMk id="5" creationId="{86945574-5A97-41F9-BC91-454B4E726717}"/>
          </ac:spMkLst>
        </pc:spChg>
      </pc:sldChg>
      <pc:sldChg chg="modSp new mod">
        <pc:chgData name="C C" userId="58c016da926720ee" providerId="LiveId" clId="{ADED1403-7374-426A-86E9-4CCF06C4718F}" dt="2021-05-05T07:46:16.590" v="853" actId="20577"/>
        <pc:sldMkLst>
          <pc:docMk/>
          <pc:sldMk cId="3509422496" sldId="261"/>
        </pc:sldMkLst>
        <pc:spChg chg="mod">
          <ac:chgData name="C C" userId="58c016da926720ee" providerId="LiveId" clId="{ADED1403-7374-426A-86E9-4CCF06C4718F}" dt="2021-05-05T07:41:49.198" v="469"/>
          <ac:spMkLst>
            <pc:docMk/>
            <pc:sldMk cId="3509422496" sldId="261"/>
            <ac:spMk id="2" creationId="{036CCE84-1FDB-4731-AAC6-791C22EC5703}"/>
          </ac:spMkLst>
        </pc:spChg>
        <pc:spChg chg="mod">
          <ac:chgData name="C C" userId="58c016da926720ee" providerId="LiveId" clId="{ADED1403-7374-426A-86E9-4CCF06C4718F}" dt="2021-05-05T07:46:16.590" v="853" actId="20577"/>
          <ac:spMkLst>
            <pc:docMk/>
            <pc:sldMk cId="3509422496" sldId="261"/>
            <ac:spMk id="3" creationId="{2F3C4022-0EDF-48E7-9658-37B90CBA46AE}"/>
          </ac:spMkLst>
        </pc:spChg>
      </pc:sldChg>
      <pc:sldChg chg="addSp delSp modSp new mod ord modClrScheme chgLayout">
        <pc:chgData name="C C" userId="58c016da926720ee" providerId="LiveId" clId="{ADED1403-7374-426A-86E9-4CCF06C4718F}" dt="2021-05-05T08:23:49.791" v="2166" actId="1076"/>
        <pc:sldMkLst>
          <pc:docMk/>
          <pc:sldMk cId="200518749" sldId="262"/>
        </pc:sldMkLst>
        <pc:spChg chg="del mod ord">
          <ac:chgData name="C C" userId="58c016da926720ee" providerId="LiveId" clId="{ADED1403-7374-426A-86E9-4CCF06C4718F}" dt="2021-05-05T07:46:39.779" v="856" actId="700"/>
          <ac:spMkLst>
            <pc:docMk/>
            <pc:sldMk cId="200518749" sldId="262"/>
            <ac:spMk id="2" creationId="{3641CBD3-3038-4848-B735-A4669D88CD9B}"/>
          </ac:spMkLst>
        </pc:spChg>
        <pc:spChg chg="del mod ord">
          <ac:chgData name="C C" userId="58c016da926720ee" providerId="LiveId" clId="{ADED1403-7374-426A-86E9-4CCF06C4718F}" dt="2021-05-05T07:46:39.779" v="856" actId="700"/>
          <ac:spMkLst>
            <pc:docMk/>
            <pc:sldMk cId="200518749" sldId="262"/>
            <ac:spMk id="3" creationId="{C8833609-152D-4BA7-8B49-748BBC9EE65A}"/>
          </ac:spMkLst>
        </pc:spChg>
        <pc:spChg chg="add mod ord">
          <ac:chgData name="C C" userId="58c016da926720ee" providerId="LiveId" clId="{ADED1403-7374-426A-86E9-4CCF06C4718F}" dt="2021-05-05T07:48:31.061" v="989" actId="700"/>
          <ac:spMkLst>
            <pc:docMk/>
            <pc:sldMk cId="200518749" sldId="262"/>
            <ac:spMk id="4" creationId="{B7BD1189-1725-44AF-A954-2BBD805CDECF}"/>
          </ac:spMkLst>
        </pc:spChg>
        <pc:spChg chg="add del mod ord">
          <ac:chgData name="C C" userId="58c016da926720ee" providerId="LiveId" clId="{ADED1403-7374-426A-86E9-4CCF06C4718F}" dt="2021-05-05T07:48:31.061" v="989" actId="700"/>
          <ac:spMkLst>
            <pc:docMk/>
            <pc:sldMk cId="200518749" sldId="262"/>
            <ac:spMk id="5" creationId="{B7741541-4AF7-46C2-99F4-37C35945A515}"/>
          </ac:spMkLst>
        </pc:spChg>
        <pc:spChg chg="add mod ord">
          <ac:chgData name="C C" userId="58c016da926720ee" providerId="LiveId" clId="{ADED1403-7374-426A-86E9-4CCF06C4718F}" dt="2021-05-05T08:20:47.217" v="2164" actId="20577"/>
          <ac:spMkLst>
            <pc:docMk/>
            <pc:sldMk cId="200518749" sldId="262"/>
            <ac:spMk id="6" creationId="{D2CC3A85-F19C-4C66-9B70-47327D54D4DB}"/>
          </ac:spMkLst>
        </pc:spChg>
        <pc:spChg chg="add del mod ord">
          <ac:chgData name="C C" userId="58c016da926720ee" providerId="LiveId" clId="{ADED1403-7374-426A-86E9-4CCF06C4718F}" dt="2021-05-05T08:23:39.089" v="2165"/>
          <ac:spMkLst>
            <pc:docMk/>
            <pc:sldMk cId="200518749" sldId="262"/>
            <ac:spMk id="7" creationId="{88D9AB7C-FB55-4320-87FF-0F9379DFEBFA}"/>
          </ac:spMkLst>
        </pc:spChg>
        <pc:picChg chg="add mod">
          <ac:chgData name="C C" userId="58c016da926720ee" providerId="LiveId" clId="{ADED1403-7374-426A-86E9-4CCF06C4718F}" dt="2021-05-05T08:23:49.791" v="2166" actId="1076"/>
          <ac:picMkLst>
            <pc:docMk/>
            <pc:sldMk cId="200518749" sldId="262"/>
            <ac:picMk id="1026" creationId="{3A3CA804-0DED-4C99-84DF-5DEA41E3300A}"/>
          </ac:picMkLst>
        </pc:picChg>
      </pc:sldChg>
      <pc:sldChg chg="del">
        <pc:chgData name="C C" userId="58c016da926720ee" providerId="LiveId" clId="{ADED1403-7374-426A-86E9-4CCF06C4718F}" dt="2021-05-05T07:30:49.551" v="7" actId="47"/>
        <pc:sldMkLst>
          <pc:docMk/>
          <pc:sldMk cId="1362035237" sldId="262"/>
        </pc:sldMkLst>
      </pc:sldChg>
      <pc:sldChg chg="addSp delSp modSp new mod modClrScheme chgLayout">
        <pc:chgData name="C C" userId="58c016da926720ee" providerId="LiveId" clId="{ADED1403-7374-426A-86E9-4CCF06C4718F}" dt="2021-05-09T09:26:47.468" v="5886" actId="1076"/>
        <pc:sldMkLst>
          <pc:docMk/>
          <pc:sldMk cId="637453731" sldId="263"/>
        </pc:sldMkLst>
        <pc:spChg chg="del mod ord">
          <ac:chgData name="C C" userId="58c016da926720ee" providerId="LiveId" clId="{ADED1403-7374-426A-86E9-4CCF06C4718F}" dt="2021-05-05T07:49:35.054" v="1120" actId="700"/>
          <ac:spMkLst>
            <pc:docMk/>
            <pc:sldMk cId="637453731" sldId="263"/>
            <ac:spMk id="2" creationId="{75FA399C-2ABE-4262-A0D6-E5AB4E7C5CED}"/>
          </ac:spMkLst>
        </pc:spChg>
        <pc:spChg chg="del mod ord">
          <ac:chgData name="C C" userId="58c016da926720ee" providerId="LiveId" clId="{ADED1403-7374-426A-86E9-4CCF06C4718F}" dt="2021-05-05T07:49:35.054" v="1120" actId="700"/>
          <ac:spMkLst>
            <pc:docMk/>
            <pc:sldMk cId="637453731" sldId="263"/>
            <ac:spMk id="3" creationId="{759ECFF0-D73D-4D71-8AED-AC5E38232BFE}"/>
          </ac:spMkLst>
        </pc:spChg>
        <pc:spChg chg="add mod ord">
          <ac:chgData name="C C" userId="58c016da926720ee" providerId="LiveId" clId="{ADED1403-7374-426A-86E9-4CCF06C4718F}" dt="2021-05-05T11:09:58.693" v="3232" actId="20577"/>
          <ac:spMkLst>
            <pc:docMk/>
            <pc:sldMk cId="637453731" sldId="263"/>
            <ac:spMk id="4" creationId="{E6BB99E5-F529-456F-8F49-D5C0059720F2}"/>
          </ac:spMkLst>
        </pc:spChg>
        <pc:spChg chg="add mod ord">
          <ac:chgData name="C C" userId="58c016da926720ee" providerId="LiveId" clId="{ADED1403-7374-426A-86E9-4CCF06C4718F}" dt="2021-05-05T11:10:13.881" v="3237" actId="15"/>
          <ac:spMkLst>
            <pc:docMk/>
            <pc:sldMk cId="637453731" sldId="263"/>
            <ac:spMk id="5" creationId="{17BC8F1D-44B8-4148-B2B8-3BE0B190A7E0}"/>
          </ac:spMkLst>
        </pc:spChg>
        <pc:spChg chg="add del mod ord">
          <ac:chgData name="C C" userId="58c016da926720ee" providerId="LiveId" clId="{ADED1403-7374-426A-86E9-4CCF06C4718F}" dt="2021-05-05T09:53:11.189" v="2971"/>
          <ac:spMkLst>
            <pc:docMk/>
            <pc:sldMk cId="637453731" sldId="263"/>
            <ac:spMk id="6" creationId="{D0591100-EB5E-494A-A758-558CA943C878}"/>
          </ac:spMkLst>
        </pc:spChg>
        <pc:spChg chg="add del mod">
          <ac:chgData name="C C" userId="58c016da926720ee" providerId="LiveId" clId="{ADED1403-7374-426A-86E9-4CCF06C4718F}" dt="2021-05-05T09:53:50.262" v="2973" actId="22"/>
          <ac:spMkLst>
            <pc:docMk/>
            <pc:sldMk cId="637453731" sldId="263"/>
            <ac:spMk id="7" creationId="{8A93570B-6B85-442C-848A-657786307473}"/>
          </ac:spMkLst>
        </pc:spChg>
        <pc:spChg chg="add del mod">
          <ac:chgData name="C C" userId="58c016da926720ee" providerId="LiveId" clId="{ADED1403-7374-426A-86E9-4CCF06C4718F}" dt="2021-05-05T09:55:54.977" v="2981" actId="478"/>
          <ac:spMkLst>
            <pc:docMk/>
            <pc:sldMk cId="637453731" sldId="263"/>
            <ac:spMk id="13" creationId="{9235D5C3-8EC6-4C71-AD0A-CAAF04A89CD7}"/>
          </ac:spMkLst>
        </pc:spChg>
        <pc:picChg chg="add del mod ord">
          <ac:chgData name="C C" userId="58c016da926720ee" providerId="LiveId" clId="{ADED1403-7374-426A-86E9-4CCF06C4718F}" dt="2021-05-05T09:55:50.946" v="2980" actId="478"/>
          <ac:picMkLst>
            <pc:docMk/>
            <pc:sldMk cId="637453731" sldId="263"/>
            <ac:picMk id="9" creationId="{971ACB29-A795-45C0-8512-62FB8F6310D3}"/>
          </ac:picMkLst>
        </pc:picChg>
        <pc:picChg chg="add del mod">
          <ac:chgData name="C C" userId="58c016da926720ee" providerId="LiveId" clId="{ADED1403-7374-426A-86E9-4CCF06C4718F}" dt="2021-05-05T09:55:55.398" v="2982" actId="478"/>
          <ac:picMkLst>
            <pc:docMk/>
            <pc:sldMk cId="637453731" sldId="263"/>
            <ac:picMk id="11" creationId="{922B3454-6621-49B7-890E-604B8EAE20CC}"/>
          </ac:picMkLst>
        </pc:picChg>
        <pc:picChg chg="add del mod">
          <ac:chgData name="C C" userId="58c016da926720ee" providerId="LiveId" clId="{ADED1403-7374-426A-86E9-4CCF06C4718F}" dt="2021-05-09T09:26:21.882" v="5876" actId="21"/>
          <ac:picMkLst>
            <pc:docMk/>
            <pc:sldMk cId="637453731" sldId="263"/>
            <ac:picMk id="1026" creationId="{9D6FDFC6-35E7-40C0-A1EA-DF7C769FA396}"/>
          </ac:picMkLst>
        </pc:picChg>
        <pc:picChg chg="add del mod">
          <ac:chgData name="C C" userId="58c016da926720ee" providerId="LiveId" clId="{ADED1403-7374-426A-86E9-4CCF06C4718F}" dt="2021-05-05T09:53:18.433" v="2972" actId="478"/>
          <ac:picMkLst>
            <pc:docMk/>
            <pc:sldMk cId="637453731" sldId="263"/>
            <ac:picMk id="6146" creationId="{9F14285C-6D1A-4347-9C52-0851D4A12EE7}"/>
          </ac:picMkLst>
        </pc:picChg>
        <pc:picChg chg="add mod">
          <ac:chgData name="C C" userId="58c016da926720ee" providerId="LiveId" clId="{ADED1403-7374-426A-86E9-4CCF06C4718F}" dt="2021-05-09T09:26:47.468" v="5886" actId="1076"/>
          <ac:picMkLst>
            <pc:docMk/>
            <pc:sldMk cId="637453731" sldId="263"/>
            <ac:picMk id="6148" creationId="{9A769914-0A24-434E-9C00-2F8AFC108545}"/>
          </ac:picMkLst>
        </pc:picChg>
      </pc:sldChg>
      <pc:sldChg chg="del">
        <pc:chgData name="C C" userId="58c016da926720ee" providerId="LiveId" clId="{ADED1403-7374-426A-86E9-4CCF06C4718F}" dt="2021-05-05T07:30:49.551" v="7" actId="47"/>
        <pc:sldMkLst>
          <pc:docMk/>
          <pc:sldMk cId="3140179701" sldId="263"/>
        </pc:sldMkLst>
      </pc:sldChg>
      <pc:sldChg chg="addSp delSp modSp new mod ord modClrScheme chgLayout">
        <pc:chgData name="C C" userId="58c016da926720ee" providerId="LiveId" clId="{ADED1403-7374-426A-86E9-4CCF06C4718F}" dt="2021-05-05T11:07:31.899" v="3193" actId="14100"/>
        <pc:sldMkLst>
          <pc:docMk/>
          <pc:sldMk cId="751422637" sldId="264"/>
        </pc:sldMkLst>
        <pc:spChg chg="mod ord">
          <ac:chgData name="C C" userId="58c016da926720ee" providerId="LiveId" clId="{ADED1403-7374-426A-86E9-4CCF06C4718F}" dt="2021-05-05T11:05:49.088" v="3166" actId="20577"/>
          <ac:spMkLst>
            <pc:docMk/>
            <pc:sldMk cId="751422637" sldId="264"/>
            <ac:spMk id="2" creationId="{6E99089D-A964-4C11-AC9D-4B9D387B6AEA}"/>
          </ac:spMkLst>
        </pc:spChg>
        <pc:spChg chg="del mod ord">
          <ac:chgData name="C C" userId="58c016da926720ee" providerId="LiveId" clId="{ADED1403-7374-426A-86E9-4CCF06C4718F}" dt="2021-05-05T09:33:00.474" v="2404" actId="700"/>
          <ac:spMkLst>
            <pc:docMk/>
            <pc:sldMk cId="751422637" sldId="264"/>
            <ac:spMk id="3" creationId="{5C3EFD97-C4A8-451E-8862-95864E6F42B9}"/>
          </ac:spMkLst>
        </pc:spChg>
        <pc:spChg chg="del">
          <ac:chgData name="C C" userId="58c016da926720ee" providerId="LiveId" clId="{ADED1403-7374-426A-86E9-4CCF06C4718F}" dt="2021-05-05T09:33:00.474" v="2404" actId="700"/>
          <ac:spMkLst>
            <pc:docMk/>
            <pc:sldMk cId="751422637" sldId="264"/>
            <ac:spMk id="4" creationId="{92D18715-5C9A-4E48-ACAF-3CF4B15FF093}"/>
          </ac:spMkLst>
        </pc:spChg>
        <pc:spChg chg="add del mod ord">
          <ac:chgData name="C C" userId="58c016da926720ee" providerId="LiveId" clId="{ADED1403-7374-426A-86E9-4CCF06C4718F}" dt="2021-05-05T09:33:04.722" v="2405" actId="700"/>
          <ac:spMkLst>
            <pc:docMk/>
            <pc:sldMk cId="751422637" sldId="264"/>
            <ac:spMk id="5" creationId="{93668167-E17C-4B8F-9A82-99150485CC7D}"/>
          </ac:spMkLst>
        </pc:spChg>
        <pc:spChg chg="add del mod ord">
          <ac:chgData name="C C" userId="58c016da926720ee" providerId="LiveId" clId="{ADED1403-7374-426A-86E9-4CCF06C4718F}" dt="2021-05-05T09:33:06.964" v="2406" actId="700"/>
          <ac:spMkLst>
            <pc:docMk/>
            <pc:sldMk cId="751422637" sldId="264"/>
            <ac:spMk id="6" creationId="{B7AA3E74-B326-4B8F-A6B5-9444A57EC252}"/>
          </ac:spMkLst>
        </pc:spChg>
        <pc:spChg chg="add del mod ord">
          <ac:chgData name="C C" userId="58c016da926720ee" providerId="LiveId" clId="{ADED1403-7374-426A-86E9-4CCF06C4718F}" dt="2021-05-05T09:33:09.627" v="2407" actId="700"/>
          <ac:spMkLst>
            <pc:docMk/>
            <pc:sldMk cId="751422637" sldId="264"/>
            <ac:spMk id="7" creationId="{2B26BA89-1F06-4DA0-B99F-6A84BF57AA1D}"/>
          </ac:spMkLst>
        </pc:spChg>
        <pc:spChg chg="add del mod ord">
          <ac:chgData name="C C" userId="58c016da926720ee" providerId="LiveId" clId="{ADED1403-7374-426A-86E9-4CCF06C4718F}" dt="2021-05-05T09:56:11.581" v="2987" actId="478"/>
          <ac:spMkLst>
            <pc:docMk/>
            <pc:sldMk cId="751422637" sldId="264"/>
            <ac:spMk id="8" creationId="{42B74E4C-239E-4353-8B1C-BB46CFB6B4BD}"/>
          </ac:spMkLst>
        </pc:spChg>
        <pc:spChg chg="add del mod ord">
          <ac:chgData name="C C" userId="58c016da926720ee" providerId="LiveId" clId="{ADED1403-7374-426A-86E9-4CCF06C4718F}" dt="2021-05-05T09:47:01.623" v="2764"/>
          <ac:spMkLst>
            <pc:docMk/>
            <pc:sldMk cId="751422637" sldId="264"/>
            <ac:spMk id="9" creationId="{8CD32F84-83C0-484D-93A6-7DFECF8EBBF3}"/>
          </ac:spMkLst>
        </pc:spChg>
        <pc:spChg chg="add del mod">
          <ac:chgData name="C C" userId="58c016da926720ee" providerId="LiveId" clId="{ADED1403-7374-426A-86E9-4CCF06C4718F}" dt="2021-05-05T09:57:01.253" v="2996" actId="21"/>
          <ac:spMkLst>
            <pc:docMk/>
            <pc:sldMk cId="751422637" sldId="264"/>
            <ac:spMk id="10" creationId="{3F2AA019-3FE8-4FB2-874D-C7DC86CCB5C1}"/>
          </ac:spMkLst>
        </pc:spChg>
        <pc:spChg chg="add del mod ord">
          <ac:chgData name="C C" userId="58c016da926720ee" providerId="LiveId" clId="{ADED1403-7374-426A-86E9-4CCF06C4718F}" dt="2021-05-05T11:06:31.722" v="3183" actId="478"/>
          <ac:spMkLst>
            <pc:docMk/>
            <pc:sldMk cId="751422637" sldId="264"/>
            <ac:spMk id="11" creationId="{65B9540F-36F6-4EC7-B395-57D8D04CCB02}"/>
          </ac:spMkLst>
        </pc:spChg>
        <pc:spChg chg="add del mod">
          <ac:chgData name="C C" userId="58c016da926720ee" providerId="LiveId" clId="{ADED1403-7374-426A-86E9-4CCF06C4718F}" dt="2021-05-05T09:57:10.493" v="3003"/>
          <ac:spMkLst>
            <pc:docMk/>
            <pc:sldMk cId="751422637" sldId="264"/>
            <ac:spMk id="12" creationId="{69D2547B-BC4F-4F48-851A-E79B2AB5ECD8}"/>
          </ac:spMkLst>
        </pc:spChg>
        <pc:spChg chg="add del mod">
          <ac:chgData name="C C" userId="58c016da926720ee" providerId="LiveId" clId="{ADED1403-7374-426A-86E9-4CCF06C4718F}" dt="2021-05-05T11:06:07.337" v="3171" actId="22"/>
          <ac:spMkLst>
            <pc:docMk/>
            <pc:sldMk cId="751422637" sldId="264"/>
            <ac:spMk id="16" creationId="{0CE4FD48-A127-42D0-9D8F-BC8E72350542}"/>
          </ac:spMkLst>
        </pc:spChg>
        <pc:spChg chg="add del mod">
          <ac:chgData name="C C" userId="58c016da926720ee" providerId="LiveId" clId="{ADED1403-7374-426A-86E9-4CCF06C4718F}" dt="2021-05-05T11:06:34.401" v="3184" actId="478"/>
          <ac:spMkLst>
            <pc:docMk/>
            <pc:sldMk cId="751422637" sldId="264"/>
            <ac:spMk id="22" creationId="{9A2BF075-FD94-4A9F-AE24-375E3AE38306}"/>
          </ac:spMkLst>
        </pc:spChg>
        <pc:picChg chg="add del mod">
          <ac:chgData name="C C" userId="58c016da926720ee" providerId="LiveId" clId="{ADED1403-7374-426A-86E9-4CCF06C4718F}" dt="2021-05-05T11:05:51.477" v="3168" actId="478"/>
          <ac:picMkLst>
            <pc:docMk/>
            <pc:sldMk cId="751422637" sldId="264"/>
            <ac:picMk id="14" creationId="{F86B39C0-CCD4-4ECB-98FE-2135FE3F7E57}"/>
          </ac:picMkLst>
        </pc:picChg>
        <pc:picChg chg="add del mod">
          <ac:chgData name="C C" userId="58c016da926720ee" providerId="LiveId" clId="{ADED1403-7374-426A-86E9-4CCF06C4718F}" dt="2021-05-05T11:05:50.888" v="3167" actId="478"/>
          <ac:picMkLst>
            <pc:docMk/>
            <pc:sldMk cId="751422637" sldId="264"/>
            <ac:picMk id="15" creationId="{6728F2C5-3049-4A2C-8C37-24AA3FC4083F}"/>
          </ac:picMkLst>
        </pc:picChg>
        <pc:picChg chg="add del">
          <ac:chgData name="C C" userId="58c016da926720ee" providerId="LiveId" clId="{ADED1403-7374-426A-86E9-4CCF06C4718F}" dt="2021-05-05T11:05:54.788" v="3170" actId="478"/>
          <ac:picMkLst>
            <pc:docMk/>
            <pc:sldMk cId="751422637" sldId="264"/>
            <ac:picMk id="18" creationId="{88E02BCC-ACAE-4FBB-A980-6EA34F72E448}"/>
          </ac:picMkLst>
        </pc:picChg>
        <pc:picChg chg="add mod ord">
          <ac:chgData name="C C" userId="58c016da926720ee" providerId="LiveId" clId="{ADED1403-7374-426A-86E9-4CCF06C4718F}" dt="2021-05-05T11:07:31.899" v="3193" actId="14100"/>
          <ac:picMkLst>
            <pc:docMk/>
            <pc:sldMk cId="751422637" sldId="264"/>
            <ac:picMk id="20" creationId="{CA546F26-6AC8-480C-8421-904A03A2A7F0}"/>
          </ac:picMkLst>
        </pc:picChg>
        <pc:picChg chg="add mod">
          <ac:chgData name="C C" userId="58c016da926720ee" providerId="LiveId" clId="{ADED1403-7374-426A-86E9-4CCF06C4718F}" dt="2021-05-05T11:07:24.105" v="3191" actId="1076"/>
          <ac:picMkLst>
            <pc:docMk/>
            <pc:sldMk cId="751422637" sldId="264"/>
            <ac:picMk id="24" creationId="{4A37F1F6-1D6B-4BFB-8766-3240B4EAD193}"/>
          </ac:picMkLst>
        </pc:picChg>
        <pc:picChg chg="add del mod ord">
          <ac:chgData name="C C" userId="58c016da926720ee" providerId="LiveId" clId="{ADED1403-7374-426A-86E9-4CCF06C4718F}" dt="2021-05-05T09:57:09.480" v="3002" actId="478"/>
          <ac:picMkLst>
            <pc:docMk/>
            <pc:sldMk cId="751422637" sldId="264"/>
            <ac:picMk id="3074" creationId="{4E077947-5602-4687-A396-908044A07162}"/>
          </ac:picMkLst>
        </pc:picChg>
      </pc:sldChg>
      <pc:sldChg chg="del">
        <pc:chgData name="C C" userId="58c016da926720ee" providerId="LiveId" clId="{ADED1403-7374-426A-86E9-4CCF06C4718F}" dt="2021-05-05T07:30:49.551" v="7" actId="47"/>
        <pc:sldMkLst>
          <pc:docMk/>
          <pc:sldMk cId="2943619163" sldId="264"/>
        </pc:sldMkLst>
      </pc:sldChg>
      <pc:sldChg chg="modSp new del mod">
        <pc:chgData name="C C" userId="58c016da926720ee" providerId="LiveId" clId="{ADED1403-7374-426A-86E9-4CCF06C4718F}" dt="2021-05-05T09:52:30.463" v="2970" actId="47"/>
        <pc:sldMkLst>
          <pc:docMk/>
          <pc:sldMk cId="3091660176" sldId="265"/>
        </pc:sldMkLst>
        <pc:spChg chg="mod">
          <ac:chgData name="C C" userId="58c016da926720ee" providerId="LiveId" clId="{ADED1403-7374-426A-86E9-4CCF06C4718F}" dt="2021-05-05T07:50:57.914" v="1300" actId="20577"/>
          <ac:spMkLst>
            <pc:docMk/>
            <pc:sldMk cId="3091660176" sldId="265"/>
            <ac:spMk id="2" creationId="{F397DF30-AABF-49F2-BB45-9B357D62FFE7}"/>
          </ac:spMkLst>
        </pc:spChg>
        <pc:spChg chg="mod">
          <ac:chgData name="C C" userId="58c016da926720ee" providerId="LiveId" clId="{ADED1403-7374-426A-86E9-4CCF06C4718F}" dt="2021-05-05T09:34:02.823" v="2477" actId="21"/>
          <ac:spMkLst>
            <pc:docMk/>
            <pc:sldMk cId="3091660176" sldId="265"/>
            <ac:spMk id="3" creationId="{76FD7702-985C-4FC8-9AC1-282291D7503C}"/>
          </ac:spMkLst>
        </pc:spChg>
      </pc:sldChg>
      <pc:sldChg chg="addSp delSp modSp new mod">
        <pc:chgData name="C C" userId="58c016da926720ee" providerId="LiveId" clId="{ADED1403-7374-426A-86E9-4CCF06C4718F}" dt="2021-05-05T11:30:03.592" v="3713" actId="1076"/>
        <pc:sldMkLst>
          <pc:docMk/>
          <pc:sldMk cId="339734053" sldId="266"/>
        </pc:sldMkLst>
        <pc:spChg chg="mod">
          <ac:chgData name="C C" userId="58c016da926720ee" providerId="LiveId" clId="{ADED1403-7374-426A-86E9-4CCF06C4718F}" dt="2021-05-05T11:29:26.254" v="3703" actId="20577"/>
          <ac:spMkLst>
            <pc:docMk/>
            <pc:sldMk cId="339734053" sldId="266"/>
            <ac:spMk id="2" creationId="{2DF80798-CB8D-4689-B832-151139E847E7}"/>
          </ac:spMkLst>
        </pc:spChg>
        <pc:spChg chg="del mod">
          <ac:chgData name="C C" userId="58c016da926720ee" providerId="LiveId" clId="{ADED1403-7374-426A-86E9-4CCF06C4718F}" dt="2021-05-05T11:20:40.804" v="3250" actId="478"/>
          <ac:spMkLst>
            <pc:docMk/>
            <pc:sldMk cId="339734053" sldId="266"/>
            <ac:spMk id="3" creationId="{BE62C4DF-3F35-427D-9F92-7474DBC6A145}"/>
          </ac:spMkLst>
        </pc:spChg>
        <pc:spChg chg="del">
          <ac:chgData name="C C" userId="58c016da926720ee" providerId="LiveId" clId="{ADED1403-7374-426A-86E9-4CCF06C4718F}" dt="2021-05-05T11:19:25.601" v="3248"/>
          <ac:spMkLst>
            <pc:docMk/>
            <pc:sldMk cId="339734053" sldId="266"/>
            <ac:spMk id="4" creationId="{3BA45BF6-43D7-4462-B02C-3EF570C467B3}"/>
          </ac:spMkLst>
        </pc:spChg>
        <pc:spChg chg="add del mod">
          <ac:chgData name="C C" userId="58c016da926720ee" providerId="LiveId" clId="{ADED1403-7374-426A-86E9-4CCF06C4718F}" dt="2021-05-05T11:20:42.113" v="3251" actId="478"/>
          <ac:spMkLst>
            <pc:docMk/>
            <pc:sldMk cId="339734053" sldId="266"/>
            <ac:spMk id="6" creationId="{CF866833-B094-461A-ABC4-008327262807}"/>
          </ac:spMkLst>
        </pc:spChg>
        <pc:picChg chg="add mod">
          <ac:chgData name="C C" userId="58c016da926720ee" providerId="LiveId" clId="{ADED1403-7374-426A-86E9-4CCF06C4718F}" dt="2021-05-05T11:30:03.592" v="3713" actId="1076"/>
          <ac:picMkLst>
            <pc:docMk/>
            <pc:sldMk cId="339734053" sldId="266"/>
            <ac:picMk id="7170" creationId="{508405BD-355F-4AC2-B84D-AEF6653F0638}"/>
          </ac:picMkLst>
        </pc:picChg>
        <pc:picChg chg="add mod">
          <ac:chgData name="C C" userId="58c016da926720ee" providerId="LiveId" clId="{ADED1403-7374-426A-86E9-4CCF06C4718F}" dt="2021-05-05T11:29:58.028" v="3711" actId="1076"/>
          <ac:picMkLst>
            <pc:docMk/>
            <pc:sldMk cId="339734053" sldId="266"/>
            <ac:picMk id="7172" creationId="{E98AEF24-8C97-425F-805B-E45D868FEA35}"/>
          </ac:picMkLst>
        </pc:picChg>
      </pc:sldChg>
      <pc:sldChg chg="del">
        <pc:chgData name="C C" userId="58c016da926720ee" providerId="LiveId" clId="{ADED1403-7374-426A-86E9-4CCF06C4718F}" dt="2021-05-05T07:30:49.551" v="7" actId="47"/>
        <pc:sldMkLst>
          <pc:docMk/>
          <pc:sldMk cId="1319193990" sldId="266"/>
        </pc:sldMkLst>
      </pc:sldChg>
      <pc:sldChg chg="modSp add del mod">
        <pc:chgData name="C C" userId="58c016da926720ee" providerId="LiveId" clId="{ADED1403-7374-426A-86E9-4CCF06C4718F}" dt="2021-05-06T07:42:28.440" v="4598" actId="47"/>
        <pc:sldMkLst>
          <pc:docMk/>
          <pc:sldMk cId="1141484383" sldId="267"/>
        </pc:sldMkLst>
        <pc:spChg chg="mod">
          <ac:chgData name="C C" userId="58c016da926720ee" providerId="LiveId" clId="{ADED1403-7374-426A-86E9-4CCF06C4718F}" dt="2021-05-05T11:46:02.277" v="4158" actId="20577"/>
          <ac:spMkLst>
            <pc:docMk/>
            <pc:sldMk cId="1141484383" sldId="267"/>
            <ac:spMk id="2" creationId="{2DF80798-CB8D-4689-B832-151139E847E7}"/>
          </ac:spMkLst>
        </pc:spChg>
      </pc:sldChg>
      <pc:sldChg chg="del">
        <pc:chgData name="C C" userId="58c016da926720ee" providerId="LiveId" clId="{ADED1403-7374-426A-86E9-4CCF06C4718F}" dt="2021-05-05T07:30:49.551" v="7" actId="47"/>
        <pc:sldMkLst>
          <pc:docMk/>
          <pc:sldMk cId="4275523022" sldId="267"/>
        </pc:sldMkLst>
      </pc:sldChg>
      <pc:sldChg chg="del">
        <pc:chgData name="C C" userId="58c016da926720ee" providerId="LiveId" clId="{ADED1403-7374-426A-86E9-4CCF06C4718F}" dt="2021-05-05T07:30:49.551" v="7" actId="47"/>
        <pc:sldMkLst>
          <pc:docMk/>
          <pc:sldMk cId="301601336" sldId="268"/>
        </pc:sldMkLst>
      </pc:sldChg>
      <pc:sldChg chg="addSp delSp modSp add mod ord modClrScheme chgLayout">
        <pc:chgData name="C C" userId="58c016da926720ee" providerId="LiveId" clId="{ADED1403-7374-426A-86E9-4CCF06C4718F}" dt="2021-05-05T11:44:40.583" v="4157" actId="1076"/>
        <pc:sldMkLst>
          <pc:docMk/>
          <pc:sldMk cId="1721207975" sldId="268"/>
        </pc:sldMkLst>
        <pc:spChg chg="mod ord">
          <ac:chgData name="C C" userId="58c016da926720ee" providerId="LiveId" clId="{ADED1403-7374-426A-86E9-4CCF06C4718F}" dt="2021-05-05T11:39:25.824" v="4146" actId="700"/>
          <ac:spMkLst>
            <pc:docMk/>
            <pc:sldMk cId="1721207975" sldId="268"/>
            <ac:spMk id="2" creationId="{2DF80798-CB8D-4689-B832-151139E847E7}"/>
          </ac:spMkLst>
        </pc:spChg>
        <pc:spChg chg="del mod ord">
          <ac:chgData name="C C" userId="58c016da926720ee" providerId="LiveId" clId="{ADED1403-7374-426A-86E9-4CCF06C4718F}" dt="2021-05-05T11:35:50.578" v="4140" actId="700"/>
          <ac:spMkLst>
            <pc:docMk/>
            <pc:sldMk cId="1721207975" sldId="268"/>
            <ac:spMk id="3" creationId="{BE62C4DF-3F35-427D-9F92-7474DBC6A145}"/>
          </ac:spMkLst>
        </pc:spChg>
        <pc:spChg chg="del">
          <ac:chgData name="C C" userId="58c016da926720ee" providerId="LiveId" clId="{ADED1403-7374-426A-86E9-4CCF06C4718F}" dt="2021-05-05T11:35:50.578" v="4140" actId="700"/>
          <ac:spMkLst>
            <pc:docMk/>
            <pc:sldMk cId="1721207975" sldId="268"/>
            <ac:spMk id="4" creationId="{3BA45BF6-43D7-4462-B02C-3EF570C467B3}"/>
          </ac:spMkLst>
        </pc:spChg>
        <pc:spChg chg="add del mod ord">
          <ac:chgData name="C C" userId="58c016da926720ee" providerId="LiveId" clId="{ADED1403-7374-426A-86E9-4CCF06C4718F}" dt="2021-05-05T11:39:25.824" v="4146" actId="700"/>
          <ac:spMkLst>
            <pc:docMk/>
            <pc:sldMk cId="1721207975" sldId="268"/>
            <ac:spMk id="5" creationId="{C3C194C5-AA72-4F73-B280-0742F7078C76}"/>
          </ac:spMkLst>
        </pc:spChg>
        <pc:spChg chg="add mod ord">
          <ac:chgData name="C C" userId="58c016da926720ee" providerId="LiveId" clId="{ADED1403-7374-426A-86E9-4CCF06C4718F}" dt="2021-05-05T11:39:25.824" v="4146" actId="700"/>
          <ac:spMkLst>
            <pc:docMk/>
            <pc:sldMk cId="1721207975" sldId="268"/>
            <ac:spMk id="6" creationId="{DB320B96-5FD9-45CE-9D5A-BF160C3A523F}"/>
          </ac:spMkLst>
        </pc:spChg>
        <pc:spChg chg="add del mod ord">
          <ac:chgData name="C C" userId="58c016da926720ee" providerId="LiveId" clId="{ADED1403-7374-426A-86E9-4CCF06C4718F}" dt="2021-05-05T11:44:25.645" v="4154"/>
          <ac:spMkLst>
            <pc:docMk/>
            <pc:sldMk cId="1721207975" sldId="268"/>
            <ac:spMk id="7" creationId="{6BF9FC31-A491-4AC7-ACC5-B65D33678B39}"/>
          </ac:spMkLst>
        </pc:spChg>
        <pc:picChg chg="add del mod ord">
          <ac:chgData name="C C" userId="58c016da926720ee" providerId="LiveId" clId="{ADED1403-7374-426A-86E9-4CCF06C4718F}" dt="2021-05-05T11:39:28.800" v="4148" actId="22"/>
          <ac:picMkLst>
            <pc:docMk/>
            <pc:sldMk cId="1721207975" sldId="268"/>
            <ac:picMk id="9" creationId="{9027E775-74EA-466E-A5C6-1BFE3A22C693}"/>
          </ac:picMkLst>
        </pc:picChg>
        <pc:picChg chg="add mod">
          <ac:chgData name="C C" userId="58c016da926720ee" providerId="LiveId" clId="{ADED1403-7374-426A-86E9-4CCF06C4718F}" dt="2021-05-05T11:44:36.937" v="4156" actId="1076"/>
          <ac:picMkLst>
            <pc:docMk/>
            <pc:sldMk cId="1721207975" sldId="268"/>
            <ac:picMk id="11" creationId="{16C29910-8B9B-4164-A0B4-C38B1F27F452}"/>
          </ac:picMkLst>
        </pc:picChg>
        <pc:picChg chg="add mod">
          <ac:chgData name="C C" userId="58c016da926720ee" providerId="LiveId" clId="{ADED1403-7374-426A-86E9-4CCF06C4718F}" dt="2021-05-05T11:44:40.583" v="4157" actId="1076"/>
          <ac:picMkLst>
            <pc:docMk/>
            <pc:sldMk cId="1721207975" sldId="268"/>
            <ac:picMk id="8194" creationId="{46EFAAA8-A283-40CB-B939-63D7D233BB3B}"/>
          </ac:picMkLst>
        </pc:picChg>
      </pc:sldChg>
      <pc:sldChg chg="addSp delSp modSp new mod modClrScheme chgLayout">
        <pc:chgData name="C C" userId="58c016da926720ee" providerId="LiveId" clId="{ADED1403-7374-426A-86E9-4CCF06C4718F}" dt="2021-05-06T11:42:40.561" v="5162" actId="20577"/>
        <pc:sldMkLst>
          <pc:docMk/>
          <pc:sldMk cId="2693231966" sldId="269"/>
        </pc:sldMkLst>
        <pc:spChg chg="add mod ord">
          <ac:chgData name="C C" userId="58c016da926720ee" providerId="LiveId" clId="{ADED1403-7374-426A-86E9-4CCF06C4718F}" dt="2021-05-06T11:42:40.561" v="5162" actId="20577"/>
          <ac:spMkLst>
            <pc:docMk/>
            <pc:sldMk cId="2693231966" sldId="269"/>
            <ac:spMk id="2" creationId="{2DA8211C-4A48-49D1-A570-FE4F49EF25DB}"/>
          </ac:spMkLst>
        </pc:spChg>
        <pc:spChg chg="del mod ord">
          <ac:chgData name="C C" userId="58c016da926720ee" providerId="LiveId" clId="{ADED1403-7374-426A-86E9-4CCF06C4718F}" dt="2021-05-05T08:06:06.851" v="1473" actId="700"/>
          <ac:spMkLst>
            <pc:docMk/>
            <pc:sldMk cId="2693231966" sldId="269"/>
            <ac:spMk id="2" creationId="{EF0FCAFF-04FC-4BB2-8F82-EEAF5E982750}"/>
          </ac:spMkLst>
        </pc:spChg>
        <pc:spChg chg="del mod ord">
          <ac:chgData name="C C" userId="58c016da926720ee" providerId="LiveId" clId="{ADED1403-7374-426A-86E9-4CCF06C4718F}" dt="2021-05-05T08:06:06.851" v="1473" actId="700"/>
          <ac:spMkLst>
            <pc:docMk/>
            <pc:sldMk cId="2693231966" sldId="269"/>
            <ac:spMk id="3" creationId="{06BFBCB5-E531-45A0-98B3-885B91C39C6F}"/>
          </ac:spMkLst>
        </pc:spChg>
        <pc:spChg chg="add del mod ord">
          <ac:chgData name="C C" userId="58c016da926720ee" providerId="LiveId" clId="{ADED1403-7374-426A-86E9-4CCF06C4718F}" dt="2021-05-06T11:35:46.082" v="4738"/>
          <ac:spMkLst>
            <pc:docMk/>
            <pc:sldMk cId="2693231966" sldId="269"/>
            <ac:spMk id="3" creationId="{302B306C-9D54-47DF-976B-B1EB88DB74A0}"/>
          </ac:spMkLst>
        </pc:spChg>
        <pc:spChg chg="add mod ord">
          <ac:chgData name="C C" userId="58c016da926720ee" providerId="LiveId" clId="{ADED1403-7374-426A-86E9-4CCF06C4718F}" dt="2021-05-06T11:35:33.679" v="4736" actId="700"/>
          <ac:spMkLst>
            <pc:docMk/>
            <pc:sldMk cId="2693231966" sldId="269"/>
            <ac:spMk id="4" creationId="{D51BC43B-DCA9-4D6D-BEBB-4453F1D321EE}"/>
          </ac:spMkLst>
        </pc:spChg>
        <pc:spChg chg="add del mod ord">
          <ac:chgData name="C C" userId="58c016da926720ee" providerId="LiveId" clId="{ADED1403-7374-426A-86E9-4CCF06C4718F}" dt="2021-05-06T11:35:33.679" v="4736" actId="700"/>
          <ac:spMkLst>
            <pc:docMk/>
            <pc:sldMk cId="2693231966" sldId="269"/>
            <ac:spMk id="5" creationId="{EE83ECD9-47EF-4014-A657-EE059B21C49A}"/>
          </ac:spMkLst>
        </pc:spChg>
        <pc:picChg chg="add mod">
          <ac:chgData name="C C" userId="58c016da926720ee" providerId="LiveId" clId="{ADED1403-7374-426A-86E9-4CCF06C4718F}" dt="2021-05-06T11:35:46.082" v="4738"/>
          <ac:picMkLst>
            <pc:docMk/>
            <pc:sldMk cId="2693231966" sldId="269"/>
            <ac:picMk id="6" creationId="{AC7D4EDF-659E-4BC0-A983-C1FFD98C38D0}"/>
          </ac:picMkLst>
        </pc:picChg>
      </pc:sldChg>
      <pc:sldChg chg="del">
        <pc:chgData name="C C" userId="58c016da926720ee" providerId="LiveId" clId="{ADED1403-7374-426A-86E9-4CCF06C4718F}" dt="2021-05-05T07:30:49.551" v="7" actId="47"/>
        <pc:sldMkLst>
          <pc:docMk/>
          <pc:sldMk cId="2923364697" sldId="269"/>
        </pc:sldMkLst>
      </pc:sldChg>
      <pc:sldChg chg="new del ord">
        <pc:chgData name="C C" userId="58c016da926720ee" providerId="LiveId" clId="{ADED1403-7374-426A-86E9-4CCF06C4718F}" dt="2021-05-05T08:06:56.622" v="1574" actId="47"/>
        <pc:sldMkLst>
          <pc:docMk/>
          <pc:sldMk cId="1055133011" sldId="270"/>
        </pc:sldMkLst>
      </pc:sldChg>
      <pc:sldChg chg="addSp delSp modSp new mod modClrScheme chgLayout">
        <pc:chgData name="C C" userId="58c016da926720ee" providerId="LiveId" clId="{ADED1403-7374-426A-86E9-4CCF06C4718F}" dt="2021-05-06T11:44:51.980" v="5431" actId="404"/>
        <pc:sldMkLst>
          <pc:docMk/>
          <pc:sldMk cId="2064732161" sldId="270"/>
        </pc:sldMkLst>
        <pc:spChg chg="mod ord">
          <ac:chgData name="C C" userId="58c016da926720ee" providerId="LiveId" clId="{ADED1403-7374-426A-86E9-4CCF06C4718F}" dt="2021-05-06T11:35:59.597" v="4741" actId="14100"/>
          <ac:spMkLst>
            <pc:docMk/>
            <pc:sldMk cId="2064732161" sldId="270"/>
            <ac:spMk id="2" creationId="{33F379A3-F0D3-44EA-BE44-0793131FB0D3}"/>
          </ac:spMkLst>
        </pc:spChg>
        <pc:spChg chg="del mod ord">
          <ac:chgData name="C C" userId="58c016da926720ee" providerId="LiveId" clId="{ADED1403-7374-426A-86E9-4CCF06C4718F}" dt="2021-05-06T11:35:36.148" v="4737" actId="700"/>
          <ac:spMkLst>
            <pc:docMk/>
            <pc:sldMk cId="2064732161" sldId="270"/>
            <ac:spMk id="3" creationId="{5B9A37ED-5EA5-457A-9AD7-4369C868B1BF}"/>
          </ac:spMkLst>
        </pc:spChg>
        <pc:spChg chg="add mod ord">
          <ac:chgData name="C C" userId="58c016da926720ee" providerId="LiveId" clId="{ADED1403-7374-426A-86E9-4CCF06C4718F}" dt="2021-05-06T11:44:51.980" v="5431" actId="404"/>
          <ac:spMkLst>
            <pc:docMk/>
            <pc:sldMk cId="2064732161" sldId="270"/>
            <ac:spMk id="4" creationId="{A39A309A-C82F-411B-A011-D1A267AFC328}"/>
          </ac:spMkLst>
        </pc:spChg>
        <pc:spChg chg="add del mod ord">
          <ac:chgData name="C C" userId="58c016da926720ee" providerId="LiveId" clId="{ADED1403-7374-426A-86E9-4CCF06C4718F}" dt="2021-05-06T11:39:09.532" v="4742"/>
          <ac:spMkLst>
            <pc:docMk/>
            <pc:sldMk cId="2064732161" sldId="270"/>
            <ac:spMk id="5" creationId="{1E74E52A-32D7-41D8-B93D-831B3EC88521}"/>
          </ac:spMkLst>
        </pc:spChg>
        <pc:picChg chg="add mod">
          <ac:chgData name="C C" userId="58c016da926720ee" providerId="LiveId" clId="{ADED1403-7374-426A-86E9-4CCF06C4718F}" dt="2021-05-06T11:39:09.532" v="4742"/>
          <ac:picMkLst>
            <pc:docMk/>
            <pc:sldMk cId="2064732161" sldId="270"/>
            <ac:picMk id="1026" creationId="{A19D4DC0-840B-4DEC-96C1-7E63DF8CB815}"/>
          </ac:picMkLst>
        </pc:picChg>
      </pc:sldChg>
      <pc:sldChg chg="addSp delSp modSp new mod modClrScheme chgLayout">
        <pc:chgData name="C C" userId="58c016da926720ee" providerId="LiveId" clId="{ADED1403-7374-426A-86E9-4CCF06C4718F}" dt="2021-05-06T07:53:09.710" v="4703" actId="20577"/>
        <pc:sldMkLst>
          <pc:docMk/>
          <pc:sldMk cId="1413472060" sldId="271"/>
        </pc:sldMkLst>
        <pc:spChg chg="mod ord">
          <ac:chgData name="C C" userId="58c016da926720ee" providerId="LiveId" clId="{ADED1403-7374-426A-86E9-4CCF06C4718F}" dt="2021-05-06T07:53:09.710" v="4703" actId="20577"/>
          <ac:spMkLst>
            <pc:docMk/>
            <pc:sldMk cId="1413472060" sldId="271"/>
            <ac:spMk id="2" creationId="{F4388161-9FB2-478B-81D1-485A12C7E63B}"/>
          </ac:spMkLst>
        </pc:spChg>
        <pc:spChg chg="del mod ord">
          <ac:chgData name="C C" userId="58c016da926720ee" providerId="LiveId" clId="{ADED1403-7374-426A-86E9-4CCF06C4718F}" dt="2021-05-06T07:43:36.715" v="4613" actId="700"/>
          <ac:spMkLst>
            <pc:docMk/>
            <pc:sldMk cId="1413472060" sldId="271"/>
            <ac:spMk id="3" creationId="{62B60957-1E44-4E2E-B952-B935C4073CAC}"/>
          </ac:spMkLst>
        </pc:spChg>
        <pc:spChg chg="add mod ord">
          <ac:chgData name="C C" userId="58c016da926720ee" providerId="LiveId" clId="{ADED1403-7374-426A-86E9-4CCF06C4718F}" dt="2021-05-06T07:43:36.715" v="4613" actId="700"/>
          <ac:spMkLst>
            <pc:docMk/>
            <pc:sldMk cId="1413472060" sldId="271"/>
            <ac:spMk id="4" creationId="{41F71314-33DF-4644-BFC3-E6BB988FF90A}"/>
          </ac:spMkLst>
        </pc:spChg>
        <pc:spChg chg="add del mod ord">
          <ac:chgData name="C C" userId="58c016da926720ee" providerId="LiveId" clId="{ADED1403-7374-426A-86E9-4CCF06C4718F}" dt="2021-05-06T07:43:49.368" v="4614"/>
          <ac:spMkLst>
            <pc:docMk/>
            <pc:sldMk cId="1413472060" sldId="271"/>
            <ac:spMk id="5" creationId="{BC82513E-8C00-40A3-86EB-6896E558CD5A}"/>
          </ac:spMkLst>
        </pc:spChg>
        <pc:spChg chg="add del mod">
          <ac:chgData name="C C" userId="58c016da926720ee" providerId="LiveId" clId="{ADED1403-7374-426A-86E9-4CCF06C4718F}" dt="2021-05-06T07:51:46.079" v="4675" actId="21"/>
          <ac:spMkLst>
            <pc:docMk/>
            <pc:sldMk cId="1413472060" sldId="271"/>
            <ac:spMk id="16" creationId="{5B1F0642-66BA-4F68-9B85-1449B5DC323F}"/>
          </ac:spMkLst>
        </pc:spChg>
        <pc:spChg chg="add del mod">
          <ac:chgData name="C C" userId="58c016da926720ee" providerId="LiveId" clId="{ADED1403-7374-426A-86E9-4CCF06C4718F}" dt="2021-05-06T07:51:55.395" v="4679"/>
          <ac:spMkLst>
            <pc:docMk/>
            <pc:sldMk cId="1413472060" sldId="271"/>
            <ac:spMk id="18" creationId="{7900B5D3-4022-4782-AC8A-8148B6D568DC}"/>
          </ac:spMkLst>
        </pc:spChg>
        <pc:picChg chg="add del mod">
          <ac:chgData name="C C" userId="58c016da926720ee" providerId="LiveId" clId="{ADED1403-7374-426A-86E9-4CCF06C4718F}" dt="2021-05-06T07:51:46.875" v="4676" actId="21"/>
          <ac:picMkLst>
            <pc:docMk/>
            <pc:sldMk cId="1413472060" sldId="271"/>
            <ac:picMk id="6" creationId="{1C8E0291-30D1-4D4D-99CD-C746D71F0C8A}"/>
          </ac:picMkLst>
        </pc:picChg>
        <pc:picChg chg="add del mod">
          <ac:chgData name="C C" userId="58c016da926720ee" providerId="LiveId" clId="{ADED1403-7374-426A-86E9-4CCF06C4718F}" dt="2021-05-06T07:45:33.743" v="4635" actId="478"/>
          <ac:picMkLst>
            <pc:docMk/>
            <pc:sldMk cId="1413472060" sldId="271"/>
            <ac:picMk id="7" creationId="{C94A6668-D887-4481-B6C1-D12DD23A5847}"/>
          </ac:picMkLst>
        </pc:picChg>
        <pc:picChg chg="add del mod">
          <ac:chgData name="C C" userId="58c016da926720ee" providerId="LiveId" clId="{ADED1403-7374-426A-86E9-4CCF06C4718F}" dt="2021-05-06T07:50:42.350" v="4654" actId="21"/>
          <ac:picMkLst>
            <pc:docMk/>
            <pc:sldMk cId="1413472060" sldId="271"/>
            <ac:picMk id="8" creationId="{9F356758-9849-41E9-8C99-3C7AD44D5403}"/>
          </ac:picMkLst>
        </pc:picChg>
        <pc:picChg chg="add del mod">
          <ac:chgData name="C C" userId="58c016da926720ee" providerId="LiveId" clId="{ADED1403-7374-426A-86E9-4CCF06C4718F}" dt="2021-05-06T07:52:01.041" v="4682" actId="478"/>
          <ac:picMkLst>
            <pc:docMk/>
            <pc:sldMk cId="1413472060" sldId="271"/>
            <ac:picMk id="10" creationId="{0F50EADC-B8A3-4286-84E0-2AFE20230E20}"/>
          </ac:picMkLst>
        </pc:picChg>
        <pc:picChg chg="add del mod">
          <ac:chgData name="C C" userId="58c016da926720ee" providerId="LiveId" clId="{ADED1403-7374-426A-86E9-4CCF06C4718F}" dt="2021-05-06T07:51:19.735" v="4666" actId="478"/>
          <ac:picMkLst>
            <pc:docMk/>
            <pc:sldMk cId="1413472060" sldId="271"/>
            <ac:picMk id="12" creationId="{24485426-9E60-468B-8E95-71E41872969B}"/>
          </ac:picMkLst>
        </pc:picChg>
        <pc:picChg chg="add mod">
          <ac:chgData name="C C" userId="58c016da926720ee" providerId="LiveId" clId="{ADED1403-7374-426A-86E9-4CCF06C4718F}" dt="2021-05-06T07:52:26.375" v="4688" actId="14100"/>
          <ac:picMkLst>
            <pc:docMk/>
            <pc:sldMk cId="1413472060" sldId="271"/>
            <ac:picMk id="14" creationId="{6632A47C-4F1B-4FE2-BB55-31460682D13A}"/>
          </ac:picMkLst>
        </pc:picChg>
        <pc:picChg chg="add mod">
          <ac:chgData name="C C" userId="58c016da926720ee" providerId="LiveId" clId="{ADED1403-7374-426A-86E9-4CCF06C4718F}" dt="2021-05-06T07:51:59.525" v="4681" actId="1076"/>
          <ac:picMkLst>
            <pc:docMk/>
            <pc:sldMk cId="1413472060" sldId="271"/>
            <ac:picMk id="19" creationId="{AA5695C5-9C62-4EB3-B66E-4BC134AA5DC2}"/>
          </ac:picMkLst>
        </pc:picChg>
        <pc:picChg chg="add mod">
          <ac:chgData name="C C" userId="58c016da926720ee" providerId="LiveId" clId="{ADED1403-7374-426A-86E9-4CCF06C4718F}" dt="2021-05-06T07:52:56.173" v="4695" actId="1076"/>
          <ac:picMkLst>
            <pc:docMk/>
            <pc:sldMk cId="1413472060" sldId="271"/>
            <ac:picMk id="21" creationId="{68CD6A11-916C-4E59-B155-7FF49273E22B}"/>
          </ac:picMkLst>
        </pc:picChg>
        <pc:picChg chg="add mod">
          <ac:chgData name="C C" userId="58c016da926720ee" providerId="LiveId" clId="{ADED1403-7374-426A-86E9-4CCF06C4718F}" dt="2021-05-06T07:52:53.412" v="4694" actId="1076"/>
          <ac:picMkLst>
            <pc:docMk/>
            <pc:sldMk cId="1413472060" sldId="271"/>
            <ac:picMk id="23" creationId="{7C890FDC-0D67-4055-A49D-04919137CF87}"/>
          </ac:picMkLst>
        </pc:picChg>
      </pc:sldChg>
      <pc:sldChg chg="modSp add del mod">
        <pc:chgData name="C C" userId="58c016da926720ee" providerId="LiveId" clId="{ADED1403-7374-426A-86E9-4CCF06C4718F}" dt="2021-05-05T07:46:25.485" v="854" actId="47"/>
        <pc:sldMkLst>
          <pc:docMk/>
          <pc:sldMk cId="1925417711" sldId="271"/>
        </pc:sldMkLst>
        <pc:spChg chg="mod">
          <ac:chgData name="C C" userId="58c016da926720ee" providerId="LiveId" clId="{ADED1403-7374-426A-86E9-4CCF06C4718F}" dt="2021-05-05T07:42:21.410" v="483" actId="21"/>
          <ac:spMkLst>
            <pc:docMk/>
            <pc:sldMk cId="1925417711" sldId="271"/>
            <ac:spMk id="5" creationId="{6CBB0211-DC86-41B3-BBAD-A10AAA8C45EC}"/>
          </ac:spMkLst>
        </pc:spChg>
      </pc:sldChg>
      <pc:sldChg chg="modSp new del mod">
        <pc:chgData name="C C" userId="58c016da926720ee" providerId="LiveId" clId="{ADED1403-7374-426A-86E9-4CCF06C4718F}" dt="2021-05-06T07:43:25.251" v="4612" actId="47"/>
        <pc:sldMkLst>
          <pc:docMk/>
          <pc:sldMk cId="2676879831" sldId="272"/>
        </pc:sldMkLst>
        <pc:spChg chg="mod">
          <ac:chgData name="C C" userId="58c016da926720ee" providerId="LiveId" clId="{ADED1403-7374-426A-86E9-4CCF06C4718F}" dt="2021-05-05T08:08:51.616" v="1785" actId="20577"/>
          <ac:spMkLst>
            <pc:docMk/>
            <pc:sldMk cId="2676879831" sldId="272"/>
            <ac:spMk id="2" creationId="{8F332EFF-C966-4B68-B68B-1558DA1B707B}"/>
          </ac:spMkLst>
        </pc:spChg>
      </pc:sldChg>
      <pc:sldChg chg="del">
        <pc:chgData name="C C" userId="58c016da926720ee" providerId="LiveId" clId="{ADED1403-7374-426A-86E9-4CCF06C4718F}" dt="2021-05-05T07:30:49.551" v="7" actId="47"/>
        <pc:sldMkLst>
          <pc:docMk/>
          <pc:sldMk cId="2929093726" sldId="272"/>
        </pc:sldMkLst>
      </pc:sldChg>
      <pc:sldChg chg="addSp delSp modSp new del mod modClrScheme chgLayout">
        <pc:chgData name="C C" userId="58c016da926720ee" providerId="LiveId" clId="{ADED1403-7374-426A-86E9-4CCF06C4718F}" dt="2021-05-06T11:53:29.262" v="5782" actId="47"/>
        <pc:sldMkLst>
          <pc:docMk/>
          <pc:sldMk cId="199262117" sldId="273"/>
        </pc:sldMkLst>
        <pc:spChg chg="del mod ord">
          <ac:chgData name="C C" userId="58c016da926720ee" providerId="LiveId" clId="{ADED1403-7374-426A-86E9-4CCF06C4718F}" dt="2021-05-05T08:10:59.474" v="1789" actId="700"/>
          <ac:spMkLst>
            <pc:docMk/>
            <pc:sldMk cId="199262117" sldId="273"/>
            <ac:spMk id="2" creationId="{3F910B9D-B366-49DC-B87A-CEEBD537F779}"/>
          </ac:spMkLst>
        </pc:spChg>
        <pc:spChg chg="del mod ord">
          <ac:chgData name="C C" userId="58c016da926720ee" providerId="LiveId" clId="{ADED1403-7374-426A-86E9-4CCF06C4718F}" dt="2021-05-05T08:10:59.474" v="1789" actId="700"/>
          <ac:spMkLst>
            <pc:docMk/>
            <pc:sldMk cId="199262117" sldId="273"/>
            <ac:spMk id="3" creationId="{6723DD0E-5990-481F-AC97-0E919E0D03C9}"/>
          </ac:spMkLst>
        </pc:spChg>
        <pc:spChg chg="add mod ord">
          <ac:chgData name="C C" userId="58c016da926720ee" providerId="LiveId" clId="{ADED1403-7374-426A-86E9-4CCF06C4718F}" dt="2021-05-05T08:11:17.592" v="1829" actId="20577"/>
          <ac:spMkLst>
            <pc:docMk/>
            <pc:sldMk cId="199262117" sldId="273"/>
            <ac:spMk id="4" creationId="{D73BB1E5-22F5-414F-B85B-DAFC64C0EF70}"/>
          </ac:spMkLst>
        </pc:spChg>
        <pc:spChg chg="add mod ord">
          <ac:chgData name="C C" userId="58c016da926720ee" providerId="LiveId" clId="{ADED1403-7374-426A-86E9-4CCF06C4718F}" dt="2021-05-05T08:10:59.474" v="1789" actId="700"/>
          <ac:spMkLst>
            <pc:docMk/>
            <pc:sldMk cId="199262117" sldId="273"/>
            <ac:spMk id="5" creationId="{9E7D0286-873D-47FA-A20C-84820E56063D}"/>
          </ac:spMkLst>
        </pc:spChg>
      </pc:sldChg>
      <pc:sldChg chg="new del">
        <pc:chgData name="C C" userId="58c016da926720ee" providerId="LiveId" clId="{ADED1403-7374-426A-86E9-4CCF06C4718F}" dt="2021-05-05T08:09:09.431" v="1787" actId="680"/>
        <pc:sldMkLst>
          <pc:docMk/>
          <pc:sldMk cId="957334256" sldId="273"/>
        </pc:sldMkLst>
      </pc:sldChg>
      <pc:sldChg chg="del">
        <pc:chgData name="C C" userId="58c016da926720ee" providerId="LiveId" clId="{ADED1403-7374-426A-86E9-4CCF06C4718F}" dt="2021-05-05T07:30:49.551" v="7" actId="47"/>
        <pc:sldMkLst>
          <pc:docMk/>
          <pc:sldMk cId="4174762960" sldId="273"/>
        </pc:sldMkLst>
      </pc:sldChg>
      <pc:sldChg chg="modSp new del mod">
        <pc:chgData name="C C" userId="58c016da926720ee" providerId="LiveId" clId="{ADED1403-7374-426A-86E9-4CCF06C4718F}" dt="2021-05-06T11:55:03.338" v="5868" actId="47"/>
        <pc:sldMkLst>
          <pc:docMk/>
          <pc:sldMk cId="2074386560" sldId="274"/>
        </pc:sldMkLst>
        <pc:spChg chg="mod">
          <ac:chgData name="C C" userId="58c016da926720ee" providerId="LiveId" clId="{ADED1403-7374-426A-86E9-4CCF06C4718F}" dt="2021-05-05T08:11:48.334" v="1887" actId="20577"/>
          <ac:spMkLst>
            <pc:docMk/>
            <pc:sldMk cId="2074386560" sldId="274"/>
            <ac:spMk id="2" creationId="{C6F64534-6CB5-4F24-91F8-A0126F420759}"/>
          </ac:spMkLst>
        </pc:spChg>
      </pc:sldChg>
      <pc:sldChg chg="addSp delSp modSp new mod modClrScheme chgLayout">
        <pc:chgData name="C C" userId="58c016da926720ee" providerId="LiveId" clId="{ADED1403-7374-426A-86E9-4CCF06C4718F}" dt="2021-05-09T11:12:29.107" v="6867" actId="404"/>
        <pc:sldMkLst>
          <pc:docMk/>
          <pc:sldMk cId="294830781" sldId="275"/>
        </pc:sldMkLst>
        <pc:spChg chg="mod ord">
          <ac:chgData name="C C" userId="58c016da926720ee" providerId="LiveId" clId="{ADED1403-7374-426A-86E9-4CCF06C4718F}" dt="2021-05-09T11:00:02.107" v="5963" actId="700"/>
          <ac:spMkLst>
            <pc:docMk/>
            <pc:sldMk cId="294830781" sldId="275"/>
            <ac:spMk id="2" creationId="{1BD68B81-7BA1-4833-A3B5-8AC18BB64F24}"/>
          </ac:spMkLst>
        </pc:spChg>
        <pc:spChg chg="del mod ord">
          <ac:chgData name="C C" userId="58c016da926720ee" providerId="LiveId" clId="{ADED1403-7374-426A-86E9-4CCF06C4718F}" dt="2021-05-09T11:00:02.107" v="5963" actId="700"/>
          <ac:spMkLst>
            <pc:docMk/>
            <pc:sldMk cId="294830781" sldId="275"/>
            <ac:spMk id="3" creationId="{4D657C31-17CE-4DBE-A328-A9B426340A44}"/>
          </ac:spMkLst>
        </pc:spChg>
        <pc:spChg chg="add mod ord">
          <ac:chgData name="C C" userId="58c016da926720ee" providerId="LiveId" clId="{ADED1403-7374-426A-86E9-4CCF06C4718F}" dt="2021-05-09T11:12:29.107" v="6867" actId="404"/>
          <ac:spMkLst>
            <pc:docMk/>
            <pc:sldMk cId="294830781" sldId="275"/>
            <ac:spMk id="4" creationId="{F9791533-ACA6-4536-9FC6-02821AFB65B7}"/>
          </ac:spMkLst>
        </pc:spChg>
        <pc:spChg chg="add del mod ord">
          <ac:chgData name="C C" userId="58c016da926720ee" providerId="LiveId" clId="{ADED1403-7374-426A-86E9-4CCF06C4718F}" dt="2021-05-09T11:00:23.652" v="5964"/>
          <ac:spMkLst>
            <pc:docMk/>
            <pc:sldMk cId="294830781" sldId="275"/>
            <ac:spMk id="5" creationId="{28821B2F-112B-42ED-8EC0-A8CEB3F9EC75}"/>
          </ac:spMkLst>
        </pc:spChg>
        <pc:spChg chg="add del">
          <ac:chgData name="C C" userId="58c016da926720ee" providerId="LiveId" clId="{ADED1403-7374-426A-86E9-4CCF06C4718F}" dt="2021-05-09T11:00:46.014" v="5967"/>
          <ac:spMkLst>
            <pc:docMk/>
            <pc:sldMk cId="294830781" sldId="275"/>
            <ac:spMk id="6" creationId="{A6520BB8-DE59-47F5-9953-4165A3FF1C28}"/>
          </ac:spMkLst>
        </pc:spChg>
        <pc:spChg chg="add">
          <ac:chgData name="C C" userId="58c016da926720ee" providerId="LiveId" clId="{ADED1403-7374-426A-86E9-4CCF06C4718F}" dt="2021-05-09T11:00:49.165" v="5968"/>
          <ac:spMkLst>
            <pc:docMk/>
            <pc:sldMk cId="294830781" sldId="275"/>
            <ac:spMk id="7" creationId="{52CBF0B5-1316-40ED-B05A-E8BEDEBF80DE}"/>
          </ac:spMkLst>
        </pc:spChg>
        <pc:spChg chg="add del mod">
          <ac:chgData name="C C" userId="58c016da926720ee" providerId="LiveId" clId="{ADED1403-7374-426A-86E9-4CCF06C4718F}" dt="2021-05-09T11:00:52.134" v="5970"/>
          <ac:spMkLst>
            <pc:docMk/>
            <pc:sldMk cId="294830781" sldId="275"/>
            <ac:spMk id="8" creationId="{2C9B5DB2-EE29-451D-A968-054B7ABC1022}"/>
          </ac:spMkLst>
        </pc:spChg>
        <pc:picChg chg="add mod">
          <ac:chgData name="C C" userId="58c016da926720ee" providerId="LiveId" clId="{ADED1403-7374-426A-86E9-4CCF06C4718F}" dt="2021-05-09T11:01:37.931" v="5978" actId="1076"/>
          <ac:picMkLst>
            <pc:docMk/>
            <pc:sldMk cId="294830781" sldId="275"/>
            <ac:picMk id="10" creationId="{3B739B35-8992-4ADA-A6B0-B932E7F0EE3B}"/>
          </ac:picMkLst>
        </pc:picChg>
        <pc:picChg chg="add mod">
          <ac:chgData name="C C" userId="58c016da926720ee" providerId="LiveId" clId="{ADED1403-7374-426A-86E9-4CCF06C4718F}" dt="2021-05-09T11:01:27.806" v="5975" actId="1076"/>
          <ac:picMkLst>
            <pc:docMk/>
            <pc:sldMk cId="294830781" sldId="275"/>
            <ac:picMk id="2050" creationId="{94F0CB8B-2145-40E7-96C4-FAE5D96FDC25}"/>
          </ac:picMkLst>
        </pc:picChg>
      </pc:sldChg>
      <pc:sldChg chg="del">
        <pc:chgData name="C C" userId="58c016da926720ee" providerId="LiveId" clId="{ADED1403-7374-426A-86E9-4CCF06C4718F}" dt="2021-05-05T07:30:49.551" v="7" actId="47"/>
        <pc:sldMkLst>
          <pc:docMk/>
          <pc:sldMk cId="664356640" sldId="276"/>
        </pc:sldMkLst>
      </pc:sldChg>
      <pc:sldChg chg="addSp delSp modSp new mod modClrScheme chgLayout">
        <pc:chgData name="C C" userId="58c016da926720ee" providerId="LiveId" clId="{ADED1403-7374-426A-86E9-4CCF06C4718F}" dt="2021-05-09T11:18:13.490" v="6885" actId="1076"/>
        <pc:sldMkLst>
          <pc:docMk/>
          <pc:sldMk cId="4276211750" sldId="276"/>
        </pc:sldMkLst>
        <pc:spChg chg="mod ord">
          <ac:chgData name="C C" userId="58c016da926720ee" providerId="LiveId" clId="{ADED1403-7374-426A-86E9-4CCF06C4718F}" dt="2021-05-09T11:12:44.637" v="6870" actId="700"/>
          <ac:spMkLst>
            <pc:docMk/>
            <pc:sldMk cId="4276211750" sldId="276"/>
            <ac:spMk id="2" creationId="{61759051-D563-46BB-BB2B-501A59939ECC}"/>
          </ac:spMkLst>
        </pc:spChg>
        <pc:spChg chg="del mod ord">
          <ac:chgData name="C C" userId="58c016da926720ee" providerId="LiveId" clId="{ADED1403-7374-426A-86E9-4CCF06C4718F}" dt="2021-05-09T11:12:33.577" v="6868" actId="700"/>
          <ac:spMkLst>
            <pc:docMk/>
            <pc:sldMk cId="4276211750" sldId="276"/>
            <ac:spMk id="3" creationId="{9FDF1A1F-EAA9-44EE-927F-9C09F7C8BACE}"/>
          </ac:spMkLst>
        </pc:spChg>
        <pc:spChg chg="add del mod ord">
          <ac:chgData name="C C" userId="58c016da926720ee" providerId="LiveId" clId="{ADED1403-7374-426A-86E9-4CCF06C4718F}" dt="2021-05-09T11:12:36.809" v="6869" actId="700"/>
          <ac:spMkLst>
            <pc:docMk/>
            <pc:sldMk cId="4276211750" sldId="276"/>
            <ac:spMk id="4" creationId="{23A4FEF6-7F2D-4BC5-87DD-8971E958F938}"/>
          </ac:spMkLst>
        </pc:spChg>
        <pc:spChg chg="add del mod ord">
          <ac:chgData name="C C" userId="58c016da926720ee" providerId="LiveId" clId="{ADED1403-7374-426A-86E9-4CCF06C4718F}" dt="2021-05-09T11:12:44.637" v="6870" actId="700"/>
          <ac:spMkLst>
            <pc:docMk/>
            <pc:sldMk cId="4276211750" sldId="276"/>
            <ac:spMk id="5" creationId="{DE958AC9-6A85-4439-AEDC-36F9EDB13276}"/>
          </ac:spMkLst>
        </pc:spChg>
        <pc:spChg chg="add del mod ord">
          <ac:chgData name="C C" userId="58c016da926720ee" providerId="LiveId" clId="{ADED1403-7374-426A-86E9-4CCF06C4718F}" dt="2021-05-09T11:12:44.637" v="6870" actId="700"/>
          <ac:spMkLst>
            <pc:docMk/>
            <pc:sldMk cId="4276211750" sldId="276"/>
            <ac:spMk id="6" creationId="{5E37A7B2-5BDF-4F33-ADF2-6D0B4BE02EBC}"/>
          </ac:spMkLst>
        </pc:spChg>
        <pc:spChg chg="add del mod ord">
          <ac:chgData name="C C" userId="58c016da926720ee" providerId="LiveId" clId="{ADED1403-7374-426A-86E9-4CCF06C4718F}" dt="2021-05-09T11:17:55.263" v="6879" actId="478"/>
          <ac:spMkLst>
            <pc:docMk/>
            <pc:sldMk cId="4276211750" sldId="276"/>
            <ac:spMk id="7" creationId="{C4CCAE41-AA96-4DB8-B8B7-60498F7421AF}"/>
          </ac:spMkLst>
        </pc:spChg>
        <pc:spChg chg="add del mod ord">
          <ac:chgData name="C C" userId="58c016da926720ee" providerId="LiveId" clId="{ADED1403-7374-426A-86E9-4CCF06C4718F}" dt="2021-05-09T11:17:09.863" v="6872" actId="22"/>
          <ac:spMkLst>
            <pc:docMk/>
            <pc:sldMk cId="4276211750" sldId="276"/>
            <ac:spMk id="8" creationId="{8B0FED57-C791-4901-AD19-F1D61005943C}"/>
          </ac:spMkLst>
        </pc:spChg>
        <pc:picChg chg="add mod ord">
          <ac:chgData name="C C" userId="58c016da926720ee" providerId="LiveId" clId="{ADED1403-7374-426A-86E9-4CCF06C4718F}" dt="2021-05-09T11:18:09.913" v="6884" actId="1076"/>
          <ac:picMkLst>
            <pc:docMk/>
            <pc:sldMk cId="4276211750" sldId="276"/>
            <ac:picMk id="10" creationId="{448702E8-8C59-426E-8512-65D1E6445A41}"/>
          </ac:picMkLst>
        </pc:picChg>
        <pc:picChg chg="add mod">
          <ac:chgData name="C C" userId="58c016da926720ee" providerId="LiveId" clId="{ADED1403-7374-426A-86E9-4CCF06C4718F}" dt="2021-05-09T11:18:13.490" v="6885" actId="1076"/>
          <ac:picMkLst>
            <pc:docMk/>
            <pc:sldMk cId="4276211750" sldId="276"/>
            <ac:picMk id="4098" creationId="{1A6AB19F-6536-4477-BAC5-E261A671142A}"/>
          </ac:picMkLst>
        </pc:picChg>
      </pc:sldChg>
      <pc:sldChg chg="addSp delSp modSp new mod modClrScheme chgLayout">
        <pc:chgData name="C C" userId="58c016da926720ee" providerId="LiveId" clId="{ADED1403-7374-426A-86E9-4CCF06C4718F}" dt="2021-05-09T11:09:30.558" v="6482" actId="1076"/>
        <pc:sldMkLst>
          <pc:docMk/>
          <pc:sldMk cId="3165418319" sldId="277"/>
        </pc:sldMkLst>
        <pc:spChg chg="mod ord">
          <ac:chgData name="C C" userId="58c016da926720ee" providerId="LiveId" clId="{ADED1403-7374-426A-86E9-4CCF06C4718F}" dt="2021-05-09T10:58:01.159" v="5902" actId="20577"/>
          <ac:spMkLst>
            <pc:docMk/>
            <pc:sldMk cId="3165418319" sldId="277"/>
            <ac:spMk id="2" creationId="{D0D1CB08-FF31-4BF4-B6CD-54A0B0411EC2}"/>
          </ac:spMkLst>
        </pc:spChg>
        <pc:spChg chg="del mod ord">
          <ac:chgData name="C C" userId="58c016da926720ee" providerId="LiveId" clId="{ADED1403-7374-426A-86E9-4CCF06C4718F}" dt="2021-05-09T10:57:35.272" v="5897" actId="700"/>
          <ac:spMkLst>
            <pc:docMk/>
            <pc:sldMk cId="3165418319" sldId="277"/>
            <ac:spMk id="3" creationId="{B346BD0E-405D-4CB3-A677-DA7DAE33D08C}"/>
          </ac:spMkLst>
        </pc:spChg>
        <pc:spChg chg="add del mod ord">
          <ac:chgData name="C C" userId="58c016da926720ee" providerId="LiveId" clId="{ADED1403-7374-426A-86E9-4CCF06C4718F}" dt="2021-05-09T10:57:36.509" v="5898" actId="22"/>
          <ac:spMkLst>
            <pc:docMk/>
            <pc:sldMk cId="3165418319" sldId="277"/>
            <ac:spMk id="4" creationId="{67F3AD91-DB66-42EB-BE12-7E18748B4472}"/>
          </ac:spMkLst>
        </pc:spChg>
        <pc:spChg chg="add del mod ord">
          <ac:chgData name="C C" userId="58c016da926720ee" providerId="LiveId" clId="{ADED1403-7374-426A-86E9-4CCF06C4718F}" dt="2021-05-09T10:57:51.840" v="5899" actId="22"/>
          <ac:spMkLst>
            <pc:docMk/>
            <pc:sldMk cId="3165418319" sldId="277"/>
            <ac:spMk id="5" creationId="{C8DB7A5A-2BE3-4504-A89A-C1ECFD45436D}"/>
          </ac:spMkLst>
        </pc:spChg>
        <pc:picChg chg="add mod ord">
          <ac:chgData name="C C" userId="58c016da926720ee" providerId="LiveId" clId="{ADED1403-7374-426A-86E9-4CCF06C4718F}" dt="2021-05-09T11:09:22.805" v="6479" actId="14100"/>
          <ac:picMkLst>
            <pc:docMk/>
            <pc:sldMk cId="3165418319" sldId="277"/>
            <ac:picMk id="7" creationId="{F5C5C911-3885-458B-A22F-4D7FB42366A7}"/>
          </ac:picMkLst>
        </pc:picChg>
        <pc:picChg chg="add mod ord">
          <ac:chgData name="C C" userId="58c016da926720ee" providerId="LiveId" clId="{ADED1403-7374-426A-86E9-4CCF06C4718F}" dt="2021-05-09T11:09:30.558" v="6482" actId="1076"/>
          <ac:picMkLst>
            <pc:docMk/>
            <pc:sldMk cId="3165418319" sldId="277"/>
            <ac:picMk id="9" creationId="{3AF86CEF-354D-4C23-A67B-99418349FC27}"/>
          </ac:picMkLst>
        </pc:picChg>
      </pc:sldChg>
      <pc:sldChg chg="del">
        <pc:chgData name="C C" userId="58c016da926720ee" providerId="LiveId" clId="{ADED1403-7374-426A-86E9-4CCF06C4718F}" dt="2021-05-05T07:30:49.551" v="7" actId="47"/>
        <pc:sldMkLst>
          <pc:docMk/>
          <pc:sldMk cId="1713905307" sldId="278"/>
        </pc:sldMkLst>
      </pc:sldChg>
      <pc:sldChg chg="addSp delSp modSp new mod modAnim">
        <pc:chgData name="C C" userId="58c016da926720ee" providerId="LiveId" clId="{ADED1403-7374-426A-86E9-4CCF06C4718F}" dt="2021-05-05T08:48:40.283" v="2288"/>
        <pc:sldMkLst>
          <pc:docMk/>
          <pc:sldMk cId="2285132111" sldId="278"/>
        </pc:sldMkLst>
        <pc:spChg chg="mod">
          <ac:chgData name="C C" userId="58c016da926720ee" providerId="LiveId" clId="{ADED1403-7374-426A-86E9-4CCF06C4718F}" dt="2021-05-05T08:44:47.947" v="2276" actId="20577"/>
          <ac:spMkLst>
            <pc:docMk/>
            <pc:sldMk cId="2285132111" sldId="278"/>
            <ac:spMk id="2" creationId="{1B53D738-38A8-4726-A700-358DAC3CFFE7}"/>
          </ac:spMkLst>
        </pc:spChg>
        <pc:spChg chg="add del mod">
          <ac:chgData name="C C" userId="58c016da926720ee" providerId="LiveId" clId="{ADED1403-7374-426A-86E9-4CCF06C4718F}" dt="2021-05-05T08:42:00.530" v="2259"/>
          <ac:spMkLst>
            <pc:docMk/>
            <pc:sldMk cId="2285132111" sldId="278"/>
            <ac:spMk id="7" creationId="{0AD3F54E-83B1-40A8-B890-212A77D14646}"/>
          </ac:spMkLst>
        </pc:spChg>
        <pc:spChg chg="add mod">
          <ac:chgData name="C C" userId="58c016da926720ee" providerId="LiveId" clId="{ADED1403-7374-426A-86E9-4CCF06C4718F}" dt="2021-05-05T08:42:07.750" v="2261" actId="1076"/>
          <ac:spMkLst>
            <pc:docMk/>
            <pc:sldMk cId="2285132111" sldId="278"/>
            <ac:spMk id="8" creationId="{47E15FF7-8CBA-4E6E-98DC-1887ECF9A810}"/>
          </ac:spMkLst>
        </pc:spChg>
        <pc:spChg chg="add mod">
          <ac:chgData name="C C" userId="58c016da926720ee" providerId="LiveId" clId="{ADED1403-7374-426A-86E9-4CCF06C4718F}" dt="2021-05-05T08:42:07.750" v="2261" actId="1076"/>
          <ac:spMkLst>
            <pc:docMk/>
            <pc:sldMk cId="2285132111" sldId="278"/>
            <ac:spMk id="9" creationId="{53933D8A-431A-4928-9579-F0022FB79ECF}"/>
          </ac:spMkLst>
        </pc:spChg>
        <pc:picChg chg="add mod">
          <ac:chgData name="C C" userId="58c016da926720ee" providerId="LiveId" clId="{ADED1403-7374-426A-86E9-4CCF06C4718F}" dt="2021-05-05T08:48:24.534" v="2286" actId="1076"/>
          <ac:picMkLst>
            <pc:docMk/>
            <pc:sldMk cId="2285132111" sldId="278"/>
            <ac:picMk id="5" creationId="{8F10A67C-1113-4A60-800B-BFEF7A31921D}"/>
          </ac:picMkLst>
        </pc:picChg>
        <pc:picChg chg="add mod">
          <ac:chgData name="C C" userId="58c016da926720ee" providerId="LiveId" clId="{ADED1403-7374-426A-86E9-4CCF06C4718F}" dt="2021-05-05T08:48:26.604" v="2287" actId="1076"/>
          <ac:picMkLst>
            <pc:docMk/>
            <pc:sldMk cId="2285132111" sldId="278"/>
            <ac:picMk id="6" creationId="{921E2FBC-5CA6-4F45-A036-DD7D5D2C5724}"/>
          </ac:picMkLst>
        </pc:picChg>
      </pc:sldChg>
      <pc:sldChg chg="addSp delSp modSp new mod modAnim">
        <pc:chgData name="C C" userId="58c016da926720ee" providerId="LiveId" clId="{ADED1403-7374-426A-86E9-4CCF06C4718F}" dt="2021-05-05T08:42:20.767" v="2264"/>
        <pc:sldMkLst>
          <pc:docMk/>
          <pc:sldMk cId="1639407339" sldId="279"/>
        </pc:sldMkLst>
        <pc:spChg chg="mod">
          <ac:chgData name="C C" userId="58c016da926720ee" providerId="LiveId" clId="{ADED1403-7374-426A-86E9-4CCF06C4718F}" dt="2021-05-05T08:37:34.786" v="2251" actId="6549"/>
          <ac:spMkLst>
            <pc:docMk/>
            <pc:sldMk cId="1639407339" sldId="279"/>
            <ac:spMk id="2" creationId="{15942214-3773-4279-9FD8-DDC0FCC6E0AE}"/>
          </ac:spMkLst>
        </pc:spChg>
        <pc:spChg chg="del mod">
          <ac:chgData name="C C" userId="58c016da926720ee" providerId="LiveId" clId="{ADED1403-7374-426A-86E9-4CCF06C4718F}" dt="2021-05-05T08:30:25.442" v="2202" actId="478"/>
          <ac:spMkLst>
            <pc:docMk/>
            <pc:sldMk cId="1639407339" sldId="279"/>
            <ac:spMk id="3" creationId="{E1FA30E1-676F-41C4-B0E6-E3A264C7F246}"/>
          </ac:spMkLst>
        </pc:spChg>
        <pc:spChg chg="add mod">
          <ac:chgData name="C C" userId="58c016da926720ee" providerId="LiveId" clId="{ADED1403-7374-426A-86E9-4CCF06C4718F}" dt="2021-05-05T08:32:54.141" v="2216" actId="207"/>
          <ac:spMkLst>
            <pc:docMk/>
            <pc:sldMk cId="1639407339" sldId="279"/>
            <ac:spMk id="4" creationId="{BE8D102E-ECFD-4C63-86E5-94D729F51AA2}"/>
          </ac:spMkLst>
        </pc:spChg>
        <pc:spChg chg="add mod">
          <ac:chgData name="C C" userId="58c016da926720ee" providerId="LiveId" clId="{ADED1403-7374-426A-86E9-4CCF06C4718F}" dt="2021-05-05T08:33:03.325" v="2230" actId="20577"/>
          <ac:spMkLst>
            <pc:docMk/>
            <pc:sldMk cId="1639407339" sldId="279"/>
            <ac:spMk id="5" creationId="{1E2000D7-2D6B-4812-A7EC-DCA4D5B80493}"/>
          </ac:spMkLst>
        </pc:spChg>
        <pc:picChg chg="add mod ord">
          <ac:chgData name="C C" userId="58c016da926720ee" providerId="LiveId" clId="{ADED1403-7374-426A-86E9-4CCF06C4718F}" dt="2021-05-05T08:34:18.326" v="2238" actId="167"/>
          <ac:picMkLst>
            <pc:docMk/>
            <pc:sldMk cId="1639407339" sldId="279"/>
            <ac:picMk id="7" creationId="{F5CB51EB-3938-409A-A8F2-483485C4B802}"/>
          </ac:picMkLst>
        </pc:picChg>
        <pc:picChg chg="add del mod">
          <ac:chgData name="C C" userId="58c016da926720ee" providerId="LiveId" clId="{ADED1403-7374-426A-86E9-4CCF06C4718F}" dt="2021-05-05T08:30:26.209" v="2203" actId="478"/>
          <ac:picMkLst>
            <pc:docMk/>
            <pc:sldMk cId="1639407339" sldId="279"/>
            <ac:picMk id="2050" creationId="{879FF91E-CABC-4E20-83A4-7148E2B221A9}"/>
          </ac:picMkLst>
        </pc:picChg>
        <pc:picChg chg="add del mod">
          <ac:chgData name="C C" userId="58c016da926720ee" providerId="LiveId" clId="{ADED1403-7374-426A-86E9-4CCF06C4718F}" dt="2021-05-05T08:31:58.713" v="2210" actId="478"/>
          <ac:picMkLst>
            <pc:docMk/>
            <pc:sldMk cId="1639407339" sldId="279"/>
            <ac:picMk id="2052" creationId="{48CEB477-AB2C-4612-A03C-16B76D23AB89}"/>
          </ac:picMkLst>
        </pc:picChg>
        <pc:picChg chg="add mod">
          <ac:chgData name="C C" userId="58c016da926720ee" providerId="LiveId" clId="{ADED1403-7374-426A-86E9-4CCF06C4718F}" dt="2021-05-05T08:32:29.286" v="2213" actId="1076"/>
          <ac:picMkLst>
            <pc:docMk/>
            <pc:sldMk cId="1639407339" sldId="279"/>
            <ac:picMk id="2054" creationId="{E194D46A-608C-4F5D-8A91-A129A43FF4F2}"/>
          </ac:picMkLst>
        </pc:picChg>
      </pc:sldChg>
      <pc:sldChg chg="delSp modSp add del mod ord">
        <pc:chgData name="C C" userId="58c016da926720ee" providerId="LiveId" clId="{ADED1403-7374-426A-86E9-4CCF06C4718F}" dt="2021-05-05T08:44:44.041" v="2272" actId="47"/>
        <pc:sldMkLst>
          <pc:docMk/>
          <pc:sldMk cId="640570766" sldId="280"/>
        </pc:sldMkLst>
        <pc:spChg chg="mod">
          <ac:chgData name="C C" userId="58c016da926720ee" providerId="LiveId" clId="{ADED1403-7374-426A-86E9-4CCF06C4718F}" dt="2021-05-05T08:37:40.044" v="2255" actId="20577"/>
          <ac:spMkLst>
            <pc:docMk/>
            <pc:sldMk cId="640570766" sldId="280"/>
            <ac:spMk id="2" creationId="{15942214-3773-4279-9FD8-DDC0FCC6E0AE}"/>
          </ac:spMkLst>
        </pc:spChg>
        <pc:picChg chg="del">
          <ac:chgData name="C C" userId="58c016da926720ee" providerId="LiveId" clId="{ADED1403-7374-426A-86E9-4CCF06C4718F}" dt="2021-05-05T08:37:18.309" v="2242" actId="478"/>
          <ac:picMkLst>
            <pc:docMk/>
            <pc:sldMk cId="640570766" sldId="280"/>
            <ac:picMk id="7" creationId="{F5CB51EB-3938-409A-A8F2-483485C4B802}"/>
          </ac:picMkLst>
        </pc:picChg>
        <pc:picChg chg="del">
          <ac:chgData name="C C" userId="58c016da926720ee" providerId="LiveId" clId="{ADED1403-7374-426A-86E9-4CCF06C4718F}" dt="2021-05-05T08:37:20.357" v="2243" actId="478"/>
          <ac:picMkLst>
            <pc:docMk/>
            <pc:sldMk cId="640570766" sldId="280"/>
            <ac:picMk id="2054" creationId="{E194D46A-608C-4F5D-8A91-A129A43FF4F2}"/>
          </ac:picMkLst>
        </pc:picChg>
      </pc:sldChg>
      <pc:sldChg chg="del">
        <pc:chgData name="C C" userId="58c016da926720ee" providerId="LiveId" clId="{ADED1403-7374-426A-86E9-4CCF06C4718F}" dt="2021-05-05T07:30:49.551" v="7" actId="47"/>
        <pc:sldMkLst>
          <pc:docMk/>
          <pc:sldMk cId="1618184174" sldId="280"/>
        </pc:sldMkLst>
      </pc:sldChg>
      <pc:sldChg chg="del">
        <pc:chgData name="C C" userId="58c016da926720ee" providerId="LiveId" clId="{ADED1403-7374-426A-86E9-4CCF06C4718F}" dt="2021-05-05T07:30:49.551" v="7" actId="47"/>
        <pc:sldMkLst>
          <pc:docMk/>
          <pc:sldMk cId="2715604998" sldId="281"/>
        </pc:sldMkLst>
      </pc:sldChg>
      <pc:sldChg chg="addSp delSp modSp add mod modAnim">
        <pc:chgData name="C C" userId="58c016da926720ee" providerId="LiveId" clId="{ADED1403-7374-426A-86E9-4CCF06C4718F}" dt="2021-05-05T08:48:01.132" v="2282" actId="1076"/>
        <pc:sldMkLst>
          <pc:docMk/>
          <pc:sldMk cId="3345767106" sldId="281"/>
        </pc:sldMkLst>
        <pc:spChg chg="mod">
          <ac:chgData name="C C" userId="58c016da926720ee" providerId="LiveId" clId="{ADED1403-7374-426A-86E9-4CCF06C4718F}" dt="2021-05-05T08:46:39.827" v="2278" actId="20577"/>
          <ac:spMkLst>
            <pc:docMk/>
            <pc:sldMk cId="3345767106" sldId="281"/>
            <ac:spMk id="2" creationId="{15942214-3773-4279-9FD8-DDC0FCC6E0AE}"/>
          </ac:spMkLst>
        </pc:spChg>
        <pc:spChg chg="del">
          <ac:chgData name="C C" userId="58c016da926720ee" providerId="LiveId" clId="{ADED1403-7374-426A-86E9-4CCF06C4718F}" dt="2021-05-05T08:43:11.503" v="2267" actId="478"/>
          <ac:spMkLst>
            <pc:docMk/>
            <pc:sldMk cId="3345767106" sldId="281"/>
            <ac:spMk id="4" creationId="{BE8D102E-ECFD-4C63-86E5-94D729F51AA2}"/>
          </ac:spMkLst>
        </pc:spChg>
        <pc:spChg chg="del">
          <ac:chgData name="C C" userId="58c016da926720ee" providerId="LiveId" clId="{ADED1403-7374-426A-86E9-4CCF06C4718F}" dt="2021-05-05T08:43:11.503" v="2267" actId="478"/>
          <ac:spMkLst>
            <pc:docMk/>
            <pc:sldMk cId="3345767106" sldId="281"/>
            <ac:spMk id="5" creationId="{1E2000D7-2D6B-4812-A7EC-DCA4D5B80493}"/>
          </ac:spMkLst>
        </pc:spChg>
        <pc:picChg chg="add mod">
          <ac:chgData name="C C" userId="58c016da926720ee" providerId="LiveId" clId="{ADED1403-7374-426A-86E9-4CCF06C4718F}" dt="2021-05-05T08:46:42.171" v="2279" actId="14100"/>
          <ac:picMkLst>
            <pc:docMk/>
            <pc:sldMk cId="3345767106" sldId="281"/>
            <ac:picMk id="6" creationId="{C213EE6C-0AB8-49F9-B941-D012C29A5D3A}"/>
          </ac:picMkLst>
        </pc:picChg>
        <pc:picChg chg="del">
          <ac:chgData name="C C" userId="58c016da926720ee" providerId="LiveId" clId="{ADED1403-7374-426A-86E9-4CCF06C4718F}" dt="2021-05-05T08:43:10.357" v="2266" actId="478"/>
          <ac:picMkLst>
            <pc:docMk/>
            <pc:sldMk cId="3345767106" sldId="281"/>
            <ac:picMk id="7" creationId="{F5CB51EB-3938-409A-A8F2-483485C4B802}"/>
          </ac:picMkLst>
        </pc:picChg>
        <pc:picChg chg="add mod">
          <ac:chgData name="C C" userId="58c016da926720ee" providerId="LiveId" clId="{ADED1403-7374-426A-86E9-4CCF06C4718F}" dt="2021-05-05T08:48:01.132" v="2282" actId="1076"/>
          <ac:picMkLst>
            <pc:docMk/>
            <pc:sldMk cId="3345767106" sldId="281"/>
            <ac:picMk id="9" creationId="{14763E7B-A72E-464D-AD80-9AE70F13E231}"/>
          </ac:picMkLst>
        </pc:picChg>
        <pc:picChg chg="del">
          <ac:chgData name="C C" userId="58c016da926720ee" providerId="LiveId" clId="{ADED1403-7374-426A-86E9-4CCF06C4718F}" dt="2021-05-05T08:43:11.503" v="2267" actId="478"/>
          <ac:picMkLst>
            <pc:docMk/>
            <pc:sldMk cId="3345767106" sldId="281"/>
            <ac:picMk id="2054" creationId="{E194D46A-608C-4F5D-8A91-A129A43FF4F2}"/>
          </ac:picMkLst>
        </pc:picChg>
      </pc:sldChg>
      <pc:sldChg chg="addSp delSp modSp new mod modClrScheme chgLayout">
        <pc:chgData name="C C" userId="58c016da926720ee" providerId="LiveId" clId="{ADED1403-7374-426A-86E9-4CCF06C4718F}" dt="2021-05-05T11:26:40.172" v="3463" actId="313"/>
        <pc:sldMkLst>
          <pc:docMk/>
          <pc:sldMk cId="3598661300" sldId="282"/>
        </pc:sldMkLst>
        <pc:spChg chg="mod ord">
          <ac:chgData name="C C" userId="58c016da926720ee" providerId="LiveId" clId="{ADED1403-7374-426A-86E9-4CCF06C4718F}" dt="2021-05-05T11:26:40.172" v="3463" actId="313"/>
          <ac:spMkLst>
            <pc:docMk/>
            <pc:sldMk cId="3598661300" sldId="282"/>
            <ac:spMk id="2" creationId="{19D60844-D5CE-496D-88A7-F6CB0A902E5B}"/>
          </ac:spMkLst>
        </pc:spChg>
        <pc:spChg chg="del mod ord">
          <ac:chgData name="C C" userId="58c016da926720ee" providerId="LiveId" clId="{ADED1403-7374-426A-86E9-4CCF06C4718F}" dt="2021-05-05T09:43:33.959" v="2511" actId="700"/>
          <ac:spMkLst>
            <pc:docMk/>
            <pc:sldMk cId="3598661300" sldId="282"/>
            <ac:spMk id="3" creationId="{E7FAE6B2-8595-4FD4-990B-EDC7E75DFE7D}"/>
          </ac:spMkLst>
        </pc:spChg>
        <pc:spChg chg="del">
          <ac:chgData name="C C" userId="58c016da926720ee" providerId="LiveId" clId="{ADED1403-7374-426A-86E9-4CCF06C4718F}" dt="2021-05-05T09:43:33.959" v="2511" actId="700"/>
          <ac:spMkLst>
            <pc:docMk/>
            <pc:sldMk cId="3598661300" sldId="282"/>
            <ac:spMk id="4" creationId="{F7ABE525-E9AA-4C3E-9AE5-2722A624C7DE}"/>
          </ac:spMkLst>
        </pc:spChg>
        <pc:spChg chg="add mod ord">
          <ac:chgData name="C C" userId="58c016da926720ee" providerId="LiveId" clId="{ADED1403-7374-426A-86E9-4CCF06C4718F}" dt="2021-05-05T11:18:02.324" v="3238" actId="20577"/>
          <ac:spMkLst>
            <pc:docMk/>
            <pc:sldMk cId="3598661300" sldId="282"/>
            <ac:spMk id="5" creationId="{2B29F1DD-E98E-4C46-B2C1-CFDC179A2161}"/>
          </ac:spMkLst>
        </pc:spChg>
      </pc:sldChg>
      <pc:sldChg chg="new del">
        <pc:chgData name="C C" userId="58c016da926720ee" providerId="LiveId" clId="{ADED1403-7374-426A-86E9-4CCF06C4718F}" dt="2021-05-05T08:48:04.388" v="2284" actId="47"/>
        <pc:sldMkLst>
          <pc:docMk/>
          <pc:sldMk cId="3865688317" sldId="282"/>
        </pc:sldMkLst>
      </pc:sldChg>
      <pc:sldChg chg="addSp delSp modSp new mod modClrScheme chgLayout">
        <pc:chgData name="C C" userId="58c016da926720ee" providerId="LiveId" clId="{ADED1403-7374-426A-86E9-4CCF06C4718F}" dt="2021-05-05T11:29:02.975" v="3666" actId="6549"/>
        <pc:sldMkLst>
          <pc:docMk/>
          <pc:sldMk cId="2203957293" sldId="283"/>
        </pc:sldMkLst>
        <pc:spChg chg="mod ord">
          <ac:chgData name="C C" userId="58c016da926720ee" providerId="LiveId" clId="{ADED1403-7374-426A-86E9-4CCF06C4718F}" dt="2021-05-05T11:26:55.693" v="3492" actId="700"/>
          <ac:spMkLst>
            <pc:docMk/>
            <pc:sldMk cId="2203957293" sldId="283"/>
            <ac:spMk id="2" creationId="{58293038-7A8E-4A35-97F5-564366259961}"/>
          </ac:spMkLst>
        </pc:spChg>
        <pc:spChg chg="del mod ord">
          <ac:chgData name="C C" userId="58c016da926720ee" providerId="LiveId" clId="{ADED1403-7374-426A-86E9-4CCF06C4718F}" dt="2021-05-05T11:26:55.693" v="3492" actId="700"/>
          <ac:spMkLst>
            <pc:docMk/>
            <pc:sldMk cId="2203957293" sldId="283"/>
            <ac:spMk id="3" creationId="{B320A2A3-FE75-4103-8448-38F8992CA4D8}"/>
          </ac:spMkLst>
        </pc:spChg>
        <pc:spChg chg="del">
          <ac:chgData name="C C" userId="58c016da926720ee" providerId="LiveId" clId="{ADED1403-7374-426A-86E9-4CCF06C4718F}" dt="2021-05-05T11:26:55.693" v="3492" actId="700"/>
          <ac:spMkLst>
            <pc:docMk/>
            <pc:sldMk cId="2203957293" sldId="283"/>
            <ac:spMk id="4" creationId="{C8F1A1D6-F969-4543-AE00-2D78F59F0A5E}"/>
          </ac:spMkLst>
        </pc:spChg>
        <pc:spChg chg="add mod ord">
          <ac:chgData name="C C" userId="58c016da926720ee" providerId="LiveId" clId="{ADED1403-7374-426A-86E9-4CCF06C4718F}" dt="2021-05-05T11:29:02.975" v="3666" actId="6549"/>
          <ac:spMkLst>
            <pc:docMk/>
            <pc:sldMk cId="2203957293" sldId="283"/>
            <ac:spMk id="5" creationId="{AAA62B3E-5C4E-40D4-8C65-C925F3E045E8}"/>
          </ac:spMkLst>
        </pc:spChg>
      </pc:sldChg>
      <pc:sldChg chg="addSp delSp modSp add mod chgLayout">
        <pc:chgData name="C C" userId="58c016da926720ee" providerId="LiveId" clId="{ADED1403-7374-426A-86E9-4CCF06C4718F}" dt="2021-05-05T11:34:49.942" v="4139" actId="313"/>
        <pc:sldMkLst>
          <pc:docMk/>
          <pc:sldMk cId="3746612454" sldId="284"/>
        </pc:sldMkLst>
        <pc:spChg chg="mod ord">
          <ac:chgData name="C C" userId="58c016da926720ee" providerId="LiveId" clId="{ADED1403-7374-426A-86E9-4CCF06C4718F}" dt="2021-05-05T11:30:27.180" v="3719" actId="113"/>
          <ac:spMkLst>
            <pc:docMk/>
            <pc:sldMk cId="3746612454" sldId="284"/>
            <ac:spMk id="2" creationId="{2DF80798-CB8D-4689-B832-151139E847E7}"/>
          </ac:spMkLst>
        </pc:spChg>
        <pc:spChg chg="add del mod">
          <ac:chgData name="C C" userId="58c016da926720ee" providerId="LiveId" clId="{ADED1403-7374-426A-86E9-4CCF06C4718F}" dt="2021-05-05T11:30:20.561" v="3717" actId="700"/>
          <ac:spMkLst>
            <pc:docMk/>
            <pc:sldMk cId="3746612454" sldId="284"/>
            <ac:spMk id="3" creationId="{5076F67E-AF94-4536-BD5A-7D7C6C6AA21C}"/>
          </ac:spMkLst>
        </pc:spChg>
        <pc:spChg chg="add mod ord">
          <ac:chgData name="C C" userId="58c016da926720ee" providerId="LiveId" clId="{ADED1403-7374-426A-86E9-4CCF06C4718F}" dt="2021-05-05T11:34:49.942" v="4139" actId="313"/>
          <ac:spMkLst>
            <pc:docMk/>
            <pc:sldMk cId="3746612454" sldId="284"/>
            <ac:spMk id="4" creationId="{DDB87FFB-50AC-43DE-8E7D-2F3EC5CF02E8}"/>
          </ac:spMkLst>
        </pc:spChg>
        <pc:spChg chg="add del mod ord">
          <ac:chgData name="C C" userId="58c016da926720ee" providerId="LiveId" clId="{ADED1403-7374-426A-86E9-4CCF06C4718F}" dt="2021-05-05T11:30:24.192" v="3718"/>
          <ac:spMkLst>
            <pc:docMk/>
            <pc:sldMk cId="3746612454" sldId="284"/>
            <ac:spMk id="5" creationId="{7AE8FF09-3DCC-4550-8031-09EB8BB2FBEE}"/>
          </ac:spMkLst>
        </pc:spChg>
        <pc:picChg chg="add mod">
          <ac:chgData name="C C" userId="58c016da926720ee" providerId="LiveId" clId="{ADED1403-7374-426A-86E9-4CCF06C4718F}" dt="2021-05-05T11:34:48.357" v="4138" actId="1076"/>
          <ac:picMkLst>
            <pc:docMk/>
            <pc:sldMk cId="3746612454" sldId="284"/>
            <ac:picMk id="8" creationId="{D8861F39-7ABA-467F-A085-E69305F58CB1}"/>
          </ac:picMkLst>
        </pc:picChg>
        <pc:picChg chg="del">
          <ac:chgData name="C C" userId="58c016da926720ee" providerId="LiveId" clId="{ADED1403-7374-426A-86E9-4CCF06C4718F}" dt="2021-05-05T11:30:11.402" v="3715" actId="478"/>
          <ac:picMkLst>
            <pc:docMk/>
            <pc:sldMk cId="3746612454" sldId="284"/>
            <ac:picMk id="7170" creationId="{508405BD-355F-4AC2-B84D-AEF6653F0638}"/>
          </ac:picMkLst>
        </pc:picChg>
        <pc:picChg chg="del">
          <ac:chgData name="C C" userId="58c016da926720ee" providerId="LiveId" clId="{ADED1403-7374-426A-86E9-4CCF06C4718F}" dt="2021-05-05T11:30:15.893" v="3716" actId="478"/>
          <ac:picMkLst>
            <pc:docMk/>
            <pc:sldMk cId="3746612454" sldId="284"/>
            <ac:picMk id="7172" creationId="{E98AEF24-8C97-425F-805B-E45D868FEA35}"/>
          </ac:picMkLst>
        </pc:picChg>
      </pc:sldChg>
      <pc:sldChg chg="addSp delSp modSp add mod ord modNotesTx">
        <pc:chgData name="C C" userId="58c016da926720ee" providerId="LiveId" clId="{ADED1403-7374-426A-86E9-4CCF06C4718F}" dt="2021-05-06T07:42:25.855" v="4596" actId="20578"/>
        <pc:sldMkLst>
          <pc:docMk/>
          <pc:sldMk cId="738425410" sldId="285"/>
        </pc:sldMkLst>
        <pc:spChg chg="mod">
          <ac:chgData name="C C" userId="58c016da926720ee" providerId="LiveId" clId="{ADED1403-7374-426A-86E9-4CCF06C4718F}" dt="2021-05-05T11:46:32.363" v="4163" actId="113"/>
          <ac:spMkLst>
            <pc:docMk/>
            <pc:sldMk cId="738425410" sldId="285"/>
            <ac:spMk id="2" creationId="{2DF80798-CB8D-4689-B832-151139E847E7}"/>
          </ac:spMkLst>
        </pc:spChg>
        <pc:spChg chg="add del mod">
          <ac:chgData name="C C" userId="58c016da926720ee" providerId="LiveId" clId="{ADED1403-7374-426A-86E9-4CCF06C4718F}" dt="2021-05-05T11:46:37.189" v="4165"/>
          <ac:spMkLst>
            <pc:docMk/>
            <pc:sldMk cId="738425410" sldId="285"/>
            <ac:spMk id="3" creationId="{A697AA66-2D33-4AF4-B9EE-AC6BE905C095}"/>
          </ac:spMkLst>
        </pc:spChg>
        <pc:spChg chg="mod">
          <ac:chgData name="C C" userId="58c016da926720ee" providerId="LiveId" clId="{ADED1403-7374-426A-86E9-4CCF06C4718F}" dt="2021-05-05T11:52:01.491" v="4589" actId="313"/>
          <ac:spMkLst>
            <pc:docMk/>
            <pc:sldMk cId="738425410" sldId="285"/>
            <ac:spMk id="4" creationId="{DDB87FFB-50AC-43DE-8E7D-2F3EC5CF02E8}"/>
          </ac:spMkLst>
        </pc:spChg>
        <pc:spChg chg="add del mod">
          <ac:chgData name="C C" userId="58c016da926720ee" providerId="LiveId" clId="{ADED1403-7374-426A-86E9-4CCF06C4718F}" dt="2021-05-05T11:49:14.832" v="4276" actId="22"/>
          <ac:spMkLst>
            <pc:docMk/>
            <pc:sldMk cId="738425410" sldId="285"/>
            <ac:spMk id="5" creationId="{0D75D3C6-14D9-49C5-A022-2A1906D649D5}"/>
          </ac:spMkLst>
        </pc:spChg>
        <pc:picChg chg="add del mod">
          <ac:chgData name="C C" userId="58c016da926720ee" providerId="LiveId" clId="{ADED1403-7374-426A-86E9-4CCF06C4718F}" dt="2021-05-05T11:48:21.173" v="4275" actId="478"/>
          <ac:picMkLst>
            <pc:docMk/>
            <pc:sldMk cId="738425410" sldId="285"/>
            <ac:picMk id="6" creationId="{C686501D-19F2-476B-A76A-C2BB1D517657}"/>
          </ac:picMkLst>
        </pc:picChg>
        <pc:picChg chg="del">
          <ac:chgData name="C C" userId="58c016da926720ee" providerId="LiveId" clId="{ADED1403-7374-426A-86E9-4CCF06C4718F}" dt="2021-05-05T11:46:33.928" v="4164" actId="478"/>
          <ac:picMkLst>
            <pc:docMk/>
            <pc:sldMk cId="738425410" sldId="285"/>
            <ac:picMk id="8" creationId="{D8861F39-7ABA-467F-A085-E69305F58CB1}"/>
          </ac:picMkLst>
        </pc:picChg>
        <pc:picChg chg="add mod ord">
          <ac:chgData name="C C" userId="58c016da926720ee" providerId="LiveId" clId="{ADED1403-7374-426A-86E9-4CCF06C4718F}" dt="2021-05-05T11:49:25.394" v="4280" actId="1076"/>
          <ac:picMkLst>
            <pc:docMk/>
            <pc:sldMk cId="738425410" sldId="285"/>
            <ac:picMk id="9" creationId="{0F425E5E-0D20-4BA4-8F8F-E9E6924F2F59}"/>
          </ac:picMkLst>
        </pc:picChg>
      </pc:sldChg>
      <pc:sldChg chg="addSp delSp modSp new mod modAnim">
        <pc:chgData name="C C" userId="58c016da926720ee" providerId="LiveId" clId="{ADED1403-7374-426A-86E9-4CCF06C4718F}" dt="2021-05-06T07:57:49.570" v="4735" actId="20577"/>
        <pc:sldMkLst>
          <pc:docMk/>
          <pc:sldMk cId="2760812710" sldId="286"/>
        </pc:sldMkLst>
        <pc:spChg chg="mod">
          <ac:chgData name="C C" userId="58c016da926720ee" providerId="LiveId" clId="{ADED1403-7374-426A-86E9-4CCF06C4718F}" dt="2021-05-06T07:57:49.570" v="4735" actId="20577"/>
          <ac:spMkLst>
            <pc:docMk/>
            <pc:sldMk cId="2760812710" sldId="286"/>
            <ac:spMk id="2" creationId="{FCAA1B1E-2D29-4391-BC3D-5FE1897998A0}"/>
          </ac:spMkLst>
        </pc:spChg>
        <pc:spChg chg="del">
          <ac:chgData name="C C" userId="58c016da926720ee" providerId="LiveId" clId="{ADED1403-7374-426A-86E9-4CCF06C4718F}" dt="2021-05-06T07:45:21.855" v="4634"/>
          <ac:spMkLst>
            <pc:docMk/>
            <pc:sldMk cId="2760812710" sldId="286"/>
            <ac:spMk id="4" creationId="{C93071BE-4C07-4132-A1FD-3525EBABB5C5}"/>
          </ac:spMkLst>
        </pc:spChg>
        <pc:picChg chg="add del mod">
          <ac:chgData name="C C" userId="58c016da926720ee" providerId="LiveId" clId="{ADED1403-7374-426A-86E9-4CCF06C4718F}" dt="2021-05-06T07:45:21.153" v="4633" actId="21"/>
          <ac:picMkLst>
            <pc:docMk/>
            <pc:sldMk cId="2760812710" sldId="286"/>
            <ac:picMk id="6" creationId="{DC987FA7-A6AF-469A-95C5-AF115E7AB864}"/>
          </ac:picMkLst>
        </pc:picChg>
        <pc:picChg chg="add mod">
          <ac:chgData name="C C" userId="58c016da926720ee" providerId="LiveId" clId="{ADED1403-7374-426A-86E9-4CCF06C4718F}" dt="2021-05-06T07:45:21.855" v="4634"/>
          <ac:picMkLst>
            <pc:docMk/>
            <pc:sldMk cId="2760812710" sldId="286"/>
            <ac:picMk id="7" creationId="{C5F7450E-0C15-48CA-977B-EF54104AC563}"/>
          </ac:picMkLst>
        </pc:picChg>
        <pc:picChg chg="add mod">
          <ac:chgData name="C C" userId="58c016da926720ee" providerId="LiveId" clId="{ADED1403-7374-426A-86E9-4CCF06C4718F}" dt="2021-05-06T07:57:38.719" v="4706" actId="1076"/>
          <ac:picMkLst>
            <pc:docMk/>
            <pc:sldMk cId="2760812710" sldId="286"/>
            <ac:picMk id="9" creationId="{76011A21-51EF-4EED-AB60-305CD36DD77A}"/>
          </ac:picMkLst>
        </pc:picChg>
      </pc:sldChg>
      <pc:sldChg chg="addSp delSp modSp new mod ord modClrScheme chgLayout">
        <pc:chgData name="C C" userId="58c016da926720ee" providerId="LiveId" clId="{ADED1403-7374-426A-86E9-4CCF06C4718F}" dt="2021-05-06T07:53:06.250" v="4700" actId="20577"/>
        <pc:sldMkLst>
          <pc:docMk/>
          <pc:sldMk cId="2728099456" sldId="287"/>
        </pc:sldMkLst>
        <pc:spChg chg="del mod ord">
          <ac:chgData name="C C" userId="58c016da926720ee" providerId="LiveId" clId="{ADED1403-7374-426A-86E9-4CCF06C4718F}" dt="2021-05-06T07:50:49.599" v="4659" actId="700"/>
          <ac:spMkLst>
            <pc:docMk/>
            <pc:sldMk cId="2728099456" sldId="287"/>
            <ac:spMk id="2" creationId="{4248933E-8639-43BA-8131-37B7E240DF1C}"/>
          </ac:spMkLst>
        </pc:spChg>
        <pc:spChg chg="del mod ord">
          <ac:chgData name="C C" userId="58c016da926720ee" providerId="LiveId" clId="{ADED1403-7374-426A-86E9-4CCF06C4718F}" dt="2021-05-06T07:50:49.599" v="4659" actId="700"/>
          <ac:spMkLst>
            <pc:docMk/>
            <pc:sldMk cId="2728099456" sldId="287"/>
            <ac:spMk id="3" creationId="{71403591-4D8F-48E2-B6BF-C13E157E8504}"/>
          </ac:spMkLst>
        </pc:spChg>
        <pc:spChg chg="del">
          <ac:chgData name="C C" userId="58c016da926720ee" providerId="LiveId" clId="{ADED1403-7374-426A-86E9-4CCF06C4718F}" dt="2021-05-06T07:50:49.599" v="4659" actId="700"/>
          <ac:spMkLst>
            <pc:docMk/>
            <pc:sldMk cId="2728099456" sldId="287"/>
            <ac:spMk id="4" creationId="{E748AC9E-D42F-4C81-9AD1-171A8D7DB0EB}"/>
          </ac:spMkLst>
        </pc:spChg>
        <pc:spChg chg="add mod ord">
          <ac:chgData name="C C" userId="58c016da926720ee" providerId="LiveId" clId="{ADED1403-7374-426A-86E9-4CCF06C4718F}" dt="2021-05-06T07:53:06.250" v="4700" actId="20577"/>
          <ac:spMkLst>
            <pc:docMk/>
            <pc:sldMk cId="2728099456" sldId="287"/>
            <ac:spMk id="6" creationId="{DCE6CDE6-6C11-40B9-854C-2FD1B99A7BB9}"/>
          </ac:spMkLst>
        </pc:spChg>
        <pc:spChg chg="add mod ord">
          <ac:chgData name="C C" userId="58c016da926720ee" providerId="LiveId" clId="{ADED1403-7374-426A-86E9-4CCF06C4718F}" dt="2021-05-06T07:50:49.599" v="4659" actId="700"/>
          <ac:spMkLst>
            <pc:docMk/>
            <pc:sldMk cId="2728099456" sldId="287"/>
            <ac:spMk id="7" creationId="{EDE6ED5F-6A7B-4FC5-8A36-282209539319}"/>
          </ac:spMkLst>
        </pc:spChg>
        <pc:picChg chg="add mod">
          <ac:chgData name="C C" userId="58c016da926720ee" providerId="LiveId" clId="{ADED1403-7374-426A-86E9-4CCF06C4718F}" dt="2021-05-06T07:51:51.125" v="4677" actId="1076"/>
          <ac:picMkLst>
            <pc:docMk/>
            <pc:sldMk cId="2728099456" sldId="287"/>
            <ac:picMk id="5" creationId="{88ECDA3A-C745-4158-8BAA-B859A8A4A432}"/>
          </ac:picMkLst>
        </pc:picChg>
      </pc:sldChg>
      <pc:sldChg chg="modSp add mod">
        <pc:chgData name="C C" userId="58c016da926720ee" providerId="LiveId" clId="{ADED1403-7374-426A-86E9-4CCF06C4718F}" dt="2021-05-06T11:46:58.882" v="5780" actId="20577"/>
        <pc:sldMkLst>
          <pc:docMk/>
          <pc:sldMk cId="1390729152" sldId="288"/>
        </pc:sldMkLst>
        <pc:spChg chg="mod">
          <ac:chgData name="C C" userId="58c016da926720ee" providerId="LiveId" clId="{ADED1403-7374-426A-86E9-4CCF06C4718F}" dt="2021-05-06T11:45:18.307" v="5467" actId="20577"/>
          <ac:spMkLst>
            <pc:docMk/>
            <pc:sldMk cId="1390729152" sldId="288"/>
            <ac:spMk id="2" creationId="{58293038-7A8E-4A35-97F5-564366259961}"/>
          </ac:spMkLst>
        </pc:spChg>
        <pc:spChg chg="mod">
          <ac:chgData name="C C" userId="58c016da926720ee" providerId="LiveId" clId="{ADED1403-7374-426A-86E9-4CCF06C4718F}" dt="2021-05-06T11:46:58.882" v="5780" actId="20577"/>
          <ac:spMkLst>
            <pc:docMk/>
            <pc:sldMk cId="1390729152" sldId="288"/>
            <ac:spMk id="5" creationId="{AAA62B3E-5C4E-40D4-8C65-C925F3E045E8}"/>
          </ac:spMkLst>
        </pc:spChg>
      </pc:sldChg>
      <pc:sldChg chg="addSp modSp add mod">
        <pc:chgData name="C C" userId="58c016da926720ee" providerId="LiveId" clId="{ADED1403-7374-426A-86E9-4CCF06C4718F}" dt="2021-05-06T11:54:58.430" v="5867" actId="6549"/>
        <pc:sldMkLst>
          <pc:docMk/>
          <pc:sldMk cId="2752614944" sldId="429"/>
        </pc:sldMkLst>
        <pc:spChg chg="mod">
          <ac:chgData name="C C" userId="58c016da926720ee" providerId="LiveId" clId="{ADED1403-7374-426A-86E9-4CCF06C4718F}" dt="2021-05-06T11:54:58.430" v="5867" actId="6549"/>
          <ac:spMkLst>
            <pc:docMk/>
            <pc:sldMk cId="2752614944" sldId="429"/>
            <ac:spMk id="8" creationId="{06E593B4-A149-4F3A-B460-AFC438C2C33A}"/>
          </ac:spMkLst>
        </pc:spChg>
        <pc:picChg chg="add mod">
          <ac:chgData name="C C" userId="58c016da926720ee" providerId="LiveId" clId="{ADED1403-7374-426A-86E9-4CCF06C4718F}" dt="2021-05-06T11:54:05.983" v="5798" actId="1076"/>
          <ac:picMkLst>
            <pc:docMk/>
            <pc:sldMk cId="2752614944" sldId="429"/>
            <ac:picMk id="5" creationId="{6BF4B575-4A78-4E45-AF41-E908DB4D936D}"/>
          </ac:picMkLst>
        </pc:picChg>
        <pc:picChg chg="mod">
          <ac:chgData name="C C" userId="58c016da926720ee" providerId="LiveId" clId="{ADED1403-7374-426A-86E9-4CCF06C4718F}" dt="2021-05-06T11:54:04.557" v="5797" actId="1076"/>
          <ac:picMkLst>
            <pc:docMk/>
            <pc:sldMk cId="2752614944" sldId="429"/>
            <ac:picMk id="10244" creationId="{E59778D3-CAA1-4120-9FB6-E187C28023AC}"/>
          </ac:picMkLst>
        </pc:picChg>
      </pc:sldChg>
      <pc:sldChg chg="addSp delSp modSp new mod ord modClrScheme chgLayout">
        <pc:chgData name="C C" userId="58c016da926720ee" providerId="LiveId" clId="{ADED1403-7374-426A-86E9-4CCF06C4718F}" dt="2021-05-09T10:01:08.137" v="5888"/>
        <pc:sldMkLst>
          <pc:docMk/>
          <pc:sldMk cId="1056931581" sldId="430"/>
        </pc:sldMkLst>
        <pc:spChg chg="del mod ord">
          <ac:chgData name="C C" userId="58c016da926720ee" providerId="LiveId" clId="{ADED1403-7374-426A-86E9-4CCF06C4718F}" dt="2021-05-09T09:26:27.017" v="5878" actId="700"/>
          <ac:spMkLst>
            <pc:docMk/>
            <pc:sldMk cId="1056931581" sldId="430"/>
            <ac:spMk id="2" creationId="{0A6ECAAD-9C21-4DEA-96B0-B5E234198FC5}"/>
          </ac:spMkLst>
        </pc:spChg>
        <pc:spChg chg="del mod ord">
          <ac:chgData name="C C" userId="58c016da926720ee" providerId="LiveId" clId="{ADED1403-7374-426A-86E9-4CCF06C4718F}" dt="2021-05-09T09:26:27.017" v="5878" actId="700"/>
          <ac:spMkLst>
            <pc:docMk/>
            <pc:sldMk cId="1056931581" sldId="430"/>
            <ac:spMk id="3" creationId="{6F69571C-7377-441C-8E71-C5ED811F92D1}"/>
          </ac:spMkLst>
        </pc:spChg>
        <pc:spChg chg="del">
          <ac:chgData name="C C" userId="58c016da926720ee" providerId="LiveId" clId="{ADED1403-7374-426A-86E9-4CCF06C4718F}" dt="2021-05-09T09:26:27.017" v="5878" actId="700"/>
          <ac:spMkLst>
            <pc:docMk/>
            <pc:sldMk cId="1056931581" sldId="430"/>
            <ac:spMk id="4" creationId="{83289093-37FA-4A25-8371-8569E3F9B225}"/>
          </ac:spMkLst>
        </pc:spChg>
        <pc:spChg chg="add mod ord">
          <ac:chgData name="C C" userId="58c016da926720ee" providerId="LiveId" clId="{ADED1403-7374-426A-86E9-4CCF06C4718F}" dt="2021-05-09T09:26:27.017" v="5878" actId="700"/>
          <ac:spMkLst>
            <pc:docMk/>
            <pc:sldMk cId="1056931581" sldId="430"/>
            <ac:spMk id="5" creationId="{6A483A7E-753B-41F8-A55F-03576D788D8E}"/>
          </ac:spMkLst>
        </pc:spChg>
        <pc:spChg chg="add mod ord">
          <ac:chgData name="C C" userId="58c016da926720ee" providerId="LiveId" clId="{ADED1403-7374-426A-86E9-4CCF06C4718F}" dt="2021-05-09T09:26:27.017" v="5878" actId="700"/>
          <ac:spMkLst>
            <pc:docMk/>
            <pc:sldMk cId="1056931581" sldId="430"/>
            <ac:spMk id="6" creationId="{FDF81DF1-0DA9-47F3-8DAD-4A16ABA76E35}"/>
          </ac:spMkLst>
        </pc:spChg>
        <pc:picChg chg="add mod">
          <ac:chgData name="C C" userId="58c016da926720ee" providerId="LiveId" clId="{ADED1403-7374-426A-86E9-4CCF06C4718F}" dt="2021-05-09T09:26:38.385" v="5883" actId="1076"/>
          <ac:picMkLst>
            <pc:docMk/>
            <pc:sldMk cId="1056931581" sldId="430"/>
            <ac:picMk id="7" creationId="{7B5B8746-52F3-49F1-8B7C-E8BDC9B8F712}"/>
          </ac:picMkLst>
        </pc:picChg>
      </pc:sldChg>
      <pc:sldChg chg="addSp delSp modSp add del mod">
        <pc:chgData name="C C" userId="58c016da926720ee" providerId="LiveId" clId="{ADED1403-7374-426A-86E9-4CCF06C4718F}" dt="2021-05-06T11:54:10.727" v="5800" actId="47"/>
        <pc:sldMkLst>
          <pc:docMk/>
          <pc:sldMk cId="3451506310" sldId="430"/>
        </pc:sldMkLst>
        <pc:spChg chg="mod">
          <ac:chgData name="C C" userId="58c016da926720ee" providerId="LiveId" clId="{ADED1403-7374-426A-86E9-4CCF06C4718F}" dt="2021-05-06T11:54:09.234" v="5799" actId="21"/>
          <ac:spMkLst>
            <pc:docMk/>
            <pc:sldMk cId="3451506310" sldId="430"/>
            <ac:spMk id="3" creationId="{2463C289-B076-458E-8C17-AF25F83E6F45}"/>
          </ac:spMkLst>
        </pc:spChg>
        <pc:spChg chg="add mod">
          <ac:chgData name="C C" userId="58c016da926720ee" providerId="LiveId" clId="{ADED1403-7374-426A-86E9-4CCF06C4718F}" dt="2021-05-06T11:53:52.104" v="5790" actId="21"/>
          <ac:spMkLst>
            <pc:docMk/>
            <pc:sldMk cId="3451506310" sldId="430"/>
            <ac:spMk id="4" creationId="{48A50235-D5A6-42EE-9BF0-9644E7B7D9C5}"/>
          </ac:spMkLst>
        </pc:spChg>
        <pc:picChg chg="del">
          <ac:chgData name="C C" userId="58c016da926720ee" providerId="LiveId" clId="{ADED1403-7374-426A-86E9-4CCF06C4718F}" dt="2021-05-06T11:53:52.104" v="5790" actId="21"/>
          <ac:picMkLst>
            <pc:docMk/>
            <pc:sldMk cId="3451506310" sldId="430"/>
            <ac:picMk id="15366" creationId="{8062B5C4-BCE9-4AC2-AFF0-982CA73ED8F2}"/>
          </ac:picMkLst>
        </pc:picChg>
      </pc:sldChg>
      <pc:sldChg chg="addSp delSp modSp add mod modClrScheme chgLayout">
        <pc:chgData name="C C" userId="58c016da926720ee" providerId="LiveId" clId="{ADED1403-7374-426A-86E9-4CCF06C4718F}" dt="2021-05-09T11:10:03.499" v="6484" actId="1076"/>
        <pc:sldMkLst>
          <pc:docMk/>
          <pc:sldMk cId="2699363452" sldId="431"/>
        </pc:sldMkLst>
        <pc:spChg chg="mod ord">
          <ac:chgData name="C C" userId="58c016da926720ee" providerId="LiveId" clId="{ADED1403-7374-426A-86E9-4CCF06C4718F}" dt="2021-05-09T10:59:25.443" v="5923" actId="700"/>
          <ac:spMkLst>
            <pc:docMk/>
            <pc:sldMk cId="2699363452" sldId="431"/>
            <ac:spMk id="2" creationId="{D0D1CB08-FF31-4BF4-B6CD-54A0B0411EC2}"/>
          </ac:spMkLst>
        </pc:spChg>
        <pc:spChg chg="add del mod ord">
          <ac:chgData name="C C" userId="58c016da926720ee" providerId="LiveId" clId="{ADED1403-7374-426A-86E9-4CCF06C4718F}" dt="2021-05-09T10:59:25.443" v="5923" actId="700"/>
          <ac:spMkLst>
            <pc:docMk/>
            <pc:sldMk cId="2699363452" sldId="431"/>
            <ac:spMk id="4" creationId="{85B5AAE2-9FF2-4845-8B91-6EFB2442756C}"/>
          </ac:spMkLst>
        </pc:spChg>
        <pc:spChg chg="add del mod">
          <ac:chgData name="C C" userId="58c016da926720ee" providerId="LiveId" clId="{ADED1403-7374-426A-86E9-4CCF06C4718F}" dt="2021-05-09T10:59:25.443" v="5923" actId="700"/>
          <ac:spMkLst>
            <pc:docMk/>
            <pc:sldMk cId="2699363452" sldId="431"/>
            <ac:spMk id="6" creationId="{FB99BF0E-62F4-46C8-A591-F2E0C28FED77}"/>
          </ac:spMkLst>
        </pc:spChg>
        <pc:spChg chg="add mod ord">
          <ac:chgData name="C C" userId="58c016da926720ee" providerId="LiveId" clId="{ADED1403-7374-426A-86E9-4CCF06C4718F}" dt="2021-05-09T10:59:25.443" v="5923" actId="700"/>
          <ac:spMkLst>
            <pc:docMk/>
            <pc:sldMk cId="2699363452" sldId="431"/>
            <ac:spMk id="8" creationId="{DE180B3B-0374-4FA1-A576-3B1C8CFDB465}"/>
          </ac:spMkLst>
        </pc:spChg>
        <pc:picChg chg="del">
          <ac:chgData name="C C" userId="58c016da926720ee" providerId="LiveId" clId="{ADED1403-7374-426A-86E9-4CCF06C4718F}" dt="2021-05-09T10:58:15.674" v="5921" actId="478"/>
          <ac:picMkLst>
            <pc:docMk/>
            <pc:sldMk cId="2699363452" sldId="431"/>
            <ac:picMk id="7" creationId="{F5C5C911-3885-458B-A22F-4D7FB42366A7}"/>
          </ac:picMkLst>
        </pc:picChg>
        <pc:picChg chg="del">
          <ac:chgData name="C C" userId="58c016da926720ee" providerId="LiveId" clId="{ADED1403-7374-426A-86E9-4CCF06C4718F}" dt="2021-05-09T10:58:16.905" v="5922" actId="478"/>
          <ac:picMkLst>
            <pc:docMk/>
            <pc:sldMk cId="2699363452" sldId="431"/>
            <ac:picMk id="9" creationId="{3AF86CEF-354D-4C23-A67B-99418349FC27}"/>
          </ac:picMkLst>
        </pc:picChg>
        <pc:picChg chg="add mod">
          <ac:chgData name="C C" userId="58c016da926720ee" providerId="LiveId" clId="{ADED1403-7374-426A-86E9-4CCF06C4718F}" dt="2021-05-09T11:10:03.499" v="6484" actId="1076"/>
          <ac:picMkLst>
            <pc:docMk/>
            <pc:sldMk cId="2699363452" sldId="431"/>
            <ac:picMk id="11" creationId="{4D822564-E21C-43FA-9BA8-1DEDB149B6D6}"/>
          </ac:picMkLst>
        </pc:picChg>
      </pc:sldChg>
      <pc:sldChg chg="modSp new del mod">
        <pc:chgData name="C C" userId="58c016da926720ee" providerId="LiveId" clId="{ADED1403-7374-426A-86E9-4CCF06C4718F}" dt="2021-05-09T10:58:09.433" v="5918" actId="47"/>
        <pc:sldMkLst>
          <pc:docMk/>
          <pc:sldMk cId="3342614345" sldId="431"/>
        </pc:sldMkLst>
        <pc:spChg chg="mod">
          <ac:chgData name="C C" userId="58c016da926720ee" providerId="LiveId" clId="{ADED1403-7374-426A-86E9-4CCF06C4718F}" dt="2021-05-09T10:58:07.121" v="5917" actId="20577"/>
          <ac:spMkLst>
            <pc:docMk/>
            <pc:sldMk cId="3342614345" sldId="431"/>
            <ac:spMk id="2" creationId="{61332DF3-BD25-4B0C-8494-FF9A9AC8C6BB}"/>
          </ac:spMkLst>
        </pc:spChg>
      </pc:sldChg>
      <pc:sldChg chg="modSp new mod">
        <pc:chgData name="C C" userId="58c016da926720ee" providerId="LiveId" clId="{ADED1403-7374-426A-86E9-4CCF06C4718F}" dt="2021-05-09T11:18:44.529" v="6963" actId="6549"/>
        <pc:sldMkLst>
          <pc:docMk/>
          <pc:sldMk cId="2009940479" sldId="432"/>
        </pc:sldMkLst>
        <pc:spChg chg="mod">
          <ac:chgData name="C C" userId="58c016da926720ee" providerId="LiveId" clId="{ADED1403-7374-426A-86E9-4CCF06C4718F}" dt="2021-05-09T10:59:50.181" v="5962" actId="5793"/>
          <ac:spMkLst>
            <pc:docMk/>
            <pc:sldMk cId="2009940479" sldId="432"/>
            <ac:spMk id="2" creationId="{51D9E505-AD67-497F-B467-DE571C37D3C7}"/>
          </ac:spMkLst>
        </pc:spChg>
        <pc:spChg chg="mod">
          <ac:chgData name="C C" userId="58c016da926720ee" providerId="LiveId" clId="{ADED1403-7374-426A-86E9-4CCF06C4718F}" dt="2021-05-09T11:18:44.529" v="6963" actId="6549"/>
          <ac:spMkLst>
            <pc:docMk/>
            <pc:sldMk cId="2009940479" sldId="432"/>
            <ac:spMk id="3" creationId="{5BE3E37D-B93F-4A87-866F-09DCD615A11D}"/>
          </ac:spMkLst>
        </pc:spChg>
      </pc:sldChg>
    </pc:docChg>
  </pc:docChgLst>
  <pc:docChgLst>
    <pc:chgData name="C C" userId="58c016da926720ee" providerId="LiveId" clId="{33C9DFBB-656C-4025-AB77-B87ED8ECC95D}"/>
    <pc:docChg chg="undo custSel addSld delSld modSld sldOrd">
      <pc:chgData name="C C" userId="58c016da926720ee" providerId="LiveId" clId="{33C9DFBB-656C-4025-AB77-B87ED8ECC95D}" dt="2021-11-25T11:00:03.707" v="4158" actId="20577"/>
      <pc:docMkLst>
        <pc:docMk/>
      </pc:docMkLst>
      <pc:sldChg chg="modSp mod">
        <pc:chgData name="C C" userId="58c016da926720ee" providerId="LiveId" clId="{33C9DFBB-656C-4025-AB77-B87ED8ECC95D}" dt="2021-11-25T08:46:43.514" v="35" actId="20577"/>
        <pc:sldMkLst>
          <pc:docMk/>
          <pc:sldMk cId="548896134" sldId="256"/>
        </pc:sldMkLst>
        <pc:spChg chg="mod">
          <ac:chgData name="C C" userId="58c016da926720ee" providerId="LiveId" clId="{33C9DFBB-656C-4025-AB77-B87ED8ECC95D}" dt="2021-11-25T08:46:43.514" v="35" actId="20577"/>
          <ac:spMkLst>
            <pc:docMk/>
            <pc:sldMk cId="548896134" sldId="256"/>
            <ac:spMk id="2" creationId="{A3D8D65C-6706-474E-BED5-5675C19F9359}"/>
          </ac:spMkLst>
        </pc:spChg>
      </pc:sldChg>
      <pc:sldChg chg="del">
        <pc:chgData name="C C" userId="58c016da926720ee" providerId="LiveId" clId="{33C9DFBB-656C-4025-AB77-B87ED8ECC95D}" dt="2021-11-25T08:46:49.205" v="36" actId="47"/>
        <pc:sldMkLst>
          <pc:docMk/>
          <pc:sldMk cId="4261216236" sldId="257"/>
        </pc:sldMkLst>
      </pc:sldChg>
      <pc:sldChg chg="add del">
        <pc:chgData name="C C" userId="58c016da926720ee" providerId="LiveId" clId="{33C9DFBB-656C-4025-AB77-B87ED8ECC95D}" dt="2021-11-25T09:24:08.932" v="1408" actId="47"/>
        <pc:sldMkLst>
          <pc:docMk/>
          <pc:sldMk cId="4082982918" sldId="258"/>
        </pc:sldMkLst>
      </pc:sldChg>
      <pc:sldChg chg="add del">
        <pc:chgData name="C C" userId="58c016da926720ee" providerId="LiveId" clId="{33C9DFBB-656C-4025-AB77-B87ED8ECC95D}" dt="2021-11-25T09:24:08.932" v="1408" actId="47"/>
        <pc:sldMkLst>
          <pc:docMk/>
          <pc:sldMk cId="3171919734" sldId="259"/>
        </pc:sldMkLst>
      </pc:sldChg>
      <pc:sldChg chg="add del">
        <pc:chgData name="C C" userId="58c016da926720ee" providerId="LiveId" clId="{33C9DFBB-656C-4025-AB77-B87ED8ECC95D}" dt="2021-11-25T09:24:08.932" v="1408" actId="47"/>
        <pc:sldMkLst>
          <pc:docMk/>
          <pc:sldMk cId="3969175249" sldId="260"/>
        </pc:sldMkLst>
      </pc:sldChg>
      <pc:sldChg chg="modSp mod">
        <pc:chgData name="C C" userId="58c016da926720ee" providerId="LiveId" clId="{33C9DFBB-656C-4025-AB77-B87ED8ECC95D}" dt="2021-11-25T10:20:22.901" v="2850" actId="20577"/>
        <pc:sldMkLst>
          <pc:docMk/>
          <pc:sldMk cId="3509422496" sldId="261"/>
        </pc:sldMkLst>
        <pc:spChg chg="mod">
          <ac:chgData name="C C" userId="58c016da926720ee" providerId="LiveId" clId="{33C9DFBB-656C-4025-AB77-B87ED8ECC95D}" dt="2021-11-25T10:20:22.901" v="2850" actId="20577"/>
          <ac:spMkLst>
            <pc:docMk/>
            <pc:sldMk cId="3509422496" sldId="261"/>
            <ac:spMk id="3" creationId="{2F3C4022-0EDF-48E7-9658-37B90CBA46AE}"/>
          </ac:spMkLst>
        </pc:spChg>
      </pc:sldChg>
      <pc:sldChg chg="add del">
        <pc:chgData name="C C" userId="58c016da926720ee" providerId="LiveId" clId="{33C9DFBB-656C-4025-AB77-B87ED8ECC95D}" dt="2021-11-25T09:24:08.932" v="1408" actId="47"/>
        <pc:sldMkLst>
          <pc:docMk/>
          <pc:sldMk cId="200518749" sldId="262"/>
        </pc:sldMkLst>
      </pc:sldChg>
      <pc:sldChg chg="add del">
        <pc:chgData name="C C" userId="58c016da926720ee" providerId="LiveId" clId="{33C9DFBB-656C-4025-AB77-B87ED8ECC95D}" dt="2021-11-25T09:24:08.932" v="1408" actId="47"/>
        <pc:sldMkLst>
          <pc:docMk/>
          <pc:sldMk cId="637453731" sldId="263"/>
        </pc:sldMkLst>
      </pc:sldChg>
      <pc:sldChg chg="add del">
        <pc:chgData name="C C" userId="58c016da926720ee" providerId="LiveId" clId="{33C9DFBB-656C-4025-AB77-B87ED8ECC95D}" dt="2021-11-25T09:24:08.932" v="1408" actId="47"/>
        <pc:sldMkLst>
          <pc:docMk/>
          <pc:sldMk cId="751422637" sldId="264"/>
        </pc:sldMkLst>
      </pc:sldChg>
      <pc:sldChg chg="add del">
        <pc:chgData name="C C" userId="58c016da926720ee" providerId="LiveId" clId="{33C9DFBB-656C-4025-AB77-B87ED8ECC95D}" dt="2021-11-25T09:24:08.932" v="1408" actId="47"/>
        <pc:sldMkLst>
          <pc:docMk/>
          <pc:sldMk cId="339734053" sldId="266"/>
        </pc:sldMkLst>
      </pc:sldChg>
      <pc:sldChg chg="add del">
        <pc:chgData name="C C" userId="58c016da926720ee" providerId="LiveId" clId="{33C9DFBB-656C-4025-AB77-B87ED8ECC95D}" dt="2021-11-25T09:24:08.932" v="1408" actId="47"/>
        <pc:sldMkLst>
          <pc:docMk/>
          <pc:sldMk cId="1721207975" sldId="268"/>
        </pc:sldMkLst>
      </pc:sldChg>
      <pc:sldChg chg="add del">
        <pc:chgData name="C C" userId="58c016da926720ee" providerId="LiveId" clId="{33C9DFBB-656C-4025-AB77-B87ED8ECC95D}" dt="2021-11-25T09:24:08.932" v="1408" actId="47"/>
        <pc:sldMkLst>
          <pc:docMk/>
          <pc:sldMk cId="2693231966" sldId="269"/>
        </pc:sldMkLst>
      </pc:sldChg>
      <pc:sldChg chg="add del">
        <pc:chgData name="C C" userId="58c016da926720ee" providerId="LiveId" clId="{33C9DFBB-656C-4025-AB77-B87ED8ECC95D}" dt="2021-11-25T09:24:08.932" v="1408" actId="47"/>
        <pc:sldMkLst>
          <pc:docMk/>
          <pc:sldMk cId="2064732161" sldId="270"/>
        </pc:sldMkLst>
      </pc:sldChg>
      <pc:sldChg chg="add del">
        <pc:chgData name="C C" userId="58c016da926720ee" providerId="LiveId" clId="{33C9DFBB-656C-4025-AB77-B87ED8ECC95D}" dt="2021-11-25T09:24:08.932" v="1408" actId="47"/>
        <pc:sldMkLst>
          <pc:docMk/>
          <pc:sldMk cId="1413472060" sldId="271"/>
        </pc:sldMkLst>
      </pc:sldChg>
      <pc:sldChg chg="add del">
        <pc:chgData name="C C" userId="58c016da926720ee" providerId="LiveId" clId="{33C9DFBB-656C-4025-AB77-B87ED8ECC95D}" dt="2021-11-25T09:24:08.932" v="1408" actId="47"/>
        <pc:sldMkLst>
          <pc:docMk/>
          <pc:sldMk cId="294830781" sldId="275"/>
        </pc:sldMkLst>
      </pc:sldChg>
      <pc:sldChg chg="add del">
        <pc:chgData name="C C" userId="58c016da926720ee" providerId="LiveId" clId="{33C9DFBB-656C-4025-AB77-B87ED8ECC95D}" dt="2021-11-25T09:24:08.932" v="1408" actId="47"/>
        <pc:sldMkLst>
          <pc:docMk/>
          <pc:sldMk cId="4276211750" sldId="276"/>
        </pc:sldMkLst>
      </pc:sldChg>
      <pc:sldChg chg="add del">
        <pc:chgData name="C C" userId="58c016da926720ee" providerId="LiveId" clId="{33C9DFBB-656C-4025-AB77-B87ED8ECC95D}" dt="2021-11-25T09:24:08.932" v="1408" actId="47"/>
        <pc:sldMkLst>
          <pc:docMk/>
          <pc:sldMk cId="3165418319" sldId="277"/>
        </pc:sldMkLst>
      </pc:sldChg>
      <pc:sldChg chg="add del">
        <pc:chgData name="C C" userId="58c016da926720ee" providerId="LiveId" clId="{33C9DFBB-656C-4025-AB77-B87ED8ECC95D}" dt="2021-11-25T09:24:08.932" v="1408" actId="47"/>
        <pc:sldMkLst>
          <pc:docMk/>
          <pc:sldMk cId="2285132111" sldId="278"/>
        </pc:sldMkLst>
      </pc:sldChg>
      <pc:sldChg chg="add del">
        <pc:chgData name="C C" userId="58c016da926720ee" providerId="LiveId" clId="{33C9DFBB-656C-4025-AB77-B87ED8ECC95D}" dt="2021-11-25T09:24:08.932" v="1408" actId="47"/>
        <pc:sldMkLst>
          <pc:docMk/>
          <pc:sldMk cId="1639407339" sldId="279"/>
        </pc:sldMkLst>
      </pc:sldChg>
      <pc:sldChg chg="add del">
        <pc:chgData name="C C" userId="58c016da926720ee" providerId="LiveId" clId="{33C9DFBB-656C-4025-AB77-B87ED8ECC95D}" dt="2021-11-25T09:24:08.932" v="1408" actId="47"/>
        <pc:sldMkLst>
          <pc:docMk/>
          <pc:sldMk cId="3345767106" sldId="281"/>
        </pc:sldMkLst>
      </pc:sldChg>
      <pc:sldChg chg="add del">
        <pc:chgData name="C C" userId="58c016da926720ee" providerId="LiveId" clId="{33C9DFBB-656C-4025-AB77-B87ED8ECC95D}" dt="2021-11-25T09:24:08.932" v="1408" actId="47"/>
        <pc:sldMkLst>
          <pc:docMk/>
          <pc:sldMk cId="3598661300" sldId="282"/>
        </pc:sldMkLst>
      </pc:sldChg>
      <pc:sldChg chg="add del">
        <pc:chgData name="C C" userId="58c016da926720ee" providerId="LiveId" clId="{33C9DFBB-656C-4025-AB77-B87ED8ECC95D}" dt="2021-11-25T09:24:08.932" v="1408" actId="47"/>
        <pc:sldMkLst>
          <pc:docMk/>
          <pc:sldMk cId="2203957293" sldId="283"/>
        </pc:sldMkLst>
      </pc:sldChg>
      <pc:sldChg chg="add del">
        <pc:chgData name="C C" userId="58c016da926720ee" providerId="LiveId" clId="{33C9DFBB-656C-4025-AB77-B87ED8ECC95D}" dt="2021-11-25T09:24:08.932" v="1408" actId="47"/>
        <pc:sldMkLst>
          <pc:docMk/>
          <pc:sldMk cId="3746612454" sldId="284"/>
        </pc:sldMkLst>
      </pc:sldChg>
      <pc:sldChg chg="add del">
        <pc:chgData name="C C" userId="58c016da926720ee" providerId="LiveId" clId="{33C9DFBB-656C-4025-AB77-B87ED8ECC95D}" dt="2021-11-25T09:24:08.932" v="1408" actId="47"/>
        <pc:sldMkLst>
          <pc:docMk/>
          <pc:sldMk cId="738425410" sldId="285"/>
        </pc:sldMkLst>
      </pc:sldChg>
      <pc:sldChg chg="add del">
        <pc:chgData name="C C" userId="58c016da926720ee" providerId="LiveId" clId="{33C9DFBB-656C-4025-AB77-B87ED8ECC95D}" dt="2021-11-25T09:24:08.932" v="1408" actId="47"/>
        <pc:sldMkLst>
          <pc:docMk/>
          <pc:sldMk cId="2760812710" sldId="286"/>
        </pc:sldMkLst>
      </pc:sldChg>
      <pc:sldChg chg="add del">
        <pc:chgData name="C C" userId="58c016da926720ee" providerId="LiveId" clId="{33C9DFBB-656C-4025-AB77-B87ED8ECC95D}" dt="2021-11-25T09:24:08.932" v="1408" actId="47"/>
        <pc:sldMkLst>
          <pc:docMk/>
          <pc:sldMk cId="2728099456" sldId="287"/>
        </pc:sldMkLst>
      </pc:sldChg>
      <pc:sldChg chg="add del">
        <pc:chgData name="C C" userId="58c016da926720ee" providerId="LiveId" clId="{33C9DFBB-656C-4025-AB77-B87ED8ECC95D}" dt="2021-11-25T09:24:08.932" v="1408" actId="47"/>
        <pc:sldMkLst>
          <pc:docMk/>
          <pc:sldMk cId="1390729152" sldId="288"/>
        </pc:sldMkLst>
      </pc:sldChg>
      <pc:sldChg chg="add del">
        <pc:chgData name="C C" userId="58c016da926720ee" providerId="LiveId" clId="{33C9DFBB-656C-4025-AB77-B87ED8ECC95D}" dt="2021-11-25T09:24:08.932" v="1408" actId="47"/>
        <pc:sldMkLst>
          <pc:docMk/>
          <pc:sldMk cId="2752614944" sldId="429"/>
        </pc:sldMkLst>
      </pc:sldChg>
      <pc:sldChg chg="add del">
        <pc:chgData name="C C" userId="58c016da926720ee" providerId="LiveId" clId="{33C9DFBB-656C-4025-AB77-B87ED8ECC95D}" dt="2021-11-25T09:24:08.932" v="1408" actId="47"/>
        <pc:sldMkLst>
          <pc:docMk/>
          <pc:sldMk cId="1056931581" sldId="430"/>
        </pc:sldMkLst>
      </pc:sldChg>
      <pc:sldChg chg="add del">
        <pc:chgData name="C C" userId="58c016da926720ee" providerId="LiveId" clId="{33C9DFBB-656C-4025-AB77-B87ED8ECC95D}" dt="2021-11-25T09:24:08.932" v="1408" actId="47"/>
        <pc:sldMkLst>
          <pc:docMk/>
          <pc:sldMk cId="2699363452" sldId="431"/>
        </pc:sldMkLst>
      </pc:sldChg>
      <pc:sldChg chg="add del">
        <pc:chgData name="C C" userId="58c016da926720ee" providerId="LiveId" clId="{33C9DFBB-656C-4025-AB77-B87ED8ECC95D}" dt="2021-11-25T09:24:08.932" v="1408" actId="47"/>
        <pc:sldMkLst>
          <pc:docMk/>
          <pc:sldMk cId="2009940479" sldId="432"/>
        </pc:sldMkLst>
      </pc:sldChg>
      <pc:sldChg chg="addSp delSp modSp new mod modClrScheme chgLayout">
        <pc:chgData name="C C" userId="58c016da926720ee" providerId="LiveId" clId="{33C9DFBB-656C-4025-AB77-B87ED8ECC95D}" dt="2021-11-25T08:52:08.288" v="575" actId="1076"/>
        <pc:sldMkLst>
          <pc:docMk/>
          <pc:sldMk cId="355151379" sldId="433"/>
        </pc:sldMkLst>
        <pc:spChg chg="mod ord">
          <ac:chgData name="C C" userId="58c016da926720ee" providerId="LiveId" clId="{33C9DFBB-656C-4025-AB77-B87ED8ECC95D}" dt="2021-11-25T08:50:29.032" v="421" actId="700"/>
          <ac:spMkLst>
            <pc:docMk/>
            <pc:sldMk cId="355151379" sldId="433"/>
            <ac:spMk id="2" creationId="{D76C02D4-38CA-4C55-9AA8-4C791C407561}"/>
          </ac:spMkLst>
        </pc:spChg>
        <pc:spChg chg="del mod ord">
          <ac:chgData name="C C" userId="58c016da926720ee" providerId="LiveId" clId="{33C9DFBB-656C-4025-AB77-B87ED8ECC95D}" dt="2021-11-25T08:50:29.032" v="421" actId="700"/>
          <ac:spMkLst>
            <pc:docMk/>
            <pc:sldMk cId="355151379" sldId="433"/>
            <ac:spMk id="3" creationId="{33750D67-20BF-4408-8157-C5C71CEF5A02}"/>
          </ac:spMkLst>
        </pc:spChg>
        <pc:spChg chg="add mod ord">
          <ac:chgData name="C C" userId="58c016da926720ee" providerId="LiveId" clId="{33C9DFBB-656C-4025-AB77-B87ED8ECC95D}" dt="2021-11-25T08:51:56.450" v="570" actId="14100"/>
          <ac:spMkLst>
            <pc:docMk/>
            <pc:sldMk cId="355151379" sldId="433"/>
            <ac:spMk id="5" creationId="{6580099E-95F5-4AEC-99DC-B9188C0F5DED}"/>
          </ac:spMkLst>
        </pc:spChg>
        <pc:spChg chg="add del mod ord">
          <ac:chgData name="C C" userId="58c016da926720ee" providerId="LiveId" clId="{33C9DFBB-656C-4025-AB77-B87ED8ECC95D}" dt="2021-11-25T08:50:30.415" v="422"/>
          <ac:spMkLst>
            <pc:docMk/>
            <pc:sldMk cId="355151379" sldId="433"/>
            <ac:spMk id="6" creationId="{7EB5AEB4-CC8D-4D4E-903C-B6314F58047D}"/>
          </ac:spMkLst>
        </pc:spChg>
        <pc:picChg chg="add mod">
          <ac:chgData name="C C" userId="58c016da926720ee" providerId="LiveId" clId="{33C9DFBB-656C-4025-AB77-B87ED8ECC95D}" dt="2021-11-25T08:50:22.377" v="420"/>
          <ac:picMkLst>
            <pc:docMk/>
            <pc:sldMk cId="355151379" sldId="433"/>
            <ac:picMk id="4" creationId="{0522EB07-D3FC-40A3-AA7A-59DFBE35DB5F}"/>
          </ac:picMkLst>
        </pc:picChg>
        <pc:picChg chg="add mod">
          <ac:chgData name="C C" userId="58c016da926720ee" providerId="LiveId" clId="{33C9DFBB-656C-4025-AB77-B87ED8ECC95D}" dt="2021-11-25T08:50:38.367" v="424" actId="1076"/>
          <ac:picMkLst>
            <pc:docMk/>
            <pc:sldMk cId="355151379" sldId="433"/>
            <ac:picMk id="7" creationId="{EC88D5BE-6310-4E30-873E-727F0B90B937}"/>
          </ac:picMkLst>
        </pc:picChg>
        <pc:picChg chg="add mod">
          <ac:chgData name="C C" userId="58c016da926720ee" providerId="LiveId" clId="{33C9DFBB-656C-4025-AB77-B87ED8ECC95D}" dt="2021-11-25T08:52:08.288" v="575" actId="1076"/>
          <ac:picMkLst>
            <pc:docMk/>
            <pc:sldMk cId="355151379" sldId="433"/>
            <ac:picMk id="1026" creationId="{63A46799-F2C7-4CC7-87E7-1B05D402563A}"/>
          </ac:picMkLst>
        </pc:picChg>
      </pc:sldChg>
      <pc:sldChg chg="addSp delSp modSp new mod modClrScheme chgLayout">
        <pc:chgData name="C C" userId="58c016da926720ee" providerId="LiveId" clId="{33C9DFBB-656C-4025-AB77-B87ED8ECC95D}" dt="2021-11-25T08:59:44.045" v="1113" actId="113"/>
        <pc:sldMkLst>
          <pc:docMk/>
          <pc:sldMk cId="1144578965" sldId="434"/>
        </pc:sldMkLst>
        <pc:spChg chg="mod ord">
          <ac:chgData name="C C" userId="58c016da926720ee" providerId="LiveId" clId="{33C9DFBB-656C-4025-AB77-B87ED8ECC95D}" dt="2021-11-25T08:59:36.606" v="1110" actId="700"/>
          <ac:spMkLst>
            <pc:docMk/>
            <pc:sldMk cId="1144578965" sldId="434"/>
            <ac:spMk id="2" creationId="{2F6E131E-E5BC-4F72-A7B3-A2BABA8F90EF}"/>
          </ac:spMkLst>
        </pc:spChg>
        <pc:spChg chg="mod ord">
          <ac:chgData name="C C" userId="58c016da926720ee" providerId="LiveId" clId="{33C9DFBB-656C-4025-AB77-B87ED8ECC95D}" dt="2021-11-25T08:59:44.045" v="1113" actId="113"/>
          <ac:spMkLst>
            <pc:docMk/>
            <pc:sldMk cId="1144578965" sldId="434"/>
            <ac:spMk id="3" creationId="{FFAD2957-9BDF-4221-9B9D-D7E0E3B992BF}"/>
          </ac:spMkLst>
        </pc:spChg>
        <pc:spChg chg="del mod">
          <ac:chgData name="C C" userId="58c016da926720ee" providerId="LiveId" clId="{33C9DFBB-656C-4025-AB77-B87ED8ECC95D}" dt="2021-11-25T08:59:22.079" v="1106" actId="21"/>
          <ac:spMkLst>
            <pc:docMk/>
            <pc:sldMk cId="1144578965" sldId="434"/>
            <ac:spMk id="4" creationId="{E7479751-58B2-418D-9386-3B95F6D92DAD}"/>
          </ac:spMkLst>
        </pc:spChg>
        <pc:spChg chg="add del mod">
          <ac:chgData name="C C" userId="58c016da926720ee" providerId="LiveId" clId="{33C9DFBB-656C-4025-AB77-B87ED8ECC95D}" dt="2021-11-25T08:59:36.606" v="1110" actId="700"/>
          <ac:spMkLst>
            <pc:docMk/>
            <pc:sldMk cId="1144578965" sldId="434"/>
            <ac:spMk id="6" creationId="{1E21A906-37CE-4BA4-B8CC-F766525E3337}"/>
          </ac:spMkLst>
        </pc:spChg>
      </pc:sldChg>
      <pc:sldChg chg="addSp delSp modSp new mod modClrScheme chgLayout">
        <pc:chgData name="C C" userId="58c016da926720ee" providerId="LiveId" clId="{33C9DFBB-656C-4025-AB77-B87ED8ECC95D}" dt="2021-11-25T09:38:48.995" v="1566" actId="20577"/>
        <pc:sldMkLst>
          <pc:docMk/>
          <pc:sldMk cId="3824568857" sldId="435"/>
        </pc:sldMkLst>
        <pc:spChg chg="del mod ord">
          <ac:chgData name="C C" userId="58c016da926720ee" providerId="LiveId" clId="{33C9DFBB-656C-4025-AB77-B87ED8ECC95D}" dt="2021-11-25T08:59:28.230" v="1108" actId="700"/>
          <ac:spMkLst>
            <pc:docMk/>
            <pc:sldMk cId="3824568857" sldId="435"/>
            <ac:spMk id="2" creationId="{8620FBEA-160A-449F-B17B-80443D8F08BE}"/>
          </ac:spMkLst>
        </pc:spChg>
        <pc:spChg chg="del mod ord">
          <ac:chgData name="C C" userId="58c016da926720ee" providerId="LiveId" clId="{33C9DFBB-656C-4025-AB77-B87ED8ECC95D}" dt="2021-11-25T08:59:28.230" v="1108" actId="700"/>
          <ac:spMkLst>
            <pc:docMk/>
            <pc:sldMk cId="3824568857" sldId="435"/>
            <ac:spMk id="3" creationId="{C5F50F17-2EBF-47B0-97B2-A654FFB4E1A0}"/>
          </ac:spMkLst>
        </pc:spChg>
        <pc:spChg chg="del">
          <ac:chgData name="C C" userId="58c016da926720ee" providerId="LiveId" clId="{33C9DFBB-656C-4025-AB77-B87ED8ECC95D}" dt="2021-11-25T08:59:28.230" v="1108" actId="700"/>
          <ac:spMkLst>
            <pc:docMk/>
            <pc:sldMk cId="3824568857" sldId="435"/>
            <ac:spMk id="4" creationId="{78D71A1B-7BBF-43D1-9172-BEF87EA76955}"/>
          </ac:spMkLst>
        </pc:spChg>
        <pc:spChg chg="add mod ord">
          <ac:chgData name="C C" userId="58c016da926720ee" providerId="LiveId" clId="{33C9DFBB-656C-4025-AB77-B87ED8ECC95D}" dt="2021-11-25T09:21:16.316" v="1400" actId="790"/>
          <ac:spMkLst>
            <pc:docMk/>
            <pc:sldMk cId="3824568857" sldId="435"/>
            <ac:spMk id="5" creationId="{E8F5488C-1782-4B92-9299-866B0B7C21F7}"/>
          </ac:spMkLst>
        </pc:spChg>
        <pc:spChg chg="add del mod ord">
          <ac:chgData name="C C" userId="58c016da926720ee" providerId="LiveId" clId="{33C9DFBB-656C-4025-AB77-B87ED8ECC95D}" dt="2021-11-25T08:59:29.190" v="1109"/>
          <ac:spMkLst>
            <pc:docMk/>
            <pc:sldMk cId="3824568857" sldId="435"/>
            <ac:spMk id="6" creationId="{3E2AD90A-89AE-4DDF-878B-FF9501AFB122}"/>
          </ac:spMkLst>
        </pc:spChg>
        <pc:spChg chg="add mod">
          <ac:chgData name="C C" userId="58c016da926720ee" providerId="LiveId" clId="{33C9DFBB-656C-4025-AB77-B87ED8ECC95D}" dt="2021-11-25T09:38:48.995" v="1566" actId="20577"/>
          <ac:spMkLst>
            <pc:docMk/>
            <pc:sldMk cId="3824568857" sldId="435"/>
            <ac:spMk id="7" creationId="{4852828C-906B-4B9D-9A1B-1BAE6157E9C7}"/>
          </ac:spMkLst>
        </pc:spChg>
      </pc:sldChg>
      <pc:sldChg chg="addSp modSp new mod">
        <pc:chgData name="C C" userId="58c016da926720ee" providerId="LiveId" clId="{33C9DFBB-656C-4025-AB77-B87ED8ECC95D}" dt="2021-11-25T09:44:34.161" v="1731" actId="1076"/>
        <pc:sldMkLst>
          <pc:docMk/>
          <pc:sldMk cId="169987599" sldId="436"/>
        </pc:sldMkLst>
        <pc:spChg chg="mod">
          <ac:chgData name="C C" userId="58c016da926720ee" providerId="LiveId" clId="{33C9DFBB-656C-4025-AB77-B87ED8ECC95D}" dt="2021-11-25T09:43:52.094" v="1726" actId="20577"/>
          <ac:spMkLst>
            <pc:docMk/>
            <pc:sldMk cId="169987599" sldId="436"/>
            <ac:spMk id="2" creationId="{FF4C2575-77DD-4496-B1B2-1AD1F27C3066}"/>
          </ac:spMkLst>
        </pc:spChg>
        <pc:spChg chg="mod">
          <ac:chgData name="C C" userId="58c016da926720ee" providerId="LiveId" clId="{33C9DFBB-656C-4025-AB77-B87ED8ECC95D}" dt="2021-11-25T09:43:17.536" v="1652" actId="20577"/>
          <ac:spMkLst>
            <pc:docMk/>
            <pc:sldMk cId="169987599" sldId="436"/>
            <ac:spMk id="3" creationId="{B1D221A5-4F86-4DFA-A32B-1C1B020F16D3}"/>
          </ac:spMkLst>
        </pc:spChg>
        <pc:picChg chg="add mod">
          <ac:chgData name="C C" userId="58c016da926720ee" providerId="LiveId" clId="{33C9DFBB-656C-4025-AB77-B87ED8ECC95D}" dt="2021-11-25T09:44:34.161" v="1731" actId="1076"/>
          <ac:picMkLst>
            <pc:docMk/>
            <pc:sldMk cId="169987599" sldId="436"/>
            <ac:picMk id="5" creationId="{E5F8DE05-0EAC-4DEE-912B-0DFECF7C0DF3}"/>
          </ac:picMkLst>
        </pc:picChg>
      </pc:sldChg>
      <pc:sldChg chg="addSp delSp modSp new mod delAnim modAnim">
        <pc:chgData name="C C" userId="58c016da926720ee" providerId="LiveId" clId="{33C9DFBB-656C-4025-AB77-B87ED8ECC95D}" dt="2021-11-25T10:18:48.744" v="2737" actId="20577"/>
        <pc:sldMkLst>
          <pc:docMk/>
          <pc:sldMk cId="1693349705" sldId="437"/>
        </pc:sldMkLst>
        <pc:spChg chg="mod">
          <ac:chgData name="C C" userId="58c016da926720ee" providerId="LiveId" clId="{33C9DFBB-656C-4025-AB77-B87ED8ECC95D}" dt="2021-11-25T10:18:48.744" v="2737" actId="20577"/>
          <ac:spMkLst>
            <pc:docMk/>
            <pc:sldMk cId="1693349705" sldId="437"/>
            <ac:spMk id="2" creationId="{60F3A199-3FC7-4D26-9C26-868EC87F7C9B}"/>
          </ac:spMkLst>
        </pc:spChg>
        <pc:spChg chg="del mod">
          <ac:chgData name="C C" userId="58c016da926720ee" providerId="LiveId" clId="{33C9DFBB-656C-4025-AB77-B87ED8ECC95D}" dt="2021-11-25T09:31:59.858" v="1510" actId="478"/>
          <ac:spMkLst>
            <pc:docMk/>
            <pc:sldMk cId="1693349705" sldId="437"/>
            <ac:spMk id="3" creationId="{4D4F8354-B797-43B8-B302-D3F966AAF6F5}"/>
          </ac:spMkLst>
        </pc:spChg>
        <pc:spChg chg="add mod">
          <ac:chgData name="C C" userId="58c016da926720ee" providerId="LiveId" clId="{33C9DFBB-656C-4025-AB77-B87ED8ECC95D}" dt="2021-11-25T09:33:38.386" v="1524" actId="164"/>
          <ac:spMkLst>
            <pc:docMk/>
            <pc:sldMk cId="1693349705" sldId="437"/>
            <ac:spMk id="4" creationId="{23AB4AD8-19FE-48DA-9F47-822A15A0AEE6}"/>
          </ac:spMkLst>
        </pc:spChg>
        <pc:spChg chg="add del mod">
          <ac:chgData name="C C" userId="58c016da926720ee" providerId="LiveId" clId="{33C9DFBB-656C-4025-AB77-B87ED8ECC95D}" dt="2021-11-25T09:33:17.057" v="1519"/>
          <ac:spMkLst>
            <pc:docMk/>
            <pc:sldMk cId="1693349705" sldId="437"/>
            <ac:spMk id="7" creationId="{AF6E080B-ACA2-404B-82E2-A364089B5859}"/>
          </ac:spMkLst>
        </pc:spChg>
        <pc:spChg chg="add mod">
          <ac:chgData name="C C" userId="58c016da926720ee" providerId="LiveId" clId="{33C9DFBB-656C-4025-AB77-B87ED8ECC95D}" dt="2021-11-25T09:33:38.386" v="1524" actId="164"/>
          <ac:spMkLst>
            <pc:docMk/>
            <pc:sldMk cId="1693349705" sldId="437"/>
            <ac:spMk id="8" creationId="{68674490-4759-46FB-A80F-531858D8E08A}"/>
          </ac:spMkLst>
        </pc:spChg>
        <pc:spChg chg="add mod">
          <ac:chgData name="C C" userId="58c016da926720ee" providerId="LiveId" clId="{33C9DFBB-656C-4025-AB77-B87ED8ECC95D}" dt="2021-11-25T09:38:09.650" v="1548" actId="20577"/>
          <ac:spMkLst>
            <pc:docMk/>
            <pc:sldMk cId="1693349705" sldId="437"/>
            <ac:spMk id="11" creationId="{B1E1D957-8CFE-4A21-B006-F18A1C771B79}"/>
          </ac:spMkLst>
        </pc:spChg>
        <pc:spChg chg="add mod">
          <ac:chgData name="C C" userId="58c016da926720ee" providerId="LiveId" clId="{33C9DFBB-656C-4025-AB77-B87ED8ECC95D}" dt="2021-11-25T09:40:07.227" v="1602" actId="122"/>
          <ac:spMkLst>
            <pc:docMk/>
            <pc:sldMk cId="1693349705" sldId="437"/>
            <ac:spMk id="14" creationId="{AEE7249A-0846-41A7-A046-8D8081106A61}"/>
          </ac:spMkLst>
        </pc:spChg>
        <pc:spChg chg="add mod">
          <ac:chgData name="C C" userId="58c016da926720ee" providerId="LiveId" clId="{33C9DFBB-656C-4025-AB77-B87ED8ECC95D}" dt="2021-11-25T09:41:56.443" v="1643" actId="313"/>
          <ac:spMkLst>
            <pc:docMk/>
            <pc:sldMk cId="1693349705" sldId="437"/>
            <ac:spMk id="21" creationId="{EA37663D-DE59-451C-B3B7-112116F4D4A8}"/>
          </ac:spMkLst>
        </pc:spChg>
        <pc:grpChg chg="add mod ord">
          <ac:chgData name="C C" userId="58c016da926720ee" providerId="LiveId" clId="{33C9DFBB-656C-4025-AB77-B87ED8ECC95D}" dt="2021-11-25T09:41:34.001" v="1613" actId="167"/>
          <ac:grpSpMkLst>
            <pc:docMk/>
            <pc:sldMk cId="1693349705" sldId="437"/>
            <ac:grpSpMk id="5" creationId="{3FBCD165-7195-4FD2-A49D-1875B4377527}"/>
          </ac:grpSpMkLst>
        </pc:grpChg>
        <pc:picChg chg="add del mod">
          <ac:chgData name="C C" userId="58c016da926720ee" providerId="LiveId" clId="{33C9DFBB-656C-4025-AB77-B87ED8ECC95D}" dt="2021-11-25T09:31:57.247" v="1509" actId="478"/>
          <ac:picMkLst>
            <pc:docMk/>
            <pc:sldMk cId="1693349705" sldId="437"/>
            <ac:picMk id="2050" creationId="{CE668263-E39A-4C9F-B3A2-06058934D626}"/>
          </ac:picMkLst>
        </pc:picChg>
        <pc:picChg chg="add mod">
          <ac:chgData name="C C" userId="58c016da926720ee" providerId="LiveId" clId="{33C9DFBB-656C-4025-AB77-B87ED8ECC95D}" dt="2021-11-25T09:42:09.866" v="1645" actId="167"/>
          <ac:picMkLst>
            <pc:docMk/>
            <pc:sldMk cId="1693349705" sldId="437"/>
            <ac:picMk id="2052" creationId="{13F1422E-B191-4CDE-97F2-AA9FE3991B32}"/>
          </ac:picMkLst>
        </pc:picChg>
        <pc:cxnChg chg="add mod">
          <ac:chgData name="C C" userId="58c016da926720ee" providerId="LiveId" clId="{33C9DFBB-656C-4025-AB77-B87ED8ECC95D}" dt="2021-11-25T09:35:41.848" v="1540"/>
          <ac:cxnSpMkLst>
            <pc:docMk/>
            <pc:sldMk cId="1693349705" sldId="437"/>
            <ac:cxnSpMk id="10" creationId="{5E2F52C1-CB11-49FA-9771-CB6EB294CDC3}"/>
          </ac:cxnSpMkLst>
        </pc:cxnChg>
        <pc:cxnChg chg="add mod">
          <ac:chgData name="C C" userId="58c016da926720ee" providerId="LiveId" clId="{33C9DFBB-656C-4025-AB77-B87ED8ECC95D}" dt="2021-11-25T09:39:50.822" v="1588" actId="20577"/>
          <ac:cxnSpMkLst>
            <pc:docMk/>
            <pc:sldMk cId="1693349705" sldId="437"/>
            <ac:cxnSpMk id="15" creationId="{A2F0F8F5-674F-4965-8E8C-B8268C70DEF5}"/>
          </ac:cxnSpMkLst>
        </pc:cxnChg>
        <pc:cxnChg chg="add mod">
          <ac:chgData name="C C" userId="58c016da926720ee" providerId="LiveId" clId="{33C9DFBB-656C-4025-AB77-B87ED8ECC95D}" dt="2021-11-25T09:40:17.212" v="1606" actId="14100"/>
          <ac:cxnSpMkLst>
            <pc:docMk/>
            <pc:sldMk cId="1693349705" sldId="437"/>
            <ac:cxnSpMk id="17" creationId="{4EE72D4B-FFFD-4DDD-8421-6ADB50FF1936}"/>
          </ac:cxnSpMkLst>
        </pc:cxnChg>
        <pc:cxnChg chg="add del mod">
          <ac:chgData name="C C" userId="58c016da926720ee" providerId="LiveId" clId="{33C9DFBB-656C-4025-AB77-B87ED8ECC95D}" dt="2021-11-25T09:41:39.287" v="1615" actId="478"/>
          <ac:cxnSpMkLst>
            <pc:docMk/>
            <pc:sldMk cId="1693349705" sldId="437"/>
            <ac:cxnSpMk id="22" creationId="{B4D641EE-601B-43DA-9F91-0E8AC4AF40FF}"/>
          </ac:cxnSpMkLst>
        </pc:cxnChg>
      </pc:sldChg>
      <pc:sldChg chg="modSp new del mod">
        <pc:chgData name="C C" userId="58c016da926720ee" providerId="LiveId" clId="{33C9DFBB-656C-4025-AB77-B87ED8ECC95D}" dt="2021-11-25T09:52:16.296" v="1803" actId="680"/>
        <pc:sldMkLst>
          <pc:docMk/>
          <pc:sldMk cId="3461046005" sldId="438"/>
        </pc:sldMkLst>
        <pc:spChg chg="mod">
          <ac:chgData name="C C" userId="58c016da926720ee" providerId="LiveId" clId="{33C9DFBB-656C-4025-AB77-B87ED8ECC95D}" dt="2021-11-25T09:52:15.946" v="1802" actId="20577"/>
          <ac:spMkLst>
            <pc:docMk/>
            <pc:sldMk cId="3461046005" sldId="438"/>
            <ac:spMk id="2" creationId="{4F2D9C84-FF09-46DF-AF85-2C0C835F288B}"/>
          </ac:spMkLst>
        </pc:spChg>
      </pc:sldChg>
      <pc:sldChg chg="modSp new add del mod ord">
        <pc:chgData name="C C" userId="58c016da926720ee" providerId="LiveId" clId="{33C9DFBB-656C-4025-AB77-B87ED8ECC95D}" dt="2021-11-25T10:16:33.012" v="2653" actId="2696"/>
        <pc:sldMkLst>
          <pc:docMk/>
          <pc:sldMk cId="4017742515" sldId="438"/>
        </pc:sldMkLst>
        <pc:spChg chg="mod">
          <ac:chgData name="C C" userId="58c016da926720ee" providerId="LiveId" clId="{33C9DFBB-656C-4025-AB77-B87ED8ECC95D}" dt="2021-11-25T09:44:41.488" v="1736" actId="20577"/>
          <ac:spMkLst>
            <pc:docMk/>
            <pc:sldMk cId="4017742515" sldId="438"/>
            <ac:spMk id="2" creationId="{68AB3714-1265-4876-8BF7-BE21181FDFDA}"/>
          </ac:spMkLst>
        </pc:spChg>
        <pc:spChg chg="mod">
          <ac:chgData name="C C" userId="58c016da926720ee" providerId="LiveId" clId="{33C9DFBB-656C-4025-AB77-B87ED8ECC95D}" dt="2021-11-25T10:16:07.198" v="2652" actId="20577"/>
          <ac:spMkLst>
            <pc:docMk/>
            <pc:sldMk cId="4017742515" sldId="438"/>
            <ac:spMk id="3" creationId="{D170FDEA-D711-4ED3-8741-6F79DE84CF77}"/>
          </ac:spMkLst>
        </pc:spChg>
      </pc:sldChg>
      <pc:sldChg chg="addSp delSp modSp new mod modClrScheme chgLayout">
        <pc:chgData name="C C" userId="58c016da926720ee" providerId="LiveId" clId="{33C9DFBB-656C-4025-AB77-B87ED8ECC95D}" dt="2021-11-25T10:19:55.821" v="2773" actId="20577"/>
        <pc:sldMkLst>
          <pc:docMk/>
          <pc:sldMk cId="4085501005" sldId="438"/>
        </pc:sldMkLst>
        <pc:spChg chg="del mod ord">
          <ac:chgData name="C C" userId="58c016da926720ee" providerId="LiveId" clId="{33C9DFBB-656C-4025-AB77-B87ED8ECC95D}" dt="2021-11-25T10:19:47.613" v="2738" actId="700"/>
          <ac:spMkLst>
            <pc:docMk/>
            <pc:sldMk cId="4085501005" sldId="438"/>
            <ac:spMk id="2" creationId="{FBAF287D-AB42-423B-A403-DF4CDC2B30F0}"/>
          </ac:spMkLst>
        </pc:spChg>
        <pc:spChg chg="del mod ord">
          <ac:chgData name="C C" userId="58c016da926720ee" providerId="LiveId" clId="{33C9DFBB-656C-4025-AB77-B87ED8ECC95D}" dt="2021-11-25T10:19:47.613" v="2738" actId="700"/>
          <ac:spMkLst>
            <pc:docMk/>
            <pc:sldMk cId="4085501005" sldId="438"/>
            <ac:spMk id="3" creationId="{E349D558-70D3-4F0B-9BFA-6CB758A27CC1}"/>
          </ac:spMkLst>
        </pc:spChg>
        <pc:spChg chg="add mod ord">
          <ac:chgData name="C C" userId="58c016da926720ee" providerId="LiveId" clId="{33C9DFBB-656C-4025-AB77-B87ED8ECC95D}" dt="2021-11-25T10:19:52.773" v="2760" actId="20577"/>
          <ac:spMkLst>
            <pc:docMk/>
            <pc:sldMk cId="4085501005" sldId="438"/>
            <ac:spMk id="4" creationId="{647D8FF1-C545-4B4A-97D4-CEF1BB3CE544}"/>
          </ac:spMkLst>
        </pc:spChg>
        <pc:spChg chg="add mod ord">
          <ac:chgData name="C C" userId="58c016da926720ee" providerId="LiveId" clId="{33C9DFBB-656C-4025-AB77-B87ED8ECC95D}" dt="2021-11-25T10:19:55.821" v="2773" actId="20577"/>
          <ac:spMkLst>
            <pc:docMk/>
            <pc:sldMk cId="4085501005" sldId="438"/>
            <ac:spMk id="5" creationId="{F2783D0E-CC99-491D-A887-42F0B4309A94}"/>
          </ac:spMkLst>
        </pc:spChg>
      </pc:sldChg>
      <pc:sldChg chg="modSp new del mod">
        <pc:chgData name="C C" userId="58c016da926720ee" providerId="LiveId" clId="{33C9DFBB-656C-4025-AB77-B87ED8ECC95D}" dt="2021-11-25T10:16:33.012" v="2653" actId="2696"/>
        <pc:sldMkLst>
          <pc:docMk/>
          <pc:sldMk cId="1577070483" sldId="439"/>
        </pc:sldMkLst>
        <pc:spChg chg="mod">
          <ac:chgData name="C C" userId="58c016da926720ee" providerId="LiveId" clId="{33C9DFBB-656C-4025-AB77-B87ED8ECC95D}" dt="2021-11-25T10:15:43.458" v="2646" actId="20577"/>
          <ac:spMkLst>
            <pc:docMk/>
            <pc:sldMk cId="1577070483" sldId="439"/>
            <ac:spMk id="3" creationId="{2F98DB0F-7160-4193-B3FD-DF487C7DB332}"/>
          </ac:spMkLst>
        </pc:spChg>
      </pc:sldChg>
      <pc:sldChg chg="addSp delSp modSp new mod modClrScheme chgLayout">
        <pc:chgData name="C C" userId="58c016da926720ee" providerId="LiveId" clId="{33C9DFBB-656C-4025-AB77-B87ED8ECC95D}" dt="2021-11-25T10:29:42.652" v="3480" actId="6549"/>
        <pc:sldMkLst>
          <pc:docMk/>
          <pc:sldMk cId="1782351025" sldId="439"/>
        </pc:sldMkLst>
        <pc:spChg chg="del mod ord">
          <ac:chgData name="C C" userId="58c016da926720ee" providerId="LiveId" clId="{33C9DFBB-656C-4025-AB77-B87ED8ECC95D}" dt="2021-11-25T10:20:32.771" v="2852" actId="700"/>
          <ac:spMkLst>
            <pc:docMk/>
            <pc:sldMk cId="1782351025" sldId="439"/>
            <ac:spMk id="2" creationId="{B2EE72D5-9B79-4690-AF3C-F38EAB01285B}"/>
          </ac:spMkLst>
        </pc:spChg>
        <pc:spChg chg="del mod ord">
          <ac:chgData name="C C" userId="58c016da926720ee" providerId="LiveId" clId="{33C9DFBB-656C-4025-AB77-B87ED8ECC95D}" dt="2021-11-25T10:20:32.771" v="2852" actId="700"/>
          <ac:spMkLst>
            <pc:docMk/>
            <pc:sldMk cId="1782351025" sldId="439"/>
            <ac:spMk id="3" creationId="{5D8AED32-B971-438E-8390-7A913CDE0888}"/>
          </ac:spMkLst>
        </pc:spChg>
        <pc:spChg chg="add mod ord">
          <ac:chgData name="C C" userId="58c016da926720ee" providerId="LiveId" clId="{33C9DFBB-656C-4025-AB77-B87ED8ECC95D}" dt="2021-11-25T10:29:42.652" v="3480" actId="6549"/>
          <ac:spMkLst>
            <pc:docMk/>
            <pc:sldMk cId="1782351025" sldId="439"/>
            <ac:spMk id="4" creationId="{E5B3B612-91DC-4542-8FE8-5F866B720018}"/>
          </ac:spMkLst>
        </pc:spChg>
        <pc:spChg chg="add del mod ord">
          <ac:chgData name="C C" userId="58c016da926720ee" providerId="LiveId" clId="{33C9DFBB-656C-4025-AB77-B87ED8ECC95D}" dt="2021-11-25T10:21:35.549" v="2884" actId="478"/>
          <ac:spMkLst>
            <pc:docMk/>
            <pc:sldMk cId="1782351025" sldId="439"/>
            <ac:spMk id="5" creationId="{85ABFE44-0F0C-4A10-8E82-FCF1D29F49A4}"/>
          </ac:spMkLst>
        </pc:spChg>
        <pc:picChg chg="add mod">
          <ac:chgData name="C C" userId="58c016da926720ee" providerId="LiveId" clId="{33C9DFBB-656C-4025-AB77-B87ED8ECC95D}" dt="2021-11-25T10:21:44.285" v="2888" actId="1076"/>
          <ac:picMkLst>
            <pc:docMk/>
            <pc:sldMk cId="1782351025" sldId="439"/>
            <ac:picMk id="3074" creationId="{36C897A2-01E5-4EEB-A63B-7E9C8C4F3D5F}"/>
          </ac:picMkLst>
        </pc:picChg>
      </pc:sldChg>
      <pc:sldChg chg="modSp new del mod">
        <pc:chgData name="C C" userId="58c016da926720ee" providerId="LiveId" clId="{33C9DFBB-656C-4025-AB77-B87ED8ECC95D}" dt="2021-11-25T10:18:46.474" v="2736" actId="47"/>
        <pc:sldMkLst>
          <pc:docMk/>
          <pc:sldMk cId="2506435895" sldId="439"/>
        </pc:sldMkLst>
        <pc:spChg chg="mod">
          <ac:chgData name="C C" userId="58c016da926720ee" providerId="LiveId" clId="{33C9DFBB-656C-4025-AB77-B87ED8ECC95D}" dt="2021-11-25T10:17:20.237" v="2680" actId="20577"/>
          <ac:spMkLst>
            <pc:docMk/>
            <pc:sldMk cId="2506435895" sldId="439"/>
            <ac:spMk id="2" creationId="{31DDA1A4-E2CA-4525-B6E4-897A7A33A849}"/>
          </ac:spMkLst>
        </pc:spChg>
        <pc:spChg chg="mod">
          <ac:chgData name="C C" userId="58c016da926720ee" providerId="LiveId" clId="{33C9DFBB-656C-4025-AB77-B87ED8ECC95D}" dt="2021-11-25T10:18:07.905" v="2735" actId="14"/>
          <ac:spMkLst>
            <pc:docMk/>
            <pc:sldMk cId="2506435895" sldId="439"/>
            <ac:spMk id="3" creationId="{23B3D8EA-DC12-4E59-ACAC-3770E0738A4C}"/>
          </ac:spMkLst>
        </pc:spChg>
      </pc:sldChg>
      <pc:sldChg chg="modSp new mod">
        <pc:chgData name="C C" userId="58c016da926720ee" providerId="LiveId" clId="{33C9DFBB-656C-4025-AB77-B87ED8ECC95D}" dt="2021-11-25T10:29:59.232" v="3530" actId="20577"/>
        <pc:sldMkLst>
          <pc:docMk/>
          <pc:sldMk cId="514323701" sldId="440"/>
        </pc:sldMkLst>
        <pc:spChg chg="mod">
          <ac:chgData name="C C" userId="58c016da926720ee" providerId="LiveId" clId="{33C9DFBB-656C-4025-AB77-B87ED8ECC95D}" dt="2021-11-25T10:29:59.232" v="3530" actId="20577"/>
          <ac:spMkLst>
            <pc:docMk/>
            <pc:sldMk cId="514323701" sldId="440"/>
            <ac:spMk id="2" creationId="{040EBF7A-385E-4530-ADA7-C7897BA13C21}"/>
          </ac:spMkLst>
        </pc:spChg>
        <pc:spChg chg="mod">
          <ac:chgData name="C C" userId="58c016da926720ee" providerId="LiveId" clId="{33C9DFBB-656C-4025-AB77-B87ED8ECC95D}" dt="2021-11-25T10:25:36.446" v="3332" actId="6549"/>
          <ac:spMkLst>
            <pc:docMk/>
            <pc:sldMk cId="514323701" sldId="440"/>
            <ac:spMk id="3" creationId="{E3EF90D4-61DB-475F-8BF7-27D74E55C899}"/>
          </ac:spMkLst>
        </pc:spChg>
      </pc:sldChg>
      <pc:sldChg chg="modSp new mod">
        <pc:chgData name="C C" userId="58c016da926720ee" providerId="LiveId" clId="{33C9DFBB-656C-4025-AB77-B87ED8ECC95D}" dt="2021-11-25T10:29:45.604" v="3482" actId="20577"/>
        <pc:sldMkLst>
          <pc:docMk/>
          <pc:sldMk cId="65161979" sldId="441"/>
        </pc:sldMkLst>
        <pc:spChg chg="mod">
          <ac:chgData name="C C" userId="58c016da926720ee" providerId="LiveId" clId="{33C9DFBB-656C-4025-AB77-B87ED8ECC95D}" dt="2021-11-25T10:29:45.604" v="3482" actId="20577"/>
          <ac:spMkLst>
            <pc:docMk/>
            <pc:sldMk cId="65161979" sldId="441"/>
            <ac:spMk id="2" creationId="{D351ED07-D424-4437-A0CB-96B58BEF8227}"/>
          </ac:spMkLst>
        </pc:spChg>
        <pc:spChg chg="mod">
          <ac:chgData name="C C" userId="58c016da926720ee" providerId="LiveId" clId="{33C9DFBB-656C-4025-AB77-B87ED8ECC95D}" dt="2021-11-25T10:28:00.749" v="3358" actId="5793"/>
          <ac:spMkLst>
            <pc:docMk/>
            <pc:sldMk cId="65161979" sldId="441"/>
            <ac:spMk id="3" creationId="{84D10CCC-C486-46A7-99C3-03B61CED9B34}"/>
          </ac:spMkLst>
        </pc:spChg>
      </pc:sldChg>
      <pc:sldChg chg="modSp add mod ord">
        <pc:chgData name="C C" userId="58c016da926720ee" providerId="LiveId" clId="{33C9DFBB-656C-4025-AB77-B87ED8ECC95D}" dt="2021-11-25T10:29:52.060" v="3504" actId="20577"/>
        <pc:sldMkLst>
          <pc:docMk/>
          <pc:sldMk cId="3705083245" sldId="442"/>
        </pc:sldMkLst>
        <pc:spChg chg="mod">
          <ac:chgData name="C C" userId="58c016da926720ee" providerId="LiveId" clId="{33C9DFBB-656C-4025-AB77-B87ED8ECC95D}" dt="2021-11-25T10:29:52.060" v="3504" actId="20577"/>
          <ac:spMkLst>
            <pc:docMk/>
            <pc:sldMk cId="3705083245" sldId="442"/>
            <ac:spMk id="2" creationId="{040EBF7A-385E-4530-ADA7-C7897BA13C21}"/>
          </ac:spMkLst>
        </pc:spChg>
        <pc:spChg chg="mod">
          <ac:chgData name="C C" userId="58c016da926720ee" providerId="LiveId" clId="{33C9DFBB-656C-4025-AB77-B87ED8ECC95D}" dt="2021-11-25T10:28:42.037" v="3415" actId="20577"/>
          <ac:spMkLst>
            <pc:docMk/>
            <pc:sldMk cId="3705083245" sldId="442"/>
            <ac:spMk id="3" creationId="{E3EF90D4-61DB-475F-8BF7-27D74E55C899}"/>
          </ac:spMkLst>
        </pc:spChg>
      </pc:sldChg>
      <pc:sldChg chg="addSp delSp modSp new mod modNotesTx">
        <pc:chgData name="C C" userId="58c016da926720ee" providerId="LiveId" clId="{33C9DFBB-656C-4025-AB77-B87ED8ECC95D}" dt="2021-11-25T10:51:12.375" v="3653"/>
        <pc:sldMkLst>
          <pc:docMk/>
          <pc:sldMk cId="511081474" sldId="443"/>
        </pc:sldMkLst>
        <pc:spChg chg="mod">
          <ac:chgData name="C C" userId="58c016da926720ee" providerId="LiveId" clId="{33C9DFBB-656C-4025-AB77-B87ED8ECC95D}" dt="2021-11-25T10:51:12.375" v="3653"/>
          <ac:spMkLst>
            <pc:docMk/>
            <pc:sldMk cId="511081474" sldId="443"/>
            <ac:spMk id="2" creationId="{E70BCFBD-CD59-48B8-B7CF-14E8ED4C965C}"/>
          </ac:spMkLst>
        </pc:spChg>
        <pc:spChg chg="del mod">
          <ac:chgData name="C C" userId="58c016da926720ee" providerId="LiveId" clId="{33C9DFBB-656C-4025-AB77-B87ED8ECC95D}" dt="2021-11-25T10:48:35.851" v="3598" actId="478"/>
          <ac:spMkLst>
            <pc:docMk/>
            <pc:sldMk cId="511081474" sldId="443"/>
            <ac:spMk id="3" creationId="{4B931C86-D27F-44FB-8C3C-5062B36A3DA6}"/>
          </ac:spMkLst>
        </pc:spChg>
        <pc:picChg chg="add mod">
          <ac:chgData name="C C" userId="58c016da926720ee" providerId="LiveId" clId="{33C9DFBB-656C-4025-AB77-B87ED8ECC95D}" dt="2021-11-25T10:50:25.912" v="3646" actId="1076"/>
          <ac:picMkLst>
            <pc:docMk/>
            <pc:sldMk cId="511081474" sldId="443"/>
            <ac:picMk id="5" creationId="{A37DDAC9-8DB7-4F48-B5AF-A0272D1EA351}"/>
          </ac:picMkLst>
        </pc:picChg>
        <pc:picChg chg="add del mod">
          <ac:chgData name="C C" userId="58c016da926720ee" providerId="LiveId" clId="{33C9DFBB-656C-4025-AB77-B87ED8ECC95D}" dt="2021-11-25T10:49:06.523" v="3642" actId="478"/>
          <ac:picMkLst>
            <pc:docMk/>
            <pc:sldMk cId="511081474" sldId="443"/>
            <ac:picMk id="5122" creationId="{F5A85E9D-9AA2-4346-8937-A989108AF520}"/>
          </ac:picMkLst>
        </pc:picChg>
      </pc:sldChg>
      <pc:sldChg chg="addSp modSp new mod ord">
        <pc:chgData name="C C" userId="58c016da926720ee" providerId="LiveId" clId="{33C9DFBB-656C-4025-AB77-B87ED8ECC95D}" dt="2021-11-25T10:43:14.547" v="3592" actId="20577"/>
        <pc:sldMkLst>
          <pc:docMk/>
          <pc:sldMk cId="3034510899" sldId="444"/>
        </pc:sldMkLst>
        <pc:spChg chg="mod">
          <ac:chgData name="C C" userId="58c016da926720ee" providerId="LiveId" clId="{33C9DFBB-656C-4025-AB77-B87ED8ECC95D}" dt="2021-11-25T10:43:14.547" v="3592" actId="20577"/>
          <ac:spMkLst>
            <pc:docMk/>
            <pc:sldMk cId="3034510899" sldId="444"/>
            <ac:spMk id="2" creationId="{1387FDE9-9F30-4EF8-8392-81D54E024B9E}"/>
          </ac:spMkLst>
        </pc:spChg>
        <pc:picChg chg="add mod">
          <ac:chgData name="C C" userId="58c016da926720ee" providerId="LiveId" clId="{33C9DFBB-656C-4025-AB77-B87ED8ECC95D}" dt="2021-11-25T10:43:06.106" v="3563" actId="1076"/>
          <ac:picMkLst>
            <pc:docMk/>
            <pc:sldMk cId="3034510899" sldId="444"/>
            <ac:picMk id="5" creationId="{D124653F-5269-4E39-B283-F472DAAE5E96}"/>
          </ac:picMkLst>
        </pc:picChg>
      </pc:sldChg>
      <pc:sldChg chg="addSp modSp new mod ord">
        <pc:chgData name="C C" userId="58c016da926720ee" providerId="LiveId" clId="{33C9DFBB-656C-4025-AB77-B87ED8ECC95D}" dt="2021-11-25T10:40:55.203" v="3561" actId="20577"/>
        <pc:sldMkLst>
          <pc:docMk/>
          <pc:sldMk cId="1510145209" sldId="445"/>
        </pc:sldMkLst>
        <pc:spChg chg="mod">
          <ac:chgData name="C C" userId="58c016da926720ee" providerId="LiveId" clId="{33C9DFBB-656C-4025-AB77-B87ED8ECC95D}" dt="2021-11-25T10:40:55.203" v="3561" actId="20577"/>
          <ac:spMkLst>
            <pc:docMk/>
            <pc:sldMk cId="1510145209" sldId="445"/>
            <ac:spMk id="2" creationId="{D721EC08-2C72-44C4-9F87-79864BB92349}"/>
          </ac:spMkLst>
        </pc:spChg>
        <pc:spChg chg="mod">
          <ac:chgData name="C C" userId="58c016da926720ee" providerId="LiveId" clId="{33C9DFBB-656C-4025-AB77-B87ED8ECC95D}" dt="2021-11-25T10:40:48.834" v="3534" actId="1076"/>
          <ac:spMkLst>
            <pc:docMk/>
            <pc:sldMk cId="1510145209" sldId="445"/>
            <ac:spMk id="3" creationId="{434EB7DF-BEFF-4B5A-AA6C-8B00D411326F}"/>
          </ac:spMkLst>
        </pc:spChg>
        <pc:picChg chg="add mod">
          <ac:chgData name="C C" userId="58c016da926720ee" providerId="LiveId" clId="{33C9DFBB-656C-4025-AB77-B87ED8ECC95D}" dt="2021-11-25T10:40:48.834" v="3534" actId="1076"/>
          <ac:picMkLst>
            <pc:docMk/>
            <pc:sldMk cId="1510145209" sldId="445"/>
            <ac:picMk id="4098" creationId="{935F04B0-2600-4103-B4F8-9704D91B5E7F}"/>
          </ac:picMkLst>
        </pc:picChg>
      </pc:sldChg>
      <pc:sldChg chg="modSp new del mod ord">
        <pc:chgData name="C C" userId="58c016da926720ee" providerId="LiveId" clId="{33C9DFBB-656C-4025-AB77-B87ED8ECC95D}" dt="2021-11-25T10:49:05.125" v="3641" actId="47"/>
        <pc:sldMkLst>
          <pc:docMk/>
          <pc:sldMk cId="2378546493" sldId="446"/>
        </pc:sldMkLst>
        <pc:spChg chg="mod">
          <ac:chgData name="C C" userId="58c016da926720ee" providerId="LiveId" clId="{33C9DFBB-656C-4025-AB77-B87ED8ECC95D}" dt="2021-11-25T10:49:01.182" v="3639" actId="20577"/>
          <ac:spMkLst>
            <pc:docMk/>
            <pc:sldMk cId="2378546493" sldId="446"/>
            <ac:spMk id="2" creationId="{F7A9FCDE-0AA5-456C-8780-5AFB82B53E0B}"/>
          </ac:spMkLst>
        </pc:spChg>
      </pc:sldChg>
      <pc:sldChg chg="add">
        <pc:chgData name="C C" userId="58c016da926720ee" providerId="LiveId" clId="{33C9DFBB-656C-4025-AB77-B87ED8ECC95D}" dt="2021-11-25T10:49:03.920" v="3640"/>
        <pc:sldMkLst>
          <pc:docMk/>
          <pc:sldMk cId="301429846" sldId="447"/>
        </pc:sldMkLst>
      </pc:sldChg>
      <pc:sldChg chg="new del">
        <pc:chgData name="C C" userId="58c016da926720ee" providerId="LiveId" clId="{33C9DFBB-656C-4025-AB77-B87ED8ECC95D}" dt="2021-11-25T10:51:02.005" v="3651" actId="47"/>
        <pc:sldMkLst>
          <pc:docMk/>
          <pc:sldMk cId="175691757" sldId="448"/>
        </pc:sldMkLst>
      </pc:sldChg>
      <pc:sldChg chg="addSp delSp modSp add del mod">
        <pc:chgData name="C C" userId="58c016da926720ee" providerId="LiveId" clId="{33C9DFBB-656C-4025-AB77-B87ED8ECC95D}" dt="2021-11-25T10:51:49.709" v="3670" actId="47"/>
        <pc:sldMkLst>
          <pc:docMk/>
          <pc:sldMk cId="3791232463" sldId="449"/>
        </pc:sldMkLst>
        <pc:spChg chg="add del">
          <ac:chgData name="C C" userId="58c016da926720ee" providerId="LiveId" clId="{33C9DFBB-656C-4025-AB77-B87ED8ECC95D}" dt="2021-11-25T10:51:34.982" v="3668" actId="21"/>
          <ac:spMkLst>
            <pc:docMk/>
            <pc:sldMk cId="3791232463" sldId="449"/>
            <ac:spMk id="3" creationId="{E3EF90D4-61DB-475F-8BF7-27D74E55C899}"/>
          </ac:spMkLst>
        </pc:spChg>
        <pc:spChg chg="add del mod">
          <ac:chgData name="C C" userId="58c016da926720ee" providerId="LiveId" clId="{33C9DFBB-656C-4025-AB77-B87ED8ECC95D}" dt="2021-11-25T10:51:34.982" v="3668" actId="21"/>
          <ac:spMkLst>
            <pc:docMk/>
            <pc:sldMk cId="3791232463" sldId="449"/>
            <ac:spMk id="5" creationId="{2453A82D-EB6D-4284-B41D-02C36BC943BF}"/>
          </ac:spMkLst>
        </pc:spChg>
      </pc:sldChg>
      <pc:sldChg chg="addSp delSp modSp add mod ord modNotesTx">
        <pc:chgData name="C C" userId="58c016da926720ee" providerId="LiveId" clId="{33C9DFBB-656C-4025-AB77-B87ED8ECC95D}" dt="2021-11-25T11:00:03.707" v="4158" actId="20577"/>
        <pc:sldMkLst>
          <pc:docMk/>
          <pc:sldMk cId="1476721778" sldId="450"/>
        </pc:sldMkLst>
        <pc:spChg chg="mod">
          <ac:chgData name="C C" userId="58c016da926720ee" providerId="LiveId" clId="{33C9DFBB-656C-4025-AB77-B87ED8ECC95D}" dt="2021-11-25T10:57:58.435" v="4025" actId="20577"/>
          <ac:spMkLst>
            <pc:docMk/>
            <pc:sldMk cId="1476721778" sldId="450"/>
            <ac:spMk id="2" creationId="{E70BCFBD-CD59-48B8-B7CF-14E8ED4C965C}"/>
          </ac:spMkLst>
        </pc:spChg>
        <pc:spChg chg="add mod">
          <ac:chgData name="C C" userId="58c016da926720ee" providerId="LiveId" clId="{33C9DFBB-656C-4025-AB77-B87ED8ECC95D}" dt="2021-11-25T11:00:03.707" v="4158" actId="20577"/>
          <ac:spMkLst>
            <pc:docMk/>
            <pc:sldMk cId="1476721778" sldId="450"/>
            <ac:spMk id="4" creationId="{92A298AB-EF32-4C44-85A6-AFCFD1F5A749}"/>
          </ac:spMkLst>
        </pc:spChg>
        <pc:picChg chg="del">
          <ac:chgData name="C C" userId="58c016da926720ee" providerId="LiveId" clId="{33C9DFBB-656C-4025-AB77-B87ED8ECC95D}" dt="2021-11-25T10:51:27.667" v="3664" actId="478"/>
          <ac:picMkLst>
            <pc:docMk/>
            <pc:sldMk cId="1476721778" sldId="450"/>
            <ac:picMk id="5" creationId="{A37DDAC9-8DB7-4F48-B5AF-A0272D1EA351}"/>
          </ac:picMkLst>
        </pc:picChg>
      </pc:sldChg>
      <pc:sldChg chg="modSp new mod">
        <pc:chgData name="C C" userId="58c016da926720ee" providerId="LiveId" clId="{33C9DFBB-656C-4025-AB77-B87ED8ECC95D}" dt="2021-11-25T10:58:21.291" v="4036" actId="20577"/>
        <pc:sldMkLst>
          <pc:docMk/>
          <pc:sldMk cId="265872529" sldId="451"/>
        </pc:sldMkLst>
        <pc:spChg chg="mod">
          <ac:chgData name="C C" userId="58c016da926720ee" providerId="LiveId" clId="{33C9DFBB-656C-4025-AB77-B87ED8ECC95D}" dt="2021-11-25T10:58:21.291" v="4036" actId="20577"/>
          <ac:spMkLst>
            <pc:docMk/>
            <pc:sldMk cId="265872529" sldId="451"/>
            <ac:spMk id="2" creationId="{26F64986-8EC5-4133-8D6A-FE657BA05CD7}"/>
          </ac:spMkLst>
        </pc:spChg>
        <pc:spChg chg="mod">
          <ac:chgData name="C C" userId="58c016da926720ee" providerId="LiveId" clId="{33C9DFBB-656C-4025-AB77-B87ED8ECC95D}" dt="2021-11-25T10:56:02.532" v="4002" actId="20577"/>
          <ac:spMkLst>
            <pc:docMk/>
            <pc:sldMk cId="265872529" sldId="451"/>
            <ac:spMk id="3" creationId="{34E38C7B-FD09-418A-B2EC-EF1B308D2F40}"/>
          </ac:spMkLst>
        </pc:spChg>
      </pc:sldChg>
      <pc:sldChg chg="add del">
        <pc:chgData name="C C" userId="58c016da926720ee" providerId="LiveId" clId="{33C9DFBB-656C-4025-AB77-B87ED8ECC95D}" dt="2021-11-25T10:51:33.798" v="3667"/>
        <pc:sldMkLst>
          <pc:docMk/>
          <pc:sldMk cId="3582624750" sldId="451"/>
        </pc:sldMkLst>
      </pc:sldChg>
      <pc:sldChg chg="modSp new mod">
        <pc:chgData name="C C" userId="58c016da926720ee" providerId="LiveId" clId="{33C9DFBB-656C-4025-AB77-B87ED8ECC95D}" dt="2021-11-25T10:54:49.530" v="3999" actId="20577"/>
        <pc:sldMkLst>
          <pc:docMk/>
          <pc:sldMk cId="303141276" sldId="452"/>
        </pc:sldMkLst>
        <pc:spChg chg="mod">
          <ac:chgData name="C C" userId="58c016da926720ee" providerId="LiveId" clId="{33C9DFBB-656C-4025-AB77-B87ED8ECC95D}" dt="2021-11-25T10:54:10.001" v="3914"/>
          <ac:spMkLst>
            <pc:docMk/>
            <pc:sldMk cId="303141276" sldId="452"/>
            <ac:spMk id="2" creationId="{87598101-8786-4C2B-A38B-3B4A2CFE891B}"/>
          </ac:spMkLst>
        </pc:spChg>
        <pc:spChg chg="mod">
          <ac:chgData name="C C" userId="58c016da926720ee" providerId="LiveId" clId="{33C9DFBB-656C-4025-AB77-B87ED8ECC95D}" dt="2021-11-25T10:54:49.530" v="3999" actId="20577"/>
          <ac:spMkLst>
            <pc:docMk/>
            <pc:sldMk cId="303141276" sldId="452"/>
            <ac:spMk id="3" creationId="{367FD316-6D11-4CE1-9F33-14B73312BE63}"/>
          </ac:spMkLst>
        </pc:spChg>
      </pc:sldChg>
      <pc:sldChg chg="addSp delSp modSp add del mod ord">
        <pc:chgData name="C C" userId="58c016da926720ee" providerId="LiveId" clId="{33C9DFBB-656C-4025-AB77-B87ED8ECC95D}" dt="2021-11-25T10:57:19.317" v="4007" actId="47"/>
        <pc:sldMkLst>
          <pc:docMk/>
          <pc:sldMk cId="408786613" sldId="453"/>
        </pc:sldMkLst>
        <pc:spChg chg="del">
          <ac:chgData name="C C" userId="58c016da926720ee" providerId="LiveId" clId="{33C9DFBB-656C-4025-AB77-B87ED8ECC95D}" dt="2021-11-25T10:56:15.940" v="4006" actId="478"/>
          <ac:spMkLst>
            <pc:docMk/>
            <pc:sldMk cId="408786613" sldId="453"/>
            <ac:spMk id="3" creationId="{34E38C7B-FD09-418A-B2EC-EF1B308D2F40}"/>
          </ac:spMkLst>
        </pc:spChg>
        <pc:spChg chg="add mod">
          <ac:chgData name="C C" userId="58c016da926720ee" providerId="LiveId" clId="{33C9DFBB-656C-4025-AB77-B87ED8ECC95D}" dt="2021-11-25T10:56:15.940" v="4006" actId="478"/>
          <ac:spMkLst>
            <pc:docMk/>
            <pc:sldMk cId="408786613" sldId="453"/>
            <ac:spMk id="5" creationId="{FD040B65-1D01-4570-A479-6FB736802AF4}"/>
          </ac:spMkLst>
        </pc:spChg>
      </pc:sldChg>
      <pc:sldChg chg="new del">
        <pc:chgData name="C C" userId="58c016da926720ee" providerId="LiveId" clId="{33C9DFBB-656C-4025-AB77-B87ED8ECC95D}" dt="2021-11-25T10:57:51.918" v="4010" actId="47"/>
        <pc:sldMkLst>
          <pc:docMk/>
          <pc:sldMk cId="864116868" sldId="453"/>
        </pc:sldMkLst>
      </pc:sldChg>
      <pc:sldChg chg="add">
        <pc:chgData name="C C" userId="58c016da926720ee" providerId="LiveId" clId="{33C9DFBB-656C-4025-AB77-B87ED8ECC95D}" dt="2021-11-25T10:57:50.722" v="4009"/>
        <pc:sldMkLst>
          <pc:docMk/>
          <pc:sldMk cId="1909554653" sldId="454"/>
        </pc:sldMkLst>
      </pc:sldChg>
      <pc:sldChg chg="addSp delSp modSp add mod ord">
        <pc:chgData name="C C" userId="58c016da926720ee" providerId="LiveId" clId="{33C9DFBB-656C-4025-AB77-B87ED8ECC95D}" dt="2021-11-25T10:59:27.755" v="4044" actId="1076"/>
        <pc:sldMkLst>
          <pc:docMk/>
          <pc:sldMk cId="4223092470" sldId="455"/>
        </pc:sldMkLst>
        <pc:spChg chg="mod">
          <ac:chgData name="C C" userId="58c016da926720ee" providerId="LiveId" clId="{33C9DFBB-656C-4025-AB77-B87ED8ECC95D}" dt="2021-11-25T10:58:18.092" v="4033" actId="20577"/>
          <ac:spMkLst>
            <pc:docMk/>
            <pc:sldMk cId="4223092470" sldId="455"/>
            <ac:spMk id="2" creationId="{26F64986-8EC5-4133-8D6A-FE657BA05CD7}"/>
          </ac:spMkLst>
        </pc:spChg>
        <pc:spChg chg="del">
          <ac:chgData name="C C" userId="58c016da926720ee" providerId="LiveId" clId="{33C9DFBB-656C-4025-AB77-B87ED8ECC95D}" dt="2021-11-25T10:58:25.085" v="4037" actId="478"/>
          <ac:spMkLst>
            <pc:docMk/>
            <pc:sldMk cId="4223092470" sldId="455"/>
            <ac:spMk id="3" creationId="{34E38C7B-FD09-418A-B2EC-EF1B308D2F40}"/>
          </ac:spMkLst>
        </pc:spChg>
        <pc:spChg chg="add mod">
          <ac:chgData name="C C" userId="58c016da926720ee" providerId="LiveId" clId="{33C9DFBB-656C-4025-AB77-B87ED8ECC95D}" dt="2021-11-25T10:58:25.085" v="4037" actId="478"/>
          <ac:spMkLst>
            <pc:docMk/>
            <pc:sldMk cId="4223092470" sldId="455"/>
            <ac:spMk id="5" creationId="{8541AF88-3CF7-45B2-801C-EF4448783E42}"/>
          </ac:spMkLst>
        </pc:spChg>
        <pc:picChg chg="add mod">
          <ac:chgData name="C C" userId="58c016da926720ee" providerId="LiveId" clId="{33C9DFBB-656C-4025-AB77-B87ED8ECC95D}" dt="2021-11-25T10:59:08.337" v="4041" actId="1076"/>
          <ac:picMkLst>
            <pc:docMk/>
            <pc:sldMk cId="4223092470" sldId="455"/>
            <ac:picMk id="7" creationId="{AE111DBC-732E-4D2C-95C3-69426EA0624B}"/>
          </ac:picMkLst>
        </pc:picChg>
        <pc:picChg chg="add mod">
          <ac:chgData name="C C" userId="58c016da926720ee" providerId="LiveId" clId="{33C9DFBB-656C-4025-AB77-B87ED8ECC95D}" dt="2021-11-25T10:59:27.755" v="4044" actId="1076"/>
          <ac:picMkLst>
            <pc:docMk/>
            <pc:sldMk cId="4223092470" sldId="455"/>
            <ac:picMk id="9" creationId="{A776EFDE-1251-4C7F-BE9A-281C1B627FFE}"/>
          </ac:picMkLst>
        </pc:picChg>
      </pc:sldChg>
      <pc:sldMasterChg chg="addSldLayout delSldLayout">
        <pc:chgData name="C C" userId="58c016da926720ee" providerId="LiveId" clId="{33C9DFBB-656C-4025-AB77-B87ED8ECC95D}" dt="2021-11-25T09:24:08.932" v="1408" actId="47"/>
        <pc:sldMasterMkLst>
          <pc:docMk/>
          <pc:sldMasterMk cId="0" sldId="2147483678"/>
        </pc:sldMasterMkLst>
        <pc:sldLayoutChg chg="add del">
          <pc:chgData name="C C" userId="58c016da926720ee" providerId="LiveId" clId="{33C9DFBB-656C-4025-AB77-B87ED8ECC95D}" dt="2021-11-25T09:24:08.932" v="1408" actId="47"/>
          <pc:sldLayoutMkLst>
            <pc:docMk/>
            <pc:sldMasterMk cId="0" sldId="2147483678"/>
            <pc:sldLayoutMk cId="3260853216" sldId="2147483694"/>
          </pc:sldLayoutMkLst>
        </pc:sldLayoutChg>
      </pc:sldMasterChg>
    </pc:docChg>
  </pc:docChgLst>
  <pc:docChgLst>
    <pc:chgData name="C C" userId="58c016da926720ee" providerId="LiveId" clId="{E14A2D09-E26F-454D-AEAD-E86546C67D34}"/>
    <pc:docChg chg="custSel modSld">
      <pc:chgData name="C C" userId="58c016da926720ee" providerId="LiveId" clId="{E14A2D09-E26F-454D-AEAD-E86546C67D34}" dt="2020-11-16T15:08:18.888" v="0" actId="478"/>
      <pc:docMkLst>
        <pc:docMk/>
      </pc:docMkLst>
      <pc:sldChg chg="delSp mod">
        <pc:chgData name="C C" userId="58c016da926720ee" providerId="LiveId" clId="{E14A2D09-E26F-454D-AEAD-E86546C67D34}" dt="2020-11-16T15:08:18.888" v="0" actId="478"/>
        <pc:sldMkLst>
          <pc:docMk/>
          <pc:sldMk cId="2755674061" sldId="403"/>
        </pc:sldMkLst>
        <pc:spChg chg="del">
          <ac:chgData name="C C" userId="58c016da926720ee" providerId="LiveId" clId="{E14A2D09-E26F-454D-AEAD-E86546C67D34}" dt="2020-11-16T15:08:18.888" v="0" actId="478"/>
          <ac:spMkLst>
            <pc:docMk/>
            <pc:sldMk cId="2755674061" sldId="403"/>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55925" cy="495300"/>
          </a:xfrm>
          <a:prstGeom prst="rect">
            <a:avLst/>
          </a:prstGeom>
          <a:noFill/>
          <a:ln w="9525">
            <a:noFill/>
            <a:miter lim="800000"/>
            <a:headEnd/>
            <a:tailEnd/>
          </a:ln>
          <a:effectLst/>
        </p:spPr>
        <p:txBody>
          <a:bodyPr vert="horz" wrap="none" lIns="91497" tIns="45748" rIns="91497" bIns="45748" numCol="1" anchor="t" anchorCtr="0" compatLnSpc="1">
            <a:prstTxWarp prst="textNoShape">
              <a:avLst/>
            </a:prstTxWarp>
          </a:bodyPr>
          <a:lstStyle>
            <a:lvl1pPr defTabSz="915136" eaLnBrk="1" hangingPunct="1">
              <a:defRPr sz="1200">
                <a:solidFill>
                  <a:srgbClr val="00245B"/>
                </a:solidFill>
                <a:latin typeface="Verdana" pitchFamily="34" charset="0"/>
                <a:cs typeface="+mn-cs"/>
              </a:defRPr>
            </a:lvl1pPr>
          </a:lstStyle>
          <a:p>
            <a:pPr>
              <a:defRPr/>
            </a:pPr>
            <a:endParaRPr lang="de-DE" dirty="0"/>
          </a:p>
        </p:txBody>
      </p:sp>
      <p:sp>
        <p:nvSpPr>
          <p:cNvPr id="50179" name="Rectangle 3"/>
          <p:cNvSpPr>
            <a:spLocks noGrp="1" noChangeArrowheads="1"/>
          </p:cNvSpPr>
          <p:nvPr>
            <p:ph type="dt" sz="quarter" idx="1"/>
          </p:nvPr>
        </p:nvSpPr>
        <p:spPr bwMode="auto">
          <a:xfrm>
            <a:off x="3863975" y="0"/>
            <a:ext cx="2955925" cy="495300"/>
          </a:xfrm>
          <a:prstGeom prst="rect">
            <a:avLst/>
          </a:prstGeom>
          <a:noFill/>
          <a:ln w="9525">
            <a:noFill/>
            <a:miter lim="800000"/>
            <a:headEnd/>
            <a:tailEnd/>
          </a:ln>
          <a:effectLst/>
        </p:spPr>
        <p:txBody>
          <a:bodyPr vert="horz" wrap="none" lIns="91497" tIns="45748" rIns="91497" bIns="45748" numCol="1" anchor="t" anchorCtr="0" compatLnSpc="1">
            <a:prstTxWarp prst="textNoShape">
              <a:avLst/>
            </a:prstTxWarp>
          </a:bodyPr>
          <a:lstStyle>
            <a:lvl1pPr algn="r" defTabSz="915136" eaLnBrk="1" hangingPunct="1">
              <a:defRPr sz="1200">
                <a:solidFill>
                  <a:srgbClr val="00245B"/>
                </a:solidFill>
                <a:latin typeface="Verdana" pitchFamily="34" charset="0"/>
                <a:cs typeface="+mn-cs"/>
              </a:defRPr>
            </a:lvl1pPr>
          </a:lstStyle>
          <a:p>
            <a:pPr>
              <a:defRPr/>
            </a:pPr>
            <a:endParaRPr lang="de-DE" dirty="0"/>
          </a:p>
        </p:txBody>
      </p:sp>
      <p:sp>
        <p:nvSpPr>
          <p:cNvPr id="50180" name="Rectangle 4"/>
          <p:cNvSpPr>
            <a:spLocks noGrp="1" noChangeArrowheads="1"/>
          </p:cNvSpPr>
          <p:nvPr>
            <p:ph type="ftr" sz="quarter" idx="2"/>
          </p:nvPr>
        </p:nvSpPr>
        <p:spPr bwMode="auto">
          <a:xfrm>
            <a:off x="0" y="9423400"/>
            <a:ext cx="2955925" cy="495300"/>
          </a:xfrm>
          <a:prstGeom prst="rect">
            <a:avLst/>
          </a:prstGeom>
          <a:noFill/>
          <a:ln w="9525">
            <a:noFill/>
            <a:miter lim="800000"/>
            <a:headEnd/>
            <a:tailEnd/>
          </a:ln>
          <a:effectLst/>
        </p:spPr>
        <p:txBody>
          <a:bodyPr vert="horz" wrap="none" lIns="91497" tIns="45748" rIns="91497" bIns="45748" numCol="1" anchor="b" anchorCtr="0" compatLnSpc="1">
            <a:prstTxWarp prst="textNoShape">
              <a:avLst/>
            </a:prstTxWarp>
          </a:bodyPr>
          <a:lstStyle>
            <a:lvl1pPr defTabSz="915136" eaLnBrk="1" hangingPunct="1">
              <a:defRPr sz="1200">
                <a:solidFill>
                  <a:srgbClr val="00245B"/>
                </a:solidFill>
                <a:latin typeface="Verdana" pitchFamily="34" charset="0"/>
                <a:cs typeface="+mn-cs"/>
              </a:defRPr>
            </a:lvl1pPr>
          </a:lstStyle>
          <a:p>
            <a:pPr>
              <a:defRPr/>
            </a:pPr>
            <a:endParaRPr lang="de-DE" dirty="0"/>
          </a:p>
        </p:txBody>
      </p:sp>
      <p:sp>
        <p:nvSpPr>
          <p:cNvPr id="50181" name="Rectangle 5"/>
          <p:cNvSpPr>
            <a:spLocks noGrp="1" noChangeArrowheads="1"/>
          </p:cNvSpPr>
          <p:nvPr>
            <p:ph type="sldNum" sz="quarter" idx="3"/>
          </p:nvPr>
        </p:nvSpPr>
        <p:spPr bwMode="auto">
          <a:xfrm>
            <a:off x="3863975" y="9423400"/>
            <a:ext cx="2955925" cy="495300"/>
          </a:xfrm>
          <a:prstGeom prst="rect">
            <a:avLst/>
          </a:prstGeom>
          <a:noFill/>
          <a:ln w="9525">
            <a:noFill/>
            <a:miter lim="800000"/>
            <a:headEnd/>
            <a:tailEnd/>
          </a:ln>
          <a:effectLst/>
        </p:spPr>
        <p:txBody>
          <a:bodyPr vert="horz" wrap="none" lIns="91497" tIns="45748" rIns="91497" bIns="45748" numCol="1" anchor="b" anchorCtr="0" compatLnSpc="1">
            <a:prstTxWarp prst="textNoShape">
              <a:avLst/>
            </a:prstTxWarp>
          </a:bodyPr>
          <a:lstStyle>
            <a:lvl1pPr algn="r" defTabSz="915136" eaLnBrk="1" hangingPunct="1">
              <a:defRPr sz="1200">
                <a:solidFill>
                  <a:srgbClr val="00245B"/>
                </a:solidFill>
                <a:latin typeface="Verdana" pitchFamily="34" charset="0"/>
                <a:cs typeface="+mn-cs"/>
              </a:defRPr>
            </a:lvl1pPr>
          </a:lstStyle>
          <a:p>
            <a:pPr>
              <a:defRPr/>
            </a:pPr>
            <a:fld id="{27FFF088-A428-4EAA-B7D9-213B09A2E4F1}" type="slidenum">
              <a:rPr lang="de-DE"/>
              <a:pPr>
                <a:defRPr/>
              </a:pPr>
              <a:t>‹#›</a:t>
            </a:fld>
            <a:endParaRPr lang="de-DE" dirty="0"/>
          </a:p>
        </p:txBody>
      </p:sp>
    </p:spTree>
    <p:extLst>
      <p:ext uri="{BB962C8B-B14F-4D97-AF65-F5344CB8AC3E}">
        <p14:creationId xmlns:p14="http://schemas.microsoft.com/office/powerpoint/2010/main" val="1153477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55925" cy="49530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lvl1pPr defTabSz="915136" eaLnBrk="1" hangingPunct="1">
              <a:defRPr sz="1200">
                <a:latin typeface="Verdana" pitchFamily="34" charset="0"/>
                <a:cs typeface="+mn-cs"/>
              </a:defRPr>
            </a:lvl1pPr>
          </a:lstStyle>
          <a:p>
            <a:pPr>
              <a:defRPr/>
            </a:pPr>
            <a:endParaRPr lang="de-DE" dirty="0"/>
          </a:p>
        </p:txBody>
      </p:sp>
      <p:sp>
        <p:nvSpPr>
          <p:cNvPr id="34819" name="Rectangle 3"/>
          <p:cNvSpPr>
            <a:spLocks noGrp="1" noChangeArrowheads="1"/>
          </p:cNvSpPr>
          <p:nvPr>
            <p:ph type="dt" idx="1"/>
          </p:nvPr>
        </p:nvSpPr>
        <p:spPr bwMode="auto">
          <a:xfrm>
            <a:off x="3863975" y="0"/>
            <a:ext cx="2955925" cy="49530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lvl1pPr algn="r" defTabSz="915136" eaLnBrk="1" hangingPunct="1">
              <a:defRPr sz="1200">
                <a:latin typeface="Verdana" pitchFamily="34" charset="0"/>
                <a:cs typeface="+mn-cs"/>
              </a:defRPr>
            </a:lvl1pPr>
          </a:lstStyle>
          <a:p>
            <a:pPr>
              <a:defRPr/>
            </a:pPr>
            <a:endParaRPr lang="de-DE" dirty="0"/>
          </a:p>
        </p:txBody>
      </p:sp>
      <p:sp>
        <p:nvSpPr>
          <p:cNvPr id="13316" name="Rectangle 4"/>
          <p:cNvSpPr>
            <a:spLocks noGrp="1" noRot="1" noChangeAspect="1" noChangeArrowheads="1" noTextEdit="1"/>
          </p:cNvSpPr>
          <p:nvPr>
            <p:ph type="sldImg" idx="2"/>
          </p:nvPr>
        </p:nvSpPr>
        <p:spPr bwMode="auto">
          <a:xfrm>
            <a:off x="106363" y="744538"/>
            <a:ext cx="6608762" cy="3717925"/>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909638" y="4710113"/>
            <a:ext cx="5000625" cy="446405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p>
            <a:pPr lvl="0"/>
            <a:r>
              <a:rPr lang="de-DE" noProof="0"/>
              <a:t>Klicken Sie, um die Formate des Vorlagentextes zu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34822" name="Rectangle 6"/>
          <p:cNvSpPr>
            <a:spLocks noGrp="1" noChangeArrowheads="1"/>
          </p:cNvSpPr>
          <p:nvPr>
            <p:ph type="ftr" sz="quarter" idx="4"/>
          </p:nvPr>
        </p:nvSpPr>
        <p:spPr bwMode="auto">
          <a:xfrm>
            <a:off x="0" y="9423400"/>
            <a:ext cx="2955925" cy="495300"/>
          </a:xfrm>
          <a:prstGeom prst="rect">
            <a:avLst/>
          </a:prstGeom>
          <a:noFill/>
          <a:ln w="9525">
            <a:noFill/>
            <a:miter lim="800000"/>
            <a:headEnd/>
            <a:tailEnd/>
          </a:ln>
          <a:effectLst/>
        </p:spPr>
        <p:txBody>
          <a:bodyPr vert="horz" wrap="square" lIns="91497" tIns="45748" rIns="91497" bIns="45748" numCol="1" anchor="b" anchorCtr="0" compatLnSpc="1">
            <a:prstTxWarp prst="textNoShape">
              <a:avLst/>
            </a:prstTxWarp>
          </a:bodyPr>
          <a:lstStyle>
            <a:lvl1pPr defTabSz="915136" eaLnBrk="1" hangingPunct="1">
              <a:defRPr sz="1200">
                <a:latin typeface="Times New Roman" pitchFamily="18" charset="0"/>
                <a:cs typeface="+mn-cs"/>
              </a:defRPr>
            </a:lvl1pPr>
          </a:lstStyle>
          <a:p>
            <a:pPr>
              <a:defRPr/>
            </a:pPr>
            <a:endParaRPr lang="de-DE" dirty="0"/>
          </a:p>
        </p:txBody>
      </p:sp>
      <p:sp>
        <p:nvSpPr>
          <p:cNvPr id="34823" name="Rectangle 7"/>
          <p:cNvSpPr>
            <a:spLocks noGrp="1" noChangeArrowheads="1"/>
          </p:cNvSpPr>
          <p:nvPr>
            <p:ph type="sldNum" sz="quarter" idx="5"/>
          </p:nvPr>
        </p:nvSpPr>
        <p:spPr bwMode="auto">
          <a:xfrm>
            <a:off x="3863975" y="9423400"/>
            <a:ext cx="2955925" cy="495300"/>
          </a:xfrm>
          <a:prstGeom prst="rect">
            <a:avLst/>
          </a:prstGeom>
          <a:noFill/>
          <a:ln w="9525">
            <a:noFill/>
            <a:miter lim="800000"/>
            <a:headEnd/>
            <a:tailEnd/>
          </a:ln>
          <a:effectLst/>
        </p:spPr>
        <p:txBody>
          <a:bodyPr vert="horz" wrap="square" lIns="91497" tIns="45748" rIns="91497" bIns="45748" numCol="1" anchor="b" anchorCtr="0" compatLnSpc="1">
            <a:prstTxWarp prst="textNoShape">
              <a:avLst/>
            </a:prstTxWarp>
          </a:bodyPr>
          <a:lstStyle>
            <a:lvl1pPr algn="r" defTabSz="915136" eaLnBrk="1" hangingPunct="1">
              <a:defRPr sz="1200">
                <a:latin typeface="Times New Roman" pitchFamily="18" charset="0"/>
                <a:cs typeface="+mn-cs"/>
              </a:defRPr>
            </a:lvl1pPr>
          </a:lstStyle>
          <a:p>
            <a:pPr>
              <a:defRPr/>
            </a:pPr>
            <a:fld id="{AAF2C253-3A99-4D4E-AA4C-3918A4D5315D}" type="slidenum">
              <a:rPr lang="de-DE"/>
              <a:pPr>
                <a:defRPr/>
              </a:pPr>
              <a:t>‹#›</a:t>
            </a:fld>
            <a:endParaRPr lang="de-DE" dirty="0"/>
          </a:p>
        </p:txBody>
      </p:sp>
    </p:spTree>
    <p:extLst>
      <p:ext uri="{BB962C8B-B14F-4D97-AF65-F5344CB8AC3E}">
        <p14:creationId xmlns:p14="http://schemas.microsoft.com/office/powerpoint/2010/main" val="20696112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Verdana"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Verdana"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Verdana"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Verdana"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https://www.dw.com/de/wwwsvr-migrationde-publikationen-diskriminierungserfahrungen-wwwsvr-migrationde/a-42163136</a:t>
            </a:r>
          </a:p>
          <a:p>
            <a:endParaRPr lang="de-DE" dirty="0"/>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10</a:t>
            </a:fld>
            <a:endParaRPr lang="de-DE" dirty="0"/>
          </a:p>
        </p:txBody>
      </p:sp>
    </p:spTree>
    <p:extLst>
      <p:ext uri="{BB962C8B-B14F-4D97-AF65-F5344CB8AC3E}">
        <p14:creationId xmlns:p14="http://schemas.microsoft.com/office/powerpoint/2010/main" val="4276619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14</a:t>
            </a:fld>
            <a:endParaRPr lang="de-DE" dirty="0"/>
          </a:p>
        </p:txBody>
      </p:sp>
    </p:spTree>
    <p:extLst>
      <p:ext uri="{BB962C8B-B14F-4D97-AF65-F5344CB8AC3E}">
        <p14:creationId xmlns:p14="http://schemas.microsoft.com/office/powerpoint/2010/main" val="2232437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Text Box 8"/>
          <p:cNvSpPr txBox="1">
            <a:spLocks noChangeArrowheads="1"/>
          </p:cNvSpPr>
          <p:nvPr/>
        </p:nvSpPr>
        <p:spPr bwMode="auto">
          <a:xfrm>
            <a:off x="260350" y="215900"/>
            <a:ext cx="4321175" cy="454025"/>
          </a:xfrm>
          <a:prstGeom prst="rect">
            <a:avLst/>
          </a:prstGeom>
          <a:noFill/>
          <a:ln w="9525">
            <a:noFill/>
            <a:miter lim="800000"/>
            <a:headEnd/>
            <a:tailEnd/>
          </a:ln>
          <a:effectLst/>
        </p:spPr>
        <p:txBody>
          <a:bodyPr lIns="0" tIns="0" rIns="0" bIns="0">
            <a:spAutoFit/>
          </a:bodyPr>
          <a:lstStyle/>
          <a:p>
            <a:pPr eaLnBrk="0" hangingPunct="0">
              <a:lnSpc>
                <a:spcPct val="65000"/>
              </a:lnSpc>
              <a:spcBef>
                <a:spcPct val="50000"/>
              </a:spcBef>
              <a:defRPr/>
            </a:pPr>
            <a:r>
              <a:rPr lang="de-DE" sz="1000" b="1" dirty="0">
                <a:solidFill>
                  <a:srgbClr val="5F5F5F"/>
                </a:solidFill>
              </a:rPr>
              <a:t>Dr. Christoph Nguyen </a:t>
            </a:r>
          </a:p>
          <a:p>
            <a:pPr eaLnBrk="0" hangingPunct="0">
              <a:lnSpc>
                <a:spcPct val="65000"/>
              </a:lnSpc>
              <a:spcBef>
                <a:spcPct val="50000"/>
              </a:spcBef>
              <a:defRPr/>
            </a:pPr>
            <a:r>
              <a:rPr lang="de-DE" sz="1000" b="1" dirty="0">
                <a:solidFill>
                  <a:srgbClr val="5F5F5F"/>
                </a:solidFill>
              </a:rPr>
              <a:t>Otto-Suhr-Institut für Politikwissenschaft</a:t>
            </a:r>
          </a:p>
          <a:p>
            <a:pPr eaLnBrk="0" hangingPunct="0">
              <a:lnSpc>
                <a:spcPct val="65000"/>
              </a:lnSpc>
              <a:spcBef>
                <a:spcPct val="50000"/>
              </a:spcBef>
              <a:defRPr/>
            </a:pPr>
            <a:r>
              <a:rPr lang="de-DE" sz="1000" b="1" dirty="0">
                <a:solidFill>
                  <a:srgbClr val="5F5F5F"/>
                </a:solidFill>
              </a:rPr>
              <a:t>Arbeitsstelle Politisches System Deutschlands</a:t>
            </a:r>
          </a:p>
        </p:txBody>
      </p:sp>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4999038"/>
            <a:ext cx="9144000" cy="144462"/>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p:nvPr>
        </p:nvSpPr>
        <p:spPr>
          <a:xfrm>
            <a:off x="2409826" y="3462338"/>
            <a:ext cx="6467475" cy="792956"/>
          </a:xfrm>
        </p:spPr>
        <p:txBody>
          <a:bodyPr lIns="360000"/>
          <a:lstStyle>
            <a:lvl1pPr>
              <a:defRPr sz="2000" b="1" smtClean="0">
                <a:solidFill>
                  <a:srgbClr val="0066CC"/>
                </a:solidFill>
              </a:defRPr>
            </a:lvl1pPr>
          </a:lstStyle>
          <a:p>
            <a:r>
              <a:rPr lang="de-DE"/>
              <a:t>Formatvorlage des Untertitelmasters durch Klicken bearbeiten</a:t>
            </a:r>
          </a:p>
        </p:txBody>
      </p:sp>
      <p:sp>
        <p:nvSpPr>
          <p:cNvPr id="45060" name="Rectangle 5"/>
          <p:cNvSpPr>
            <a:spLocks noGrp="1" noChangeArrowheads="1"/>
          </p:cNvSpPr>
          <p:nvPr>
            <p:ph type="ctrTitle"/>
          </p:nvPr>
        </p:nvSpPr>
        <p:spPr>
          <a:xfrm>
            <a:off x="2409825" y="1934766"/>
            <a:ext cx="6477000" cy="1102519"/>
          </a:xfrm>
        </p:spPr>
        <p:txBody>
          <a:bodyPr lIns="360000" anchor="t"/>
          <a:lstStyle>
            <a:lvl1pPr>
              <a:lnSpc>
                <a:spcPct val="100000"/>
              </a:lnSpc>
              <a:defRPr sz="3400" smtClean="0"/>
            </a:lvl1pPr>
          </a:lstStyle>
          <a:p>
            <a:r>
              <a:rPr lang="de-DE" dirty="0"/>
              <a:t>Titelmasterformat durch Klicken bearbeiten</a:t>
            </a:r>
          </a:p>
        </p:txBody>
      </p:sp>
      <p:sp>
        <p:nvSpPr>
          <p:cNvPr id="7" name="Rectangle 8"/>
          <p:cNvSpPr>
            <a:spLocks noGrp="1" noChangeArrowheads="1"/>
          </p:cNvSpPr>
          <p:nvPr>
            <p:ph type="ftr" sz="quarter" idx="10"/>
          </p:nvPr>
        </p:nvSpPr>
        <p:spPr>
          <a:xfrm>
            <a:off x="3124200" y="4684713"/>
            <a:ext cx="2895600" cy="357187"/>
          </a:xfrm>
          <a:prstGeom prst="rect">
            <a:avLst/>
          </a:prstGeom>
        </p:spPr>
        <p:txBody>
          <a:bodyPr/>
          <a:lstStyle>
            <a:lvl1pPr>
              <a:defRPr dirty="0" smtClean="0"/>
            </a:lvl1pPr>
          </a:lstStyle>
          <a:p>
            <a:pPr algn="ctr">
              <a:defRPr/>
            </a:pPr>
            <a:r>
              <a:rPr lang="de-DE" dirty="0"/>
              <a:t>20.04.2017</a:t>
            </a:r>
          </a:p>
        </p:txBody>
      </p:sp>
    </p:spTree>
  </p:cSld>
  <p:clrMapOvr>
    <a:masterClrMapping/>
  </p:clrMapOvr>
  <p:transition spd="slow"/>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elfolie">
    <p:spTree>
      <p:nvGrpSpPr>
        <p:cNvPr id="1" name=""/>
        <p:cNvGrpSpPr/>
        <p:nvPr/>
      </p:nvGrpSpPr>
      <p:grpSpPr>
        <a:xfrm>
          <a:off x="0" y="0"/>
          <a:ext cx="0" cy="0"/>
          <a:chOff x="0" y="0"/>
          <a:chExt cx="0" cy="0"/>
        </a:xfrm>
      </p:grpSpPr>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50520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p:nvPr>
        </p:nvSpPr>
        <p:spPr>
          <a:xfrm>
            <a:off x="271463" y="3469085"/>
            <a:ext cx="8605838" cy="792956"/>
          </a:xfrm>
        </p:spPr>
        <p:txBody>
          <a:bodyPr lIns="360000"/>
          <a:lstStyle>
            <a:lvl1pPr>
              <a:defRPr sz="2000" b="1" smtClean="0">
                <a:solidFill>
                  <a:srgbClr val="0066CC"/>
                </a:solidFill>
              </a:defRPr>
            </a:lvl1pPr>
          </a:lstStyle>
          <a:p>
            <a:r>
              <a:rPr lang="de-DE"/>
              <a:t>Formatvorlage des Untertitelmasters durch Klicken bearbeiten</a:t>
            </a:r>
          </a:p>
        </p:txBody>
      </p:sp>
      <p:sp>
        <p:nvSpPr>
          <p:cNvPr id="45060" name="Rectangle 5"/>
          <p:cNvSpPr>
            <a:spLocks noGrp="1" noChangeArrowheads="1"/>
          </p:cNvSpPr>
          <p:nvPr>
            <p:ph type="ctrTitle"/>
          </p:nvPr>
        </p:nvSpPr>
        <p:spPr>
          <a:xfrm>
            <a:off x="271462" y="2258219"/>
            <a:ext cx="8605837" cy="1102519"/>
          </a:xfrm>
        </p:spPr>
        <p:txBody>
          <a:bodyPr lIns="360000" anchor="t"/>
          <a:lstStyle>
            <a:lvl1pPr>
              <a:lnSpc>
                <a:spcPct val="100000"/>
              </a:lnSpc>
              <a:defRPr sz="3400" smtClean="0"/>
            </a:lvl1pPr>
          </a:lstStyle>
          <a:p>
            <a:r>
              <a:rPr lang="de-DE" dirty="0"/>
              <a:t>Titelmasterformat durch Klicken bearbeiten</a:t>
            </a:r>
          </a:p>
        </p:txBody>
      </p:sp>
      <p:sp>
        <p:nvSpPr>
          <p:cNvPr id="8" name="Rectangle 13">
            <a:extLst>
              <a:ext uri="{FF2B5EF4-FFF2-40B4-BE49-F238E27FC236}">
                <a16:creationId xmlns:a16="http://schemas.microsoft.com/office/drawing/2014/main" id="{397A1E27-9502-46A3-BF4D-A575C94A52F2}"/>
              </a:ext>
            </a:extLst>
          </p:cNvPr>
          <p:cNvSpPr>
            <a:spLocks noChangeArrowheads="1"/>
          </p:cNvSpPr>
          <p:nvPr userDrawn="1"/>
        </p:nvSpPr>
        <p:spPr bwMode="auto">
          <a:xfrm>
            <a:off x="0" y="5943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9" name="Rectangle 2">
            <a:extLst>
              <a:ext uri="{FF2B5EF4-FFF2-40B4-BE49-F238E27FC236}">
                <a16:creationId xmlns:a16="http://schemas.microsoft.com/office/drawing/2014/main" id="{E9E95A73-378B-4D8B-BB65-D1C5F5DBBC3D}"/>
              </a:ext>
            </a:extLst>
          </p:cNvPr>
          <p:cNvSpPr txBox="1">
            <a:spLocks noChangeArrowheads="1"/>
          </p:cNvSpPr>
          <p:nvPr userDrawn="1"/>
        </p:nvSpPr>
        <p:spPr bwMode="auto">
          <a:xfrm>
            <a:off x="266701" y="107950"/>
            <a:ext cx="6472238" cy="396478"/>
          </a:xfrm>
          <a:prstGeom prst="rect">
            <a:avLst/>
          </a:prstGeom>
          <a:noFill/>
          <a:ln w="9525">
            <a:noFill/>
            <a:miter lim="800000"/>
            <a:headEnd/>
            <a:tailEnd/>
          </a:ln>
        </p:spPr>
        <p:txBody>
          <a:bodyPr vert="horz" wrap="square" lIns="360000" tIns="0" rIns="0" bIns="0" numCol="1" anchor="t" anchorCtr="0" compatLnSpc="1">
            <a:prstTxWarp prst="textNoShape">
              <a:avLst/>
            </a:prstTxWarp>
          </a:bodyPr>
          <a:lstStyle>
            <a:lvl1pPr marL="0" indent="0" algn="l" rtl="0" fontAlgn="base">
              <a:lnSpc>
                <a:spcPct val="102000"/>
              </a:lnSpc>
              <a:spcBef>
                <a:spcPts val="500"/>
              </a:spcBef>
              <a:spcAft>
                <a:spcPct val="0"/>
              </a:spcAft>
              <a:buClr>
                <a:srgbClr val="000000"/>
              </a:buClr>
              <a:buFont typeface="Arial" panose="020B0604020202020204" pitchFamily="34" charset="0"/>
              <a:buNone/>
              <a:defRPr sz="2000" b="1" smtClean="0">
                <a:solidFill>
                  <a:srgbClr val="0066CC"/>
                </a:solidFill>
                <a:latin typeface="+mn-lt"/>
                <a:ea typeface="+mn-ea"/>
                <a:cs typeface="+mn-cs"/>
              </a:defRPr>
            </a:lvl1pPr>
            <a:lvl2pPr marL="355600" indent="-176213" algn="l" rtl="0" fontAlgn="base">
              <a:lnSpc>
                <a:spcPct val="102000"/>
              </a:lnSpc>
              <a:spcBef>
                <a:spcPts val="500"/>
              </a:spcBef>
              <a:spcAft>
                <a:spcPct val="0"/>
              </a:spcAft>
              <a:buClr>
                <a:srgbClr val="000000"/>
              </a:buClr>
              <a:buFont typeface="Arial" panose="020B0604020202020204" pitchFamily="34" charset="0"/>
              <a:buChar char="•"/>
              <a:defRPr sz="2400">
                <a:solidFill>
                  <a:srgbClr val="000000"/>
                </a:solidFill>
                <a:latin typeface="+mn-lt"/>
              </a:defRPr>
            </a:lvl2pPr>
            <a:lvl3pPr marL="723900" indent="-188913" algn="l" rtl="0" fontAlgn="base">
              <a:lnSpc>
                <a:spcPct val="102000"/>
              </a:lnSpc>
              <a:spcBef>
                <a:spcPts val="500"/>
              </a:spcBef>
              <a:spcAft>
                <a:spcPct val="0"/>
              </a:spcAft>
              <a:buClr>
                <a:srgbClr val="000000"/>
              </a:buClr>
              <a:buFont typeface="Arial" panose="020B0604020202020204" pitchFamily="34" charset="0"/>
              <a:buChar char="•"/>
              <a:defRPr sz="1800">
                <a:solidFill>
                  <a:schemeClr val="bg1">
                    <a:lumMod val="50000"/>
                  </a:schemeClr>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a:lstStyle>
          <a:p>
            <a:pPr marL="0" indent="0" defTabSz="640080">
              <a:lnSpc>
                <a:spcPct val="100000"/>
              </a:lnSpc>
              <a:spcBef>
                <a:spcPts val="0"/>
              </a:spcBef>
            </a:pPr>
            <a:endParaRPr lang="de-DE" kern="0" dirty="0"/>
          </a:p>
        </p:txBody>
      </p:sp>
    </p:spTree>
    <p:extLst>
      <p:ext uri="{BB962C8B-B14F-4D97-AF65-F5344CB8AC3E}">
        <p14:creationId xmlns:p14="http://schemas.microsoft.com/office/powerpoint/2010/main" val="4023733424"/>
      </p:ext>
    </p:extLst>
  </p:cSld>
  <p:clrMapOvr>
    <a:masterClrMapping/>
  </p:clrMapOvr>
  <p:transition spd="slow"/>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165D-94D0-41EE-AF60-BB41FC384D86}"/>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69DEDA81-3249-4889-9725-A5CFBA824343}"/>
              </a:ext>
            </a:extLst>
          </p:cNvPr>
          <p:cNvSpPr>
            <a:spLocks noGrp="1"/>
          </p:cNvSpPr>
          <p:nvPr>
            <p:ph type="body" sz="quarter" idx="10"/>
          </p:nvPr>
        </p:nvSpPr>
        <p:spPr>
          <a:xfrm>
            <a:off x="234950" y="736599"/>
            <a:ext cx="8674100" cy="4238009"/>
          </a:xfrm>
        </p:spPr>
        <p:txBody>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350692271"/>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165D-94D0-41EE-AF60-BB41FC384D86}"/>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69DEDA81-3249-4889-9725-A5CFBA824343}"/>
              </a:ext>
            </a:extLst>
          </p:cNvPr>
          <p:cNvSpPr>
            <a:spLocks noGrp="1"/>
          </p:cNvSpPr>
          <p:nvPr>
            <p:ph type="body" sz="quarter" idx="10"/>
          </p:nvPr>
        </p:nvSpPr>
        <p:spPr>
          <a:xfrm>
            <a:off x="234951" y="736599"/>
            <a:ext cx="4337050" cy="4238009"/>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
        <p:nvSpPr>
          <p:cNvPr id="5" name="Content Placeholder 4">
            <a:extLst>
              <a:ext uri="{FF2B5EF4-FFF2-40B4-BE49-F238E27FC236}">
                <a16:creationId xmlns:a16="http://schemas.microsoft.com/office/drawing/2014/main" id="{8B761BDD-A21A-49B3-8FFF-F7E8FDB86B5E}"/>
              </a:ext>
            </a:extLst>
          </p:cNvPr>
          <p:cNvSpPr>
            <a:spLocks noGrp="1"/>
          </p:cNvSpPr>
          <p:nvPr>
            <p:ph sz="quarter" idx="11"/>
          </p:nvPr>
        </p:nvSpPr>
        <p:spPr>
          <a:xfrm>
            <a:off x="4572000" y="736599"/>
            <a:ext cx="4337049" cy="4238625"/>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758949892"/>
      </p:ext>
    </p:extLst>
  </p:cSld>
  <p:clrMapOvr>
    <a:masterClrMapping/>
  </p:clrMapOvr>
  <p:transition spd="slow"/>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0" y="5066685"/>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38915" name="Rectangle 2"/>
          <p:cNvSpPr>
            <a:spLocks noGrp="1" noChangeArrowheads="1"/>
          </p:cNvSpPr>
          <p:nvPr>
            <p:ph type="body" idx="1"/>
          </p:nvPr>
        </p:nvSpPr>
        <p:spPr bwMode="auto">
          <a:xfrm>
            <a:off x="234950" y="762000"/>
            <a:ext cx="8642350" cy="42059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a:t>Mastertextformat bearbeiten</a:t>
            </a:r>
          </a:p>
          <a:p>
            <a:pPr lvl="1"/>
            <a:r>
              <a:rPr lang="de-DE" dirty="0"/>
              <a:t>Zweite Ebene</a:t>
            </a:r>
          </a:p>
          <a:p>
            <a:pPr lvl="2"/>
            <a:r>
              <a:rPr lang="de-DE" dirty="0"/>
              <a:t>Dritte Ebene</a:t>
            </a:r>
          </a:p>
        </p:txBody>
      </p:sp>
      <p:sp>
        <p:nvSpPr>
          <p:cNvPr id="38916" name="Rectangle 5"/>
          <p:cNvSpPr>
            <a:spLocks noGrp="1" noChangeArrowheads="1"/>
          </p:cNvSpPr>
          <p:nvPr>
            <p:ph type="title"/>
          </p:nvPr>
        </p:nvSpPr>
        <p:spPr bwMode="auto">
          <a:xfrm>
            <a:off x="234950" y="76815"/>
            <a:ext cx="6456940" cy="4254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a:t>Mastertitelformat bearbeiten</a:t>
            </a:r>
          </a:p>
        </p:txBody>
      </p:sp>
      <p:pic>
        <p:nvPicPr>
          <p:cNvPr id="38918" name="Picture 24" descr="Logo_RGB_300dpi"/>
          <p:cNvPicPr>
            <a:picLocks noChangeAspect="1" noChangeArrowheads="1"/>
          </p:cNvPicPr>
          <p:nvPr userDrawn="1"/>
        </p:nvPicPr>
        <p:blipFill>
          <a:blip r:embed="rId6" cstate="print"/>
          <a:srcRect/>
          <a:stretch>
            <a:fillRect/>
          </a:stretch>
        </p:blipFill>
        <p:spPr bwMode="auto">
          <a:xfrm>
            <a:off x="6738938" y="76815"/>
            <a:ext cx="2138362" cy="425450"/>
          </a:xfrm>
          <a:prstGeom prst="rect">
            <a:avLst/>
          </a:prstGeom>
          <a:noFill/>
          <a:ln w="9525">
            <a:noFill/>
            <a:miter lim="800000"/>
            <a:headEnd/>
            <a:tailEnd/>
          </a:ln>
        </p:spPr>
      </p:pic>
      <p:sp>
        <p:nvSpPr>
          <p:cNvPr id="13" name="Rectangle 13">
            <a:extLst>
              <a:ext uri="{FF2B5EF4-FFF2-40B4-BE49-F238E27FC236}">
                <a16:creationId xmlns:a16="http://schemas.microsoft.com/office/drawing/2014/main" id="{F0D7924A-4C5D-4561-91DA-9A79006759C4}"/>
              </a:ext>
            </a:extLst>
          </p:cNvPr>
          <p:cNvSpPr>
            <a:spLocks noChangeArrowheads="1"/>
          </p:cNvSpPr>
          <p:nvPr userDrawn="1"/>
        </p:nvSpPr>
        <p:spPr bwMode="auto">
          <a:xfrm>
            <a:off x="0" y="5943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Tree>
  </p:cSld>
  <p:clrMap bg1="lt1" tx1="dk1" bg2="lt2" tx2="dk2" accent1="accent1" accent2="accent2" accent3="accent3" accent4="accent4" accent5="accent5" accent6="accent6" hlink="hlink" folHlink="folHlink"/>
  <p:sldLayoutIdLst>
    <p:sldLayoutId id="2147483690" r:id="rId1"/>
    <p:sldLayoutId id="2147483693" r:id="rId2"/>
    <p:sldLayoutId id="2147483691" r:id="rId3"/>
    <p:sldLayoutId id="2147483692" r:id="rId4"/>
  </p:sldLayoutIdLst>
  <p:transition spd="slow"/>
  <p:hf sldNum="0" hdr="0" dt="0"/>
  <p:txStyles>
    <p:titleStyle>
      <a:lvl1pPr algn="l" rtl="0" fontAlgn="base">
        <a:lnSpc>
          <a:spcPct val="100000"/>
        </a:lnSpc>
        <a:spcBef>
          <a:spcPct val="0"/>
        </a:spcBef>
        <a:spcAft>
          <a:spcPct val="0"/>
        </a:spcAft>
        <a:defRPr sz="3000" b="1">
          <a:solidFill>
            <a:srgbClr val="003366"/>
          </a:solidFill>
          <a:latin typeface="+mj-lt"/>
          <a:ea typeface="+mj-ea"/>
          <a:cs typeface="+mj-cs"/>
        </a:defRPr>
      </a:lvl1pPr>
      <a:lvl2pPr algn="l" rtl="0" fontAlgn="base">
        <a:lnSpc>
          <a:spcPct val="85000"/>
        </a:lnSpc>
        <a:spcBef>
          <a:spcPct val="0"/>
        </a:spcBef>
        <a:spcAft>
          <a:spcPct val="0"/>
        </a:spcAft>
        <a:defRPr sz="3000" b="1">
          <a:solidFill>
            <a:srgbClr val="003366"/>
          </a:solidFill>
          <a:latin typeface="Arial" charset="0"/>
        </a:defRPr>
      </a:lvl2pPr>
      <a:lvl3pPr algn="l" rtl="0" fontAlgn="base">
        <a:lnSpc>
          <a:spcPct val="85000"/>
        </a:lnSpc>
        <a:spcBef>
          <a:spcPct val="0"/>
        </a:spcBef>
        <a:spcAft>
          <a:spcPct val="0"/>
        </a:spcAft>
        <a:defRPr sz="3000" b="1">
          <a:solidFill>
            <a:srgbClr val="003366"/>
          </a:solidFill>
          <a:latin typeface="Arial" charset="0"/>
        </a:defRPr>
      </a:lvl3pPr>
      <a:lvl4pPr algn="l" rtl="0" fontAlgn="base">
        <a:lnSpc>
          <a:spcPct val="85000"/>
        </a:lnSpc>
        <a:spcBef>
          <a:spcPct val="0"/>
        </a:spcBef>
        <a:spcAft>
          <a:spcPct val="0"/>
        </a:spcAft>
        <a:defRPr sz="3000" b="1">
          <a:solidFill>
            <a:srgbClr val="003366"/>
          </a:solidFill>
          <a:latin typeface="Arial" charset="0"/>
        </a:defRPr>
      </a:lvl4pPr>
      <a:lvl5pPr algn="l" rtl="0" fontAlgn="base">
        <a:lnSpc>
          <a:spcPct val="85000"/>
        </a:lnSpc>
        <a:spcBef>
          <a:spcPct val="0"/>
        </a:spcBef>
        <a:spcAft>
          <a:spcPct val="0"/>
        </a:spcAft>
        <a:defRPr sz="3000" b="1">
          <a:solidFill>
            <a:srgbClr val="003366"/>
          </a:solidFill>
          <a:latin typeface="Arial" charset="0"/>
        </a:defRPr>
      </a:lvl5pPr>
      <a:lvl6pPr marL="457200" algn="l" rtl="0" eaLnBrk="1" fontAlgn="base" hangingPunct="1">
        <a:lnSpc>
          <a:spcPct val="85000"/>
        </a:lnSpc>
        <a:spcBef>
          <a:spcPct val="0"/>
        </a:spcBef>
        <a:spcAft>
          <a:spcPct val="0"/>
        </a:spcAft>
        <a:defRPr sz="3000" b="1">
          <a:solidFill>
            <a:srgbClr val="003366"/>
          </a:solidFill>
          <a:latin typeface="Arial" charset="0"/>
        </a:defRPr>
      </a:lvl6pPr>
      <a:lvl7pPr marL="914400" algn="l" rtl="0" eaLnBrk="1" fontAlgn="base" hangingPunct="1">
        <a:lnSpc>
          <a:spcPct val="85000"/>
        </a:lnSpc>
        <a:spcBef>
          <a:spcPct val="0"/>
        </a:spcBef>
        <a:spcAft>
          <a:spcPct val="0"/>
        </a:spcAft>
        <a:defRPr sz="3000" b="1">
          <a:solidFill>
            <a:srgbClr val="003366"/>
          </a:solidFill>
          <a:latin typeface="Arial" charset="0"/>
        </a:defRPr>
      </a:lvl7pPr>
      <a:lvl8pPr marL="1371600" algn="l" rtl="0" eaLnBrk="1" fontAlgn="base" hangingPunct="1">
        <a:lnSpc>
          <a:spcPct val="85000"/>
        </a:lnSpc>
        <a:spcBef>
          <a:spcPct val="0"/>
        </a:spcBef>
        <a:spcAft>
          <a:spcPct val="0"/>
        </a:spcAft>
        <a:defRPr sz="3000" b="1">
          <a:solidFill>
            <a:srgbClr val="003366"/>
          </a:solidFill>
          <a:latin typeface="Arial" charset="0"/>
        </a:defRPr>
      </a:lvl8pPr>
      <a:lvl9pPr marL="1828800" algn="l" rtl="0" eaLnBrk="1" fontAlgn="base" hangingPunct="1">
        <a:lnSpc>
          <a:spcPct val="85000"/>
        </a:lnSpc>
        <a:spcBef>
          <a:spcPct val="0"/>
        </a:spcBef>
        <a:spcAft>
          <a:spcPct val="0"/>
        </a:spcAft>
        <a:defRPr sz="3000" b="1">
          <a:solidFill>
            <a:srgbClr val="003366"/>
          </a:solidFill>
          <a:latin typeface="Arial" charset="0"/>
        </a:defRPr>
      </a:lvl9pPr>
    </p:titleStyle>
    <p:bodyStyle>
      <a:lvl1pPr marL="0" indent="0" algn="l" rtl="0" fontAlgn="base">
        <a:lnSpc>
          <a:spcPct val="102000"/>
        </a:lnSpc>
        <a:spcBef>
          <a:spcPts val="500"/>
        </a:spcBef>
        <a:spcAft>
          <a:spcPct val="0"/>
        </a:spcAft>
        <a:buClr>
          <a:srgbClr val="000000"/>
        </a:buClr>
        <a:buFont typeface="Arial" panose="020B0604020202020204" pitchFamily="34" charset="0"/>
        <a:buNone/>
        <a:defRPr sz="2800" b="1">
          <a:solidFill>
            <a:srgbClr val="000000"/>
          </a:solidFill>
          <a:latin typeface="+mn-lt"/>
          <a:ea typeface="+mn-ea"/>
          <a:cs typeface="+mn-cs"/>
        </a:defRPr>
      </a:lvl1pPr>
      <a:lvl2pPr marL="355600" indent="-176213" algn="l" rtl="0" fontAlgn="base">
        <a:lnSpc>
          <a:spcPct val="102000"/>
        </a:lnSpc>
        <a:spcBef>
          <a:spcPts val="500"/>
        </a:spcBef>
        <a:spcAft>
          <a:spcPct val="0"/>
        </a:spcAft>
        <a:buClr>
          <a:srgbClr val="000000"/>
        </a:buClr>
        <a:buFont typeface="Arial" panose="020B0604020202020204" pitchFamily="34" charset="0"/>
        <a:buChar char="•"/>
        <a:defRPr sz="2400">
          <a:solidFill>
            <a:srgbClr val="000000"/>
          </a:solidFill>
          <a:latin typeface="+mn-lt"/>
        </a:defRPr>
      </a:lvl2pPr>
      <a:lvl3pPr marL="723900" indent="-188913" algn="l" rtl="0" fontAlgn="base">
        <a:lnSpc>
          <a:spcPct val="102000"/>
        </a:lnSpc>
        <a:spcBef>
          <a:spcPts val="500"/>
        </a:spcBef>
        <a:spcAft>
          <a:spcPct val="0"/>
        </a:spcAft>
        <a:buClr>
          <a:srgbClr val="000000"/>
        </a:buClr>
        <a:buFont typeface="Arial" panose="020B0604020202020204" pitchFamily="34" charset="0"/>
        <a:buChar char="•"/>
        <a:defRPr sz="1800">
          <a:solidFill>
            <a:schemeClr val="bg1">
              <a:lumMod val="50000"/>
            </a:schemeClr>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mediendienst-integration.de/artikel/alternativen-zum-migrationshintergrund.html" TargetMode="External"/><Relationship Id="rId2" Type="http://schemas.openxmlformats.org/officeDocument/2006/relationships/hyperlink" Target="https://afrozensus.de/" TargetMode="External"/><Relationship Id="rId1" Type="http://schemas.openxmlformats.org/officeDocument/2006/relationships/slideLayout" Target="../slideLayouts/slideLayout3.xml"/><Relationship Id="rId4" Type="http://schemas.openxmlformats.org/officeDocument/2006/relationships/hyperlink" Target="https://dezim-institut.de/das-dezim-institut/die-corona-pandemie-und-anti-asiatischer-rassismus-in-deutschlan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3D8D65C-6706-474E-BED5-5675C19F9359}"/>
              </a:ext>
            </a:extLst>
          </p:cNvPr>
          <p:cNvSpPr>
            <a:spLocks noGrp="1"/>
          </p:cNvSpPr>
          <p:nvPr>
            <p:ph type="subTitle" idx="1"/>
          </p:nvPr>
        </p:nvSpPr>
        <p:spPr/>
        <p:txBody>
          <a:bodyPr/>
          <a:lstStyle/>
          <a:p>
            <a:r>
              <a:rPr lang="de-DE" noProof="0" dirty="0"/>
              <a:t>Konzepte und Messungen - Anwendungen</a:t>
            </a:r>
          </a:p>
        </p:txBody>
      </p:sp>
      <p:sp>
        <p:nvSpPr>
          <p:cNvPr id="3" name="Title 2">
            <a:extLst>
              <a:ext uri="{FF2B5EF4-FFF2-40B4-BE49-F238E27FC236}">
                <a16:creationId xmlns:a16="http://schemas.microsoft.com/office/drawing/2014/main" id="{AE1A54AC-3425-4E88-A69E-E11B972DE498}"/>
              </a:ext>
            </a:extLst>
          </p:cNvPr>
          <p:cNvSpPr>
            <a:spLocks noGrp="1"/>
          </p:cNvSpPr>
          <p:nvPr>
            <p:ph type="ctrTitle"/>
          </p:nvPr>
        </p:nvSpPr>
        <p:spPr/>
        <p:txBody>
          <a:bodyPr/>
          <a:lstStyle/>
          <a:p>
            <a:r>
              <a:rPr lang="de-DE" sz="3200" noProof="0" dirty="0"/>
              <a:t>Politische Datenkompetenz gewinnen und</a:t>
            </a:r>
            <a:br>
              <a:rPr lang="de-DE" sz="3200" noProof="0" dirty="0"/>
            </a:br>
            <a:r>
              <a:rPr lang="de-DE" sz="3200" noProof="0" dirty="0"/>
              <a:t>vermitteln</a:t>
            </a:r>
          </a:p>
        </p:txBody>
      </p:sp>
    </p:spTree>
    <p:extLst>
      <p:ext uri="{BB962C8B-B14F-4D97-AF65-F5344CB8AC3E}">
        <p14:creationId xmlns:p14="http://schemas.microsoft.com/office/powerpoint/2010/main" val="548896134"/>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BCFBD-CD59-48B8-B7CF-14E8ED4C965C}"/>
              </a:ext>
            </a:extLst>
          </p:cNvPr>
          <p:cNvSpPr>
            <a:spLocks noGrp="1"/>
          </p:cNvSpPr>
          <p:nvPr>
            <p:ph type="title"/>
          </p:nvPr>
        </p:nvSpPr>
        <p:spPr>
          <a:xfrm>
            <a:off x="134471" y="76815"/>
            <a:ext cx="6866963" cy="425450"/>
          </a:xfrm>
        </p:spPr>
        <p:txBody>
          <a:bodyPr/>
          <a:lstStyle/>
          <a:p>
            <a:r>
              <a:rPr lang="de-DE" dirty="0"/>
              <a:t>Anwendung II: Migrationshintergrund</a:t>
            </a:r>
          </a:p>
        </p:txBody>
      </p:sp>
      <p:pic>
        <p:nvPicPr>
          <p:cNvPr id="5" name="Picture 4">
            <a:extLst>
              <a:ext uri="{FF2B5EF4-FFF2-40B4-BE49-F238E27FC236}">
                <a16:creationId xmlns:a16="http://schemas.microsoft.com/office/drawing/2014/main" id="{A37DDAC9-8DB7-4F48-B5AF-A0272D1EA351}"/>
              </a:ext>
            </a:extLst>
          </p:cNvPr>
          <p:cNvPicPr>
            <a:picLocks noChangeAspect="1"/>
          </p:cNvPicPr>
          <p:nvPr/>
        </p:nvPicPr>
        <p:blipFill>
          <a:blip r:embed="rId3"/>
          <a:stretch>
            <a:fillRect/>
          </a:stretch>
        </p:blipFill>
        <p:spPr>
          <a:xfrm>
            <a:off x="2779058" y="914400"/>
            <a:ext cx="3736656" cy="3711510"/>
          </a:xfrm>
          <a:prstGeom prst="rect">
            <a:avLst/>
          </a:prstGeom>
        </p:spPr>
      </p:pic>
    </p:spTree>
    <p:extLst>
      <p:ext uri="{BB962C8B-B14F-4D97-AF65-F5344CB8AC3E}">
        <p14:creationId xmlns:p14="http://schemas.microsoft.com/office/powerpoint/2010/main" val="511081474"/>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BCFBD-CD59-48B8-B7CF-14E8ED4C965C}"/>
              </a:ext>
            </a:extLst>
          </p:cNvPr>
          <p:cNvSpPr>
            <a:spLocks noGrp="1"/>
          </p:cNvSpPr>
          <p:nvPr>
            <p:ph type="title"/>
          </p:nvPr>
        </p:nvSpPr>
        <p:spPr>
          <a:xfrm>
            <a:off x="134471" y="76815"/>
            <a:ext cx="6866963" cy="425450"/>
          </a:xfrm>
        </p:spPr>
        <p:txBody>
          <a:bodyPr/>
          <a:lstStyle/>
          <a:p>
            <a:r>
              <a:rPr lang="de-DE" dirty="0"/>
              <a:t>Anwendung II: Migrationshintergrund</a:t>
            </a:r>
          </a:p>
        </p:txBody>
      </p:sp>
      <p:pic>
        <p:nvPicPr>
          <p:cNvPr id="5122" name="Picture 2" descr="BAMF - Bundesamt für Migration und Flüchtlinge - Bevölkerung mit  Migrationshintergrund in Deutschland">
            <a:extLst>
              <a:ext uri="{FF2B5EF4-FFF2-40B4-BE49-F238E27FC236}">
                <a16:creationId xmlns:a16="http://schemas.microsoft.com/office/drawing/2014/main" id="{F5A85E9D-9AA2-4346-8937-A989108AF5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064" y="739626"/>
            <a:ext cx="6574726" cy="4327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429846"/>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98101-8786-4C2B-A38B-3B4A2CFE891B}"/>
              </a:ext>
            </a:extLst>
          </p:cNvPr>
          <p:cNvSpPr>
            <a:spLocks noGrp="1"/>
          </p:cNvSpPr>
          <p:nvPr>
            <p:ph type="title"/>
          </p:nvPr>
        </p:nvSpPr>
        <p:spPr/>
        <p:txBody>
          <a:bodyPr/>
          <a:lstStyle/>
          <a:p>
            <a:r>
              <a:rPr lang="de-DE" dirty="0"/>
              <a:t>Anwendung II: Diskussion </a:t>
            </a:r>
          </a:p>
        </p:txBody>
      </p:sp>
      <p:sp>
        <p:nvSpPr>
          <p:cNvPr id="3" name="Text Placeholder 2">
            <a:extLst>
              <a:ext uri="{FF2B5EF4-FFF2-40B4-BE49-F238E27FC236}">
                <a16:creationId xmlns:a16="http://schemas.microsoft.com/office/drawing/2014/main" id="{367FD316-6D11-4CE1-9F33-14B73312BE63}"/>
              </a:ext>
            </a:extLst>
          </p:cNvPr>
          <p:cNvSpPr>
            <a:spLocks noGrp="1"/>
          </p:cNvSpPr>
          <p:nvPr>
            <p:ph type="body" sz="quarter" idx="10"/>
          </p:nvPr>
        </p:nvSpPr>
        <p:spPr/>
        <p:txBody>
          <a:bodyPr/>
          <a:lstStyle/>
          <a:p>
            <a:pPr marL="457200" indent="-457200">
              <a:buFont typeface="Arial" panose="020B0604020202020204" pitchFamily="34" charset="0"/>
              <a:buChar char="•"/>
            </a:pPr>
            <a:r>
              <a:rPr lang="de-DE" dirty="0"/>
              <a:t>Wie wird Migrationshintergrund  zur Zeit definiert?  </a:t>
            </a:r>
          </a:p>
          <a:p>
            <a:pPr marL="812800" lvl="1" indent="-457200"/>
            <a:r>
              <a:rPr lang="de-DE" dirty="0"/>
              <a:t>Welche Gruppen werden eingeschlossen </a:t>
            </a:r>
          </a:p>
          <a:p>
            <a:pPr marL="812800" lvl="1" indent="-457200"/>
            <a:r>
              <a:rPr lang="de-DE" dirty="0"/>
              <a:t>Welche Gruppen werden nicht eingeschlossen ? </a:t>
            </a:r>
          </a:p>
          <a:p>
            <a:pPr marL="812800" lvl="1" indent="-457200"/>
            <a:r>
              <a:rPr lang="de-DE" dirty="0"/>
              <a:t>Welche Fragestellungen kann diese Definition beantworten? </a:t>
            </a:r>
          </a:p>
          <a:p>
            <a:pPr marL="812800" lvl="1" indent="-457200"/>
            <a:r>
              <a:rPr lang="de-DE" dirty="0"/>
              <a:t>Welche Fragestellungen kann diese Definition nicht beantworten? </a:t>
            </a:r>
          </a:p>
          <a:p>
            <a:pPr marL="457200" indent="-457200">
              <a:buFont typeface="Arial" panose="020B0604020202020204" pitchFamily="34" charset="0"/>
              <a:buChar char="•"/>
            </a:pPr>
            <a:endParaRPr lang="de-DE" dirty="0"/>
          </a:p>
          <a:p>
            <a:pPr marL="457200" indent="-457200">
              <a:buFont typeface="Arial" panose="020B0604020202020204" pitchFamily="34" charset="0"/>
              <a:buChar char="•"/>
            </a:pPr>
            <a:endParaRPr lang="de-DE" dirty="0"/>
          </a:p>
        </p:txBody>
      </p:sp>
    </p:spTree>
    <p:extLst>
      <p:ext uri="{BB962C8B-B14F-4D97-AF65-F5344CB8AC3E}">
        <p14:creationId xmlns:p14="http://schemas.microsoft.com/office/powerpoint/2010/main" val="303141276"/>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98101-8786-4C2B-A38B-3B4A2CFE891B}"/>
              </a:ext>
            </a:extLst>
          </p:cNvPr>
          <p:cNvSpPr>
            <a:spLocks noGrp="1"/>
          </p:cNvSpPr>
          <p:nvPr>
            <p:ph type="title"/>
          </p:nvPr>
        </p:nvSpPr>
        <p:spPr/>
        <p:txBody>
          <a:bodyPr/>
          <a:lstStyle/>
          <a:p>
            <a:r>
              <a:rPr lang="de-DE" dirty="0"/>
              <a:t>Anwendung II: Diskussion </a:t>
            </a:r>
          </a:p>
        </p:txBody>
      </p:sp>
      <p:sp>
        <p:nvSpPr>
          <p:cNvPr id="3" name="Text Placeholder 2">
            <a:extLst>
              <a:ext uri="{FF2B5EF4-FFF2-40B4-BE49-F238E27FC236}">
                <a16:creationId xmlns:a16="http://schemas.microsoft.com/office/drawing/2014/main" id="{367FD316-6D11-4CE1-9F33-14B73312BE63}"/>
              </a:ext>
            </a:extLst>
          </p:cNvPr>
          <p:cNvSpPr>
            <a:spLocks noGrp="1"/>
          </p:cNvSpPr>
          <p:nvPr>
            <p:ph type="body" sz="quarter" idx="10"/>
          </p:nvPr>
        </p:nvSpPr>
        <p:spPr/>
        <p:txBody>
          <a:bodyPr/>
          <a:lstStyle/>
          <a:p>
            <a:pPr marL="457200" indent="-457200">
              <a:buFont typeface="Arial" panose="020B0604020202020204" pitchFamily="34" charset="0"/>
              <a:buChar char="•"/>
            </a:pPr>
            <a:r>
              <a:rPr lang="de-DE" dirty="0"/>
              <a:t>Wie wird Migrationshintergrund  zur Zeit definiert?  </a:t>
            </a:r>
          </a:p>
          <a:p>
            <a:pPr marL="812800" lvl="1" indent="-457200"/>
            <a:r>
              <a:rPr lang="de-DE" dirty="0"/>
              <a:t>Welche Gruppen werden eingeschlossen </a:t>
            </a:r>
          </a:p>
          <a:p>
            <a:pPr marL="812800" lvl="1" indent="-457200"/>
            <a:r>
              <a:rPr lang="de-DE" dirty="0"/>
              <a:t>Welche Gruppen werden nicht eingeschlossen ? </a:t>
            </a:r>
          </a:p>
          <a:p>
            <a:pPr marL="812800" lvl="1" indent="-457200"/>
            <a:r>
              <a:rPr lang="de-DE" dirty="0"/>
              <a:t>Welche Fragestellungen kann diese Definition beantworten? </a:t>
            </a:r>
          </a:p>
          <a:p>
            <a:pPr marL="812800" lvl="1" indent="-457200"/>
            <a:r>
              <a:rPr lang="de-DE" dirty="0"/>
              <a:t>Welche Fragestellungen kann diese Definition nicht beantworten? </a:t>
            </a:r>
          </a:p>
          <a:p>
            <a:pPr marL="457200" indent="-457200">
              <a:buFont typeface="Arial" panose="020B0604020202020204" pitchFamily="34" charset="0"/>
              <a:buChar char="•"/>
            </a:pPr>
            <a:endParaRPr lang="de-DE" dirty="0"/>
          </a:p>
          <a:p>
            <a:pPr marL="457200" indent="-457200">
              <a:buFont typeface="Arial" panose="020B0604020202020204" pitchFamily="34" charset="0"/>
              <a:buChar char="•"/>
            </a:pPr>
            <a:endParaRPr lang="de-DE" dirty="0"/>
          </a:p>
        </p:txBody>
      </p:sp>
    </p:spTree>
    <p:extLst>
      <p:ext uri="{BB962C8B-B14F-4D97-AF65-F5344CB8AC3E}">
        <p14:creationId xmlns:p14="http://schemas.microsoft.com/office/powerpoint/2010/main" val="1909554653"/>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BCFBD-CD59-48B8-B7CF-14E8ED4C965C}"/>
              </a:ext>
            </a:extLst>
          </p:cNvPr>
          <p:cNvSpPr>
            <a:spLocks noGrp="1"/>
          </p:cNvSpPr>
          <p:nvPr>
            <p:ph type="title"/>
          </p:nvPr>
        </p:nvSpPr>
        <p:spPr>
          <a:xfrm>
            <a:off x="134471" y="76815"/>
            <a:ext cx="6866963" cy="425450"/>
          </a:xfrm>
        </p:spPr>
        <p:txBody>
          <a:bodyPr/>
          <a:lstStyle/>
          <a:p>
            <a:r>
              <a:rPr lang="de-DE" dirty="0"/>
              <a:t>Anwendung II: USA und Europa </a:t>
            </a:r>
          </a:p>
        </p:txBody>
      </p:sp>
      <p:sp>
        <p:nvSpPr>
          <p:cNvPr id="4" name="Text Placeholder 2">
            <a:extLst>
              <a:ext uri="{FF2B5EF4-FFF2-40B4-BE49-F238E27FC236}">
                <a16:creationId xmlns:a16="http://schemas.microsoft.com/office/drawing/2014/main" id="{92A298AB-EF32-4C44-85A6-AFCFD1F5A749}"/>
              </a:ext>
            </a:extLst>
          </p:cNvPr>
          <p:cNvSpPr>
            <a:spLocks noGrp="1"/>
          </p:cNvSpPr>
          <p:nvPr>
            <p:ph type="body" sz="quarter" idx="10"/>
          </p:nvPr>
        </p:nvSpPr>
        <p:spPr>
          <a:xfrm>
            <a:off x="234950" y="736599"/>
            <a:ext cx="8674100" cy="4238009"/>
          </a:xfrm>
        </p:spPr>
        <p:txBody>
          <a:bodyPr/>
          <a:lstStyle/>
          <a:p>
            <a:pPr marL="457200" indent="-457200">
              <a:buFont typeface="Arial" panose="020B0604020202020204" pitchFamily="34" charset="0"/>
              <a:buChar char="•"/>
            </a:pPr>
            <a:r>
              <a:rPr lang="de-DE" dirty="0"/>
              <a:t>Fragestellung: Diskriminierung und Migrationshintergrund?</a:t>
            </a:r>
          </a:p>
          <a:p>
            <a:pPr marL="812800" lvl="1" indent="-457200"/>
            <a:r>
              <a:rPr lang="de-DE" dirty="0"/>
              <a:t>Wie würdet ihr die Identität / Zugehörigkeit eurer </a:t>
            </a:r>
            <a:r>
              <a:rPr lang="de-DE" dirty="0" err="1"/>
              <a:t>Teilnehmer:Innen</a:t>
            </a:r>
            <a:r>
              <a:rPr lang="de-DE" dirty="0"/>
              <a:t> abfragen? </a:t>
            </a:r>
          </a:p>
          <a:p>
            <a:pPr marL="812800" lvl="1" indent="-457200"/>
            <a:r>
              <a:rPr lang="de-DE" dirty="0"/>
              <a:t>Wie würdet ihr die Erfahrungen eurer </a:t>
            </a:r>
            <a:r>
              <a:rPr lang="de-DE" dirty="0" err="1"/>
              <a:t>Teilnehmer:Innen</a:t>
            </a:r>
            <a:r>
              <a:rPr lang="de-DE" dirty="0"/>
              <a:t> abfragen? </a:t>
            </a:r>
          </a:p>
          <a:p>
            <a:pPr marL="812800" lvl="1" indent="-457200"/>
            <a:r>
              <a:rPr lang="de-DE" dirty="0"/>
              <a:t>Wie würdet ihr das Verhalten der </a:t>
            </a:r>
            <a:r>
              <a:rPr lang="de-DE"/>
              <a:t>„Mehrheitsbevölkerung“ </a:t>
            </a:r>
            <a:r>
              <a:rPr lang="de-DE" dirty="0"/>
              <a:t>messen/ abfragen? </a:t>
            </a:r>
          </a:p>
          <a:p>
            <a:pPr marL="812800" lvl="1" indent="-457200"/>
            <a:endParaRPr lang="de-DE" dirty="0"/>
          </a:p>
          <a:p>
            <a:pPr lvl="1" indent="0">
              <a:buNone/>
            </a:pPr>
            <a:endParaRPr lang="de-DE" dirty="0"/>
          </a:p>
        </p:txBody>
      </p:sp>
    </p:spTree>
    <p:extLst>
      <p:ext uri="{BB962C8B-B14F-4D97-AF65-F5344CB8AC3E}">
        <p14:creationId xmlns:p14="http://schemas.microsoft.com/office/powerpoint/2010/main" val="1476721778"/>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64986-8EC5-4133-8D6A-FE657BA05CD7}"/>
              </a:ext>
            </a:extLst>
          </p:cNvPr>
          <p:cNvSpPr>
            <a:spLocks noGrp="1"/>
          </p:cNvSpPr>
          <p:nvPr>
            <p:ph type="title"/>
          </p:nvPr>
        </p:nvSpPr>
        <p:spPr/>
        <p:txBody>
          <a:bodyPr/>
          <a:lstStyle/>
          <a:p>
            <a:r>
              <a:rPr lang="de-DE" dirty="0"/>
              <a:t>Anwendung II: Beispiele I</a:t>
            </a:r>
          </a:p>
        </p:txBody>
      </p:sp>
      <p:sp>
        <p:nvSpPr>
          <p:cNvPr id="5" name="Text Placeholder 4">
            <a:extLst>
              <a:ext uri="{FF2B5EF4-FFF2-40B4-BE49-F238E27FC236}">
                <a16:creationId xmlns:a16="http://schemas.microsoft.com/office/drawing/2014/main" id="{8541AF88-3CF7-45B2-801C-EF4448783E42}"/>
              </a:ext>
            </a:extLst>
          </p:cNvPr>
          <p:cNvSpPr>
            <a:spLocks noGrp="1"/>
          </p:cNvSpPr>
          <p:nvPr>
            <p:ph type="body" sz="quarter" idx="10"/>
          </p:nvPr>
        </p:nvSpPr>
        <p:spPr/>
        <p:txBody>
          <a:bodyPr/>
          <a:lstStyle/>
          <a:p>
            <a:endParaRPr lang="de-DE" dirty="0"/>
          </a:p>
        </p:txBody>
      </p:sp>
      <p:pic>
        <p:nvPicPr>
          <p:cNvPr id="7" name="Picture 6">
            <a:extLst>
              <a:ext uri="{FF2B5EF4-FFF2-40B4-BE49-F238E27FC236}">
                <a16:creationId xmlns:a16="http://schemas.microsoft.com/office/drawing/2014/main" id="{AE111DBC-732E-4D2C-95C3-69426EA0624B}"/>
              </a:ext>
            </a:extLst>
          </p:cNvPr>
          <p:cNvPicPr>
            <a:picLocks noChangeAspect="1"/>
          </p:cNvPicPr>
          <p:nvPr/>
        </p:nvPicPr>
        <p:blipFill>
          <a:blip r:embed="rId2"/>
          <a:stretch>
            <a:fillRect/>
          </a:stretch>
        </p:blipFill>
        <p:spPr>
          <a:xfrm>
            <a:off x="301719" y="1653772"/>
            <a:ext cx="4540386" cy="2021757"/>
          </a:xfrm>
          <a:prstGeom prst="rect">
            <a:avLst/>
          </a:prstGeom>
        </p:spPr>
      </p:pic>
      <p:pic>
        <p:nvPicPr>
          <p:cNvPr id="9" name="Picture 8">
            <a:extLst>
              <a:ext uri="{FF2B5EF4-FFF2-40B4-BE49-F238E27FC236}">
                <a16:creationId xmlns:a16="http://schemas.microsoft.com/office/drawing/2014/main" id="{A776EFDE-1251-4C7F-BE9A-281C1B627FFE}"/>
              </a:ext>
            </a:extLst>
          </p:cNvPr>
          <p:cNvPicPr>
            <a:picLocks noChangeAspect="1"/>
          </p:cNvPicPr>
          <p:nvPr/>
        </p:nvPicPr>
        <p:blipFill>
          <a:blip r:embed="rId3"/>
          <a:stretch>
            <a:fillRect/>
          </a:stretch>
        </p:blipFill>
        <p:spPr>
          <a:xfrm>
            <a:off x="4636094" y="1363506"/>
            <a:ext cx="3977867" cy="2602287"/>
          </a:xfrm>
          <a:prstGeom prst="rect">
            <a:avLst/>
          </a:prstGeom>
        </p:spPr>
      </p:pic>
    </p:spTree>
    <p:extLst>
      <p:ext uri="{BB962C8B-B14F-4D97-AF65-F5344CB8AC3E}">
        <p14:creationId xmlns:p14="http://schemas.microsoft.com/office/powerpoint/2010/main" val="4223092470"/>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64986-8EC5-4133-8D6A-FE657BA05CD7}"/>
              </a:ext>
            </a:extLst>
          </p:cNvPr>
          <p:cNvSpPr>
            <a:spLocks noGrp="1"/>
          </p:cNvSpPr>
          <p:nvPr>
            <p:ph type="title"/>
          </p:nvPr>
        </p:nvSpPr>
        <p:spPr/>
        <p:txBody>
          <a:bodyPr/>
          <a:lstStyle/>
          <a:p>
            <a:r>
              <a:rPr lang="de-DE" dirty="0"/>
              <a:t>Anwendung II: Beispiele II </a:t>
            </a:r>
          </a:p>
        </p:txBody>
      </p:sp>
      <p:sp>
        <p:nvSpPr>
          <p:cNvPr id="3" name="Text Placeholder 2">
            <a:extLst>
              <a:ext uri="{FF2B5EF4-FFF2-40B4-BE49-F238E27FC236}">
                <a16:creationId xmlns:a16="http://schemas.microsoft.com/office/drawing/2014/main" id="{34E38C7B-FD09-418A-B2EC-EF1B308D2F40}"/>
              </a:ext>
            </a:extLst>
          </p:cNvPr>
          <p:cNvSpPr>
            <a:spLocks noGrp="1"/>
          </p:cNvSpPr>
          <p:nvPr>
            <p:ph type="body" sz="quarter" idx="10"/>
          </p:nvPr>
        </p:nvSpPr>
        <p:spPr/>
        <p:txBody>
          <a:bodyPr/>
          <a:lstStyle/>
          <a:p>
            <a:pPr marL="457200" indent="-457200">
              <a:buFont typeface="Arial" panose="020B0604020202020204" pitchFamily="34" charset="0"/>
              <a:buChar char="•"/>
            </a:pPr>
            <a:r>
              <a:rPr lang="de-DE" b="0" dirty="0">
                <a:hlinkClick r:id="rId2"/>
              </a:rPr>
              <a:t>https://afrozensus.de/</a:t>
            </a:r>
            <a:r>
              <a:rPr lang="de-DE" b="0" dirty="0"/>
              <a:t> </a:t>
            </a:r>
          </a:p>
          <a:p>
            <a:pPr marL="457200" indent="-457200">
              <a:buFont typeface="Arial" panose="020B0604020202020204" pitchFamily="34" charset="0"/>
              <a:buChar char="•"/>
            </a:pPr>
            <a:r>
              <a:rPr lang="de-DE" b="0" dirty="0">
                <a:hlinkClick r:id="rId3"/>
              </a:rPr>
              <a:t>https://mediendienst-integration.de/artikel/alternativen-zum-migrationshintergrund.html</a:t>
            </a:r>
            <a:endParaRPr lang="de-DE" b="0" dirty="0"/>
          </a:p>
          <a:p>
            <a:pPr marL="457200" indent="-457200">
              <a:buFont typeface="Arial" panose="020B0604020202020204" pitchFamily="34" charset="0"/>
              <a:buChar char="•"/>
            </a:pPr>
            <a:r>
              <a:rPr lang="de-DE" b="0" dirty="0">
                <a:hlinkClick r:id="rId4"/>
              </a:rPr>
              <a:t>https://dezim-institut.de/das-dezim-institut/die-corona-pandemie-und-anti-asiatischer-rassismus-in-deutschland/</a:t>
            </a:r>
            <a:endParaRPr lang="de-DE" b="0" dirty="0"/>
          </a:p>
          <a:p>
            <a:pPr marL="457200" indent="-457200">
              <a:buFont typeface="Arial" panose="020B0604020202020204" pitchFamily="34" charset="0"/>
              <a:buChar char="•"/>
            </a:pPr>
            <a:endParaRPr lang="de-DE" b="0" dirty="0"/>
          </a:p>
          <a:p>
            <a:pPr marL="457200" indent="-457200">
              <a:buFont typeface="Arial" panose="020B0604020202020204" pitchFamily="34" charset="0"/>
              <a:buChar char="•"/>
            </a:pPr>
            <a:endParaRPr lang="de-DE" dirty="0"/>
          </a:p>
        </p:txBody>
      </p:sp>
    </p:spTree>
    <p:extLst>
      <p:ext uri="{BB962C8B-B14F-4D97-AF65-F5344CB8AC3E}">
        <p14:creationId xmlns:p14="http://schemas.microsoft.com/office/powerpoint/2010/main" val="265872529"/>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CCE84-1FDB-4731-AAC6-791C22EC5703}"/>
              </a:ext>
            </a:extLst>
          </p:cNvPr>
          <p:cNvSpPr>
            <a:spLocks noGrp="1"/>
          </p:cNvSpPr>
          <p:nvPr>
            <p:ph type="title"/>
          </p:nvPr>
        </p:nvSpPr>
        <p:spPr/>
        <p:txBody>
          <a:bodyPr/>
          <a:lstStyle/>
          <a:p>
            <a:r>
              <a:rPr lang="de-DE" dirty="0"/>
              <a:t>Rückblick und Ausblick </a:t>
            </a:r>
            <a:br>
              <a:rPr lang="de-DE" noProof="0" dirty="0"/>
            </a:br>
            <a:endParaRPr lang="de-DE" dirty="0"/>
          </a:p>
        </p:txBody>
      </p:sp>
      <p:sp>
        <p:nvSpPr>
          <p:cNvPr id="3" name="Text Placeholder 2">
            <a:extLst>
              <a:ext uri="{FF2B5EF4-FFF2-40B4-BE49-F238E27FC236}">
                <a16:creationId xmlns:a16="http://schemas.microsoft.com/office/drawing/2014/main" id="{2F3C4022-0EDF-48E7-9658-37B90CBA46AE}"/>
              </a:ext>
            </a:extLst>
          </p:cNvPr>
          <p:cNvSpPr>
            <a:spLocks noGrp="1"/>
          </p:cNvSpPr>
          <p:nvPr>
            <p:ph type="body" sz="quarter" idx="10"/>
          </p:nvPr>
        </p:nvSpPr>
        <p:spPr/>
        <p:txBody>
          <a:bodyPr/>
          <a:lstStyle/>
          <a:p>
            <a:pPr marL="457200" indent="-457200">
              <a:buFont typeface="Arial" panose="020B0604020202020204" pitchFamily="34" charset="0"/>
              <a:buChar char="•"/>
            </a:pPr>
            <a:r>
              <a:rPr lang="de-DE" noProof="0" dirty="0"/>
              <a:t>Konzepte und Messung</a:t>
            </a:r>
          </a:p>
          <a:p>
            <a:pPr marL="812800" lvl="1" indent="-457200"/>
            <a:r>
              <a:rPr lang="de-DE" dirty="0"/>
              <a:t>Was ist das? Formen der Konzeptanalyse</a:t>
            </a:r>
          </a:p>
          <a:p>
            <a:pPr marL="812800" lvl="1" indent="-457200"/>
            <a:r>
              <a:rPr lang="de-DE" dirty="0"/>
              <a:t>Wie messen wir das? </a:t>
            </a:r>
          </a:p>
          <a:p>
            <a:pPr marL="812800" lvl="1" indent="-457200"/>
            <a:endParaRPr lang="de-DE" noProof="0" dirty="0"/>
          </a:p>
          <a:p>
            <a:pPr marL="457200" indent="-457200">
              <a:buFont typeface="Arial" panose="020B0604020202020204" pitchFamily="34" charset="0"/>
              <a:buChar char="•"/>
            </a:pPr>
            <a:r>
              <a:rPr lang="de-DE" noProof="0" dirty="0"/>
              <a:t>Zielsetzung/ Leitfragen</a:t>
            </a:r>
          </a:p>
          <a:p>
            <a:pPr marL="812800" lvl="1" indent="-457200"/>
            <a:r>
              <a:rPr lang="de-DE" noProof="0" dirty="0"/>
              <a:t>Wie definieren und messen wir unsere Konzepte? </a:t>
            </a:r>
          </a:p>
          <a:p>
            <a:pPr marL="812800" lvl="1" indent="-457200"/>
            <a:r>
              <a:rPr lang="de-DE" dirty="0"/>
              <a:t>Welchen Einfluss haben diese Entscheidungen auf unsere Ergebnisse? </a:t>
            </a:r>
          </a:p>
          <a:p>
            <a:pPr marL="812800" lvl="1" indent="-457200"/>
            <a:r>
              <a:rPr lang="de-DE" dirty="0"/>
              <a:t>Wie gestalten wir Datensammlung akkurat und partizipatorisch? </a:t>
            </a:r>
          </a:p>
        </p:txBody>
      </p:sp>
    </p:spTree>
    <p:extLst>
      <p:ext uri="{BB962C8B-B14F-4D97-AF65-F5344CB8AC3E}">
        <p14:creationId xmlns:p14="http://schemas.microsoft.com/office/powerpoint/2010/main" val="3509422496"/>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F2783D0E-CC99-491D-A887-42F0B4309A94}"/>
              </a:ext>
            </a:extLst>
          </p:cNvPr>
          <p:cNvSpPr>
            <a:spLocks noGrp="1"/>
          </p:cNvSpPr>
          <p:nvPr>
            <p:ph type="subTitle" idx="1"/>
          </p:nvPr>
        </p:nvSpPr>
        <p:spPr/>
        <p:txBody>
          <a:bodyPr/>
          <a:lstStyle/>
          <a:p>
            <a:r>
              <a:rPr lang="de-DE" dirty="0"/>
              <a:t>Anwendungen</a:t>
            </a:r>
          </a:p>
        </p:txBody>
      </p:sp>
      <p:sp>
        <p:nvSpPr>
          <p:cNvPr id="4" name="Title 3">
            <a:extLst>
              <a:ext uri="{FF2B5EF4-FFF2-40B4-BE49-F238E27FC236}">
                <a16:creationId xmlns:a16="http://schemas.microsoft.com/office/drawing/2014/main" id="{647D8FF1-C545-4B4A-97D4-CEF1BB3CE544}"/>
              </a:ext>
            </a:extLst>
          </p:cNvPr>
          <p:cNvSpPr>
            <a:spLocks noGrp="1"/>
          </p:cNvSpPr>
          <p:nvPr>
            <p:ph type="ctrTitle"/>
          </p:nvPr>
        </p:nvSpPr>
        <p:spPr/>
        <p:txBody>
          <a:bodyPr/>
          <a:lstStyle/>
          <a:p>
            <a:r>
              <a:rPr lang="de-DE" dirty="0"/>
              <a:t>Konzepte und Messung		</a:t>
            </a:r>
          </a:p>
        </p:txBody>
      </p:sp>
    </p:spTree>
    <p:extLst>
      <p:ext uri="{BB962C8B-B14F-4D97-AF65-F5344CB8AC3E}">
        <p14:creationId xmlns:p14="http://schemas.microsoft.com/office/powerpoint/2010/main" val="4085501005"/>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7FDE9-9F30-4EF8-8392-81D54E024B9E}"/>
              </a:ext>
            </a:extLst>
          </p:cNvPr>
          <p:cNvSpPr>
            <a:spLocks noGrp="1"/>
          </p:cNvSpPr>
          <p:nvPr>
            <p:ph type="title"/>
          </p:nvPr>
        </p:nvSpPr>
        <p:spPr/>
        <p:txBody>
          <a:bodyPr/>
          <a:lstStyle/>
          <a:p>
            <a:r>
              <a:rPr lang="de-DE" dirty="0"/>
              <a:t>Anwendung 1: Arbeitslosigkeit</a:t>
            </a:r>
          </a:p>
        </p:txBody>
      </p:sp>
      <p:sp>
        <p:nvSpPr>
          <p:cNvPr id="3" name="Text Placeholder 2">
            <a:extLst>
              <a:ext uri="{FF2B5EF4-FFF2-40B4-BE49-F238E27FC236}">
                <a16:creationId xmlns:a16="http://schemas.microsoft.com/office/drawing/2014/main" id="{4E9ED80C-0597-4738-BEF5-3CCFFF5D0A88}"/>
              </a:ext>
            </a:extLst>
          </p:cNvPr>
          <p:cNvSpPr>
            <a:spLocks noGrp="1"/>
          </p:cNvSpPr>
          <p:nvPr>
            <p:ph type="body" sz="quarter" idx="10"/>
          </p:nvPr>
        </p:nvSpPr>
        <p:spPr/>
        <p:txBody>
          <a:bodyPr/>
          <a:lstStyle/>
          <a:p>
            <a:endParaRPr lang="de-DE" dirty="0"/>
          </a:p>
        </p:txBody>
      </p:sp>
      <p:pic>
        <p:nvPicPr>
          <p:cNvPr id="5" name="Picture 4">
            <a:extLst>
              <a:ext uri="{FF2B5EF4-FFF2-40B4-BE49-F238E27FC236}">
                <a16:creationId xmlns:a16="http://schemas.microsoft.com/office/drawing/2014/main" id="{D124653F-5269-4E39-B283-F472DAAE5E96}"/>
              </a:ext>
            </a:extLst>
          </p:cNvPr>
          <p:cNvPicPr>
            <a:picLocks noChangeAspect="1"/>
          </p:cNvPicPr>
          <p:nvPr/>
        </p:nvPicPr>
        <p:blipFill>
          <a:blip r:embed="rId2"/>
          <a:stretch>
            <a:fillRect/>
          </a:stretch>
        </p:blipFill>
        <p:spPr>
          <a:xfrm>
            <a:off x="524715" y="839601"/>
            <a:ext cx="8220075" cy="3876675"/>
          </a:xfrm>
          <a:prstGeom prst="rect">
            <a:avLst/>
          </a:prstGeom>
        </p:spPr>
      </p:pic>
    </p:spTree>
    <p:extLst>
      <p:ext uri="{BB962C8B-B14F-4D97-AF65-F5344CB8AC3E}">
        <p14:creationId xmlns:p14="http://schemas.microsoft.com/office/powerpoint/2010/main" val="3034510899"/>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B3B612-91DC-4542-8FE8-5F866B720018}"/>
              </a:ext>
            </a:extLst>
          </p:cNvPr>
          <p:cNvSpPr>
            <a:spLocks noGrp="1"/>
          </p:cNvSpPr>
          <p:nvPr>
            <p:ph type="title"/>
          </p:nvPr>
        </p:nvSpPr>
        <p:spPr/>
        <p:txBody>
          <a:bodyPr/>
          <a:lstStyle/>
          <a:p>
            <a:r>
              <a:rPr lang="de-DE" dirty="0"/>
              <a:t>Anwendung 1: Arbeitslosigkeit </a:t>
            </a:r>
          </a:p>
        </p:txBody>
      </p:sp>
      <p:pic>
        <p:nvPicPr>
          <p:cNvPr id="3074" name="Picture 2" descr="VI.1 Arbeitslosenzahlen und -quoten, Stille Reserve, offene Stellen,  Arbeitslosigkeit nach Rechtskreisen - Sozialpolitik aktuell: Das  Informationsportal zur Sozialpolitik">
            <a:extLst>
              <a:ext uri="{FF2B5EF4-FFF2-40B4-BE49-F238E27FC236}">
                <a16:creationId xmlns:a16="http://schemas.microsoft.com/office/drawing/2014/main" id="{36C897A2-01E5-4EEB-A63B-7E9C8C4F3D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834" y="806823"/>
            <a:ext cx="6804071" cy="4179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351025"/>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1ED07-D424-4437-A0CB-96B58BEF8227}"/>
              </a:ext>
            </a:extLst>
          </p:cNvPr>
          <p:cNvSpPr>
            <a:spLocks noGrp="1"/>
          </p:cNvSpPr>
          <p:nvPr>
            <p:ph type="title"/>
          </p:nvPr>
        </p:nvSpPr>
        <p:spPr/>
        <p:txBody>
          <a:bodyPr/>
          <a:lstStyle/>
          <a:p>
            <a:r>
              <a:rPr lang="de-DE" dirty="0"/>
              <a:t>Anwendung 1: Arbeitslosigkeit </a:t>
            </a:r>
          </a:p>
        </p:txBody>
      </p:sp>
      <p:sp>
        <p:nvSpPr>
          <p:cNvPr id="3" name="Text Placeholder 2">
            <a:extLst>
              <a:ext uri="{FF2B5EF4-FFF2-40B4-BE49-F238E27FC236}">
                <a16:creationId xmlns:a16="http://schemas.microsoft.com/office/drawing/2014/main" id="{84D10CCC-C486-46A7-99C3-03B61CED9B34}"/>
              </a:ext>
            </a:extLst>
          </p:cNvPr>
          <p:cNvSpPr>
            <a:spLocks noGrp="1"/>
          </p:cNvSpPr>
          <p:nvPr>
            <p:ph type="body" sz="quarter" idx="10"/>
          </p:nvPr>
        </p:nvSpPr>
        <p:spPr/>
        <p:txBody>
          <a:bodyPr/>
          <a:lstStyle/>
          <a:p>
            <a:pPr marL="457200" indent="-457200">
              <a:buFont typeface="Arial" panose="020B0604020202020204" pitchFamily="34" charset="0"/>
              <a:buChar char="•"/>
            </a:pPr>
            <a:r>
              <a:rPr lang="de-DE" sz="1400" dirty="0"/>
              <a:t>Arbeitslosigkeit</a:t>
            </a:r>
            <a:r>
              <a:rPr lang="de-DE" sz="1400" b="0" dirty="0"/>
              <a:t>: In Deutschland gelten nach der rechtlichen Definition (§ 16 SGB III) jene Personen als arbeitslos, die bei der Arbeitsagentur als „arbeitslos“ gemeldet sind, die hinsichtlich ihres Lebensalters und Gesundheitszustandes arbeitsfähig sind, dem Arbeitsmarkt zur Verfügung stehen und bereit sind, zumutbare Arbeit anzunehmen. Personen, die sich nicht melden, aber dennoch eine Arbeit aufnehmen möchten, bilden die sog. Stille Reserve und bleiben bei den Arbeitslosenzahlen unberücksichtigt (vgl. Abbildung IV.34). </a:t>
            </a:r>
          </a:p>
          <a:p>
            <a:endParaRPr lang="de-DE" sz="1400" b="0" dirty="0"/>
          </a:p>
          <a:p>
            <a:pPr marL="457200" indent="-457200">
              <a:buFont typeface="Arial" panose="020B0604020202020204" pitchFamily="34" charset="0"/>
              <a:buChar char="•"/>
            </a:pPr>
            <a:r>
              <a:rPr lang="de-DE" sz="1400" dirty="0"/>
              <a:t>Arbeitslosenquote</a:t>
            </a:r>
            <a:r>
              <a:rPr lang="de-DE" sz="1400" b="0" dirty="0"/>
              <a:t>: Bezogen auf alle zivilen Erwerbspersonen und Arbeitslosenquote bezogen auf alle abhängig Beschäftigten Bei der Berechnung der Arbeitslosenquote lässt sich der Kreis der Erwerbstätigen unterschiedlich abgrenzen: (1) Werden alle (zivilen) abhängig beschäftigten Erwerbstätigen als Bezugsgröße gewählt, so geht die Summe aus sozialversicherungspflichtig Beschäftigten (einschl. Auszubildenden), geringfügig Beschäftigten, Personen in Arbeitsgelegenheiten (Mehraufwandvariante) und Beamt*innen (ohne Soldat*innen) in den Nenner ein. (2) Wenn zusätzlich auch die Selbstständigen und die mithelfenden Familienangehörigen berücksichtigt werden, dann vergrößert sich der Nenner, er umfasst dann alle Erwerbstätigen (außer Soldat*innen) und die Arbeitslosen. Da der Nenner im zweiten Fall größer ist als im ersten Fall, fällt die auf alle zivilen Erwerbspersonen bezogene Quote immer niedriger aus als die Quote, die sich allein auf die abhängig Beschäftigten bezieht. </a:t>
            </a:r>
          </a:p>
        </p:txBody>
      </p:sp>
    </p:spTree>
    <p:extLst>
      <p:ext uri="{BB962C8B-B14F-4D97-AF65-F5344CB8AC3E}">
        <p14:creationId xmlns:p14="http://schemas.microsoft.com/office/powerpoint/2010/main" val="65161979"/>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EBF7A-385E-4530-ADA7-C7897BA13C21}"/>
              </a:ext>
            </a:extLst>
          </p:cNvPr>
          <p:cNvSpPr>
            <a:spLocks noGrp="1"/>
          </p:cNvSpPr>
          <p:nvPr>
            <p:ph type="title"/>
          </p:nvPr>
        </p:nvSpPr>
        <p:spPr/>
        <p:txBody>
          <a:bodyPr/>
          <a:lstStyle/>
          <a:p>
            <a:r>
              <a:rPr lang="de-DE" dirty="0"/>
              <a:t>Diskussion I: Arbeitslosigkeit </a:t>
            </a:r>
          </a:p>
        </p:txBody>
      </p:sp>
      <p:sp>
        <p:nvSpPr>
          <p:cNvPr id="3" name="Text Placeholder 2">
            <a:extLst>
              <a:ext uri="{FF2B5EF4-FFF2-40B4-BE49-F238E27FC236}">
                <a16:creationId xmlns:a16="http://schemas.microsoft.com/office/drawing/2014/main" id="{E3EF90D4-61DB-475F-8BF7-27D74E55C899}"/>
              </a:ext>
            </a:extLst>
          </p:cNvPr>
          <p:cNvSpPr>
            <a:spLocks noGrp="1"/>
          </p:cNvSpPr>
          <p:nvPr>
            <p:ph type="body" sz="quarter" idx="10"/>
          </p:nvPr>
        </p:nvSpPr>
        <p:spPr/>
        <p:txBody>
          <a:bodyPr/>
          <a:lstStyle/>
          <a:p>
            <a:pPr marL="457200" indent="-457200">
              <a:buFont typeface="Arial" panose="020B0604020202020204" pitchFamily="34" charset="0"/>
              <a:buChar char="•"/>
            </a:pPr>
            <a:r>
              <a:rPr lang="de-DE" dirty="0"/>
              <a:t>Welche Vorteile hat diese Definition ? </a:t>
            </a:r>
          </a:p>
          <a:p>
            <a:pPr marL="812800" lvl="1" indent="-457200"/>
            <a:r>
              <a:rPr lang="de-DE" dirty="0"/>
              <a:t>Welche Gruppen werden eingeschlossen </a:t>
            </a:r>
          </a:p>
          <a:p>
            <a:pPr marL="812800" lvl="1" indent="-457200"/>
            <a:r>
              <a:rPr lang="de-DE" dirty="0"/>
              <a:t>Welche Gruppen werden nicht eingeschlossen ? </a:t>
            </a:r>
          </a:p>
          <a:p>
            <a:pPr marL="812800" lvl="1" indent="-457200"/>
            <a:r>
              <a:rPr lang="de-DE" dirty="0"/>
              <a:t>Welche Fragestellungen kann diese Definition beantworten? </a:t>
            </a:r>
          </a:p>
          <a:p>
            <a:pPr marL="812800" lvl="1" indent="-457200"/>
            <a:r>
              <a:rPr lang="de-DE" dirty="0"/>
              <a:t>Welche Fragestellungen kann diese Definition nicht beantworten? </a:t>
            </a:r>
          </a:p>
          <a:p>
            <a:pPr lvl="1" indent="0">
              <a:buNone/>
            </a:pPr>
            <a:endParaRPr lang="de-DE" dirty="0"/>
          </a:p>
        </p:txBody>
      </p:sp>
    </p:spTree>
    <p:extLst>
      <p:ext uri="{BB962C8B-B14F-4D97-AF65-F5344CB8AC3E}">
        <p14:creationId xmlns:p14="http://schemas.microsoft.com/office/powerpoint/2010/main" val="3705083245"/>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1EC08-2C72-44C4-9F87-79864BB92349}"/>
              </a:ext>
            </a:extLst>
          </p:cNvPr>
          <p:cNvSpPr>
            <a:spLocks noGrp="1"/>
          </p:cNvSpPr>
          <p:nvPr>
            <p:ph type="title"/>
          </p:nvPr>
        </p:nvSpPr>
        <p:spPr/>
        <p:txBody>
          <a:bodyPr/>
          <a:lstStyle/>
          <a:p>
            <a:r>
              <a:rPr lang="de-DE" dirty="0"/>
              <a:t>Beispiel: Stille Reserve </a:t>
            </a:r>
          </a:p>
        </p:txBody>
      </p:sp>
      <p:sp>
        <p:nvSpPr>
          <p:cNvPr id="3" name="Text Placeholder 2">
            <a:extLst>
              <a:ext uri="{FF2B5EF4-FFF2-40B4-BE49-F238E27FC236}">
                <a16:creationId xmlns:a16="http://schemas.microsoft.com/office/drawing/2014/main" id="{434EB7DF-BEFF-4B5A-AA6C-8B00D411326F}"/>
              </a:ext>
            </a:extLst>
          </p:cNvPr>
          <p:cNvSpPr>
            <a:spLocks noGrp="1"/>
          </p:cNvSpPr>
          <p:nvPr>
            <p:ph type="body" sz="quarter" idx="10"/>
          </p:nvPr>
        </p:nvSpPr>
        <p:spPr>
          <a:xfrm>
            <a:off x="1303892" y="1597211"/>
            <a:ext cx="6574215" cy="2393229"/>
          </a:xfrm>
        </p:spPr>
        <p:txBody>
          <a:bodyPr/>
          <a:lstStyle/>
          <a:p>
            <a:endParaRPr lang="de-DE" dirty="0"/>
          </a:p>
        </p:txBody>
      </p:sp>
      <p:pic>
        <p:nvPicPr>
          <p:cNvPr id="4098" name="Picture 2">
            <a:extLst>
              <a:ext uri="{FF2B5EF4-FFF2-40B4-BE49-F238E27FC236}">
                <a16:creationId xmlns:a16="http://schemas.microsoft.com/office/drawing/2014/main" id="{935F04B0-2600-4103-B4F8-9704D91B5E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8140" y="860612"/>
            <a:ext cx="6032781" cy="3898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0145209"/>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EBF7A-385E-4530-ADA7-C7897BA13C21}"/>
              </a:ext>
            </a:extLst>
          </p:cNvPr>
          <p:cNvSpPr>
            <a:spLocks noGrp="1"/>
          </p:cNvSpPr>
          <p:nvPr>
            <p:ph type="title"/>
          </p:nvPr>
        </p:nvSpPr>
        <p:spPr/>
        <p:txBody>
          <a:bodyPr/>
          <a:lstStyle/>
          <a:p>
            <a:r>
              <a:rPr lang="de-DE" dirty="0"/>
              <a:t>Diskussion II: Arbeitslosigkeit </a:t>
            </a:r>
          </a:p>
        </p:txBody>
      </p:sp>
      <p:sp>
        <p:nvSpPr>
          <p:cNvPr id="3" name="Text Placeholder 2">
            <a:extLst>
              <a:ext uri="{FF2B5EF4-FFF2-40B4-BE49-F238E27FC236}">
                <a16:creationId xmlns:a16="http://schemas.microsoft.com/office/drawing/2014/main" id="{E3EF90D4-61DB-475F-8BF7-27D74E55C899}"/>
              </a:ext>
            </a:extLst>
          </p:cNvPr>
          <p:cNvSpPr>
            <a:spLocks noGrp="1"/>
          </p:cNvSpPr>
          <p:nvPr>
            <p:ph type="body" sz="quarter" idx="10"/>
          </p:nvPr>
        </p:nvSpPr>
        <p:spPr/>
        <p:txBody>
          <a:bodyPr/>
          <a:lstStyle/>
          <a:p>
            <a:pPr marL="457200" indent="-457200">
              <a:buFont typeface="Arial" panose="020B0604020202020204" pitchFamily="34" charset="0"/>
              <a:buChar char="•"/>
            </a:pPr>
            <a:r>
              <a:rPr lang="de-DE" dirty="0"/>
              <a:t>Wie würdet ihr Arbeitslosigkeit definieren / messen? </a:t>
            </a:r>
          </a:p>
          <a:p>
            <a:pPr marL="812800" lvl="1" indent="-457200"/>
            <a:r>
              <a:rPr lang="de-DE" dirty="0"/>
              <a:t>Welche Gruppen werden eingeschlossen </a:t>
            </a:r>
          </a:p>
          <a:p>
            <a:pPr marL="812800" lvl="1" indent="-457200"/>
            <a:r>
              <a:rPr lang="de-DE" dirty="0"/>
              <a:t>Welche Gruppen werden nicht eingeschlossen ? </a:t>
            </a:r>
          </a:p>
          <a:p>
            <a:pPr marL="812800" lvl="1" indent="-457200"/>
            <a:r>
              <a:rPr lang="de-DE" dirty="0"/>
              <a:t>Welche Fragestellungen kann eure Definition beantworten? </a:t>
            </a:r>
          </a:p>
          <a:p>
            <a:pPr marL="812800" lvl="1" indent="-457200"/>
            <a:r>
              <a:rPr lang="de-DE" dirty="0"/>
              <a:t>Welche Fragestellungen kann eure Definition nicht beantworten? </a:t>
            </a:r>
          </a:p>
          <a:p>
            <a:pPr lvl="1" indent="0">
              <a:buNone/>
            </a:pPr>
            <a:endParaRPr lang="de-DE" dirty="0"/>
          </a:p>
        </p:txBody>
      </p:sp>
    </p:spTree>
    <p:extLst>
      <p:ext uri="{BB962C8B-B14F-4D97-AF65-F5344CB8AC3E}">
        <p14:creationId xmlns:p14="http://schemas.microsoft.com/office/powerpoint/2010/main" val="514323701"/>
      </p:ext>
    </p:extLst>
  </p:cSld>
  <p:clrMapOvr>
    <a:masterClrMapping/>
  </p:clrMapOvr>
  <p:transition spd="slow"/>
</p:sld>
</file>

<file path=ppt/theme/theme1.xml><?xml version="1.0" encoding="utf-8"?>
<a:theme xmlns:a="http://schemas.openxmlformats.org/drawingml/2006/main" name="Vorlesung_15080_17.10.13">
  <a:themeElements>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fontScheme name="PPT_Vorlage">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PT_Vorlage 1">
        <a:dk1>
          <a:srgbClr val="333333"/>
        </a:dk1>
        <a:lt1>
          <a:srgbClr val="FFFFFF"/>
        </a:lt1>
        <a:dk2>
          <a:srgbClr val="969696"/>
        </a:dk2>
        <a:lt2>
          <a:srgbClr val="FFFFFF"/>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PPT_Vorlage 2">
        <a:dk1>
          <a:srgbClr val="333333"/>
        </a:dk1>
        <a:lt1>
          <a:srgbClr val="FFFFFF"/>
        </a:lt1>
        <a:dk2>
          <a:srgbClr val="969696"/>
        </a:dk2>
        <a:lt2>
          <a:srgbClr val="0066CC"/>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1368</TotalTime>
  <Words>571</Words>
  <Application>Microsoft Office PowerPoint</Application>
  <PresentationFormat>On-screen Show (16:9)</PresentationFormat>
  <Paragraphs>59</Paragraphs>
  <Slides>16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Times New Roman</vt:lpstr>
      <vt:lpstr>Verdana</vt:lpstr>
      <vt:lpstr>Vorlesung_15080_17.10.13</vt:lpstr>
      <vt:lpstr>Politische Datenkompetenz gewinnen und vermitteln</vt:lpstr>
      <vt:lpstr>Rückblick und Ausblick  </vt:lpstr>
      <vt:lpstr>Konzepte und Messung  </vt:lpstr>
      <vt:lpstr>Anwendung 1: Arbeitslosigkeit</vt:lpstr>
      <vt:lpstr>Anwendung 1: Arbeitslosigkeit </vt:lpstr>
      <vt:lpstr>Anwendung 1: Arbeitslosigkeit </vt:lpstr>
      <vt:lpstr>Diskussion I: Arbeitslosigkeit </vt:lpstr>
      <vt:lpstr>Beispiel: Stille Reserve </vt:lpstr>
      <vt:lpstr>Diskussion II: Arbeitslosigkeit </vt:lpstr>
      <vt:lpstr>Anwendung II: Migrationshintergrund</vt:lpstr>
      <vt:lpstr>Anwendung II: Migrationshintergrund</vt:lpstr>
      <vt:lpstr>Anwendung II: Diskussion </vt:lpstr>
      <vt:lpstr>Anwendung II: Diskussion </vt:lpstr>
      <vt:lpstr>Anwendung II: USA und Europa </vt:lpstr>
      <vt:lpstr>Anwendung II: Beispiele I</vt:lpstr>
      <vt:lpstr>Anwendung II: Beispiele II </vt:lpstr>
    </vt:vector>
  </TitlesOfParts>
  <Company>Freie Universitaet Berlin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Vorlesung 15080 „Einführung in das Regierungssystem Deutschlands“    Prof. Dr. Sabine Kropp</dc:title>
  <dc:creator>Kropp, Sabine</dc:creator>
  <dc:description>Version 0.9, 10.11.2005</dc:description>
  <cp:lastModifiedBy>C C</cp:lastModifiedBy>
  <cp:revision>221</cp:revision>
  <cp:lastPrinted>2015-10-12T07:54:51Z</cp:lastPrinted>
  <dcterms:created xsi:type="dcterms:W3CDTF">2013-10-17T07:50:24Z</dcterms:created>
  <dcterms:modified xsi:type="dcterms:W3CDTF">2022-11-22T09:12:09Z</dcterms:modified>
</cp:coreProperties>
</file>