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36" r:id="rId2"/>
    <p:sldId id="444" r:id="rId3"/>
    <p:sldId id="438" r:id="rId4"/>
    <p:sldId id="443" r:id="rId5"/>
    <p:sldId id="442" r:id="rId6"/>
    <p:sldId id="447" r:id="rId7"/>
    <p:sldId id="440" r:id="rId8"/>
    <p:sldId id="4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68579C9B-15CE-4F35-B890-D1530EA19EBC}"/>
    <pc:docChg chg="delSld">
      <pc:chgData name="C C" userId="58c016da926720ee" providerId="LiveId" clId="{68579C9B-15CE-4F35-B890-D1530EA19EBC}" dt="2022-04-12T09:03:57.080" v="0" actId="47"/>
      <pc:docMkLst>
        <pc:docMk/>
      </pc:docMkLst>
      <pc:sldChg chg="del">
        <pc:chgData name="C C" userId="58c016da926720ee" providerId="LiveId" clId="{68579C9B-15CE-4F35-B890-D1530EA19EBC}" dt="2022-04-12T09:03:57.080" v="0" actId="47"/>
        <pc:sldMkLst>
          <pc:docMk/>
          <pc:sldMk cId="2946959801" sldId="4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A96C3-4D39-4ECE-BB52-9CF37D4F928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62DB-F742-43EE-8946-E0E8869C8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81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3990126648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9316058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46697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2634056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0023677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3585231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4025578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53197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65911943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353712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9697694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900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zedat.fu-berlin.de/Benutzerservice.MAXQD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7719CA-1190-4022-8ACF-F29839CA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Qualitative </a:t>
            </a:r>
            <a:r>
              <a:rPr lang="de-DE" noProof="0" dirty="0" err="1"/>
              <a:t>InhaltsAnalyse</a:t>
            </a:r>
            <a:endParaRPr lang="de-DE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3B657D-3A3B-496F-969F-CEFEA001E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77330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EB4D31-61F1-4603-AA84-38CF1A86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Politische</a:t>
            </a:r>
            <a:r>
              <a:rPr lang="en-US" dirty="0"/>
              <a:t> </a:t>
            </a:r>
            <a:r>
              <a:rPr lang="en-US" dirty="0" err="1"/>
              <a:t>Kommunikation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B9EA3F-4E82-4C14-9E30-A6CF96DC8C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err="1"/>
              <a:t>Kommunikation</a:t>
            </a:r>
            <a:r>
              <a:rPr lang="en-US" sz="3400" dirty="0"/>
              <a:t> </a:t>
            </a:r>
            <a:r>
              <a:rPr lang="en-US" sz="3400" dirty="0" err="1"/>
              <a:t>als</a:t>
            </a:r>
            <a:r>
              <a:rPr lang="en-US" sz="3400" dirty="0"/>
              <a:t> Politik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 err="1"/>
              <a:t>Analyse</a:t>
            </a:r>
            <a:r>
              <a:rPr lang="en-US" sz="3400" dirty="0"/>
              <a:t> der </a:t>
            </a:r>
            <a:r>
              <a:rPr lang="en-US" sz="3400" dirty="0" err="1"/>
              <a:t>Kommunikation</a:t>
            </a:r>
            <a:endParaRPr lang="en-US" sz="3400" dirty="0"/>
          </a:p>
          <a:p>
            <a:pPr marL="1045621" lvl="1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Deutung</a:t>
            </a:r>
            <a:r>
              <a:rPr lang="en-US" sz="2400" dirty="0"/>
              <a:t> und </a:t>
            </a:r>
            <a:r>
              <a:rPr lang="en-US" sz="2400" dirty="0" err="1"/>
              <a:t>Erklärungsmuster</a:t>
            </a:r>
            <a:r>
              <a:rPr lang="en-US" sz="2400" dirty="0"/>
              <a:t> </a:t>
            </a:r>
          </a:p>
          <a:p>
            <a:pPr marL="1045621" lvl="1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Überzeugungsarbeit</a:t>
            </a:r>
            <a:r>
              <a:rPr lang="en-US" sz="2400" dirty="0"/>
              <a:t> / </a:t>
            </a:r>
            <a:r>
              <a:rPr lang="en-US" sz="2400" dirty="0" err="1"/>
              <a:t>Persuassion</a:t>
            </a:r>
            <a:r>
              <a:rPr lang="en-US" sz="2400" dirty="0"/>
              <a:t>  </a:t>
            </a:r>
          </a:p>
          <a:p>
            <a:pPr marL="1045621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Ideen und </a:t>
            </a:r>
            <a:r>
              <a:rPr lang="en-US" sz="2400" dirty="0" err="1"/>
              <a:t>Selbstverständniss</a:t>
            </a:r>
            <a:r>
              <a:rPr lang="en-US" sz="2400" dirty="0"/>
              <a:t> der </a:t>
            </a:r>
            <a:r>
              <a:rPr lang="en-US" sz="2400" dirty="0" err="1"/>
              <a:t>Akteure</a:t>
            </a:r>
            <a:r>
              <a:rPr lang="en-US" sz="2400" dirty="0"/>
              <a:t> </a:t>
            </a:r>
          </a:p>
          <a:p>
            <a:pPr marL="1045621" lvl="1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Kausalität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</a:t>
            </a:r>
            <a:r>
              <a:rPr lang="en-US" sz="2400" dirty="0" err="1"/>
              <a:t>schwer</a:t>
            </a:r>
            <a:r>
              <a:rPr lang="en-US" sz="2400" dirty="0"/>
              <a:t> </a:t>
            </a:r>
          </a:p>
          <a:p>
            <a:pPr marL="1045621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Image result for irgendwas mit medien">
            <a:extLst>
              <a:ext uri="{FF2B5EF4-FFF2-40B4-BE49-F238E27FC236}">
                <a16:creationId xmlns:a16="http://schemas.microsoft.com/office/drawing/2014/main" id="{0850526B-BF21-43DA-A34C-5FFD86AE8A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19" y="1097658"/>
            <a:ext cx="4059226" cy="521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99477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585D60-5727-4182-9B54-11A3F9C2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Qualitative Inhaltsanalyse: </a:t>
            </a:r>
            <a:br>
              <a:rPr lang="de-DE" dirty="0"/>
            </a:br>
            <a:r>
              <a:rPr lang="de-DE" dirty="0"/>
              <a:t>Mayring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141CC6-8D26-4B5D-A068-12272ECB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6862540" cy="4508500"/>
          </a:xfrm>
        </p:spPr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/>
              <a:t>Analyse von Texten/ Kommunikation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/>
              <a:t>Fixiert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/>
              <a:t>Systematisch/Regel-geleitet  </a:t>
            </a:r>
          </a:p>
          <a:p>
            <a:pPr marL="1083706" lvl="1" indent="-609585">
              <a:buFont typeface="Arial" panose="020B0604020202020204" pitchFamily="34" charset="0"/>
              <a:buChar char="•"/>
            </a:pPr>
            <a:r>
              <a:rPr lang="de-DE" dirty="0" err="1"/>
              <a:t>Kodierschema</a:t>
            </a:r>
            <a:r>
              <a:rPr lang="de-DE" dirty="0"/>
              <a:t> !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de-DE" dirty="0" err="1"/>
              <a:t>MaxQDA</a:t>
            </a:r>
            <a:r>
              <a:rPr lang="de-DE" dirty="0"/>
              <a:t>: </a:t>
            </a:r>
            <a:r>
              <a:rPr lang="de-DE" sz="2000" dirty="0">
                <a:hlinkClick r:id="rId2"/>
              </a:rPr>
              <a:t>https://www.zedat.fu-berlin.de/Benutzerservice.MAXQDA</a:t>
            </a:r>
            <a:endParaRPr lang="de-DE" sz="2000" dirty="0"/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dirty="0"/>
          </a:p>
          <a:p>
            <a:pPr marL="1083706" lvl="1" indent="-609585">
              <a:buFont typeface="Arial" panose="020B0604020202020204" pitchFamily="34" charset="0"/>
              <a:buChar char="•"/>
            </a:pPr>
            <a:endParaRPr lang="de-DE" dirty="0"/>
          </a:p>
          <a:p>
            <a:pPr marL="609585" indent="-609585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0EF4A3-C3D7-40D7-BB64-15DFC17485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105" y="792855"/>
            <a:ext cx="3598135" cy="58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7762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26D-C7C4-4C0D-AEC3-15E4A584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Deduktive</a:t>
            </a:r>
            <a:r>
              <a:rPr lang="en-US" dirty="0"/>
              <a:t> </a:t>
            </a:r>
            <a:r>
              <a:rPr lang="en-US" dirty="0" err="1"/>
              <a:t>Analyse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FB1E60-28C5-4BA7-8468-F2E8A28D0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337" y="1375834"/>
            <a:ext cx="5267325" cy="4648200"/>
          </a:xfrm>
        </p:spPr>
      </p:pic>
    </p:spTree>
    <p:extLst>
      <p:ext uri="{BB962C8B-B14F-4D97-AF65-F5344CB8AC3E}">
        <p14:creationId xmlns:p14="http://schemas.microsoft.com/office/powerpoint/2010/main" val="371089477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475F-3550-48AB-AF2C-1F14D2B1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Induktive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4C8555-8677-4795-B54A-C0D2E7F9D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962" y="1071562"/>
            <a:ext cx="5172075" cy="4714875"/>
          </a:xfrm>
        </p:spPr>
      </p:pic>
    </p:spTree>
    <p:extLst>
      <p:ext uri="{BB962C8B-B14F-4D97-AF65-F5344CB8AC3E}">
        <p14:creationId xmlns:p14="http://schemas.microsoft.com/office/powerpoint/2010/main" val="101301100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BAD1-7037-4DB3-8A06-1F44AE67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Kodierleitfaden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: </a:t>
            </a:r>
            <a:r>
              <a:rPr lang="en-US" dirty="0" err="1"/>
              <a:t>Rechtspopulistische</a:t>
            </a:r>
            <a:r>
              <a:rPr lang="en-US" dirty="0"/>
              <a:t> Frames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Kohleaustieg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6FDF4-A99F-40D1-A982-1181BDAAF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573" y="1807397"/>
            <a:ext cx="8696631" cy="4693285"/>
          </a:xfrm>
        </p:spPr>
      </p:pic>
    </p:spTree>
    <p:extLst>
      <p:ext uri="{BB962C8B-B14F-4D97-AF65-F5344CB8AC3E}">
        <p14:creationId xmlns:p14="http://schemas.microsoft.com/office/powerpoint/2010/main" val="361247127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6878-790F-46CA-AED7-19A6164D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sz="2667" b="0" dirty="0">
                <a:solidFill>
                  <a:srgbClr val="222222"/>
                </a:solidFill>
                <a:latin typeface="Arial" panose="020B0604020202020204" pitchFamily="34" charset="0"/>
              </a:rPr>
              <a:t>Merkle, Susanne. "Populistische Elemente in der Kommunikation der Alternative für Deutschland." </a:t>
            </a:r>
            <a:r>
              <a:rPr lang="de-DE" sz="2667" b="0" i="1" dirty="0">
                <a:solidFill>
                  <a:srgbClr val="222222"/>
                </a:solidFill>
                <a:latin typeface="Arial" panose="020B0604020202020204" pitchFamily="34" charset="0"/>
              </a:rPr>
              <a:t>Europawahlkampf 2014</a:t>
            </a:r>
            <a:r>
              <a:rPr lang="de-DE" sz="2667" b="0" dirty="0">
                <a:solidFill>
                  <a:srgbClr val="222222"/>
                </a:solidFill>
                <a:latin typeface="Arial" panose="020B0604020202020204" pitchFamily="34" charset="0"/>
              </a:rPr>
              <a:t>. Springer VS, Wiesbaden, 2016. 129-152.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3360-3A21-4163-84F1-E951A6B4F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400" dirty="0"/>
              <a:t>Inhaltsanalyse der Wahlkampfkommunikation der AfD zur Europalwahl 2014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400" dirty="0"/>
              <a:t>Texte: Fernsehspot, Plakate, Pressemitteilungen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sz="2400" dirty="0" err="1"/>
              <a:t>Koderischema</a:t>
            </a:r>
            <a:r>
              <a:rPr lang="de-DE" sz="2400" dirty="0"/>
              <a:t>: </a:t>
            </a:r>
            <a:r>
              <a:rPr lang="de-DE" sz="2400" i="1" dirty="0" err="1"/>
              <a:t>Thin</a:t>
            </a:r>
            <a:r>
              <a:rPr lang="de-DE" sz="2400" i="1" dirty="0"/>
              <a:t> </a:t>
            </a:r>
            <a:r>
              <a:rPr lang="de-DE" sz="2400" i="1" dirty="0" err="1"/>
              <a:t>Populism</a:t>
            </a:r>
            <a:r>
              <a:rPr lang="de-DE" sz="2400" i="1" dirty="0"/>
              <a:t> +</a:t>
            </a:r>
            <a:r>
              <a:rPr lang="de-DE" sz="2400" i="1" dirty="0" err="1"/>
              <a:t>Thick</a:t>
            </a:r>
            <a:r>
              <a:rPr lang="de-DE" sz="2400" i="1" dirty="0"/>
              <a:t> </a:t>
            </a:r>
            <a:r>
              <a:rPr lang="de-DE" sz="2400" i="1" dirty="0" err="1"/>
              <a:t>Populism</a:t>
            </a:r>
            <a:r>
              <a:rPr lang="de-DE" sz="2400" i="1" dirty="0"/>
              <a:t> + </a:t>
            </a:r>
            <a:r>
              <a:rPr lang="de-DE" sz="2400" i="1" dirty="0" err="1"/>
              <a:t>common</a:t>
            </a:r>
            <a:r>
              <a:rPr lang="de-DE" sz="2400" i="1" dirty="0"/>
              <a:t> sense + Ausgrenzung spezifischer Bevölkerungsgruppen </a:t>
            </a:r>
            <a:endParaRPr lang="de-DE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CF7E99-0EB0-4C82-89D7-6B4DF777DF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599" y="1699047"/>
            <a:ext cx="5659967" cy="25384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C6EE2-8C4C-4467-8C88-CF57650D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13" y="4113047"/>
            <a:ext cx="5602780" cy="16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072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708B-3A26-4B42-8CDB-A6ACB94D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r>
              <a:rPr lang="en-US" dirty="0"/>
              <a:t>: </a:t>
            </a:r>
            <a:r>
              <a:rPr lang="en-US" dirty="0" err="1"/>
              <a:t>Populistische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in der AfD </a:t>
            </a:r>
            <a:r>
              <a:rPr lang="en-US" dirty="0" err="1"/>
              <a:t>Kommunikation</a:t>
            </a:r>
            <a:r>
              <a:rPr lang="en-US" dirty="0"/>
              <a:t>?  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A34F003-39F8-491E-8433-011B04191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52" y="1619250"/>
            <a:ext cx="8500896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95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135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Vorlesung_15080_17.10.13</vt:lpstr>
      <vt:lpstr>Qualitative InhaltsAnalyse</vt:lpstr>
      <vt:lpstr>Politische Kommunikation </vt:lpstr>
      <vt:lpstr>Qualitative Inhaltsanalyse:  Mayring</vt:lpstr>
      <vt:lpstr>Deduktive Analyse</vt:lpstr>
      <vt:lpstr>Induktive Analyse  </vt:lpstr>
      <vt:lpstr>Kodierleitfaden Beispiel: Rechtspopulistische Frames im Kohleaustieg </vt:lpstr>
      <vt:lpstr>Beispiel: Merkle, Susanne. "Populistische Elemente in der Kommunikation der Alternative für Deutschland." Europawahlkampf 2014. Springer VS, Wiesbaden, 2016. 129-152.</vt:lpstr>
      <vt:lpstr>Übung: Populistische Elemente in der AfD Kommunikation?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InhaltsAnalyse</dc:title>
  <dc:creator>C C</dc:creator>
  <cp:lastModifiedBy>C C</cp:lastModifiedBy>
  <cp:revision>8</cp:revision>
  <dcterms:created xsi:type="dcterms:W3CDTF">2021-02-16T11:49:37Z</dcterms:created>
  <dcterms:modified xsi:type="dcterms:W3CDTF">2022-04-12T09:03:57Z</dcterms:modified>
</cp:coreProperties>
</file>