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3"/>
  </p:notesMasterIdLst>
  <p:handoutMasterIdLst>
    <p:handoutMasterId r:id="rId14"/>
  </p:handoutMasterIdLst>
  <p:sldIdLst>
    <p:sldId id="389" r:id="rId2"/>
    <p:sldId id="393" r:id="rId3"/>
    <p:sldId id="401" r:id="rId4"/>
    <p:sldId id="416" r:id="rId5"/>
    <p:sldId id="418" r:id="rId6"/>
    <p:sldId id="420" r:id="rId7"/>
    <p:sldId id="390" r:id="rId8"/>
    <p:sldId id="391" r:id="rId9"/>
    <p:sldId id="415" r:id="rId10"/>
    <p:sldId id="392" r:id="rId11"/>
    <p:sldId id="400" r:id="rId12"/>
  </p:sldIdLst>
  <p:sldSz cx="9144000" cy="5143500" type="screen16x9"/>
  <p:notesSz cx="68199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366"/>
    <a:srgbClr val="FF0000"/>
    <a:srgbClr val="ED2611"/>
    <a:srgbClr val="FF9933"/>
    <a:srgbClr val="CCD6E0"/>
    <a:srgbClr val="FFCC00"/>
    <a:srgbClr val="8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5890" autoAdjust="0"/>
  </p:normalViewPr>
  <p:slideViewPr>
    <p:cSldViewPr snapToGrid="0">
      <p:cViewPr varScale="1">
        <p:scale>
          <a:sx n="86" d="100"/>
          <a:sy n="86" d="100"/>
        </p:scale>
        <p:origin x="701" y="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 C" userId="58c016da926720ee" providerId="LiveId" clId="{AFB6B72C-FFDB-4781-842C-942F0108ADE0}"/>
    <pc:docChg chg="custSel modSld">
      <pc:chgData name="C C" userId="58c016da926720ee" providerId="LiveId" clId="{AFB6B72C-FFDB-4781-842C-942F0108ADE0}" dt="2022-04-19T06:30:05.432" v="23" actId="20577"/>
      <pc:docMkLst>
        <pc:docMk/>
      </pc:docMkLst>
      <pc:sldChg chg="modSp mod">
        <pc:chgData name="C C" userId="58c016da926720ee" providerId="LiveId" clId="{AFB6B72C-FFDB-4781-842C-942F0108ADE0}" dt="2022-04-19T06:30:05.432" v="23" actId="20577"/>
        <pc:sldMkLst>
          <pc:docMk/>
          <pc:sldMk cId="1721971148" sldId="391"/>
        </pc:sldMkLst>
        <pc:spChg chg="mod">
          <ac:chgData name="C C" userId="58c016da926720ee" providerId="LiveId" clId="{AFB6B72C-FFDB-4781-842C-942F0108ADE0}" dt="2022-04-19T06:30:05.432" v="23" actId="20577"/>
          <ac:spMkLst>
            <pc:docMk/>
            <pc:sldMk cId="1721971148" sldId="391"/>
            <ac:spMk id="3" creationId="{00000000-0000-0000-0000-000000000000}"/>
          </ac:spMkLst>
        </pc:spChg>
      </pc:sldChg>
      <pc:sldChg chg="addSp delSp modSp mod">
        <pc:chgData name="C C" userId="58c016da926720ee" providerId="LiveId" clId="{AFB6B72C-FFDB-4781-842C-942F0108ADE0}" dt="2022-04-19T06:29:54.612" v="22" actId="478"/>
        <pc:sldMkLst>
          <pc:docMk/>
          <pc:sldMk cId="1527864762" sldId="420"/>
        </pc:sldMkLst>
        <pc:spChg chg="add mod">
          <ac:chgData name="C C" userId="58c016da926720ee" providerId="LiveId" clId="{AFB6B72C-FFDB-4781-842C-942F0108ADE0}" dt="2022-04-19T06:29:53.215" v="21" actId="478"/>
          <ac:spMkLst>
            <pc:docMk/>
            <pc:sldMk cId="1527864762" sldId="420"/>
            <ac:spMk id="3" creationId="{304B9943-C173-4B17-B010-C8D65A03C3CD}"/>
          </ac:spMkLst>
        </pc:spChg>
        <pc:spChg chg="add mod">
          <ac:chgData name="C C" userId="58c016da926720ee" providerId="LiveId" clId="{AFB6B72C-FFDB-4781-842C-942F0108ADE0}" dt="2022-04-19T06:29:54.612" v="22" actId="478"/>
          <ac:spMkLst>
            <pc:docMk/>
            <pc:sldMk cId="1527864762" sldId="420"/>
            <ac:spMk id="5" creationId="{8F0ACF3E-27A3-4616-8554-7A22301DB745}"/>
          </ac:spMkLst>
        </pc:spChg>
        <pc:spChg chg="mod">
          <ac:chgData name="C C" userId="58c016da926720ee" providerId="LiveId" clId="{AFB6B72C-FFDB-4781-842C-942F0108ADE0}" dt="2022-04-19T06:29:51.018" v="20" actId="20577"/>
          <ac:spMkLst>
            <pc:docMk/>
            <pc:sldMk cId="1527864762" sldId="420"/>
            <ac:spMk id="10" creationId="{245AE9CF-D376-46B6-9484-88669B18016B}"/>
          </ac:spMkLst>
        </pc:spChg>
        <pc:spChg chg="del">
          <ac:chgData name="C C" userId="58c016da926720ee" providerId="LiveId" clId="{AFB6B72C-FFDB-4781-842C-942F0108ADE0}" dt="2022-04-19T06:29:53.215" v="21" actId="478"/>
          <ac:spMkLst>
            <pc:docMk/>
            <pc:sldMk cId="1527864762" sldId="420"/>
            <ac:spMk id="11" creationId="{E49E1027-BDF3-4F5F-AF1B-9A78C89C84E7}"/>
          </ac:spMkLst>
        </pc:spChg>
        <pc:picChg chg="del">
          <ac:chgData name="C C" userId="58c016da926720ee" providerId="LiveId" clId="{AFB6B72C-FFDB-4781-842C-942F0108ADE0}" dt="2022-04-19T06:29:54.612" v="22" actId="478"/>
          <ac:picMkLst>
            <pc:docMk/>
            <pc:sldMk cId="1527864762" sldId="420"/>
            <ac:picMk id="14" creationId="{DFDB5505-11EE-4033-9643-FEC570688C0F}"/>
          </ac:picMkLst>
        </pc:picChg>
      </pc:sldChg>
    </pc:docChg>
  </pc:docChgLst>
  <pc:docChgLst>
    <pc:chgData name="C C" userId="58c016da926720ee" providerId="LiveId" clId="{9EA9119B-DF95-4A86-9F51-DA9725A392C8}"/>
    <pc:docChg chg="custSel delSld modSld">
      <pc:chgData name="C C" userId="58c016da926720ee" providerId="LiveId" clId="{9EA9119B-DF95-4A86-9F51-DA9725A392C8}" dt="2022-04-12T08:00:13.804" v="90" actId="47"/>
      <pc:docMkLst>
        <pc:docMk/>
      </pc:docMkLst>
      <pc:sldChg chg="modSp mod">
        <pc:chgData name="C C" userId="58c016da926720ee" providerId="LiveId" clId="{9EA9119B-DF95-4A86-9F51-DA9725A392C8}" dt="2022-04-12T07:59:54.007" v="88" actId="20577"/>
        <pc:sldMkLst>
          <pc:docMk/>
          <pc:sldMk cId="1287846668" sldId="392"/>
        </pc:sldMkLst>
        <pc:spChg chg="mod">
          <ac:chgData name="C C" userId="58c016da926720ee" providerId="LiveId" clId="{9EA9119B-DF95-4A86-9F51-DA9725A392C8}" dt="2022-04-12T07:59:54.007" v="88" actId="20577"/>
          <ac:spMkLst>
            <pc:docMk/>
            <pc:sldMk cId="1287846668" sldId="392"/>
            <ac:spMk id="3" creationId="{00000000-0000-0000-0000-000000000000}"/>
          </ac:spMkLst>
        </pc:spChg>
      </pc:sldChg>
      <pc:sldChg chg="modSp mod">
        <pc:chgData name="C C" userId="58c016da926720ee" providerId="LiveId" clId="{9EA9119B-DF95-4A86-9F51-DA9725A392C8}" dt="2022-04-12T07:59:01.319" v="12" actId="20577"/>
        <pc:sldMkLst>
          <pc:docMk/>
          <pc:sldMk cId="3393580242" sldId="393"/>
        </pc:sldMkLst>
        <pc:spChg chg="mod">
          <ac:chgData name="C C" userId="58c016da926720ee" providerId="LiveId" clId="{9EA9119B-DF95-4A86-9F51-DA9725A392C8}" dt="2022-04-12T07:59:01.319" v="12" actId="20577"/>
          <ac:spMkLst>
            <pc:docMk/>
            <pc:sldMk cId="3393580242" sldId="393"/>
            <ac:spMk id="3" creationId="{00000000-0000-0000-0000-000000000000}"/>
          </ac:spMkLst>
        </pc:spChg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1608510303" sldId="394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1573093456" sldId="395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220067721" sldId="396"/>
        </pc:sldMkLst>
      </pc:sldChg>
      <pc:sldChg chg="del">
        <pc:chgData name="C C" userId="58c016da926720ee" providerId="LiveId" clId="{9EA9119B-DF95-4A86-9F51-DA9725A392C8}" dt="2022-04-12T08:00:03.064" v="89" actId="47"/>
        <pc:sldMkLst>
          <pc:docMk/>
          <pc:sldMk cId="1636883444" sldId="404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4159860197" sldId="405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3736907330" sldId="406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3586707164" sldId="407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85523823" sldId="408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3207144654" sldId="409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980577144" sldId="410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3978668424" sldId="411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3402412588" sldId="413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66212990" sldId="414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1419111552" sldId="417"/>
        </pc:sldMkLst>
      </pc:sldChg>
    </pc:docChg>
  </pc:docChgLst>
  <pc:docChgLst>
    <pc:chgData name="C C" userId="58c016da926720ee" providerId="LiveId" clId="{DD51DD77-7AA8-4393-A345-B77EC8633E9C}"/>
    <pc:docChg chg="undo custSel addSld delSld modSld">
      <pc:chgData name="C C" userId="58c016da926720ee" providerId="LiveId" clId="{DD51DD77-7AA8-4393-A345-B77EC8633E9C}" dt="2019-10-14T07:11:14.851" v="319" actId="113"/>
      <pc:docMkLst>
        <pc:docMk/>
      </pc:docMkLst>
      <pc:sldChg chg="modSp">
        <pc:chgData name="C C" userId="58c016da926720ee" providerId="LiveId" clId="{DD51DD77-7AA8-4393-A345-B77EC8633E9C}" dt="2019-10-13T10:09:25.679" v="83" actId="20577"/>
        <pc:sldMkLst>
          <pc:docMk/>
          <pc:sldMk cId="304734020" sldId="390"/>
        </pc:sldMkLst>
        <pc:spChg chg="mod">
          <ac:chgData name="C C" userId="58c016da926720ee" providerId="LiveId" clId="{DD51DD77-7AA8-4393-A345-B77EC8633E9C}" dt="2019-10-13T10:09:25.679" v="83" actId="20577"/>
          <ac:spMkLst>
            <pc:docMk/>
            <pc:sldMk cId="304734020" sldId="390"/>
            <ac:spMk id="3" creationId="{00000000-0000-0000-0000-000000000000}"/>
          </ac:spMkLst>
        </pc:spChg>
      </pc:sldChg>
      <pc:sldChg chg="modSp">
        <pc:chgData name="C C" userId="58c016da926720ee" providerId="LiveId" clId="{DD51DD77-7AA8-4393-A345-B77EC8633E9C}" dt="2019-10-13T10:27:36.716" v="318" actId="20577"/>
        <pc:sldMkLst>
          <pc:docMk/>
          <pc:sldMk cId="1287846668" sldId="392"/>
        </pc:sldMkLst>
        <pc:spChg chg="mod">
          <ac:chgData name="C C" userId="58c016da926720ee" providerId="LiveId" clId="{DD51DD77-7AA8-4393-A345-B77EC8633E9C}" dt="2019-10-13T10:27:36.716" v="318" actId="20577"/>
          <ac:spMkLst>
            <pc:docMk/>
            <pc:sldMk cId="1287846668" sldId="392"/>
            <ac:spMk id="2" creationId="{00000000-0000-0000-0000-000000000000}"/>
          </ac:spMkLst>
        </pc:spChg>
        <pc:spChg chg="mod">
          <ac:chgData name="C C" userId="58c016da926720ee" providerId="LiveId" clId="{DD51DD77-7AA8-4393-A345-B77EC8633E9C}" dt="2019-10-13T10:27:29.252" v="300" actId="20577"/>
          <ac:spMkLst>
            <pc:docMk/>
            <pc:sldMk cId="1287846668" sldId="392"/>
            <ac:spMk id="3" creationId="{00000000-0000-0000-0000-000000000000}"/>
          </ac:spMkLst>
        </pc:spChg>
      </pc:sldChg>
      <pc:sldChg chg="modSp">
        <pc:chgData name="C C" userId="58c016da926720ee" providerId="LiveId" clId="{DD51DD77-7AA8-4393-A345-B77EC8633E9C}" dt="2019-10-13T10:08:21.792" v="27" actId="20577"/>
        <pc:sldMkLst>
          <pc:docMk/>
          <pc:sldMk cId="3393580242" sldId="393"/>
        </pc:sldMkLst>
        <pc:spChg chg="mod">
          <ac:chgData name="C C" userId="58c016da926720ee" providerId="LiveId" clId="{DD51DD77-7AA8-4393-A345-B77EC8633E9C}" dt="2019-10-13T10:08:21.792" v="27" actId="20577"/>
          <ac:spMkLst>
            <pc:docMk/>
            <pc:sldMk cId="3393580242" sldId="393"/>
            <ac:spMk id="3" creationId="{00000000-0000-0000-0000-000000000000}"/>
          </ac:spMkLst>
        </pc:spChg>
      </pc:sldChg>
      <pc:sldChg chg="add del">
        <pc:chgData name="C C" userId="58c016da926720ee" providerId="LiveId" clId="{DD51DD77-7AA8-4393-A345-B77EC8633E9C}" dt="2019-10-13T10:10:38.918" v="89" actId="47"/>
        <pc:sldMkLst>
          <pc:docMk/>
          <pc:sldMk cId="1115520323" sldId="403"/>
        </pc:sldMkLst>
      </pc:sldChg>
      <pc:sldChg chg="modSp">
        <pc:chgData name="C C" userId="58c016da926720ee" providerId="LiveId" clId="{DD51DD77-7AA8-4393-A345-B77EC8633E9C}" dt="2019-10-14T07:11:14.851" v="319" actId="113"/>
        <pc:sldMkLst>
          <pc:docMk/>
          <pc:sldMk cId="1636883444" sldId="404"/>
        </pc:sldMkLst>
        <pc:spChg chg="mod">
          <ac:chgData name="C C" userId="58c016da926720ee" providerId="LiveId" clId="{DD51DD77-7AA8-4393-A345-B77EC8633E9C}" dt="2019-10-14T07:11:14.851" v="319" actId="113"/>
          <ac:spMkLst>
            <pc:docMk/>
            <pc:sldMk cId="1636883444" sldId="404"/>
            <ac:spMk id="3" creationId="{B948DE76-596C-446E-82C4-899435388667}"/>
          </ac:spMkLst>
        </pc:spChg>
      </pc:sldChg>
      <pc:sldChg chg="modNotesTx">
        <pc:chgData name="C C" userId="58c016da926720ee" providerId="LiveId" clId="{DD51DD77-7AA8-4393-A345-B77EC8633E9C}" dt="2019-10-13T10:13:09.974" v="161" actId="20577"/>
        <pc:sldMkLst>
          <pc:docMk/>
          <pc:sldMk cId="3586707164" sldId="407"/>
        </pc:sldMkLst>
      </pc:sldChg>
      <pc:sldChg chg="modNotesTx">
        <pc:chgData name="C C" userId="58c016da926720ee" providerId="LiveId" clId="{DD51DD77-7AA8-4393-A345-B77EC8633E9C}" dt="2019-10-13T10:13:13.798" v="170" actId="20577"/>
        <pc:sldMkLst>
          <pc:docMk/>
          <pc:sldMk cId="85523823" sldId="408"/>
        </pc:sldMkLst>
      </pc:sldChg>
      <pc:sldChg chg="modSp">
        <pc:chgData name="C C" userId="58c016da926720ee" providerId="LiveId" clId="{DD51DD77-7AA8-4393-A345-B77EC8633E9C}" dt="2019-10-13T10:14:21.280" v="172" actId="20577"/>
        <pc:sldMkLst>
          <pc:docMk/>
          <pc:sldMk cId="980577144" sldId="410"/>
        </pc:sldMkLst>
        <pc:spChg chg="mod">
          <ac:chgData name="C C" userId="58c016da926720ee" providerId="LiveId" clId="{DD51DD77-7AA8-4393-A345-B77EC8633E9C}" dt="2019-10-13T10:14:21.280" v="172" actId="20577"/>
          <ac:spMkLst>
            <pc:docMk/>
            <pc:sldMk cId="980577144" sldId="410"/>
            <ac:spMk id="3" creationId="{3DED0BEE-DDD6-492C-82B4-958109413DC6}"/>
          </ac:spMkLst>
        </pc:spChg>
      </pc:sldChg>
      <pc:sldChg chg="delSp">
        <pc:chgData name="C C" userId="58c016da926720ee" providerId="LiveId" clId="{DD51DD77-7AA8-4393-A345-B77EC8633E9C}" dt="2019-10-13T10:08:37.572" v="28" actId="478"/>
        <pc:sldMkLst>
          <pc:docMk/>
          <pc:sldMk cId="4079667306" sldId="418"/>
        </pc:sldMkLst>
        <pc:spChg chg="del">
          <ac:chgData name="C C" userId="58c016da926720ee" providerId="LiveId" clId="{DD51DD77-7AA8-4393-A345-B77EC8633E9C}" dt="2019-10-13T10:08:37.572" v="28" actId="478"/>
          <ac:spMkLst>
            <pc:docMk/>
            <pc:sldMk cId="4079667306" sldId="418"/>
            <ac:spMk id="4" creationId="{A6F30CF2-F5D8-4346-9717-60C0D1AE6061}"/>
          </ac:spMkLst>
        </pc:spChg>
      </pc:sldChg>
      <pc:sldChg chg="delSp">
        <pc:chgData name="C C" userId="58c016da926720ee" providerId="LiveId" clId="{DD51DD77-7AA8-4393-A345-B77EC8633E9C}" dt="2019-10-13T10:09:39.771" v="84" actId="478"/>
        <pc:sldMkLst>
          <pc:docMk/>
          <pc:sldMk cId="1527864762" sldId="420"/>
        </pc:sldMkLst>
        <pc:spChg chg="del">
          <ac:chgData name="C C" userId="58c016da926720ee" providerId="LiveId" clId="{DD51DD77-7AA8-4393-A345-B77EC8633E9C}" dt="2019-10-13T10:09:39.771" v="84" actId="478"/>
          <ac:spMkLst>
            <pc:docMk/>
            <pc:sldMk cId="1527864762" sldId="420"/>
            <ac:spMk id="4" creationId="{EA62019E-2821-4495-9098-D06ABCC0E994}"/>
          </ac:spMkLst>
        </pc:spChg>
      </pc:sldChg>
      <pc:sldChg chg="delSp modSp add del">
        <pc:chgData name="C C" userId="58c016da926720ee" providerId="LiveId" clId="{DD51DD77-7AA8-4393-A345-B77EC8633E9C}" dt="2019-10-13T10:27:20.859" v="274" actId="47"/>
        <pc:sldMkLst>
          <pc:docMk/>
          <pc:sldMk cId="1975518134" sldId="421"/>
        </pc:sldMkLst>
        <pc:spChg chg="mod">
          <ac:chgData name="C C" userId="58c016da926720ee" providerId="LiveId" clId="{DD51DD77-7AA8-4393-A345-B77EC8633E9C}" dt="2019-10-13T10:26:46.622" v="183" actId="20577"/>
          <ac:spMkLst>
            <pc:docMk/>
            <pc:sldMk cId="1975518134" sldId="421"/>
            <ac:spMk id="2" creationId="{6669C8AE-9977-4546-8DA0-20FA5DC8DE40}"/>
          </ac:spMkLst>
        </pc:spChg>
        <pc:spChg chg="mod">
          <ac:chgData name="C C" userId="58c016da926720ee" providerId="LiveId" clId="{DD51DD77-7AA8-4393-A345-B77EC8633E9C}" dt="2019-10-13T10:27:15.038" v="273" actId="20577"/>
          <ac:spMkLst>
            <pc:docMk/>
            <pc:sldMk cId="1975518134" sldId="421"/>
            <ac:spMk id="3" creationId="{522DBA19-6C99-4BDD-8572-FDDB2DA1FC25}"/>
          </ac:spMkLst>
        </pc:spChg>
        <pc:spChg chg="del">
          <ac:chgData name="C C" userId="58c016da926720ee" providerId="LiveId" clId="{DD51DD77-7AA8-4393-A345-B77EC8633E9C}" dt="2019-10-13T10:26:42.477" v="174" actId="478"/>
          <ac:spMkLst>
            <pc:docMk/>
            <pc:sldMk cId="1975518134" sldId="421"/>
            <ac:spMk id="4" creationId="{1055A49B-FCE3-459C-ADE7-C49F278DE87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t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3975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t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b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3975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b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27FFF088-A428-4EAA-B7D9-213B09A2E4F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477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3975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44538"/>
            <a:ext cx="6608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4710113"/>
            <a:ext cx="500062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b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3975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b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AF2C253-3A99-4D4E-AA4C-3918A4D5315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611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43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60350" y="215900"/>
            <a:ext cx="43211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Dr. Christoph Nguyen 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Otto-Suhr-Institut für Politikwissenschaft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Arbeitsstelle Politisches System Deutschlands</a:t>
            </a:r>
          </a:p>
        </p:txBody>
      </p:sp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4999038"/>
            <a:ext cx="9144000" cy="144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6" y="3462338"/>
            <a:ext cx="6467475" cy="792956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1934766"/>
            <a:ext cx="6477000" cy="1102519"/>
          </a:xfrm>
        </p:spPr>
        <p:txBody>
          <a:bodyPr lIns="36000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4684713"/>
            <a:ext cx="2895600" cy="357187"/>
          </a:xfrm>
        </p:spPr>
        <p:txBody>
          <a:bodyPr/>
          <a:lstStyle>
            <a:lvl1pPr>
              <a:defRPr dirty="0" smtClean="0"/>
            </a:lvl1pPr>
          </a:lstStyle>
          <a:p>
            <a:pPr algn="ctr">
              <a:defRPr/>
            </a:pPr>
            <a:r>
              <a:rPr lang="de-DE" dirty="0"/>
              <a:t>20.04.2017</a:t>
            </a:r>
          </a:p>
        </p:txBody>
      </p:sp>
    </p:spTree>
  </p:cSld>
  <p:clrMapOvr>
    <a:masterClrMapping/>
  </p:clrMapOvr>
  <p:transition spd="slow"/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9" y="628650"/>
            <a:ext cx="2160587" cy="410884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6" y="628650"/>
            <a:ext cx="6329363" cy="410884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6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1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4999038"/>
            <a:ext cx="9144000" cy="144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  <a:cs typeface="+mn-cs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14438"/>
            <a:ext cx="8642350" cy="364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09613"/>
            <a:ext cx="8642350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4972050"/>
            <a:ext cx="5976938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 dirty="0" smtClean="0">
                <a:solidFill>
                  <a:srgbClr val="5F5F5F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de-DE"/>
              <a:t>Titel, Datum, …</a:t>
            </a:r>
          </a:p>
        </p:txBody>
      </p:sp>
      <p:pic>
        <p:nvPicPr>
          <p:cNvPr id="38918" name="Picture 24" descr="Logo_RGB_30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 spd="slow"/>
  <p:hf sldNum="0" hd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723900" indent="-1889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0795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u-berlin.de/einrichtungen/service/studierende/behinderte/index.html" TargetMode="External"/><Relationship Id="rId2" Type="http://schemas.openxmlformats.org/officeDocument/2006/relationships/hyperlink" Target="https://www.fu-berlin.de/sites/studienberatung/psychologische_beratung/index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stat.fu-berlin.de/" TargetMode="External"/><Relationship Id="rId5" Type="http://schemas.openxmlformats.org/officeDocument/2006/relationships/hyperlink" Target="http://www.polsoz.fu-berlin.de/studium/studienbuero/index.html" TargetMode="External"/><Relationship Id="rId4" Type="http://schemas.openxmlformats.org/officeDocument/2006/relationships/hyperlink" Target="http://www.polsoz.fu-berlin.de/studium/mentoringreferat/index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polsoz.fu-berlin.de/polwiss/forschung/systeme/polsystem/Team/Christoph-Nguye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50825" y="1597819"/>
            <a:ext cx="8785225" cy="1102519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PSTWA- Wer wählt wen? </a:t>
            </a:r>
            <a:endParaRPr lang="de-DE" altLang="de-DE" sz="2400" b="1" noProof="0" dirty="0"/>
          </a:p>
        </p:txBody>
      </p:sp>
      <p:sp>
        <p:nvSpPr>
          <p:cNvPr id="40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79388" y="3436144"/>
            <a:ext cx="8497887" cy="901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i="1" noProof="0" dirty="0"/>
              <a:t>Vorstellung, Einführung und Organisation </a:t>
            </a:r>
            <a:r>
              <a:rPr lang="de-DE" altLang="de-DE" noProof="0" dirty="0"/>
              <a:t> </a:t>
            </a:r>
          </a:p>
          <a:p>
            <a:pPr>
              <a:lnSpc>
                <a:spcPct val="100000"/>
              </a:lnSpc>
            </a:pPr>
            <a:endParaRPr lang="de-DE" altLang="de-DE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Leistungs- und </a:t>
            </a:r>
            <a:r>
              <a:rPr lang="de-DE" dirty="0"/>
              <a:t>Teilnahme</a:t>
            </a:r>
            <a:r>
              <a:rPr lang="de-DE" noProof="0" dirty="0"/>
              <a:t>nachweise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800" dirty="0"/>
              <a:t>10 Übungen  </a:t>
            </a:r>
            <a:r>
              <a:rPr lang="de-DE" sz="2800" dirty="0">
                <a:sym typeface="Wingdings" panose="05000000000000000000" pitchFamily="2" charset="2"/>
              </a:rPr>
              <a:t> Laptop Erforderlich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800" dirty="0">
                <a:sym typeface="Wingdings" panose="05000000000000000000" pitchFamily="2" charset="2"/>
              </a:rPr>
              <a:t>Datacamp Einheiten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800" dirty="0">
                <a:sym typeface="Wingdings" panose="05000000000000000000" pitchFamily="2" charset="2"/>
              </a:rPr>
              <a:t>Abgabe des Exposés </a:t>
            </a:r>
            <a:endParaRPr lang="de-DE" sz="2800" dirty="0"/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800" dirty="0"/>
              <a:t>Regelmäßige Teilnahme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800" dirty="0"/>
              <a:t>Hausarbeit (4500 Worte) </a:t>
            </a:r>
            <a:r>
              <a:rPr lang="de-DE" sz="2800" dirty="0">
                <a:sym typeface="Wingdings" panose="05000000000000000000" pitchFamily="2" charset="2"/>
              </a:rPr>
              <a:t> Undifferenziert für alle Studierenden in den neuen Studienordnungen </a:t>
            </a:r>
            <a:endParaRPr lang="de-DE" sz="2800" dirty="0"/>
          </a:p>
          <a:p>
            <a:endParaRPr lang="de-DE" sz="2800" dirty="0"/>
          </a:p>
          <a:p>
            <a:pPr marL="355600" lvl="1" indent="0">
              <a:buFont typeface="Arial" panose="020B0604020202020204" pitchFamily="34" charset="0"/>
              <a:buNone/>
            </a:pPr>
            <a:endParaRPr lang="de-DE" sz="2800" dirty="0"/>
          </a:p>
          <a:p>
            <a:pPr lvl="1" indent="0">
              <a:buNone/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287846668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7686-34E6-4825-8D87-285FF116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Resourcen</a:t>
            </a:r>
            <a:r>
              <a:rPr lang="en-US" dirty="0"/>
              <a:t> an der FU 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88607-5616-443D-BDF2-95CBF57573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725E5D-6F49-4F49-98E2-9F5152480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0825" y="1102468"/>
            <a:ext cx="8642351" cy="363502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Psychologische Beratung: </a:t>
            </a:r>
            <a:r>
              <a:rPr lang="de-DE" sz="2000" dirty="0">
                <a:hlinkClick r:id="rId2"/>
              </a:rPr>
              <a:t>https://www.fu-berlin.de/sites/studienberatung/psychologische_beratung/index.html</a:t>
            </a:r>
            <a:r>
              <a:rPr lang="de-DE" sz="20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Krankheit</a:t>
            </a:r>
            <a:r>
              <a:rPr lang="en-US" sz="2000" dirty="0"/>
              <a:t> und </a:t>
            </a:r>
            <a:r>
              <a:rPr lang="en-US" sz="2000" dirty="0" err="1"/>
              <a:t>Behinderungen</a:t>
            </a:r>
            <a:r>
              <a:rPr lang="en-US" sz="2000" dirty="0"/>
              <a:t>: </a:t>
            </a:r>
            <a:r>
              <a:rPr lang="en-US" sz="2000" dirty="0">
                <a:hlinkClick r:id="rId3"/>
              </a:rPr>
              <a:t>https://www.fu-berlin.de/einrichtungen/service/studierende/behinderte/index.html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Mentoring: </a:t>
            </a:r>
            <a:r>
              <a:rPr lang="en-US" sz="2000" dirty="0">
                <a:hlinkClick r:id="rId4"/>
              </a:rPr>
              <a:t>http://www.polsoz.fu-berlin.de/studium/mentoringreferat/index.html</a:t>
            </a:r>
            <a:r>
              <a:rPr lang="en-US" sz="20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Studienberatung</a:t>
            </a:r>
            <a:r>
              <a:rPr lang="en-US" sz="2000" dirty="0"/>
              <a:t>: </a:t>
            </a:r>
            <a:r>
              <a:rPr lang="en-US" sz="2000" dirty="0">
                <a:hlinkClick r:id="rId5"/>
              </a:rPr>
              <a:t>http://www.polsoz.fu-berlin.de/studium/studienbuero/index.html</a:t>
            </a:r>
            <a:r>
              <a:rPr lang="en-US" sz="20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Statistische</a:t>
            </a:r>
            <a:r>
              <a:rPr lang="en-US" sz="2000" dirty="0"/>
              <a:t> </a:t>
            </a:r>
            <a:r>
              <a:rPr lang="en-US" sz="2000" dirty="0" err="1"/>
              <a:t>Beratung</a:t>
            </a:r>
            <a:r>
              <a:rPr lang="en-US" sz="2000" dirty="0"/>
              <a:t>: </a:t>
            </a:r>
            <a:r>
              <a:rPr lang="en-US" sz="2000" dirty="0">
                <a:hlinkClick r:id="rId6"/>
              </a:rPr>
              <a:t>http://www.stat.fu-berlin.de/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15204042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214438"/>
            <a:ext cx="6556375" cy="36464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hlinkClick r:id="rId2"/>
              </a:rPr>
              <a:t>FU Link</a:t>
            </a:r>
            <a:r>
              <a:rPr lang="de-DE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Sprechstunde: Dienstag 12-14 Uhr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400" dirty="0"/>
              <a:t>Bitte vorher einen Termin vereinbaren  (FU Webseite)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Kursspezifische Sprechstunde während der Seminarzeiten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Substantive Fragen in der Sprechstunde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44" y="1031875"/>
            <a:ext cx="1933131" cy="287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8024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40628-DDF3-4ADD-8558-AB058301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Vorstellung</a:t>
            </a:r>
            <a:r>
              <a:rPr lang="en-US" dirty="0"/>
              <a:t> II: </a:t>
            </a:r>
            <a:r>
              <a:rPr lang="en-US" dirty="0" err="1"/>
              <a:t>Eigene</a:t>
            </a:r>
            <a:r>
              <a:rPr lang="en-US" dirty="0"/>
              <a:t> </a:t>
            </a:r>
            <a:r>
              <a:rPr lang="en-US" dirty="0" err="1"/>
              <a:t>Forschung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05AE2-F173-4F10-B415-4027EAE2F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Effekte von wirtschaftlicher und sozialer Unsicherheit auf politische Wahrnehmungen und Verhalten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Interaktion mit institutionellen Rahmenbedingungen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400" dirty="0"/>
              <a:t>Vertrauen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400" dirty="0"/>
              <a:t>Politische Selbstwirksamkeit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400" dirty="0"/>
              <a:t>Anti-Eliten Politik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400" dirty="0"/>
              <a:t>Sozialstaatliche Maßnahmen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400" dirty="0"/>
              <a:t>Emotionen und Politische Psychologie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400" dirty="0"/>
              <a:t>Rassismus und gruppenbezogene Menschenfeindlichkeit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93799667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9B1F5-8B8C-4A47-84AF-4ED47387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Wer</a:t>
            </a:r>
            <a:r>
              <a:rPr lang="en-US" dirty="0"/>
              <a:t> </a:t>
            </a:r>
            <a:r>
              <a:rPr lang="en-US" dirty="0" err="1"/>
              <a:t>seid</a:t>
            </a:r>
            <a:r>
              <a:rPr lang="en-US" dirty="0"/>
              <a:t> </a:t>
            </a:r>
            <a:r>
              <a:rPr lang="en-US" dirty="0" err="1"/>
              <a:t>ihr</a:t>
            </a:r>
            <a:r>
              <a:rPr lang="en-US" dirty="0"/>
              <a:t>? 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7815A-E060-4191-9240-AD4D87886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877344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7255A-4848-4367-AB79-E3C4D2FA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Blackboard</a:t>
            </a:r>
            <a:endParaRPr lang="de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CEDFC3-879A-C642-9EA8-5A62774CF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825" y="1251959"/>
            <a:ext cx="8642350" cy="3571444"/>
          </a:xfrm>
        </p:spPr>
      </p:pic>
    </p:spTree>
    <p:extLst>
      <p:ext uri="{BB962C8B-B14F-4D97-AF65-F5344CB8AC3E}">
        <p14:creationId xmlns:p14="http://schemas.microsoft.com/office/powerpoint/2010/main" val="407966730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9AFE598-3F67-4A22-ACA5-E11B7EE4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Blackboard II</a:t>
            </a:r>
            <a:endParaRPr lang="de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45AE9CF-D376-46B6-9484-88669B180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151335"/>
            <a:ext cx="8229599" cy="479822"/>
          </a:xfrm>
        </p:spPr>
        <p:txBody>
          <a:bodyPr/>
          <a:lstStyle/>
          <a:p>
            <a:r>
              <a:rPr lang="en-US" dirty="0"/>
              <a:t>Artikel,  </a:t>
            </a:r>
            <a:r>
              <a:rPr lang="en-US" dirty="0" err="1"/>
              <a:t>Folien</a:t>
            </a:r>
            <a:r>
              <a:rPr lang="en-US" dirty="0"/>
              <a:t> &amp; </a:t>
            </a:r>
            <a:r>
              <a:rPr lang="en-US" dirty="0" err="1"/>
              <a:t>Abgabe</a:t>
            </a:r>
            <a:r>
              <a:rPr lang="en-US" dirty="0"/>
              <a:t> der </a:t>
            </a:r>
            <a:r>
              <a:rPr lang="en-US" dirty="0" err="1"/>
              <a:t>Übungen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6F1AE-7BFB-9B5F-B79D-69F7B6107F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79781E-D7B1-EAD8-EA5B-B9DB41ADE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812996"/>
            <a:ext cx="5138305" cy="270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6476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Struktur und Themen des Kurses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noProof="0" dirty="0"/>
              <a:t>3 Teile </a:t>
            </a:r>
          </a:p>
          <a:p>
            <a:pPr marL="641350" lvl="1" indent="-285750"/>
            <a:r>
              <a:rPr lang="de-DE" dirty="0"/>
              <a:t>Empirisch</a:t>
            </a:r>
          </a:p>
          <a:p>
            <a:pPr marL="641350" lvl="1" indent="-285750"/>
            <a:r>
              <a:rPr lang="de-DE" noProof="0" dirty="0"/>
              <a:t>Methodisch</a:t>
            </a:r>
          </a:p>
          <a:p>
            <a:pPr marL="641350" lvl="1" indent="-285750"/>
            <a:r>
              <a:rPr lang="de-DE" dirty="0"/>
              <a:t>Anwendung</a:t>
            </a:r>
          </a:p>
          <a:p>
            <a:pPr lvl="1" indent="0">
              <a:buNone/>
            </a:pPr>
            <a:endParaRPr lang="de-DE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Methodischer Teil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noProof="0" dirty="0"/>
              <a:t>Basiskompetenzen (Lesen und Recherche)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de-DE" dirty="0" err="1"/>
              <a:t>truktur</a:t>
            </a:r>
            <a:r>
              <a:rPr lang="de-DE" dirty="0"/>
              <a:t> und Konzeption einer Hausarbeit </a:t>
            </a:r>
            <a:endParaRPr lang="de-DE" noProof="0" dirty="0"/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Grundlagen der Methodik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Technische Fähigkeiten </a:t>
            </a:r>
            <a:endParaRPr lang="de-DE" noProof="0" dirty="0"/>
          </a:p>
          <a:p>
            <a:pPr marL="698500" lvl="1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noProof="0" dirty="0"/>
          </a:p>
          <a:p>
            <a:pPr marL="342900" indent="-342900">
              <a:buFont typeface="+mj-lt"/>
              <a:buAutoNum type="arabicPeriod"/>
            </a:pP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4734020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 und Themen des Kurses: Empirie </a:t>
            </a:r>
            <a:endParaRPr lang="de-D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noProof="0" dirty="0"/>
              <a:t> Empirische Grundlage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800" noProof="0" dirty="0"/>
              <a:t>Wahlen,  Wahlsysteme, Wahlentscheidung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800" dirty="0"/>
              <a:t>Bundestag und Parlamente </a:t>
            </a:r>
            <a:endParaRPr lang="de-DE" sz="2800" noProof="0" dirty="0"/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800" dirty="0"/>
              <a:t>Parteien und Parteiensystem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/>
              <a:t>Empirischer</a:t>
            </a:r>
            <a:r>
              <a:rPr lang="en-US" sz="2800"/>
              <a:t> </a:t>
            </a:r>
            <a:r>
              <a:rPr lang="en-US" sz="2800" dirty="0" err="1"/>
              <a:t>Fokus</a:t>
            </a:r>
            <a:r>
              <a:rPr lang="en-US" sz="2800" dirty="0"/>
              <a:t> </a:t>
            </a:r>
            <a:r>
              <a:rPr lang="de-DE" sz="2800" noProof="0" dirty="0"/>
              <a:t>: Populismus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2197114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67EA-BCAA-4DE7-8095-C727FD2B0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 des Kurses: Methoden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F039A-CC2E-4651-9AE9-1A9032245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Von der Idee zur wissenschaftlichen Arbeit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Fragestellungen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Literatur </a:t>
            </a:r>
          </a:p>
          <a:p>
            <a:pPr marL="1009650" lvl="2" indent="-285750">
              <a:buFont typeface="Arial" panose="020B0604020202020204" pitchFamily="34" charset="0"/>
              <a:buChar char="•"/>
            </a:pPr>
            <a:r>
              <a:rPr lang="de-DE" sz="2000" dirty="0"/>
              <a:t>Finden</a:t>
            </a:r>
          </a:p>
          <a:p>
            <a:pPr marL="1009650" lvl="2" indent="-285750">
              <a:buFont typeface="Arial" panose="020B0604020202020204" pitchFamily="34" charset="0"/>
              <a:buChar char="•"/>
            </a:pPr>
            <a:r>
              <a:rPr lang="de-DE" sz="2000" dirty="0"/>
              <a:t>Lesen</a:t>
            </a:r>
          </a:p>
          <a:p>
            <a:pPr marL="1009650" lvl="2" indent="-285750">
              <a:buFont typeface="Arial" panose="020B0604020202020204" pitchFamily="34" charset="0"/>
              <a:buChar char="•"/>
            </a:pPr>
            <a:r>
              <a:rPr lang="de-DE" sz="2000" dirty="0"/>
              <a:t>Synthetisieren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Forschungsdesign und Inferenz </a:t>
            </a:r>
          </a:p>
          <a:p>
            <a:pPr marL="1009650" lvl="2" indent="-285750">
              <a:buFont typeface="Arial" panose="020B0604020202020204" pitchFamily="34" charset="0"/>
              <a:buChar char="•"/>
            </a:pPr>
            <a:r>
              <a:rPr lang="de-DE" sz="2000" dirty="0"/>
              <a:t>Konzepte und Messung</a:t>
            </a:r>
          </a:p>
          <a:p>
            <a:pPr marL="1009650" lvl="2" indent="-285750">
              <a:buFont typeface="Arial" panose="020B0604020202020204" pitchFamily="34" charset="0"/>
              <a:buChar char="•"/>
            </a:pPr>
            <a:r>
              <a:rPr lang="de-DE" sz="2000" dirty="0"/>
              <a:t>Quantitative Methoden</a:t>
            </a:r>
          </a:p>
          <a:p>
            <a:pPr marL="1009650" lvl="2" indent="-285750">
              <a:buFont typeface="Arial" panose="020B0604020202020204" pitchFamily="34" charset="0"/>
              <a:buChar char="•"/>
            </a:pPr>
            <a:r>
              <a:rPr lang="de-DE" sz="2000" dirty="0"/>
              <a:t>Qualitative Methoden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972651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Vorlesung_15080_17.10.13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297</Words>
  <Application>Microsoft Office PowerPoint</Application>
  <PresentationFormat>On-screen Show (16:9)</PresentationFormat>
  <Paragraphs>69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Verdana</vt:lpstr>
      <vt:lpstr>Vorlesung_15080_17.10.13</vt:lpstr>
      <vt:lpstr>PSTWA- Wer wählt wen? </vt:lpstr>
      <vt:lpstr>Vorstellung</vt:lpstr>
      <vt:lpstr>Vorstellung II: Eigene Forschung </vt:lpstr>
      <vt:lpstr>Wer seid ihr? </vt:lpstr>
      <vt:lpstr>Blackboard</vt:lpstr>
      <vt:lpstr>Blackboard II</vt:lpstr>
      <vt:lpstr>Struktur und Themen des Kurses</vt:lpstr>
      <vt:lpstr>Struktur und Themen des Kurses: Empirie </vt:lpstr>
      <vt:lpstr>Struktur des Kurses: Methoden </vt:lpstr>
      <vt:lpstr>Leistungs- und Teilnahmenachweise </vt:lpstr>
      <vt:lpstr>Resourcen an der FU </vt:lpstr>
    </vt:vector>
  </TitlesOfParts>
  <Company>Freie Universitaet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Vorlesung 15080 „Einführung in das Regierungssystem Deutschlands“    Prof. Dr. Sabine Kropp</dc:title>
  <dc:creator>Kropp, Sabine</dc:creator>
  <dc:description>Version 0.9, 10.11.2005</dc:description>
  <cp:lastModifiedBy>C C</cp:lastModifiedBy>
  <cp:revision>197</cp:revision>
  <cp:lastPrinted>2015-10-12T07:54:51Z</cp:lastPrinted>
  <dcterms:created xsi:type="dcterms:W3CDTF">2013-10-17T07:50:24Z</dcterms:created>
  <dcterms:modified xsi:type="dcterms:W3CDTF">2023-10-16T12:00:22Z</dcterms:modified>
</cp:coreProperties>
</file>