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94" r:id="rId2"/>
    <p:sldId id="406" r:id="rId3"/>
    <p:sldId id="407" r:id="rId4"/>
    <p:sldId id="408" r:id="rId5"/>
    <p:sldId id="409" r:id="rId6"/>
    <p:sldId id="396" r:id="rId7"/>
    <p:sldId id="4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C55D29-32B7-4A34-8575-45B83942F8E1}" type="doc">
      <dgm:prSet loTypeId="urn:microsoft.com/office/officeart/2005/8/layout/cycle2" loCatId="cycle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6020BC44-FBEE-4D26-A3C5-372D95D9F851}">
      <dgm:prSet phldrT="[Text]"/>
      <dgm:spPr/>
      <dgm:t>
        <a:bodyPr/>
        <a:lstStyle/>
        <a:p>
          <a:r>
            <a:rPr lang="en-US" dirty="0" err="1"/>
            <a:t>Macht</a:t>
          </a:r>
          <a:endParaRPr lang="de-DE" dirty="0"/>
        </a:p>
      </dgm:t>
    </dgm:pt>
    <dgm:pt modelId="{11371E92-54C5-455A-86D7-E4F68CB823DA}" type="parTrans" cxnId="{C1213536-D4F1-4A3D-BD43-7FD9599F2A29}">
      <dgm:prSet/>
      <dgm:spPr/>
      <dgm:t>
        <a:bodyPr/>
        <a:lstStyle/>
        <a:p>
          <a:endParaRPr lang="de-DE"/>
        </a:p>
      </dgm:t>
    </dgm:pt>
    <dgm:pt modelId="{1A737680-3F86-4EA0-A0C3-94E068AFD708}" type="sibTrans" cxnId="{C1213536-D4F1-4A3D-BD43-7FD9599F2A29}">
      <dgm:prSet/>
      <dgm:spPr/>
      <dgm:t>
        <a:bodyPr/>
        <a:lstStyle/>
        <a:p>
          <a:endParaRPr lang="de-DE"/>
        </a:p>
      </dgm:t>
    </dgm:pt>
    <dgm:pt modelId="{08C254BF-9C7A-4FAA-8A05-B8D9658D2CC9}">
      <dgm:prSet phldrT="[Text]"/>
      <dgm:spPr/>
      <dgm:t>
        <a:bodyPr/>
        <a:lstStyle/>
        <a:p>
          <a:r>
            <a:rPr lang="en-US" dirty="0" err="1"/>
            <a:t>Konflikt</a:t>
          </a:r>
          <a:r>
            <a:rPr lang="en-US" dirty="0"/>
            <a:t> und </a:t>
          </a:r>
          <a:r>
            <a:rPr lang="en-US" dirty="0" err="1"/>
            <a:t>Verteilung</a:t>
          </a:r>
          <a:endParaRPr lang="de-DE" dirty="0"/>
        </a:p>
      </dgm:t>
    </dgm:pt>
    <dgm:pt modelId="{E9809407-ABB3-4BFE-9D75-D7291FDBA189}" type="parTrans" cxnId="{34E4859F-32D3-484D-B17F-1E23FAF60077}">
      <dgm:prSet/>
      <dgm:spPr/>
      <dgm:t>
        <a:bodyPr/>
        <a:lstStyle/>
        <a:p>
          <a:endParaRPr lang="de-DE"/>
        </a:p>
      </dgm:t>
    </dgm:pt>
    <dgm:pt modelId="{997667B0-76A3-46F1-99F1-3D04ECFC4A61}" type="sibTrans" cxnId="{34E4859F-32D3-484D-B17F-1E23FAF60077}">
      <dgm:prSet/>
      <dgm:spPr/>
      <dgm:t>
        <a:bodyPr/>
        <a:lstStyle/>
        <a:p>
          <a:endParaRPr lang="de-DE"/>
        </a:p>
      </dgm:t>
    </dgm:pt>
    <dgm:pt modelId="{40A6E095-3EAD-4A30-B578-F248EC32ED20}">
      <dgm:prSet phldrT="[Text]"/>
      <dgm:spPr/>
      <dgm:t>
        <a:bodyPr/>
        <a:lstStyle/>
        <a:p>
          <a:r>
            <a:rPr lang="en-US" dirty="0" err="1"/>
            <a:t>Knappheit</a:t>
          </a:r>
          <a:endParaRPr lang="de-DE" dirty="0"/>
        </a:p>
      </dgm:t>
    </dgm:pt>
    <dgm:pt modelId="{32D455A3-55C5-408F-9890-3148BE6E9F1F}" type="parTrans" cxnId="{39B145C1-C060-4FA9-89E9-1AAAD8BBD52F}">
      <dgm:prSet/>
      <dgm:spPr/>
      <dgm:t>
        <a:bodyPr/>
        <a:lstStyle/>
        <a:p>
          <a:endParaRPr lang="de-DE"/>
        </a:p>
      </dgm:t>
    </dgm:pt>
    <dgm:pt modelId="{F9C7FDC4-811A-4034-BFD8-45376BD1029B}" type="sibTrans" cxnId="{39B145C1-C060-4FA9-89E9-1AAAD8BBD52F}">
      <dgm:prSet/>
      <dgm:spPr/>
      <dgm:t>
        <a:bodyPr/>
        <a:lstStyle/>
        <a:p>
          <a:endParaRPr lang="de-DE"/>
        </a:p>
      </dgm:t>
    </dgm:pt>
    <dgm:pt modelId="{AD08B220-7511-4F6C-9783-A8F009FEFAC7}">
      <dgm:prSet phldrT="[Text]"/>
      <dgm:spPr/>
      <dgm:t>
        <a:bodyPr/>
        <a:lstStyle/>
        <a:p>
          <a:r>
            <a:rPr lang="en-US" dirty="0" err="1"/>
            <a:t>Normen</a:t>
          </a:r>
          <a:r>
            <a:rPr lang="en-US" dirty="0"/>
            <a:t> und Moral</a:t>
          </a:r>
          <a:endParaRPr lang="de-DE" dirty="0"/>
        </a:p>
      </dgm:t>
    </dgm:pt>
    <dgm:pt modelId="{37CFCFE0-6AE4-478F-9014-0B7020495C3E}" type="parTrans" cxnId="{67D8D871-DB46-470B-8BAE-AB68C5558851}">
      <dgm:prSet/>
      <dgm:spPr/>
      <dgm:t>
        <a:bodyPr/>
        <a:lstStyle/>
        <a:p>
          <a:endParaRPr lang="de-DE"/>
        </a:p>
      </dgm:t>
    </dgm:pt>
    <dgm:pt modelId="{9FDC6D7C-66A7-4236-AB91-3E7742FCEB7A}" type="sibTrans" cxnId="{67D8D871-DB46-470B-8BAE-AB68C5558851}">
      <dgm:prSet/>
      <dgm:spPr/>
      <dgm:t>
        <a:bodyPr/>
        <a:lstStyle/>
        <a:p>
          <a:endParaRPr lang="de-DE"/>
        </a:p>
      </dgm:t>
    </dgm:pt>
    <dgm:pt modelId="{7525D15C-E132-40D0-BD77-AA8E3AB749D5}" type="pres">
      <dgm:prSet presAssocID="{0DC55D29-32B7-4A34-8575-45B83942F8E1}" presName="cycle" presStyleCnt="0">
        <dgm:presLayoutVars>
          <dgm:dir/>
          <dgm:resizeHandles val="exact"/>
        </dgm:presLayoutVars>
      </dgm:prSet>
      <dgm:spPr/>
    </dgm:pt>
    <dgm:pt modelId="{0FD84C3C-B04F-4659-BBCB-2E2CE47C1761}" type="pres">
      <dgm:prSet presAssocID="{6020BC44-FBEE-4D26-A3C5-372D95D9F851}" presName="node" presStyleLbl="node1" presStyleIdx="0" presStyleCnt="4">
        <dgm:presLayoutVars>
          <dgm:bulletEnabled val="1"/>
        </dgm:presLayoutVars>
      </dgm:prSet>
      <dgm:spPr/>
    </dgm:pt>
    <dgm:pt modelId="{A86F247D-0583-4D05-A240-5DB37EF8398C}" type="pres">
      <dgm:prSet presAssocID="{1A737680-3F86-4EA0-A0C3-94E068AFD708}" presName="sibTrans" presStyleLbl="sibTrans2D1" presStyleIdx="0" presStyleCnt="4"/>
      <dgm:spPr/>
    </dgm:pt>
    <dgm:pt modelId="{086FC17F-21EE-4388-AA54-71465ED5BAA5}" type="pres">
      <dgm:prSet presAssocID="{1A737680-3F86-4EA0-A0C3-94E068AFD708}" presName="connectorText" presStyleLbl="sibTrans2D1" presStyleIdx="0" presStyleCnt="4"/>
      <dgm:spPr/>
    </dgm:pt>
    <dgm:pt modelId="{C6BA356F-2BC4-466E-8A12-3FDFDA7B4918}" type="pres">
      <dgm:prSet presAssocID="{08C254BF-9C7A-4FAA-8A05-B8D9658D2CC9}" presName="node" presStyleLbl="node1" presStyleIdx="1" presStyleCnt="4">
        <dgm:presLayoutVars>
          <dgm:bulletEnabled val="1"/>
        </dgm:presLayoutVars>
      </dgm:prSet>
      <dgm:spPr/>
    </dgm:pt>
    <dgm:pt modelId="{403BBADC-7F4E-4B31-B630-176C169E365C}" type="pres">
      <dgm:prSet presAssocID="{997667B0-76A3-46F1-99F1-3D04ECFC4A61}" presName="sibTrans" presStyleLbl="sibTrans2D1" presStyleIdx="1" presStyleCnt="4"/>
      <dgm:spPr/>
    </dgm:pt>
    <dgm:pt modelId="{40EBC2FC-941F-48CF-BEE7-A0B1A0C09EC3}" type="pres">
      <dgm:prSet presAssocID="{997667B0-76A3-46F1-99F1-3D04ECFC4A61}" presName="connectorText" presStyleLbl="sibTrans2D1" presStyleIdx="1" presStyleCnt="4"/>
      <dgm:spPr/>
    </dgm:pt>
    <dgm:pt modelId="{5CD1F029-B44A-4A86-B8ED-68DA84D51852}" type="pres">
      <dgm:prSet presAssocID="{40A6E095-3EAD-4A30-B578-F248EC32ED20}" presName="node" presStyleLbl="node1" presStyleIdx="2" presStyleCnt="4">
        <dgm:presLayoutVars>
          <dgm:bulletEnabled val="1"/>
        </dgm:presLayoutVars>
      </dgm:prSet>
      <dgm:spPr/>
    </dgm:pt>
    <dgm:pt modelId="{EA09F852-1541-4C25-9F56-2B2D5F819352}" type="pres">
      <dgm:prSet presAssocID="{F9C7FDC4-811A-4034-BFD8-45376BD1029B}" presName="sibTrans" presStyleLbl="sibTrans2D1" presStyleIdx="2" presStyleCnt="4"/>
      <dgm:spPr/>
    </dgm:pt>
    <dgm:pt modelId="{FB7404BE-7A40-459C-BEBB-05A1F6946F30}" type="pres">
      <dgm:prSet presAssocID="{F9C7FDC4-811A-4034-BFD8-45376BD1029B}" presName="connectorText" presStyleLbl="sibTrans2D1" presStyleIdx="2" presStyleCnt="4"/>
      <dgm:spPr/>
    </dgm:pt>
    <dgm:pt modelId="{AFF86AA1-BD73-486E-B307-6318AA6F60FF}" type="pres">
      <dgm:prSet presAssocID="{AD08B220-7511-4F6C-9783-A8F009FEFAC7}" presName="node" presStyleLbl="node1" presStyleIdx="3" presStyleCnt="4">
        <dgm:presLayoutVars>
          <dgm:bulletEnabled val="1"/>
        </dgm:presLayoutVars>
      </dgm:prSet>
      <dgm:spPr/>
    </dgm:pt>
    <dgm:pt modelId="{3FD37E98-815D-41CB-8550-503FC6E86FD9}" type="pres">
      <dgm:prSet presAssocID="{9FDC6D7C-66A7-4236-AB91-3E7742FCEB7A}" presName="sibTrans" presStyleLbl="sibTrans2D1" presStyleIdx="3" presStyleCnt="4"/>
      <dgm:spPr/>
    </dgm:pt>
    <dgm:pt modelId="{4B7A2867-2468-4F50-869A-EC5BD8E50244}" type="pres">
      <dgm:prSet presAssocID="{9FDC6D7C-66A7-4236-AB91-3E7742FCEB7A}" presName="connectorText" presStyleLbl="sibTrans2D1" presStyleIdx="3" presStyleCnt="4"/>
      <dgm:spPr/>
    </dgm:pt>
  </dgm:ptLst>
  <dgm:cxnLst>
    <dgm:cxn modelId="{F5CF0F0B-D327-4AE9-8571-D9CF6EEF3246}" type="presOf" srcId="{40A6E095-3EAD-4A30-B578-F248EC32ED20}" destId="{5CD1F029-B44A-4A86-B8ED-68DA84D51852}" srcOrd="0" destOrd="0" presId="urn:microsoft.com/office/officeart/2005/8/layout/cycle2"/>
    <dgm:cxn modelId="{F81F0613-0436-4E33-95B3-5B7824289EDC}" type="presOf" srcId="{AD08B220-7511-4F6C-9783-A8F009FEFAC7}" destId="{AFF86AA1-BD73-486E-B307-6318AA6F60FF}" srcOrd="0" destOrd="0" presId="urn:microsoft.com/office/officeart/2005/8/layout/cycle2"/>
    <dgm:cxn modelId="{1CBAE715-B22E-4570-A291-163F059330EB}" type="presOf" srcId="{1A737680-3F86-4EA0-A0C3-94E068AFD708}" destId="{086FC17F-21EE-4388-AA54-71465ED5BAA5}" srcOrd="1" destOrd="0" presId="urn:microsoft.com/office/officeart/2005/8/layout/cycle2"/>
    <dgm:cxn modelId="{C1213536-D4F1-4A3D-BD43-7FD9599F2A29}" srcId="{0DC55D29-32B7-4A34-8575-45B83942F8E1}" destId="{6020BC44-FBEE-4D26-A3C5-372D95D9F851}" srcOrd="0" destOrd="0" parTransId="{11371E92-54C5-455A-86D7-E4F68CB823DA}" sibTransId="{1A737680-3F86-4EA0-A0C3-94E068AFD708}"/>
    <dgm:cxn modelId="{CF1DD442-711D-4552-9624-61D358BB380A}" type="presOf" srcId="{9FDC6D7C-66A7-4236-AB91-3E7742FCEB7A}" destId="{3FD37E98-815D-41CB-8550-503FC6E86FD9}" srcOrd="0" destOrd="0" presId="urn:microsoft.com/office/officeart/2005/8/layout/cycle2"/>
    <dgm:cxn modelId="{9189366E-F06D-4162-ABC5-86F253AC7ED2}" type="presOf" srcId="{997667B0-76A3-46F1-99F1-3D04ECFC4A61}" destId="{40EBC2FC-941F-48CF-BEE7-A0B1A0C09EC3}" srcOrd="1" destOrd="0" presId="urn:microsoft.com/office/officeart/2005/8/layout/cycle2"/>
    <dgm:cxn modelId="{67D8D871-DB46-470B-8BAE-AB68C5558851}" srcId="{0DC55D29-32B7-4A34-8575-45B83942F8E1}" destId="{AD08B220-7511-4F6C-9783-A8F009FEFAC7}" srcOrd="3" destOrd="0" parTransId="{37CFCFE0-6AE4-478F-9014-0B7020495C3E}" sibTransId="{9FDC6D7C-66A7-4236-AB91-3E7742FCEB7A}"/>
    <dgm:cxn modelId="{31E88A52-260A-45E9-872E-E4C8FBE5268E}" type="presOf" srcId="{997667B0-76A3-46F1-99F1-3D04ECFC4A61}" destId="{403BBADC-7F4E-4B31-B630-176C169E365C}" srcOrd="0" destOrd="0" presId="urn:microsoft.com/office/officeart/2005/8/layout/cycle2"/>
    <dgm:cxn modelId="{7321CD59-685D-4A26-A458-09172B4FF736}" type="presOf" srcId="{6020BC44-FBEE-4D26-A3C5-372D95D9F851}" destId="{0FD84C3C-B04F-4659-BBCB-2E2CE47C1761}" srcOrd="0" destOrd="0" presId="urn:microsoft.com/office/officeart/2005/8/layout/cycle2"/>
    <dgm:cxn modelId="{B51CA983-E050-41E6-968F-0A5DB02F8238}" type="presOf" srcId="{9FDC6D7C-66A7-4236-AB91-3E7742FCEB7A}" destId="{4B7A2867-2468-4F50-869A-EC5BD8E50244}" srcOrd="1" destOrd="0" presId="urn:microsoft.com/office/officeart/2005/8/layout/cycle2"/>
    <dgm:cxn modelId="{34E4859F-32D3-484D-B17F-1E23FAF60077}" srcId="{0DC55D29-32B7-4A34-8575-45B83942F8E1}" destId="{08C254BF-9C7A-4FAA-8A05-B8D9658D2CC9}" srcOrd="1" destOrd="0" parTransId="{E9809407-ABB3-4BFE-9D75-D7291FDBA189}" sibTransId="{997667B0-76A3-46F1-99F1-3D04ECFC4A61}"/>
    <dgm:cxn modelId="{5B0902A5-D676-426A-A702-14154C355854}" type="presOf" srcId="{1A737680-3F86-4EA0-A0C3-94E068AFD708}" destId="{A86F247D-0583-4D05-A240-5DB37EF8398C}" srcOrd="0" destOrd="0" presId="urn:microsoft.com/office/officeart/2005/8/layout/cycle2"/>
    <dgm:cxn modelId="{39B145C1-C060-4FA9-89E9-1AAAD8BBD52F}" srcId="{0DC55D29-32B7-4A34-8575-45B83942F8E1}" destId="{40A6E095-3EAD-4A30-B578-F248EC32ED20}" srcOrd="2" destOrd="0" parTransId="{32D455A3-55C5-408F-9890-3148BE6E9F1F}" sibTransId="{F9C7FDC4-811A-4034-BFD8-45376BD1029B}"/>
    <dgm:cxn modelId="{0F883FC4-6949-46BE-B802-41D79FF71D71}" type="presOf" srcId="{F9C7FDC4-811A-4034-BFD8-45376BD1029B}" destId="{EA09F852-1541-4C25-9F56-2B2D5F819352}" srcOrd="0" destOrd="0" presId="urn:microsoft.com/office/officeart/2005/8/layout/cycle2"/>
    <dgm:cxn modelId="{CD9381C4-7A2B-40F5-8D87-AEB9B2F01AA6}" type="presOf" srcId="{F9C7FDC4-811A-4034-BFD8-45376BD1029B}" destId="{FB7404BE-7A40-459C-BEBB-05A1F6946F30}" srcOrd="1" destOrd="0" presId="urn:microsoft.com/office/officeart/2005/8/layout/cycle2"/>
    <dgm:cxn modelId="{628997D9-2A4F-4DAC-92E7-65D2CE2B05AB}" type="presOf" srcId="{0DC55D29-32B7-4A34-8575-45B83942F8E1}" destId="{7525D15C-E132-40D0-BD77-AA8E3AB749D5}" srcOrd="0" destOrd="0" presId="urn:microsoft.com/office/officeart/2005/8/layout/cycle2"/>
    <dgm:cxn modelId="{D3E894ED-6B6B-42AB-A479-E77B3EE3DA75}" type="presOf" srcId="{08C254BF-9C7A-4FAA-8A05-B8D9658D2CC9}" destId="{C6BA356F-2BC4-466E-8A12-3FDFDA7B4918}" srcOrd="0" destOrd="0" presId="urn:microsoft.com/office/officeart/2005/8/layout/cycle2"/>
    <dgm:cxn modelId="{EFE94EB7-874B-485F-8013-B90878B3A80E}" type="presParOf" srcId="{7525D15C-E132-40D0-BD77-AA8E3AB749D5}" destId="{0FD84C3C-B04F-4659-BBCB-2E2CE47C1761}" srcOrd="0" destOrd="0" presId="urn:microsoft.com/office/officeart/2005/8/layout/cycle2"/>
    <dgm:cxn modelId="{F40D8787-CD57-4405-A9AF-71485483EDE8}" type="presParOf" srcId="{7525D15C-E132-40D0-BD77-AA8E3AB749D5}" destId="{A86F247D-0583-4D05-A240-5DB37EF8398C}" srcOrd="1" destOrd="0" presId="urn:microsoft.com/office/officeart/2005/8/layout/cycle2"/>
    <dgm:cxn modelId="{86F85BDD-E6F4-44BB-ACE3-FB003DD8D48D}" type="presParOf" srcId="{A86F247D-0583-4D05-A240-5DB37EF8398C}" destId="{086FC17F-21EE-4388-AA54-71465ED5BAA5}" srcOrd="0" destOrd="0" presId="urn:microsoft.com/office/officeart/2005/8/layout/cycle2"/>
    <dgm:cxn modelId="{69EDCD9E-126E-4668-B7B3-9AA826363253}" type="presParOf" srcId="{7525D15C-E132-40D0-BD77-AA8E3AB749D5}" destId="{C6BA356F-2BC4-466E-8A12-3FDFDA7B4918}" srcOrd="2" destOrd="0" presId="urn:microsoft.com/office/officeart/2005/8/layout/cycle2"/>
    <dgm:cxn modelId="{BF3104EE-BAC5-48F0-B524-BE56F9458C9B}" type="presParOf" srcId="{7525D15C-E132-40D0-BD77-AA8E3AB749D5}" destId="{403BBADC-7F4E-4B31-B630-176C169E365C}" srcOrd="3" destOrd="0" presId="urn:microsoft.com/office/officeart/2005/8/layout/cycle2"/>
    <dgm:cxn modelId="{3278118A-7E27-4836-BF4A-85B8FC2E2B2D}" type="presParOf" srcId="{403BBADC-7F4E-4B31-B630-176C169E365C}" destId="{40EBC2FC-941F-48CF-BEE7-A0B1A0C09EC3}" srcOrd="0" destOrd="0" presId="urn:microsoft.com/office/officeart/2005/8/layout/cycle2"/>
    <dgm:cxn modelId="{CBDA569C-E331-470E-8AFB-D53A38C3EC2F}" type="presParOf" srcId="{7525D15C-E132-40D0-BD77-AA8E3AB749D5}" destId="{5CD1F029-B44A-4A86-B8ED-68DA84D51852}" srcOrd="4" destOrd="0" presId="urn:microsoft.com/office/officeart/2005/8/layout/cycle2"/>
    <dgm:cxn modelId="{CD8739C0-4D9D-4D1D-8D9A-0F4296CC8EA1}" type="presParOf" srcId="{7525D15C-E132-40D0-BD77-AA8E3AB749D5}" destId="{EA09F852-1541-4C25-9F56-2B2D5F819352}" srcOrd="5" destOrd="0" presId="urn:microsoft.com/office/officeart/2005/8/layout/cycle2"/>
    <dgm:cxn modelId="{28CA705C-FA61-4D0A-8987-4C2F0E997463}" type="presParOf" srcId="{EA09F852-1541-4C25-9F56-2B2D5F819352}" destId="{FB7404BE-7A40-459C-BEBB-05A1F6946F30}" srcOrd="0" destOrd="0" presId="urn:microsoft.com/office/officeart/2005/8/layout/cycle2"/>
    <dgm:cxn modelId="{86E91012-7479-45A9-BCDA-8C41B87313A9}" type="presParOf" srcId="{7525D15C-E132-40D0-BD77-AA8E3AB749D5}" destId="{AFF86AA1-BD73-486E-B307-6318AA6F60FF}" srcOrd="6" destOrd="0" presId="urn:microsoft.com/office/officeart/2005/8/layout/cycle2"/>
    <dgm:cxn modelId="{5DF75FF0-6D02-4604-B403-86A1911F0751}" type="presParOf" srcId="{7525D15C-E132-40D0-BD77-AA8E3AB749D5}" destId="{3FD37E98-815D-41CB-8550-503FC6E86FD9}" srcOrd="7" destOrd="0" presId="urn:microsoft.com/office/officeart/2005/8/layout/cycle2"/>
    <dgm:cxn modelId="{128CE317-8B62-4D9E-BD31-972FF469D18B}" type="presParOf" srcId="{3FD37E98-815D-41CB-8550-503FC6E86FD9}" destId="{4B7A2867-2468-4F50-869A-EC5BD8E5024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84C3C-B04F-4659-BBCB-2E2CE47C1761}">
      <dsp:nvSpPr>
        <dsp:cNvPr id="0" name=""/>
        <dsp:cNvSpPr/>
      </dsp:nvSpPr>
      <dsp:spPr>
        <a:xfrm>
          <a:off x="2108669" y="1103"/>
          <a:ext cx="1442628" cy="1442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Macht</a:t>
          </a:r>
          <a:endParaRPr lang="de-DE" sz="1700" kern="1200" dirty="0"/>
        </a:p>
      </dsp:txBody>
      <dsp:txXfrm>
        <a:off x="2319937" y="212371"/>
        <a:ext cx="1020092" cy="1020092"/>
      </dsp:txXfrm>
    </dsp:sp>
    <dsp:sp modelId="{A86F247D-0583-4D05-A240-5DB37EF8398C}">
      <dsp:nvSpPr>
        <dsp:cNvPr id="0" name=""/>
        <dsp:cNvSpPr/>
      </dsp:nvSpPr>
      <dsp:spPr>
        <a:xfrm rot="2700000">
          <a:off x="3396440" y="1237214"/>
          <a:ext cx="383566" cy="4868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3413292" y="1293908"/>
        <a:ext cx="268496" cy="292133"/>
      </dsp:txXfrm>
    </dsp:sp>
    <dsp:sp modelId="{C6BA356F-2BC4-466E-8A12-3FDFDA7B4918}">
      <dsp:nvSpPr>
        <dsp:cNvPr id="0" name=""/>
        <dsp:cNvSpPr/>
      </dsp:nvSpPr>
      <dsp:spPr>
        <a:xfrm>
          <a:off x="3640501" y="1532935"/>
          <a:ext cx="1442628" cy="1442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Konflikt</a:t>
          </a:r>
          <a:r>
            <a:rPr lang="en-US" sz="1700" kern="1200" dirty="0"/>
            <a:t> und </a:t>
          </a:r>
          <a:r>
            <a:rPr lang="en-US" sz="1700" kern="1200" dirty="0" err="1"/>
            <a:t>Verteilung</a:t>
          </a:r>
          <a:endParaRPr lang="de-DE" sz="1700" kern="1200" dirty="0"/>
        </a:p>
      </dsp:txBody>
      <dsp:txXfrm>
        <a:off x="3851769" y="1744203"/>
        <a:ext cx="1020092" cy="1020092"/>
      </dsp:txXfrm>
    </dsp:sp>
    <dsp:sp modelId="{403BBADC-7F4E-4B31-B630-176C169E365C}">
      <dsp:nvSpPr>
        <dsp:cNvPr id="0" name=""/>
        <dsp:cNvSpPr/>
      </dsp:nvSpPr>
      <dsp:spPr>
        <a:xfrm rot="8100000">
          <a:off x="3411792" y="2769046"/>
          <a:ext cx="383566" cy="4868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10800000">
        <a:off x="3510010" y="2825740"/>
        <a:ext cx="268496" cy="292133"/>
      </dsp:txXfrm>
    </dsp:sp>
    <dsp:sp modelId="{5CD1F029-B44A-4A86-B8ED-68DA84D51852}">
      <dsp:nvSpPr>
        <dsp:cNvPr id="0" name=""/>
        <dsp:cNvSpPr/>
      </dsp:nvSpPr>
      <dsp:spPr>
        <a:xfrm>
          <a:off x="2108669" y="3064767"/>
          <a:ext cx="1442628" cy="1442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Knappheit</a:t>
          </a:r>
          <a:endParaRPr lang="de-DE" sz="1700" kern="1200" dirty="0"/>
        </a:p>
      </dsp:txBody>
      <dsp:txXfrm>
        <a:off x="2319937" y="3276035"/>
        <a:ext cx="1020092" cy="1020092"/>
      </dsp:txXfrm>
    </dsp:sp>
    <dsp:sp modelId="{EA09F852-1541-4C25-9F56-2B2D5F819352}">
      <dsp:nvSpPr>
        <dsp:cNvPr id="0" name=""/>
        <dsp:cNvSpPr/>
      </dsp:nvSpPr>
      <dsp:spPr>
        <a:xfrm rot="13500000">
          <a:off x="1879960" y="2784398"/>
          <a:ext cx="383566" cy="4868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10800000">
        <a:off x="1978178" y="2922458"/>
        <a:ext cx="268496" cy="292133"/>
      </dsp:txXfrm>
    </dsp:sp>
    <dsp:sp modelId="{AFF86AA1-BD73-486E-B307-6318AA6F60FF}">
      <dsp:nvSpPr>
        <dsp:cNvPr id="0" name=""/>
        <dsp:cNvSpPr/>
      </dsp:nvSpPr>
      <dsp:spPr>
        <a:xfrm>
          <a:off x="576837" y="1532935"/>
          <a:ext cx="1442628" cy="14426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Normen</a:t>
          </a:r>
          <a:r>
            <a:rPr lang="en-US" sz="1700" kern="1200" dirty="0"/>
            <a:t> und Moral</a:t>
          </a:r>
          <a:endParaRPr lang="de-DE" sz="1700" kern="1200" dirty="0"/>
        </a:p>
      </dsp:txBody>
      <dsp:txXfrm>
        <a:off x="788105" y="1744203"/>
        <a:ext cx="1020092" cy="1020092"/>
      </dsp:txXfrm>
    </dsp:sp>
    <dsp:sp modelId="{3FD37E98-815D-41CB-8550-503FC6E86FD9}">
      <dsp:nvSpPr>
        <dsp:cNvPr id="0" name=""/>
        <dsp:cNvSpPr/>
      </dsp:nvSpPr>
      <dsp:spPr>
        <a:xfrm rot="18900000">
          <a:off x="1864608" y="1252566"/>
          <a:ext cx="383566" cy="48688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1881460" y="1390626"/>
        <a:ext cx="268496" cy="29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103FA-9F5F-4916-AED1-228C561F0E1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61DB-325E-4F4A-BACF-E8B6AFD3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Weber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84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Bismarck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66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Laswell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513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2C253-3A99-4D4E-AA4C-3918A4D5315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513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9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7134" y="287867"/>
            <a:ext cx="5761567" cy="61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333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213102" y="4616451"/>
            <a:ext cx="8623300" cy="1057275"/>
          </a:xfrm>
        </p:spPr>
        <p:txBody>
          <a:bodyPr lIns="360000"/>
          <a:lstStyle>
            <a:lvl1pPr>
              <a:defRPr sz="2667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213100" y="2579689"/>
            <a:ext cx="8636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4800" smtClean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6285"/>
            <a:ext cx="3860800" cy="476249"/>
          </a:xfr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  <p:extLst>
      <p:ext uri="{BB962C8B-B14F-4D97-AF65-F5344CB8AC3E}">
        <p14:creationId xmlns:p14="http://schemas.microsoft.com/office/powerpoint/2010/main" val="2993609279"/>
      </p:ext>
    </p:extLst>
  </p:cSld>
  <p:clrMapOvr>
    <a:masterClrMapping/>
  </p:clrMapOvr>
  <p:transition spd="slow"/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400699546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76786" y="838200"/>
            <a:ext cx="2880783" cy="5478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435" y="838200"/>
            <a:ext cx="8439151" cy="5478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9447502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86924818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08890040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808163"/>
            <a:ext cx="5659967" cy="45085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9429351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97345626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37035310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210927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94660786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58537500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384"/>
            <a:ext cx="12192000" cy="19261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sz="240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434" y="1619251"/>
            <a:ext cx="11523133" cy="486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34434" y="946151"/>
            <a:ext cx="11523133" cy="42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433" y="6629400"/>
            <a:ext cx="796925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333" b="0" dirty="0" smtClean="0">
                <a:solidFill>
                  <a:srgbClr val="5F5F5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Titel, Datum, …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985251" y="143933"/>
            <a:ext cx="2851149" cy="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212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60958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121917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828754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243833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74121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965176" indent="-251878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439297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913419" indent="-234945" algn="l" rtl="0" fontAlgn="base">
        <a:lnSpc>
          <a:spcPct val="102000"/>
        </a:lnSpc>
        <a:spcBef>
          <a:spcPts val="667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2523004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313258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3742173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4351758" indent="-234945" algn="l" rtl="0" eaLnBrk="1" fontAlgn="base" hangingPunct="1">
        <a:lnSpc>
          <a:spcPct val="102000"/>
        </a:lnSpc>
        <a:spcBef>
          <a:spcPts val="667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Was ist </a:t>
            </a:r>
            <a:r>
              <a:rPr lang="de-DE" dirty="0"/>
              <a:t>Politik -</a:t>
            </a:r>
            <a:r>
              <a:rPr lang="de-DE" b="0" dirty="0"/>
              <a:t>wissenschaft?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5103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A321C6-C738-4F14-97E6-1704D023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Politik? 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328958-36B8-4D4F-86EA-18375602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b="1" dirty="0"/>
              <a:t>W</a:t>
            </a:r>
            <a:r>
              <a:rPr lang="de-DE" sz="3200" b="1" dirty="0" err="1"/>
              <a:t>as</a:t>
            </a:r>
            <a:r>
              <a:rPr lang="de-DE" sz="3200" b="1" dirty="0"/>
              <a:t> bedeutet Politik für euch? </a:t>
            </a:r>
          </a:p>
        </p:txBody>
      </p:sp>
    </p:spTree>
    <p:extLst>
      <p:ext uri="{BB962C8B-B14F-4D97-AF65-F5344CB8AC3E}">
        <p14:creationId xmlns:p14="http://schemas.microsoft.com/office/powerpoint/2010/main" val="373690733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7CD47-0B2B-4BBD-BE5B-5B91D1A8E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1"/>
            <a:ext cx="5659967" cy="63166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r>
              <a:rPr lang="de-DE" dirty="0"/>
              <a:t>Die Politik bedeutet ein starkes langsames Bohren von harten Brettern mit Leidenschaft und Augenmaß zugleich</a:t>
            </a:r>
          </a:p>
          <a:p>
            <a:endParaRPr lang="en-US" sz="1867" dirty="0"/>
          </a:p>
          <a:p>
            <a:pPr algn="r"/>
            <a:endParaRPr lang="en-US" dirty="0"/>
          </a:p>
        </p:txBody>
      </p:sp>
      <p:pic>
        <p:nvPicPr>
          <p:cNvPr id="1026" name="Picture 2" descr="Bildergebnis fÃ¼r max weber">
            <a:extLst>
              <a:ext uri="{FF2B5EF4-FFF2-40B4-BE49-F238E27FC236}">
                <a16:creationId xmlns:a16="http://schemas.microsoft.com/office/drawing/2014/main" id="{C451C597-2DE0-4E09-82C7-C66E4B440E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"/>
            <a:ext cx="6096000" cy="800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70716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7CD47-0B2B-4BBD-BE5B-5B91D1A8E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1"/>
            <a:ext cx="5659967" cy="6316663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Politik ist die Kunst des Möglichen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7CA1-1573-4217-8BCD-FF02ADF399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2" name="Picture 4" descr="Bildergebnis fÃ¼r otto von bismarck">
            <a:extLst>
              <a:ext uri="{FF2B5EF4-FFF2-40B4-BE49-F238E27FC236}">
                <a16:creationId xmlns:a16="http://schemas.microsoft.com/office/drawing/2014/main" id="{52CA54FB-649A-4807-BDBC-29B4136E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829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382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A414-A920-48A4-8EB0-151324E0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435" y="1808163"/>
            <a:ext cx="5252279" cy="45085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</a:t>
            </a:r>
            <a:r>
              <a:rPr lang="de-DE" dirty="0" err="1"/>
              <a:t>olitics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of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, and </a:t>
            </a:r>
            <a:r>
              <a:rPr lang="de-DE" dirty="0" err="1"/>
              <a:t>how</a:t>
            </a:r>
            <a:r>
              <a:rPr lang="de-DE" dirty="0"/>
              <a:t> </a:t>
            </a:r>
          </a:p>
        </p:txBody>
      </p:sp>
      <p:pic>
        <p:nvPicPr>
          <p:cNvPr id="3074" name="Picture 2" descr="Bildergebnis fÃ¼r Harold Lasswell">
            <a:extLst>
              <a:ext uri="{FF2B5EF4-FFF2-40B4-BE49-F238E27FC236}">
                <a16:creationId xmlns:a16="http://schemas.microsoft.com/office/drawing/2014/main" id="{6353F458-3E82-4873-A45F-43F69DBAD6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2" y="-64323"/>
            <a:ext cx="6197599" cy="91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1446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Politik-</a:t>
            </a:r>
            <a:r>
              <a:rPr lang="de-DE" b="0" dirty="0"/>
              <a:t>wissenschaft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Politikbegriff  </a:t>
            </a:r>
            <a:r>
              <a:rPr lang="de-DE" sz="3200" dirty="0">
                <a:sym typeface="Wingdings" panose="05000000000000000000" pitchFamily="2" charset="2"/>
              </a:rPr>
              <a:t> Sehr weit diskutiert </a:t>
            </a:r>
            <a:endParaRPr lang="de-DE" sz="3200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 	= </a:t>
            </a:r>
            <a:r>
              <a:rPr lang="de-DE" sz="3200" dirty="0" err="1"/>
              <a:t>politics</a:t>
            </a:r>
            <a:r>
              <a:rPr lang="de-DE" sz="3200" dirty="0"/>
              <a:t> = politischer Prozess der Entscheidungsfindung 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  	= </a:t>
            </a:r>
            <a:r>
              <a:rPr lang="de-DE" sz="3200" dirty="0" err="1"/>
              <a:t>policy</a:t>
            </a:r>
            <a:r>
              <a:rPr lang="de-DE" sz="3200" dirty="0"/>
              <a:t> = inhaltliche Dimension und Entscheidungen</a:t>
            </a:r>
          </a:p>
          <a:p>
            <a:pPr marL="855112" lvl="1" indent="-380990">
              <a:buFont typeface="Arial" panose="020B0604020202020204" pitchFamily="34" charset="0"/>
              <a:buChar char="•"/>
            </a:pPr>
            <a:r>
              <a:rPr lang="de-DE" sz="3200" dirty="0"/>
              <a:t>Politik 	= </a:t>
            </a:r>
            <a:r>
              <a:rPr lang="de-DE" sz="3200" dirty="0" err="1"/>
              <a:t>polity</a:t>
            </a:r>
            <a:r>
              <a:rPr lang="de-DE" sz="3200" dirty="0"/>
              <a:t>  = formale Organisation des Politischen </a:t>
            </a:r>
          </a:p>
          <a:p>
            <a:pPr lvl="1" indent="0">
              <a:buNone/>
            </a:pPr>
            <a:endParaRPr lang="de-DE" sz="32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Enge Definition </a:t>
            </a:r>
            <a:r>
              <a:rPr lang="de-DE" sz="3200" dirty="0">
                <a:sym typeface="Wingdings" panose="05000000000000000000" pitchFamily="2" charset="2"/>
              </a:rPr>
              <a:t> </a:t>
            </a:r>
            <a:r>
              <a:rPr lang="de-DE" sz="3200" dirty="0"/>
              <a:t>Politische Institutionen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DE" sz="3200" dirty="0"/>
              <a:t>Weite Definition</a:t>
            </a:r>
            <a:r>
              <a:rPr lang="de-DE" sz="3200" dirty="0">
                <a:sym typeface="Wingdings" panose="05000000000000000000" pitchFamily="2" charset="2"/>
              </a:rPr>
              <a:t> Alle Formen der sozialen Interaktion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3200" dirty="0">
              <a:sym typeface="Wingdings" panose="05000000000000000000" pitchFamily="2" charset="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855112" lvl="1" indent="-380990">
              <a:buFont typeface="Arial" panose="020B0604020202020204" pitchFamily="34" charset="0"/>
              <a:buChar char="•"/>
            </a:pPr>
            <a:endParaRPr lang="de-DE" sz="3200" dirty="0"/>
          </a:p>
          <a:p>
            <a:pPr lvl="1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2006772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4C0D-76E9-4EB4-AF88-7D9EDC8C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Spannungen</a:t>
            </a:r>
            <a:r>
              <a:rPr lang="en-US" dirty="0"/>
              <a:t> der Politik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8F43-365F-4364-8600-F2C1BACAE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dirty="0" err="1"/>
              <a:t>Spannung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Verteilungskonflikten</a:t>
            </a:r>
            <a:r>
              <a:rPr lang="en-US" dirty="0"/>
              <a:t> und </a:t>
            </a:r>
            <a:r>
              <a:rPr lang="en-US" dirty="0" err="1"/>
              <a:t>Gemeinwohl</a:t>
            </a:r>
            <a:r>
              <a:rPr lang="en-US" dirty="0"/>
              <a:t>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dirty="0" err="1"/>
              <a:t>Fokus</a:t>
            </a:r>
            <a:r>
              <a:rPr lang="en-US" dirty="0"/>
              <a:t> auf </a:t>
            </a:r>
            <a:r>
              <a:rPr lang="en-US" dirty="0" err="1"/>
              <a:t>Verteilung</a:t>
            </a:r>
            <a:r>
              <a:rPr lang="en-US" dirty="0"/>
              <a:t> von </a:t>
            </a:r>
            <a:r>
              <a:rPr lang="en-US" dirty="0" err="1"/>
              <a:t>Resourcen</a:t>
            </a:r>
            <a:r>
              <a:rPr lang="en-US" dirty="0"/>
              <a:t> 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dirty="0" err="1"/>
              <a:t>Willensbildung</a:t>
            </a:r>
            <a:r>
              <a:rPr lang="en-US" dirty="0"/>
              <a:t> und </a:t>
            </a:r>
            <a:r>
              <a:rPr lang="en-US" dirty="0" err="1"/>
              <a:t>Willensumsetzung</a:t>
            </a:r>
            <a:r>
              <a:rPr lang="en-US" dirty="0"/>
              <a:t> </a:t>
            </a:r>
          </a:p>
          <a:p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9C3CFA-ABE2-4FF1-8D44-E5FD4927370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97602" y="1688571"/>
          <a:ext cx="5659967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86019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129</Words>
  <Application>Microsoft Office PowerPoint</Application>
  <PresentationFormat>Widescreen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Vorlesung_15080_17.10.13</vt:lpstr>
      <vt:lpstr>Was ist Politik -wissenschaft?</vt:lpstr>
      <vt:lpstr>Was ist Politik? </vt:lpstr>
      <vt:lpstr>PowerPoint Presentation</vt:lpstr>
      <vt:lpstr>PowerPoint Presentation</vt:lpstr>
      <vt:lpstr>PowerPoint Presentation</vt:lpstr>
      <vt:lpstr>Politik-wissenschaft</vt:lpstr>
      <vt:lpstr>Spannungen der Politik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2</cp:revision>
  <dcterms:created xsi:type="dcterms:W3CDTF">2020-11-09T07:53:45Z</dcterms:created>
  <dcterms:modified xsi:type="dcterms:W3CDTF">2020-11-10T12:21:56Z</dcterms:modified>
</cp:coreProperties>
</file>