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89" r:id="rId2"/>
    <p:sldId id="464" r:id="rId3"/>
    <p:sldId id="465" r:id="rId4"/>
    <p:sldId id="479" r:id="rId5"/>
    <p:sldId id="483" r:id="rId6"/>
    <p:sldId id="466" r:id="rId7"/>
    <p:sldId id="468" r:id="rId8"/>
    <p:sldId id="477" r:id="rId9"/>
    <p:sldId id="478" r:id="rId10"/>
    <p:sldId id="4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BB4C2F-1757-4160-82ED-AD2FE896D59E}" v="30" dt="2019-11-25T08:58:14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1771" autoAdjust="0"/>
  </p:normalViewPr>
  <p:slideViewPr>
    <p:cSldViewPr snapToGrid="0">
      <p:cViewPr varScale="1">
        <p:scale>
          <a:sx n="98" d="100"/>
          <a:sy n="98" d="100"/>
        </p:scale>
        <p:origin x="1219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C" userId="58c016da926720ee" providerId="LiveId" clId="{8DBB4C2F-1757-4160-82ED-AD2FE896D59E}"/>
    <pc:docChg chg="undo custSel addSld delSld modSld sldOrd">
      <pc:chgData name="C C" userId="58c016da926720ee" providerId="LiveId" clId="{8DBB4C2F-1757-4160-82ED-AD2FE896D59E}" dt="2019-11-25T09:05:37.808" v="932" actId="20577"/>
      <pc:docMkLst>
        <pc:docMk/>
      </pc:docMkLst>
      <pc:sldChg chg="add ord">
        <pc:chgData name="C C" userId="58c016da926720ee" providerId="LiveId" clId="{8DBB4C2F-1757-4160-82ED-AD2FE896D59E}" dt="2019-11-25T08:59:33.033" v="599"/>
        <pc:sldMkLst>
          <pc:docMk/>
          <pc:sldMk cId="2419605429" sldId="458"/>
        </pc:sldMkLst>
      </pc:sldChg>
      <pc:sldChg chg="modSp">
        <pc:chgData name="C C" userId="58c016da926720ee" providerId="LiveId" clId="{8DBB4C2F-1757-4160-82ED-AD2FE896D59E}" dt="2019-11-25T08:49:36.915" v="107" actId="20577"/>
        <pc:sldMkLst>
          <pc:docMk/>
          <pc:sldMk cId="2975582380" sldId="467"/>
        </pc:sldMkLst>
        <pc:spChg chg="mod">
          <ac:chgData name="C C" userId="58c016da926720ee" providerId="LiveId" clId="{8DBB4C2F-1757-4160-82ED-AD2FE896D59E}" dt="2019-11-25T08:49:36.915" v="107" actId="20577"/>
          <ac:spMkLst>
            <pc:docMk/>
            <pc:sldMk cId="2975582380" sldId="467"/>
            <ac:spMk id="7" creationId="{00000000-0000-0000-0000-000000000000}"/>
          </ac:spMkLst>
        </pc:spChg>
        <pc:spChg chg="mod">
          <ac:chgData name="C C" userId="58c016da926720ee" providerId="LiveId" clId="{8DBB4C2F-1757-4160-82ED-AD2FE896D59E}" dt="2019-11-25T08:49:36.697" v="106" actId="20577"/>
          <ac:spMkLst>
            <pc:docMk/>
            <pc:sldMk cId="2975582380" sldId="467"/>
            <ac:spMk id="9" creationId="{00000000-0000-0000-0000-000000000000}"/>
          </ac:spMkLst>
        </pc:spChg>
      </pc:sldChg>
      <pc:sldChg chg="del">
        <pc:chgData name="C C" userId="58c016da926720ee" providerId="LiveId" clId="{8DBB4C2F-1757-4160-82ED-AD2FE896D59E}" dt="2019-11-25T08:48:07.288" v="38" actId="47"/>
        <pc:sldMkLst>
          <pc:docMk/>
          <pc:sldMk cId="1504950324" sldId="480"/>
        </pc:sldMkLst>
      </pc:sldChg>
      <pc:sldChg chg="del">
        <pc:chgData name="C C" userId="58c016da926720ee" providerId="LiveId" clId="{8DBB4C2F-1757-4160-82ED-AD2FE896D59E}" dt="2019-11-25T08:46:08.920" v="0" actId="47"/>
        <pc:sldMkLst>
          <pc:docMk/>
          <pc:sldMk cId="2824853385" sldId="481"/>
        </pc:sldMkLst>
      </pc:sldChg>
      <pc:sldChg chg="modSp add del">
        <pc:chgData name="C C" userId="58c016da926720ee" providerId="LiveId" clId="{8DBB4C2F-1757-4160-82ED-AD2FE896D59E}" dt="2019-11-25T08:48:48.074" v="59" actId="47"/>
        <pc:sldMkLst>
          <pc:docMk/>
          <pc:sldMk cId="3707687966" sldId="481"/>
        </pc:sldMkLst>
        <pc:spChg chg="mod">
          <ac:chgData name="C C" userId="58c016da926720ee" providerId="LiveId" clId="{8DBB4C2F-1757-4160-82ED-AD2FE896D59E}" dt="2019-11-25T08:47:07.839" v="31" actId="20577"/>
          <ac:spMkLst>
            <pc:docMk/>
            <pc:sldMk cId="3707687966" sldId="481"/>
            <ac:spMk id="2" creationId="{CAC861BA-A540-493D-8427-18A63C08316C}"/>
          </ac:spMkLst>
        </pc:spChg>
        <pc:spChg chg="mod">
          <ac:chgData name="C C" userId="58c016da926720ee" providerId="LiveId" clId="{8DBB4C2F-1757-4160-82ED-AD2FE896D59E}" dt="2019-11-25T08:48:42.887" v="58" actId="20577"/>
          <ac:spMkLst>
            <pc:docMk/>
            <pc:sldMk cId="3707687966" sldId="481"/>
            <ac:spMk id="3" creationId="{3B74C19A-6D35-4E11-AE91-FA019807DBCA}"/>
          </ac:spMkLst>
        </pc:spChg>
      </pc:sldChg>
      <pc:sldChg chg="addSp delSp modSp add del">
        <pc:chgData name="C C" userId="58c016da926720ee" providerId="LiveId" clId="{8DBB4C2F-1757-4160-82ED-AD2FE896D59E}" dt="2019-11-25T08:54:56.058" v="244" actId="47"/>
        <pc:sldMkLst>
          <pc:docMk/>
          <pc:sldMk cId="859853818" sldId="482"/>
        </pc:sldMkLst>
        <pc:spChg chg="del">
          <ac:chgData name="C C" userId="58c016da926720ee" providerId="LiveId" clId="{8DBB4C2F-1757-4160-82ED-AD2FE896D59E}" dt="2019-11-25T08:48:31.841" v="40"/>
          <ac:spMkLst>
            <pc:docMk/>
            <pc:sldMk cId="859853818" sldId="482"/>
            <ac:spMk id="2" creationId="{DD15DCCE-1E13-4C06-9098-A84A115D6D9A}"/>
          </ac:spMkLst>
        </pc:spChg>
        <pc:spChg chg="del">
          <ac:chgData name="C C" userId="58c016da926720ee" providerId="LiveId" clId="{8DBB4C2F-1757-4160-82ED-AD2FE896D59E}" dt="2019-11-25T08:48:31.841" v="40"/>
          <ac:spMkLst>
            <pc:docMk/>
            <pc:sldMk cId="859853818" sldId="482"/>
            <ac:spMk id="3" creationId="{9A6A957F-4CD8-49E1-925F-EA3B99245E37}"/>
          </ac:spMkLst>
        </pc:spChg>
        <pc:spChg chg="del">
          <ac:chgData name="C C" userId="58c016da926720ee" providerId="LiveId" clId="{8DBB4C2F-1757-4160-82ED-AD2FE896D59E}" dt="2019-11-25T08:48:31.841" v="40"/>
          <ac:spMkLst>
            <pc:docMk/>
            <pc:sldMk cId="859853818" sldId="482"/>
            <ac:spMk id="4" creationId="{F064B512-8961-4E63-97E7-568B4A54A27D}"/>
          </ac:spMkLst>
        </pc:spChg>
        <pc:spChg chg="del">
          <ac:chgData name="C C" userId="58c016da926720ee" providerId="LiveId" clId="{8DBB4C2F-1757-4160-82ED-AD2FE896D59E}" dt="2019-11-25T08:48:31.841" v="40"/>
          <ac:spMkLst>
            <pc:docMk/>
            <pc:sldMk cId="859853818" sldId="482"/>
            <ac:spMk id="5" creationId="{552A9CA4-CABA-4C58-9374-C084E0929B55}"/>
          </ac:spMkLst>
        </pc:spChg>
        <pc:spChg chg="del">
          <ac:chgData name="C C" userId="58c016da926720ee" providerId="LiveId" clId="{8DBB4C2F-1757-4160-82ED-AD2FE896D59E}" dt="2019-11-25T08:48:31.841" v="40"/>
          <ac:spMkLst>
            <pc:docMk/>
            <pc:sldMk cId="859853818" sldId="482"/>
            <ac:spMk id="6" creationId="{4AFC5A00-3FCD-4837-8D98-E0EA945E9E04}"/>
          </ac:spMkLst>
        </pc:spChg>
        <pc:spChg chg="add mod">
          <ac:chgData name="C C" userId="58c016da926720ee" providerId="LiveId" clId="{8DBB4C2F-1757-4160-82ED-AD2FE896D59E}" dt="2019-11-25T08:53:04.172" v="234" actId="20577"/>
          <ac:spMkLst>
            <pc:docMk/>
            <pc:sldMk cId="859853818" sldId="482"/>
            <ac:spMk id="7" creationId="{D2A5E38D-D9FB-4A85-9012-09B716FA0342}"/>
          </ac:spMkLst>
        </pc:spChg>
        <pc:spChg chg="add del mod">
          <ac:chgData name="C C" userId="58c016da926720ee" providerId="LiveId" clId="{8DBB4C2F-1757-4160-82ED-AD2FE896D59E}" dt="2019-11-25T08:54:06.807" v="235"/>
          <ac:spMkLst>
            <pc:docMk/>
            <pc:sldMk cId="859853818" sldId="482"/>
            <ac:spMk id="8" creationId="{C2CB589F-DC5A-4C5F-9EFE-F67153D7AE43}"/>
          </ac:spMkLst>
        </pc:spChg>
        <pc:picChg chg="add mod">
          <ac:chgData name="C C" userId="58c016da926720ee" providerId="LiveId" clId="{8DBB4C2F-1757-4160-82ED-AD2FE896D59E}" dt="2019-11-25T08:54:23.414" v="239" actId="1076"/>
          <ac:picMkLst>
            <pc:docMk/>
            <pc:sldMk cId="859853818" sldId="482"/>
            <ac:picMk id="9" creationId="{F17CECD1-D2AF-4955-B8F7-5DCF5BD68488}"/>
          </ac:picMkLst>
        </pc:picChg>
        <pc:picChg chg="add mod">
          <ac:chgData name="C C" userId="58c016da926720ee" providerId="LiveId" clId="{8DBB4C2F-1757-4160-82ED-AD2FE896D59E}" dt="2019-11-25T08:54:41.436" v="242" actId="14100"/>
          <ac:picMkLst>
            <pc:docMk/>
            <pc:sldMk cId="859853818" sldId="482"/>
            <ac:picMk id="10" creationId="{48FB7302-0719-4FD3-A0AC-48C9A6A22368}"/>
          </ac:picMkLst>
        </pc:picChg>
      </pc:sldChg>
      <pc:sldChg chg="addSp delSp modSp add del">
        <pc:chgData name="C C" userId="58c016da926720ee" providerId="LiveId" clId="{8DBB4C2F-1757-4160-82ED-AD2FE896D59E}" dt="2019-11-25T08:55:00.546" v="245" actId="2696"/>
        <pc:sldMkLst>
          <pc:docMk/>
          <pc:sldMk cId="110256248" sldId="483"/>
        </pc:sldMkLst>
        <pc:spChg chg="add del mod">
          <ac:chgData name="C C" userId="58c016da926720ee" providerId="LiveId" clId="{8DBB4C2F-1757-4160-82ED-AD2FE896D59E}" dt="2019-11-25T08:50:03.587" v="144" actId="478"/>
          <ac:spMkLst>
            <pc:docMk/>
            <pc:sldMk cId="110256248" sldId="483"/>
            <ac:spMk id="3" creationId="{5A48195A-1D4C-47EC-AEA7-E5BB6C99A49A}"/>
          </ac:spMkLst>
        </pc:spChg>
        <pc:spChg chg="mod">
          <ac:chgData name="C C" userId="58c016da926720ee" providerId="LiveId" clId="{8DBB4C2F-1757-4160-82ED-AD2FE896D59E}" dt="2019-11-25T08:49:05.879" v="101" actId="20577"/>
          <ac:spMkLst>
            <pc:docMk/>
            <pc:sldMk cId="110256248" sldId="483"/>
            <ac:spMk id="5" creationId="{00000000-0000-0000-0000-000000000000}"/>
          </ac:spMkLst>
        </pc:spChg>
        <pc:spChg chg="mod">
          <ac:chgData name="C C" userId="58c016da926720ee" providerId="LiveId" clId="{8DBB4C2F-1757-4160-82ED-AD2FE896D59E}" dt="2019-11-25T08:49:55.644" v="142" actId="20577"/>
          <ac:spMkLst>
            <pc:docMk/>
            <pc:sldMk cId="110256248" sldId="483"/>
            <ac:spMk id="6" creationId="{00000000-0000-0000-0000-000000000000}"/>
          </ac:spMkLst>
        </pc:spChg>
        <pc:spChg chg="mod">
          <ac:chgData name="C C" userId="58c016da926720ee" providerId="LiveId" clId="{8DBB4C2F-1757-4160-82ED-AD2FE896D59E}" dt="2019-11-25T08:52:59.044" v="225" actId="20577"/>
          <ac:spMkLst>
            <pc:docMk/>
            <pc:sldMk cId="110256248" sldId="483"/>
            <ac:spMk id="7" creationId="{00000000-0000-0000-0000-000000000000}"/>
          </ac:spMkLst>
        </pc:spChg>
        <pc:spChg chg="del">
          <ac:chgData name="C C" userId="58c016da926720ee" providerId="LiveId" clId="{8DBB4C2F-1757-4160-82ED-AD2FE896D59E}" dt="2019-11-25T08:50:01.324" v="143" actId="478"/>
          <ac:spMkLst>
            <pc:docMk/>
            <pc:sldMk cId="110256248" sldId="483"/>
            <ac:spMk id="8" creationId="{00000000-0000-0000-0000-000000000000}"/>
          </ac:spMkLst>
        </pc:spChg>
        <pc:spChg chg="del mod">
          <ac:chgData name="C C" userId="58c016da926720ee" providerId="LiveId" clId="{8DBB4C2F-1757-4160-82ED-AD2FE896D59E}" dt="2019-11-25T08:51:49.209" v="147"/>
          <ac:spMkLst>
            <pc:docMk/>
            <pc:sldMk cId="110256248" sldId="483"/>
            <ac:spMk id="9" creationId="{00000000-0000-0000-0000-000000000000}"/>
          </ac:spMkLst>
        </pc:spChg>
        <pc:picChg chg="add mod">
          <ac:chgData name="C C" userId="58c016da926720ee" providerId="LiveId" clId="{8DBB4C2F-1757-4160-82ED-AD2FE896D59E}" dt="2019-11-25T08:52:40.245" v="158" actId="14100"/>
          <ac:picMkLst>
            <pc:docMk/>
            <pc:sldMk cId="110256248" sldId="483"/>
            <ac:picMk id="1026" creationId="{7863486E-7F67-410B-83B5-DC4B6B1750B1}"/>
          </ac:picMkLst>
        </pc:picChg>
        <pc:picChg chg="add mod">
          <ac:chgData name="C C" userId="58c016da926720ee" providerId="LiveId" clId="{8DBB4C2F-1757-4160-82ED-AD2FE896D59E}" dt="2019-11-25T08:52:41.854" v="159" actId="1076"/>
          <ac:picMkLst>
            <pc:docMk/>
            <pc:sldMk cId="110256248" sldId="483"/>
            <ac:picMk id="1028" creationId="{4FBAB190-AA18-4DE6-ADC7-91E5B668E10B}"/>
          </ac:picMkLst>
        </pc:picChg>
      </pc:sldChg>
      <pc:sldChg chg="add">
        <pc:chgData name="C C" userId="58c016da926720ee" providerId="LiveId" clId="{8DBB4C2F-1757-4160-82ED-AD2FE896D59E}" dt="2019-11-25T08:55:04.688" v="246"/>
        <pc:sldMkLst>
          <pc:docMk/>
          <pc:sldMk cId="1659387634" sldId="483"/>
        </pc:sldMkLst>
      </pc:sldChg>
      <pc:sldChg chg="modSp add del">
        <pc:chgData name="C C" userId="58c016da926720ee" providerId="LiveId" clId="{8DBB4C2F-1757-4160-82ED-AD2FE896D59E}" dt="2019-11-25T08:49:45.108" v="112" actId="47"/>
        <pc:sldMkLst>
          <pc:docMk/>
          <pc:sldMk cId="138304111" sldId="484"/>
        </pc:sldMkLst>
        <pc:spChg chg="mod">
          <ac:chgData name="C C" userId="58c016da926720ee" providerId="LiveId" clId="{8DBB4C2F-1757-4160-82ED-AD2FE896D59E}" dt="2019-11-25T08:49:42.213" v="111" actId="20577"/>
          <ac:spMkLst>
            <pc:docMk/>
            <pc:sldMk cId="138304111" sldId="484"/>
            <ac:spMk id="5" creationId="{00000000-0000-0000-0000-000000000000}"/>
          </ac:spMkLst>
        </pc:spChg>
      </pc:sldChg>
      <pc:sldChg chg="addSp delSp modSp add del">
        <pc:chgData name="C C" userId="58c016da926720ee" providerId="LiveId" clId="{8DBB4C2F-1757-4160-82ED-AD2FE896D59E}" dt="2019-11-25T08:56:04.245" v="250" actId="47"/>
        <pc:sldMkLst>
          <pc:docMk/>
          <pc:sldMk cId="1026010214" sldId="484"/>
        </pc:sldMkLst>
        <pc:spChg chg="del">
          <ac:chgData name="C C" userId="58c016da926720ee" providerId="LiveId" clId="{8DBB4C2F-1757-4160-82ED-AD2FE896D59E}" dt="2019-11-25T08:55:36.867" v="247"/>
          <ac:spMkLst>
            <pc:docMk/>
            <pc:sldMk cId="1026010214" sldId="484"/>
            <ac:spMk id="2" creationId="{0C67555D-C65C-47DE-A5EC-FE0A1B4E6CEB}"/>
          </ac:spMkLst>
        </pc:spChg>
        <pc:spChg chg="del">
          <ac:chgData name="C C" userId="58c016da926720ee" providerId="LiveId" clId="{8DBB4C2F-1757-4160-82ED-AD2FE896D59E}" dt="2019-11-25T08:55:36.867" v="247"/>
          <ac:spMkLst>
            <pc:docMk/>
            <pc:sldMk cId="1026010214" sldId="484"/>
            <ac:spMk id="3" creationId="{070E2C82-3A59-4FBE-AC2A-45E70AAFCACA}"/>
          </ac:spMkLst>
        </pc:spChg>
        <pc:spChg chg="add mod">
          <ac:chgData name="C C" userId="58c016da926720ee" providerId="LiveId" clId="{8DBB4C2F-1757-4160-82ED-AD2FE896D59E}" dt="2019-11-25T08:55:36.867" v="247"/>
          <ac:spMkLst>
            <pc:docMk/>
            <pc:sldMk cId="1026010214" sldId="484"/>
            <ac:spMk id="4" creationId="{690DDD76-F8EC-4A0D-95C9-6D9A5ECD2C8B}"/>
          </ac:spMkLst>
        </pc:spChg>
        <pc:spChg chg="add mod">
          <ac:chgData name="C C" userId="58c016da926720ee" providerId="LiveId" clId="{8DBB4C2F-1757-4160-82ED-AD2FE896D59E}" dt="2019-11-25T08:55:36.867" v="247"/>
          <ac:spMkLst>
            <pc:docMk/>
            <pc:sldMk cId="1026010214" sldId="484"/>
            <ac:spMk id="5" creationId="{8AF9D403-20C3-4AF6-8784-CA4141E8CC5E}"/>
          </ac:spMkLst>
        </pc:spChg>
        <pc:spChg chg="add mod">
          <ac:chgData name="C C" userId="58c016da926720ee" providerId="LiveId" clId="{8DBB4C2F-1757-4160-82ED-AD2FE896D59E}" dt="2019-11-25T08:55:36.867" v="247"/>
          <ac:spMkLst>
            <pc:docMk/>
            <pc:sldMk cId="1026010214" sldId="484"/>
            <ac:spMk id="6" creationId="{255817E5-CD55-4C25-8BA5-C20293DC1039}"/>
          </ac:spMkLst>
        </pc:spChg>
      </pc:sldChg>
      <pc:sldChg chg="add del">
        <pc:chgData name="C C" userId="58c016da926720ee" providerId="LiveId" clId="{8DBB4C2F-1757-4160-82ED-AD2FE896D59E}" dt="2019-11-25T08:49:37.230" v="108"/>
        <pc:sldMkLst>
          <pc:docMk/>
          <pc:sldMk cId="1208015943" sldId="484"/>
        </pc:sldMkLst>
      </pc:sldChg>
      <pc:sldChg chg="modSp add">
        <pc:chgData name="C C" userId="58c016da926720ee" providerId="LiveId" clId="{8DBB4C2F-1757-4160-82ED-AD2FE896D59E}" dt="2019-11-25T09:05:37.808" v="932" actId="20577"/>
        <pc:sldMkLst>
          <pc:docMk/>
          <pc:sldMk cId="4161740032" sldId="484"/>
        </pc:sldMkLst>
        <pc:spChg chg="mod">
          <ac:chgData name="C C" userId="58c016da926720ee" providerId="LiveId" clId="{8DBB4C2F-1757-4160-82ED-AD2FE896D59E}" dt="2019-11-25T09:05:37.808" v="932" actId="20577"/>
          <ac:spMkLst>
            <pc:docMk/>
            <pc:sldMk cId="4161740032" sldId="484"/>
            <ac:spMk id="5" creationId="{00000000-0000-0000-0000-000000000000}"/>
          </ac:spMkLst>
        </pc:spChg>
        <pc:spChg chg="mod">
          <ac:chgData name="C C" userId="58c016da926720ee" providerId="LiveId" clId="{8DBB4C2F-1757-4160-82ED-AD2FE896D59E}" dt="2019-11-25T08:57:03.151" v="340" actId="20577"/>
          <ac:spMkLst>
            <pc:docMk/>
            <pc:sldMk cId="4161740032" sldId="484"/>
            <ac:spMk id="6" creationId="{00000000-0000-0000-0000-000000000000}"/>
          </ac:spMkLst>
        </pc:spChg>
        <pc:spChg chg="mod">
          <ac:chgData name="C C" userId="58c016da926720ee" providerId="LiveId" clId="{8DBB4C2F-1757-4160-82ED-AD2FE896D59E}" dt="2019-11-25T09:02:41.302" v="700" actId="404"/>
          <ac:spMkLst>
            <pc:docMk/>
            <pc:sldMk cId="4161740032" sldId="484"/>
            <ac:spMk id="7" creationId="{00000000-0000-0000-0000-000000000000}"/>
          </ac:spMkLst>
        </pc:spChg>
        <pc:spChg chg="mod">
          <ac:chgData name="C C" userId="58c016da926720ee" providerId="LiveId" clId="{8DBB4C2F-1757-4160-82ED-AD2FE896D59E}" dt="2019-11-25T08:57:24.292" v="388" actId="20577"/>
          <ac:spMkLst>
            <pc:docMk/>
            <pc:sldMk cId="4161740032" sldId="484"/>
            <ac:spMk id="8" creationId="{00000000-0000-0000-0000-000000000000}"/>
          </ac:spMkLst>
        </pc:spChg>
        <pc:spChg chg="mod">
          <ac:chgData name="C C" userId="58c016da926720ee" providerId="LiveId" clId="{8DBB4C2F-1757-4160-82ED-AD2FE896D59E}" dt="2019-11-25T09:04:04.757" v="916" actId="313"/>
          <ac:spMkLst>
            <pc:docMk/>
            <pc:sldMk cId="4161740032" sldId="484"/>
            <ac:spMk id="9" creationId="{00000000-0000-0000-0000-000000000000}"/>
          </ac:spMkLst>
        </pc:spChg>
      </pc:sldChg>
      <pc:sldChg chg="addSp delSp modSp add del">
        <pc:chgData name="C C" userId="58c016da926720ee" providerId="LiveId" clId="{8DBB4C2F-1757-4160-82ED-AD2FE896D59E}" dt="2019-11-25T08:56:44.060" v="287" actId="47"/>
        <pc:sldMkLst>
          <pc:docMk/>
          <pc:sldMk cId="985037822" sldId="485"/>
        </pc:sldMkLst>
        <pc:spChg chg="del">
          <ac:chgData name="C C" userId="58c016da926720ee" providerId="LiveId" clId="{8DBB4C2F-1757-4160-82ED-AD2FE896D59E}" dt="2019-11-25T08:56:31.476" v="251"/>
          <ac:spMkLst>
            <pc:docMk/>
            <pc:sldMk cId="985037822" sldId="485"/>
            <ac:spMk id="2" creationId="{1A876F78-DE92-4398-A464-01F8D92ED000}"/>
          </ac:spMkLst>
        </pc:spChg>
        <pc:spChg chg="del">
          <ac:chgData name="C C" userId="58c016da926720ee" providerId="LiveId" clId="{8DBB4C2F-1757-4160-82ED-AD2FE896D59E}" dt="2019-11-25T08:56:31.476" v="251"/>
          <ac:spMkLst>
            <pc:docMk/>
            <pc:sldMk cId="985037822" sldId="485"/>
            <ac:spMk id="3" creationId="{28AC2D47-EA8A-4B02-B910-F1FB454BDFCB}"/>
          </ac:spMkLst>
        </pc:spChg>
        <pc:spChg chg="del">
          <ac:chgData name="C C" userId="58c016da926720ee" providerId="LiveId" clId="{8DBB4C2F-1757-4160-82ED-AD2FE896D59E}" dt="2019-11-25T08:56:31.476" v="251"/>
          <ac:spMkLst>
            <pc:docMk/>
            <pc:sldMk cId="985037822" sldId="485"/>
            <ac:spMk id="4" creationId="{15450354-4175-42BF-8671-AB9D544121F0}"/>
          </ac:spMkLst>
        </pc:spChg>
        <pc:spChg chg="add mod">
          <ac:chgData name="C C" userId="58c016da926720ee" providerId="LiveId" clId="{8DBB4C2F-1757-4160-82ED-AD2FE896D59E}" dt="2019-11-25T08:56:42.235" v="286" actId="20577"/>
          <ac:spMkLst>
            <pc:docMk/>
            <pc:sldMk cId="985037822" sldId="485"/>
            <ac:spMk id="5" creationId="{16BF1F6D-8F7B-4D59-A1CB-9C89183CBA0A}"/>
          </ac:spMkLst>
        </pc:spChg>
        <pc:spChg chg="add mod">
          <ac:chgData name="C C" userId="58c016da926720ee" providerId="LiveId" clId="{8DBB4C2F-1757-4160-82ED-AD2FE896D59E}" dt="2019-11-25T08:56:31.476" v="251"/>
          <ac:spMkLst>
            <pc:docMk/>
            <pc:sldMk cId="985037822" sldId="485"/>
            <ac:spMk id="6" creationId="{2ABFD51E-8A0A-44FD-A582-35BCAD26F2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F6C18-A6AC-480C-A6FA-3CB4AD34303C}" type="datetimeFigureOut">
              <a:rPr lang="de-DE" smtClean="0"/>
              <a:t>10.11.2020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BAC4E-2874-4F48-88AC-DC34DADBC1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906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Bild nur ein</a:t>
            </a:r>
            <a:r>
              <a:rPr lang="de-DE" baseline="0" dirty="0"/>
              <a:t> Beispiel </a:t>
            </a:r>
          </a:p>
          <a:p>
            <a:r>
              <a:rPr lang="de-DE" dirty="0"/>
              <a:t>Strukturen</a:t>
            </a:r>
            <a:r>
              <a:rPr lang="de-DE" baseline="0" dirty="0"/>
              <a:t> </a:t>
            </a:r>
            <a:r>
              <a:rPr lang="de-DE" baseline="0" dirty="0" err="1"/>
              <a:t>koennen</a:t>
            </a:r>
            <a:r>
              <a:rPr lang="de-DE" baseline="0" dirty="0"/>
              <a:t> oft gebrochen werden. Aber diese Regelverletzung sollte immer aus gutem Grund entstehen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9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47134" y="287867"/>
            <a:ext cx="5761567" cy="61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85251" y="143933"/>
            <a:ext cx="2851149" cy="5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6665384"/>
            <a:ext cx="12192000" cy="1926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sz="2400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13102" y="4616451"/>
            <a:ext cx="8623300" cy="1057275"/>
          </a:xfrm>
        </p:spPr>
        <p:txBody>
          <a:bodyPr lIns="360000"/>
          <a:lstStyle>
            <a:lvl1pPr>
              <a:defRPr sz="2667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213100" y="2579689"/>
            <a:ext cx="8636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4800" smtClean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6285"/>
            <a:ext cx="3860800" cy="476249"/>
          </a:xfr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  <p:extLst>
      <p:ext uri="{BB962C8B-B14F-4D97-AF65-F5344CB8AC3E}">
        <p14:creationId xmlns:p14="http://schemas.microsoft.com/office/powerpoint/2010/main" val="485144597"/>
      </p:ext>
    </p:extLst>
  </p:cSld>
  <p:clrMapOvr>
    <a:masterClrMapping/>
  </p:clrMapOvr>
  <p:transition spd="slow"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5501078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76786" y="838200"/>
            <a:ext cx="2880783" cy="54784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4435" y="838200"/>
            <a:ext cx="8439151" cy="547846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5986375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9833153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7664242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435" y="1808163"/>
            <a:ext cx="5659967" cy="45085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2" y="1808163"/>
            <a:ext cx="5659967" cy="45085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39926871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90743257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27904907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4252185497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5740433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0042772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384"/>
            <a:ext cx="12192000" cy="1926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sz="2400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619251"/>
            <a:ext cx="11523133" cy="486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946151"/>
            <a:ext cx="11523133" cy="42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433" y="6629400"/>
            <a:ext cx="796925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333" b="0" dirty="0" smtClean="0">
                <a:solidFill>
                  <a:srgbClr val="5F5F5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Titel, Datum, …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985251" y="143933"/>
            <a:ext cx="2851149" cy="5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288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60958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121917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243833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474121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965176" indent="-251878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439297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913419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2523004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3132588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3742173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4351758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13951" y="4544492"/>
            <a:ext cx="8623300" cy="1057275"/>
          </a:xfrm>
        </p:spPr>
        <p:txBody>
          <a:bodyPr/>
          <a:lstStyle/>
          <a:p>
            <a:r>
              <a:rPr lang="de-DE" dirty="0"/>
              <a:t>Die Struktur einer Hausarbeit</a:t>
            </a:r>
            <a:endParaRPr lang="de-DE" altLang="de-DE" noProof="0" dirty="0"/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69483" y="3074467"/>
            <a:ext cx="8636000" cy="1470025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de-DE" sz="3200" dirty="0"/>
              <a:t>Das Politische System Deutschlands im internationalen Vergleich</a:t>
            </a:r>
            <a:endParaRPr lang="de-DE" altLang="de-DE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„Kleinere Strukturen“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Struktur eines Absatzes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dirty="0"/>
              <a:t>Eine allgemeine Idee pro Absatz  - Einführung </a:t>
            </a:r>
          </a:p>
          <a:p>
            <a:pPr marL="931310" lvl="1" indent="-457189">
              <a:buFont typeface="Arial" panose="020B0604020202020204" pitchFamily="34" charset="0"/>
              <a:buChar char="•"/>
            </a:pPr>
            <a:r>
              <a:rPr lang="de-DE" dirty="0"/>
              <a:t>Beweise/ Zitate/ Daten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dirty="0"/>
              <a:t>Zusammenfassung der Idee / Übergang zur nächsten Idee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Die Struktur eines Satzes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dirty="0"/>
              <a:t>Eine spezifische Idee pro Satz</a:t>
            </a:r>
          </a:p>
          <a:p>
            <a:r>
              <a:rPr lang="de-DE" dirty="0"/>
              <a:t>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558238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Schreiben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2" y="1808163"/>
            <a:ext cx="3864428" cy="45085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338751" y="1808163"/>
            <a:ext cx="7518819" cy="4508500"/>
          </a:xfrm>
        </p:spPr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Oft: Ergebnis des Kurses/ Mittel der Benotung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Transfer-</a:t>
            </a:r>
            <a:r>
              <a:rPr lang="de-DE" dirty="0" err="1"/>
              <a:t>Skill</a:t>
            </a:r>
            <a:r>
              <a:rPr lang="de-DE" dirty="0"/>
              <a:t>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Schwer zu formalisieren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Kein linearer Prozess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Erfordert viel Zeit / Wiederholung </a:t>
            </a:r>
          </a:p>
        </p:txBody>
      </p:sp>
    </p:spTree>
    <p:extLst>
      <p:ext uri="{BB962C8B-B14F-4D97-AF65-F5344CB8AC3E}">
        <p14:creationId xmlns:p14="http://schemas.microsoft.com/office/powerpoint/2010/main" val="257057353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Formale Kriterien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Publikumsabhängig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Sprachlicher Stil angemessen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Formale Vorgaben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Korrekte Quellenangabe  (Siehe Stilhinweise)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22" y="1375834"/>
            <a:ext cx="3518988" cy="5174983"/>
          </a:xfrm>
        </p:spPr>
      </p:pic>
    </p:spTree>
    <p:extLst>
      <p:ext uri="{BB962C8B-B14F-4D97-AF65-F5344CB8AC3E}">
        <p14:creationId xmlns:p14="http://schemas.microsoft.com/office/powerpoint/2010/main" val="18776629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Gerüst für das Schreiben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Die Struktur der Arbeit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Die Struktur der Sektionen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Struktur des Absatzes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Struktur des Satzes </a:t>
            </a:r>
          </a:p>
        </p:txBody>
      </p:sp>
      <p:pic>
        <p:nvPicPr>
          <p:cNvPr id="1026" name="Picture 2" descr="Screen Shot 2016-11-29 at 10.36.14 AM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1" y="1914621"/>
            <a:ext cx="5659967" cy="429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28697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lego bausteine">
            <a:extLst>
              <a:ext uri="{FF2B5EF4-FFF2-40B4-BE49-F238E27FC236}">
                <a16:creationId xmlns:a16="http://schemas.microsoft.com/office/drawing/2014/main" id="{4FBAB190-AA18-4DE6-ADC7-91E5B668E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409" y="731837"/>
            <a:ext cx="44386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Verbindung zur Literaturreview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Literatur/Zitate als Bausteine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dirty="0"/>
              <a:t>Theoretische Bausteine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dirty="0"/>
              <a:t>Empirische Bausteine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dirty="0"/>
              <a:t>Zitate als Hinweise </a:t>
            </a:r>
          </a:p>
        </p:txBody>
      </p:sp>
      <p:pic>
        <p:nvPicPr>
          <p:cNvPr id="1026" name="Picture 2" descr="Image result for lego wissenschaftler">
            <a:extLst>
              <a:ext uri="{FF2B5EF4-FFF2-40B4-BE49-F238E27FC236}">
                <a16:creationId xmlns:a16="http://schemas.microsoft.com/office/drawing/2014/main" id="{7863486E-7F67-410B-83B5-DC4B6B1750B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476" y="3349690"/>
            <a:ext cx="4116147" cy="308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38763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3" y="946151"/>
            <a:ext cx="5659968" cy="429683"/>
          </a:xfrm>
        </p:spPr>
        <p:txBody>
          <a:bodyPr/>
          <a:lstStyle/>
          <a:p>
            <a:r>
              <a:rPr lang="de-DE" dirty="0"/>
              <a:t>Die Struktur einer Hausarbeit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667" dirty="0"/>
              <a:t>Standardstruktur einer (empirischen) Hausarbeit 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667" dirty="0"/>
              <a:t>Einführung / </a:t>
            </a:r>
            <a:r>
              <a:rPr lang="de-DE" sz="2667" dirty="0" err="1"/>
              <a:t>Introduction</a:t>
            </a:r>
            <a:endParaRPr lang="de-DE" sz="2667" dirty="0"/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667" dirty="0"/>
              <a:t>Theoretische Zusammenfassung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667" dirty="0"/>
              <a:t>Empirie  / Resultate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667" dirty="0"/>
              <a:t>Diskussion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2667" dirty="0"/>
              <a:t>Zusammenfassung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endParaRPr lang="de-DE" sz="2667" dirty="0"/>
          </a:p>
          <a:p>
            <a:pPr marL="609585" indent="-609585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79" y="0"/>
            <a:ext cx="5404021" cy="6826821"/>
          </a:xfrm>
        </p:spPr>
      </p:pic>
    </p:spTree>
    <p:extLst>
      <p:ext uri="{BB962C8B-B14F-4D97-AF65-F5344CB8AC3E}">
        <p14:creationId xmlns:p14="http://schemas.microsoft.com/office/powerpoint/2010/main" val="148977258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Struktur einer Sektion: Einführung/ Theorie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5" y="1808163"/>
            <a:ext cx="11742236" cy="4508500"/>
          </a:xfrm>
        </p:spPr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3200" dirty="0"/>
              <a:t>Einführung : Allgemeines Problem in der Literatur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dirty="0"/>
              <a:t>Was wissen wir ?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dirty="0"/>
              <a:t>Was wissen wir nicht?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3200" dirty="0"/>
              <a:t>Spezifischeres Problem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3200" dirty="0"/>
              <a:t>Neue Einsicht/ Ansatz / Betrachtung (oft durch andere Theorie) 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3200" dirty="0"/>
              <a:t>(Konzepte und Definitionen)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sz="3200" dirty="0"/>
              <a:t>Zusammenfassung/ Hypothesen </a:t>
            </a:r>
          </a:p>
        </p:txBody>
      </p:sp>
    </p:spTree>
    <p:extLst>
      <p:ext uri="{BB962C8B-B14F-4D97-AF65-F5344CB8AC3E}">
        <p14:creationId xmlns:p14="http://schemas.microsoft.com/office/powerpoint/2010/main" val="172596834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Struktur einer Sektion: Empirie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dirty="0"/>
              <a:t>Methode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dirty="0"/>
              <a:t>Daten und Datenquelle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dirty="0"/>
              <a:t>Konzepte und  Operationalisierung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dirty="0"/>
              <a:t>Ergebnisse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dirty="0"/>
              <a:t>Erklärung der Ergebnisse / Verbindung Hypothese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endParaRPr lang="de-DE" dirty="0"/>
          </a:p>
          <a:p>
            <a:pPr marL="855112" lvl="1" indent="-38099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7681" y="1807634"/>
            <a:ext cx="5279803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4651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Struktur einer Sektion: Fazit / Diskussion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Was haben wir gelernt?  / Welche Lücke in der Forschung wurde gefüllt.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Welche Mängel gibt es in der eigenen Studie  / Welche neuen Schritte sind notwendig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1" y="1808163"/>
            <a:ext cx="5659967" cy="10163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001" y="3970638"/>
            <a:ext cx="6037567" cy="234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7812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263</Words>
  <Application>Microsoft Office PowerPoint</Application>
  <PresentationFormat>Widescreen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Verdana</vt:lpstr>
      <vt:lpstr>Vorlesung_15080_17.10.13</vt:lpstr>
      <vt:lpstr>Das Politische System Deutschlands im internationalen Vergleich</vt:lpstr>
      <vt:lpstr>Schreiben </vt:lpstr>
      <vt:lpstr>Formale Kriterien </vt:lpstr>
      <vt:lpstr>Ein Gerüst für das Schreiben </vt:lpstr>
      <vt:lpstr>Verbindung zur Literaturreview</vt:lpstr>
      <vt:lpstr>Die Struktur einer Hausarbeit </vt:lpstr>
      <vt:lpstr>Die Struktur einer Sektion: Einführung/ Theorie </vt:lpstr>
      <vt:lpstr>Die Struktur einer Sektion: Empirie </vt:lpstr>
      <vt:lpstr>Die Struktur einer Sektion: Fazit / Diskussion  </vt:lpstr>
      <vt:lpstr>„Kleinere Strukturen“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Richtiges Schreiben</dc:title>
  <dc:creator>C</dc:creator>
  <cp:lastModifiedBy>C C</cp:lastModifiedBy>
  <cp:revision>15</cp:revision>
  <dcterms:created xsi:type="dcterms:W3CDTF">2018-12-14T10:34:23Z</dcterms:created>
  <dcterms:modified xsi:type="dcterms:W3CDTF">2020-11-10T12:27:36Z</dcterms:modified>
</cp:coreProperties>
</file>