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png"/>
  <Override PartName="/ppt/notesSlides/notesSlide3.xml" ContentType="application/vnd.openxmlformats-officedocument.presentationml.notesSlide+xml"/>
  <Override PartName="/ppt/media/image6.jpg" ContentType="image/png"/>
  <Override PartName="/ppt/notesSlides/notesSlide4.xml" ContentType="application/vnd.openxmlformats-officedocument.presentationml.notesSlide+xml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465" r:id="rId2"/>
    <p:sldId id="432" r:id="rId3"/>
    <p:sldId id="431" r:id="rId4"/>
    <p:sldId id="433" r:id="rId5"/>
    <p:sldId id="409" r:id="rId6"/>
    <p:sldId id="430" r:id="rId7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84843" autoAdjust="0"/>
  </p:normalViewPr>
  <p:slideViewPr>
    <p:cSldViewPr snapToGrid="0">
      <p:cViewPr varScale="1">
        <p:scale>
          <a:sx n="129" d="100"/>
          <a:sy n="129" d="100"/>
        </p:scale>
        <p:origin x="92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http://www.bpb.de/politik/grundfragen/24-deutschland/40501/verfassungsorgane-und-gewaltenverschraenkung-interaktive-themengrafik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71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http://www.bpb.de/politik/grundfragen/24-deutschland/40457/bundesverfassungsgericht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20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Art. 20 GG (1) Die Bundesrepublik Deutschland ist ein demokratischer und sozialer Bundesstaat. </a:t>
            </a:r>
          </a:p>
          <a:p>
            <a:r>
              <a:rPr lang="de-DE" dirty="0"/>
              <a:t>(2) Alle Staatsgewalt geht vom Volke aus. Sie wird vom Volke in Wahlen und Abstimmungen und durch besondere Organe der Gesetzgebung, der vollziehenden Gewalt und der Rechtsprechung ausgeübt.</a:t>
            </a:r>
          </a:p>
          <a:p>
            <a:r>
              <a:rPr lang="de-DE" dirty="0"/>
              <a:t> (3) Die Gesetzgebung ist an die verfassungsmäßige Ordnung, die vollziehende Gewalt und die Rechtsprechung sind an Gesetz und Recht gebunden. (4) [...]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27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Bundestag und Bundesrat – </a:t>
            </a:r>
            <a:r>
              <a:rPr lang="de-DE" dirty="0" err="1"/>
              <a:t>Gesetzsbildung</a:t>
            </a:r>
            <a:r>
              <a:rPr lang="de-DE" dirty="0"/>
              <a:t> </a:t>
            </a:r>
          </a:p>
          <a:p>
            <a:r>
              <a:rPr lang="de-DE" dirty="0"/>
              <a:t>Bundesrat relativ einzigartig - &gt;Vertretung der </a:t>
            </a:r>
            <a:r>
              <a:rPr lang="de-DE" dirty="0" err="1"/>
              <a:t>Laender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1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EB723-67FF-4FB6-B47A-D1178E22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SchlüsselInstitutionen</a:t>
            </a:r>
            <a:r>
              <a:rPr lang="de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CA85E-995C-4738-A790-A5CC51FC9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940353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54C4-976A-4326-8440-5E1D64F5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Gewaltenteilung und Schlüsselinstitutionen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A0510C-56C3-4D0B-9ADD-6AE80457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46" y="1214438"/>
            <a:ext cx="5857708" cy="3646487"/>
          </a:xfrm>
        </p:spPr>
      </p:pic>
    </p:spTree>
    <p:extLst>
      <p:ext uri="{BB962C8B-B14F-4D97-AF65-F5344CB8AC3E}">
        <p14:creationId xmlns:p14="http://schemas.microsoft.com/office/powerpoint/2010/main" val="16198529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7A23-1A4D-4868-B466-7A56CE5A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Schlüsselinstitutionen: Bundeskanzler und Bundesregierung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CF9B51-0EBA-4B91-830B-3237474A4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5" y="2036762"/>
            <a:ext cx="3019425" cy="20193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9B5371-F42F-44A6-9F8E-9CD6A69838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855221"/>
            <a:ext cx="4244975" cy="2382383"/>
          </a:xfrm>
        </p:spPr>
      </p:pic>
    </p:spTree>
    <p:extLst>
      <p:ext uri="{BB962C8B-B14F-4D97-AF65-F5344CB8AC3E}">
        <p14:creationId xmlns:p14="http://schemas.microsoft.com/office/powerpoint/2010/main" val="27024749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4FBE-6BAB-49DF-B065-8D5C17D0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Grundrechte und das Bundesverfassungsgericht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579209-3166-48E1-8202-F40604A37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26438"/>
            <a:ext cx="4244975" cy="30399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26C8F-408D-4A96-A44A-0F0383B146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Schutz des Grundgesetzes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Normenkontrolle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Verfassungsbeschwerden 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Vermittlung zwischen Organen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Wahlen und Verbot von extremen Parteien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652456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B56-E1DD-4387-A694-B8D39443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Schlüsselinstitutionen: Das Grundgesetz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8BAE-3C4C-4D02-BC82-CF247992B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Grundgesetz Art. 20) als Konstitution in Kurzform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Demokratie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Bundesstaatlichkeit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Rechtsstaatlichkeit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Sozialstaatlichkeit </a:t>
            </a:r>
          </a:p>
          <a:p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7E859-AF1E-4442-8FDD-6503999A4C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12744"/>
            <a:ext cx="4244975" cy="3067336"/>
          </a:xfrm>
        </p:spPr>
      </p:pic>
    </p:spTree>
    <p:extLst>
      <p:ext uri="{BB962C8B-B14F-4D97-AF65-F5344CB8AC3E}">
        <p14:creationId xmlns:p14="http://schemas.microsoft.com/office/powerpoint/2010/main" val="34016893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81C-36BC-4367-B153-D70799A8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Schlüsselinstitutionen: Bundestag und Bundesrat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9EF7FF-120E-460F-A230-D54D29CE11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12744"/>
            <a:ext cx="4244975" cy="306733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22B132-29DD-40B9-ABB9-ED5553666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9861"/>
            <a:ext cx="4244975" cy="3033103"/>
          </a:xfrm>
        </p:spPr>
      </p:pic>
    </p:spTree>
    <p:extLst>
      <p:ext uri="{BB962C8B-B14F-4D97-AF65-F5344CB8AC3E}">
        <p14:creationId xmlns:p14="http://schemas.microsoft.com/office/powerpoint/2010/main" val="12017272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180</Words>
  <Application>Microsoft Office PowerPoint</Application>
  <PresentationFormat>On-screen Show (16:9)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Verdana</vt:lpstr>
      <vt:lpstr>Vorlesung_15080_17.10.13</vt:lpstr>
      <vt:lpstr>SchlüsselInstitutionen </vt:lpstr>
      <vt:lpstr>Gewaltenteilung und Schlüsselinstitutionen </vt:lpstr>
      <vt:lpstr>Schlüsselinstitutionen: Bundeskanzler und Bundesregierung </vt:lpstr>
      <vt:lpstr>Grundrechte und das Bundesverfassungsgericht</vt:lpstr>
      <vt:lpstr>Schlüsselinstitutionen: Das Grundgesetz</vt:lpstr>
      <vt:lpstr>Schlüsselinstitutionen: Bundestag und Bundesrat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497</cp:revision>
  <cp:lastPrinted>2015-10-12T07:54:51Z</cp:lastPrinted>
  <dcterms:created xsi:type="dcterms:W3CDTF">2013-10-17T07:50:24Z</dcterms:created>
  <dcterms:modified xsi:type="dcterms:W3CDTF">2020-11-19T15:24:00Z</dcterms:modified>
</cp:coreProperties>
</file>