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9"/>
  </p:notesMasterIdLst>
  <p:handoutMasterIdLst>
    <p:handoutMasterId r:id="rId10"/>
  </p:handoutMasterIdLst>
  <p:sldIdLst>
    <p:sldId id="419" r:id="rId2"/>
    <p:sldId id="457" r:id="rId3"/>
    <p:sldId id="459" r:id="rId4"/>
    <p:sldId id="460" r:id="rId5"/>
    <p:sldId id="461" r:id="rId6"/>
    <p:sldId id="462" r:id="rId7"/>
    <p:sldId id="463" r:id="rId8"/>
  </p:sldIdLst>
  <p:sldSz cx="9144000" cy="5143500" type="screen16x9"/>
  <p:notesSz cx="68199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003366"/>
    <a:srgbClr val="ED2611"/>
    <a:srgbClr val="FF9933"/>
    <a:srgbClr val="CCD6E0"/>
    <a:srgbClr val="FFCC00"/>
    <a:srgbClr val="8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8" autoAdjust="0"/>
    <p:restoredTop sz="84861" autoAdjust="0"/>
  </p:normalViewPr>
  <p:slideViewPr>
    <p:cSldViewPr snapToGrid="0">
      <p:cViewPr varScale="1">
        <p:scale>
          <a:sx n="135" d="100"/>
          <a:sy n="135" d="100"/>
        </p:scale>
        <p:origin x="221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t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3975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t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b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3975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b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27FFF088-A428-4EAA-B7D9-213B09A2E4F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477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3975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44538"/>
            <a:ext cx="6608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10113"/>
            <a:ext cx="500062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b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3975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b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AF2C253-3A99-4D4E-AA4C-3918A4D5315D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9611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Jahn 2006 Kapitel 6</a:t>
            </a:r>
          </a:p>
          <a:p>
            <a:endParaRPr lang="de-DE" dirty="0"/>
          </a:p>
          <a:p>
            <a:r>
              <a:rPr lang="de-DE" dirty="0"/>
              <a:t>Beispiel – Armut macht Populistisch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0151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Jahn 2006 – Kapitel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0282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60350" y="215900"/>
            <a:ext cx="43211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Dr. Christoph Nguyen 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Otto-Suhr-Institut für Politikwissenschaft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Arbeitsstelle Politisches System Deutschlands</a:t>
            </a: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4999038"/>
            <a:ext cx="914400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6" y="3462338"/>
            <a:ext cx="6467475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1934766"/>
            <a:ext cx="6477000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4684713"/>
            <a:ext cx="2895600" cy="357187"/>
          </a:xfrm>
        </p:spPr>
        <p:txBody>
          <a:bodyPr/>
          <a:lstStyle>
            <a:lvl1pPr>
              <a:defRPr dirty="0" smtClean="0"/>
            </a:lvl1pPr>
          </a:lstStyle>
          <a:p>
            <a:pPr algn="ctr">
              <a:defRPr/>
            </a:pPr>
            <a:r>
              <a:rPr lang="de-DE" dirty="0"/>
              <a:t>20.04.2017</a:t>
            </a:r>
          </a:p>
        </p:txBody>
      </p:sp>
    </p:spTree>
  </p:cSld>
  <p:clrMapOvr>
    <a:masterClrMapping/>
  </p:clrMapOvr>
  <p:transition spd="slow"/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9" y="628650"/>
            <a:ext cx="2160587" cy="410884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6" y="628650"/>
            <a:ext cx="6329363" cy="410884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6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4999038"/>
            <a:ext cx="914400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14438"/>
            <a:ext cx="8642350" cy="364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09613"/>
            <a:ext cx="8642350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4972050"/>
            <a:ext cx="597693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 dirty="0" smtClean="0">
                <a:solidFill>
                  <a:srgbClr val="5F5F5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Titel, Datum, …</a:t>
            </a:r>
          </a:p>
        </p:txBody>
      </p:sp>
      <p:pic>
        <p:nvPicPr>
          <p:cNvPr id="38918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 spd="slow"/>
  <p:hf sldNum="0"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3570E2-EEAC-4201-BDEC-26E8E55E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Forschungsdesigns im Überblick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B748F4-5556-4C81-8CA9-8A3DDFC5F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noProof="0" dirty="0"/>
              <a:t>Forschungsdesign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069744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5B5D89-1C41-4F38-A451-D884E0CE5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Idealisierte Forschungsprozess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EBEF42-2145-495A-BD0A-D279025DE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943" y="1226061"/>
            <a:ext cx="4096113" cy="362323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2EDE591-E1DE-4E39-A837-88DEE236FB36}"/>
              </a:ext>
            </a:extLst>
          </p:cNvPr>
          <p:cNvSpPr/>
          <p:nvPr/>
        </p:nvSpPr>
        <p:spPr bwMode="auto">
          <a:xfrm>
            <a:off x="1859279" y="2324100"/>
            <a:ext cx="5425440" cy="217932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77524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8BB59F2F-C172-4D09-B35D-0E136D023467}"/>
              </a:ext>
            </a:extLst>
          </p:cNvPr>
          <p:cNvGrpSpPr/>
          <p:nvPr/>
        </p:nvGrpSpPr>
        <p:grpSpPr>
          <a:xfrm>
            <a:off x="250825" y="3835502"/>
            <a:ext cx="8642350" cy="969919"/>
            <a:chOff x="250825" y="3835502"/>
            <a:chExt cx="8642350" cy="96991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9EE9890-27B2-432C-A298-E0287EE01B09}"/>
                </a:ext>
              </a:extLst>
            </p:cNvPr>
            <p:cNvSpPr/>
            <p:nvPr/>
          </p:nvSpPr>
          <p:spPr bwMode="auto">
            <a:xfrm>
              <a:off x="250825" y="3835502"/>
              <a:ext cx="8642350" cy="969919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643817-87C6-422F-860B-55ADD21C55BC}"/>
                </a:ext>
              </a:extLst>
            </p:cNvPr>
            <p:cNvSpPr txBox="1"/>
            <p:nvPr/>
          </p:nvSpPr>
          <p:spPr>
            <a:xfrm>
              <a:off x="2147895" y="3870207"/>
              <a:ext cx="4848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Empirie und Forschungsdesign 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41027B-C211-4AFE-A29D-DBBC4748CFDD}"/>
              </a:ext>
            </a:extLst>
          </p:cNvPr>
          <p:cNvGrpSpPr/>
          <p:nvPr/>
        </p:nvGrpSpPr>
        <p:grpSpPr>
          <a:xfrm>
            <a:off x="293305" y="1141815"/>
            <a:ext cx="8642350" cy="969919"/>
            <a:chOff x="293305" y="1141815"/>
            <a:chExt cx="8642350" cy="96991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C017214-B4C2-49C4-8982-971372EA1224}"/>
                </a:ext>
              </a:extLst>
            </p:cNvPr>
            <p:cNvSpPr/>
            <p:nvPr/>
          </p:nvSpPr>
          <p:spPr bwMode="auto">
            <a:xfrm>
              <a:off x="293305" y="1141815"/>
              <a:ext cx="8642350" cy="969919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D3390B3-D5C0-483E-82FC-A06D8EB4FD69}"/>
                </a:ext>
              </a:extLst>
            </p:cNvPr>
            <p:cNvSpPr txBox="1"/>
            <p:nvPr/>
          </p:nvSpPr>
          <p:spPr>
            <a:xfrm>
              <a:off x="2147895" y="1339761"/>
              <a:ext cx="4848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Theorie und Hypothesen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B0C421-03DE-4172-846F-821997C9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Eine Einfache Forschungssituation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532663-13A4-44FE-97B5-3C999CD59286}"/>
              </a:ext>
            </a:extLst>
          </p:cNvPr>
          <p:cNvGrpSpPr/>
          <p:nvPr/>
        </p:nvGrpSpPr>
        <p:grpSpPr>
          <a:xfrm>
            <a:off x="1377867" y="1303728"/>
            <a:ext cx="6388266" cy="707886"/>
            <a:chOff x="1448399" y="3221176"/>
            <a:chExt cx="6388266" cy="70788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A77E3E5-12AD-43AE-ACA1-760D7ACB82FC}"/>
                </a:ext>
              </a:extLst>
            </p:cNvPr>
            <p:cNvGrpSpPr/>
            <p:nvPr/>
          </p:nvGrpSpPr>
          <p:grpSpPr>
            <a:xfrm>
              <a:off x="1974505" y="3221176"/>
              <a:ext cx="5862160" cy="707886"/>
              <a:chOff x="1974505" y="3221176"/>
              <a:chExt cx="5862160" cy="707886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C5D4F73-9B59-4B59-B1C5-432C42306680}"/>
                  </a:ext>
                </a:extLst>
              </p:cNvPr>
              <p:cNvCxnSpPr>
                <a:cxnSpLocks/>
                <a:stCxn id="10" idx="3"/>
                <a:endCxn id="9" idx="1"/>
              </p:cNvCxnSpPr>
              <p:nvPr/>
            </p:nvCxnSpPr>
            <p:spPr bwMode="auto">
              <a:xfrm>
                <a:off x="1974505" y="3575119"/>
                <a:ext cx="5421014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23BC92-A775-4421-925C-345D9A39B2FE}"/>
                  </a:ext>
                </a:extLst>
              </p:cNvPr>
              <p:cNvSpPr txBox="1"/>
              <p:nvPr/>
            </p:nvSpPr>
            <p:spPr>
              <a:xfrm>
                <a:off x="7395519" y="3221176"/>
                <a:ext cx="44114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/>
                  <a:t>Y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B975BD-268F-4C41-986D-CB85B79E942A}"/>
                </a:ext>
              </a:extLst>
            </p:cNvPr>
            <p:cNvSpPr txBox="1"/>
            <p:nvPr/>
          </p:nvSpPr>
          <p:spPr>
            <a:xfrm>
              <a:off x="1448399" y="3221176"/>
              <a:ext cx="5261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/>
                <a:t>X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449DDD-9D9F-4743-BC52-B646F0150CFE}"/>
              </a:ext>
            </a:extLst>
          </p:cNvPr>
          <p:cNvCxnSpPr>
            <a:cxnSpLocks/>
            <a:endCxn id="25" idx="0"/>
          </p:cNvCxnSpPr>
          <p:nvPr/>
        </p:nvCxnSpPr>
        <p:spPr bwMode="auto">
          <a:xfrm flipH="1">
            <a:off x="1612867" y="1910937"/>
            <a:ext cx="28053" cy="19592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1E2B35-42E1-4EC0-9A5C-26D1B4B35300}"/>
              </a:ext>
            </a:extLst>
          </p:cNvPr>
          <p:cNvCxnSpPr>
            <a:cxnSpLocks/>
          </p:cNvCxnSpPr>
          <p:nvPr/>
        </p:nvCxnSpPr>
        <p:spPr bwMode="auto">
          <a:xfrm>
            <a:off x="7547150" y="1910937"/>
            <a:ext cx="1" cy="21050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73D825-99D7-458E-B64B-5B9386128B73}"/>
              </a:ext>
            </a:extLst>
          </p:cNvPr>
          <p:cNvGrpSpPr/>
          <p:nvPr/>
        </p:nvGrpSpPr>
        <p:grpSpPr>
          <a:xfrm>
            <a:off x="1377867" y="3870207"/>
            <a:ext cx="6388266" cy="707886"/>
            <a:chOff x="1448399" y="3221176"/>
            <a:chExt cx="6388266" cy="70788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C5BF921-37E3-4899-A32F-9B042CE18A3D}"/>
                </a:ext>
              </a:extLst>
            </p:cNvPr>
            <p:cNvGrpSpPr/>
            <p:nvPr/>
          </p:nvGrpSpPr>
          <p:grpSpPr>
            <a:xfrm>
              <a:off x="1918399" y="3221176"/>
              <a:ext cx="5918266" cy="707886"/>
              <a:chOff x="1918399" y="3221176"/>
              <a:chExt cx="5918266" cy="707886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DA3BB56-DBEA-44A2-83B8-143BC97802E9}"/>
                  </a:ext>
                </a:extLst>
              </p:cNvPr>
              <p:cNvCxnSpPr>
                <a:cxnSpLocks/>
                <a:stCxn id="25" idx="3"/>
                <a:endCxn id="27" idx="1"/>
              </p:cNvCxnSpPr>
              <p:nvPr/>
            </p:nvCxnSpPr>
            <p:spPr bwMode="auto">
              <a:xfrm>
                <a:off x="1918399" y="3575119"/>
                <a:ext cx="547712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6CB2DB4-A0F0-4643-B7FB-7E5A3305DA5C}"/>
                  </a:ext>
                </a:extLst>
              </p:cNvPr>
              <p:cNvSpPr txBox="1"/>
              <p:nvPr/>
            </p:nvSpPr>
            <p:spPr>
              <a:xfrm>
                <a:off x="7395519" y="3221176"/>
                <a:ext cx="44114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/>
                  <a:t>b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D31B40-C193-40B9-BA65-052C191FD8BB}"/>
                </a:ext>
              </a:extLst>
            </p:cNvPr>
            <p:cNvSpPr txBox="1"/>
            <p:nvPr/>
          </p:nvSpPr>
          <p:spPr>
            <a:xfrm>
              <a:off x="1448399" y="3221176"/>
              <a:ext cx="470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48023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CD81-886F-4192-AFE0-D840226FA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(Sehr) Vielfältig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C18C40-D92F-44C7-BFD8-3FA08D6AB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8136" y="1031875"/>
            <a:ext cx="6327727" cy="364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215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ADF90-C847-4C8B-A279-EB4ACB24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(Viel)mehr später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A11555-7747-47F4-9A2F-334E235FB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4" y="1254435"/>
            <a:ext cx="4732403" cy="35693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21C8EA-FD9B-4849-A2FC-70FADACA8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855" y="3468961"/>
            <a:ext cx="5069145" cy="13548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9E0AE90-D5F5-4F5A-935E-D661D6816F0B}"/>
              </a:ext>
            </a:extLst>
          </p:cNvPr>
          <p:cNvSpPr/>
          <p:nvPr/>
        </p:nvSpPr>
        <p:spPr bwMode="auto">
          <a:xfrm>
            <a:off x="4267201" y="1460635"/>
            <a:ext cx="428977" cy="3222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8549CB-EFD2-4E36-8CA8-61235697191B}"/>
              </a:ext>
            </a:extLst>
          </p:cNvPr>
          <p:cNvSpPr/>
          <p:nvPr/>
        </p:nvSpPr>
        <p:spPr bwMode="auto">
          <a:xfrm>
            <a:off x="4267200" y="2781435"/>
            <a:ext cx="428977" cy="3222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9CD261-226E-4C42-A785-26594C6D9037}"/>
              </a:ext>
            </a:extLst>
          </p:cNvPr>
          <p:cNvSpPr/>
          <p:nvPr/>
        </p:nvSpPr>
        <p:spPr bwMode="auto">
          <a:xfrm>
            <a:off x="8257823" y="3870812"/>
            <a:ext cx="479777" cy="36816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15399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1409-71FF-408F-9833-9BEFEB5F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Datenquellen und Datenerhebung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F2833D-2956-4478-9188-CB64AFF2A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Expertenbefragungen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Qualitative Beobachtungen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Inhalts – und Dokumentenanalysen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Quantitative Datenerhebung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Umfrageforschung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Sekundäranalysen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Meta-Analysen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520817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F2E9-AFB3-4F26-AC6B-81A5AE8E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Reflektionen und Zusammenfassung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E8EE9-414E-4CD5-BCA0-58B78ED5F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Viele Fragen der Politikwissenschaft implizit oder explizit kausal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Kausalität zeigen ist schwer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Theorien sind wichtig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Forschungsdesign(s) beziehen sich auf die zu testende Theorie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Reflektion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Was ist mein kausales Model?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Auf welcher Ebene bewegt es sich? </a:t>
            </a: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dirty="0"/>
              <a:t>Welche „Gefahren“ gibt es für das Model?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833540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Vorlesung_15080_17.10.13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115</Words>
  <Application>Microsoft Office PowerPoint</Application>
  <PresentationFormat>On-screen Show (16:9)</PresentationFormat>
  <Paragraphs>38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Verdana</vt:lpstr>
      <vt:lpstr>Vorlesung_15080_17.10.13</vt:lpstr>
      <vt:lpstr>Forschungsdesigns im Überblick</vt:lpstr>
      <vt:lpstr>Der Idealisierte Forschungsprozess </vt:lpstr>
      <vt:lpstr>Eine Einfache Forschungssituation </vt:lpstr>
      <vt:lpstr>(Sehr) Vielfältig</vt:lpstr>
      <vt:lpstr>(Viel)mehr später </vt:lpstr>
      <vt:lpstr>Datenquellen und Datenerhebung </vt:lpstr>
      <vt:lpstr>Reflektionen und Zusammenfassung </vt:lpstr>
    </vt:vector>
  </TitlesOfParts>
  <Company>Freie Universitaet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15080 „Einführung in das Regierungssystem Deutschlands“    Prof. Dr. Sabine Kropp</dc:title>
  <dc:creator>Kropp, Sabine</dc:creator>
  <dc:description>Version 0.9, 10.11.2005</dc:description>
  <cp:lastModifiedBy>C C</cp:lastModifiedBy>
  <cp:revision>525</cp:revision>
  <cp:lastPrinted>2015-10-12T07:54:51Z</cp:lastPrinted>
  <dcterms:created xsi:type="dcterms:W3CDTF">2013-10-17T07:50:24Z</dcterms:created>
  <dcterms:modified xsi:type="dcterms:W3CDTF">2020-11-12T12:19:10Z</dcterms:modified>
</cp:coreProperties>
</file>