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02" r:id="rId2"/>
    <p:sldMasterId id="2147483709" r:id="rId3"/>
  </p:sldMasterIdLst>
  <p:notesMasterIdLst>
    <p:notesMasterId r:id="rId19"/>
  </p:notesMasterIdLst>
  <p:handoutMasterIdLst>
    <p:handoutMasterId r:id="rId20"/>
  </p:handoutMasterIdLst>
  <p:sldIdLst>
    <p:sldId id="389" r:id="rId4"/>
    <p:sldId id="438" r:id="rId5"/>
    <p:sldId id="439" r:id="rId6"/>
    <p:sldId id="440" r:id="rId7"/>
    <p:sldId id="401" r:id="rId8"/>
    <p:sldId id="441" r:id="rId9"/>
    <p:sldId id="424" r:id="rId10"/>
    <p:sldId id="426" r:id="rId11"/>
    <p:sldId id="442" r:id="rId12"/>
    <p:sldId id="259" r:id="rId13"/>
    <p:sldId id="258" r:id="rId14"/>
    <p:sldId id="260" r:id="rId15"/>
    <p:sldId id="432" r:id="rId16"/>
    <p:sldId id="392" r:id="rId17"/>
    <p:sldId id="430" r:id="rId18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A386-CA39-4648-B196-3D13426828E2}" v="6" dt="2023-04-18T08:08:46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5890" autoAdjust="0"/>
  </p:normalViewPr>
  <p:slideViewPr>
    <p:cSldViewPr snapToGrid="0">
      <p:cViewPr varScale="1">
        <p:scale>
          <a:sx n="90" d="100"/>
          <a:sy n="90" d="100"/>
        </p:scale>
        <p:origin x="581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956DB157-29FF-4F98-8DBA-9ACA00D82E0E}"/>
    <pc:docChg chg="undo custSel addSld delSld modSld sldOrd">
      <pc:chgData name="C C" userId="58c016da926720ee" providerId="LiveId" clId="{956DB157-29FF-4F98-8DBA-9ACA00D82E0E}" dt="2023-04-16T16:45:18.436" v="2094" actId="403"/>
      <pc:docMkLst>
        <pc:docMk/>
      </pc:docMkLst>
      <pc:sldChg chg="modSp mod">
        <pc:chgData name="C C" userId="58c016da926720ee" providerId="LiveId" clId="{956DB157-29FF-4F98-8DBA-9ACA00D82E0E}" dt="2023-04-16T16:02:45.023" v="164"/>
        <pc:sldMkLst>
          <pc:docMk/>
          <pc:sldMk cId="3533300035" sldId="257"/>
        </pc:sldMkLst>
        <pc:spChg chg="mod">
          <ac:chgData name="C C" userId="58c016da926720ee" providerId="LiveId" clId="{956DB157-29FF-4F98-8DBA-9ACA00D82E0E}" dt="2023-04-16T16:02:45.023" v="164"/>
          <ac:spMkLst>
            <pc:docMk/>
            <pc:sldMk cId="3533300035" sldId="257"/>
            <ac:spMk id="5" creationId="{5B5A2214-0261-4489-8A63-55817E9128D8}"/>
          </ac:spMkLst>
        </pc:spChg>
      </pc:sldChg>
      <pc:sldChg chg="modSp mod">
        <pc:chgData name="C C" userId="58c016da926720ee" providerId="LiveId" clId="{956DB157-29FF-4F98-8DBA-9ACA00D82E0E}" dt="2023-04-16T16:01:20.924" v="2" actId="6549"/>
        <pc:sldMkLst>
          <pc:docMk/>
          <pc:sldMk cId="0" sldId="389"/>
        </pc:sldMkLst>
        <pc:spChg chg="mod">
          <ac:chgData name="C C" userId="58c016da926720ee" providerId="LiveId" clId="{956DB157-29FF-4F98-8DBA-9ACA00D82E0E}" dt="2023-04-16T16:01:20.924" v="2" actId="6549"/>
          <ac:spMkLst>
            <pc:docMk/>
            <pc:sldMk cId="0" sldId="389"/>
            <ac:spMk id="4098" creationId="{00000000-0000-0000-0000-000000000000}"/>
          </ac:spMkLst>
        </pc:spChg>
      </pc:sldChg>
      <pc:sldChg chg="modSp mod">
        <pc:chgData name="C C" userId="58c016da926720ee" providerId="LiveId" clId="{956DB157-29FF-4F98-8DBA-9ACA00D82E0E}" dt="2023-04-16T16:20:58.621" v="863" actId="313"/>
        <pc:sldMkLst>
          <pc:docMk/>
          <pc:sldMk cId="304734020" sldId="390"/>
        </pc:sldMkLst>
        <pc:spChg chg="mod">
          <ac:chgData name="C C" userId="58c016da926720ee" providerId="LiveId" clId="{956DB157-29FF-4F98-8DBA-9ACA00D82E0E}" dt="2023-04-16T16:20:58.621" v="863" actId="313"/>
          <ac:spMkLst>
            <pc:docMk/>
            <pc:sldMk cId="304734020" sldId="390"/>
            <ac:spMk id="3" creationId="{00000000-0000-0000-0000-000000000000}"/>
          </ac:spMkLst>
        </pc:spChg>
      </pc:sldChg>
      <pc:sldChg chg="addSp delSp modSp mod modClrScheme chgLayout">
        <pc:chgData name="C C" userId="58c016da926720ee" providerId="LiveId" clId="{956DB157-29FF-4F98-8DBA-9ACA00D82E0E}" dt="2023-04-16T16:13:57.079" v="516" actId="700"/>
        <pc:sldMkLst>
          <pc:docMk/>
          <pc:sldMk cId="1721971148" sldId="391"/>
        </pc:sldMkLst>
        <pc:spChg chg="mod ord">
          <ac:chgData name="C C" userId="58c016da926720ee" providerId="LiveId" clId="{956DB157-29FF-4F98-8DBA-9ACA00D82E0E}" dt="2023-04-16T16:13:57.079" v="516" actId="700"/>
          <ac:spMkLst>
            <pc:docMk/>
            <pc:sldMk cId="1721971148" sldId="391"/>
            <ac:spMk id="2" creationId="{00000000-0000-0000-0000-000000000000}"/>
          </ac:spMkLst>
        </pc:spChg>
        <pc:spChg chg="mod ord">
          <ac:chgData name="C C" userId="58c016da926720ee" providerId="LiveId" clId="{956DB157-29FF-4F98-8DBA-9ACA00D82E0E}" dt="2023-04-16T16:13:57.079" v="516" actId="700"/>
          <ac:spMkLst>
            <pc:docMk/>
            <pc:sldMk cId="1721971148" sldId="391"/>
            <ac:spMk id="3" creationId="{00000000-0000-0000-0000-000000000000}"/>
          </ac:spMkLst>
        </pc:spChg>
        <pc:spChg chg="add del mod ord">
          <ac:chgData name="C C" userId="58c016da926720ee" providerId="LiveId" clId="{956DB157-29FF-4F98-8DBA-9ACA00D82E0E}" dt="2023-04-16T16:13:57.079" v="516" actId="700"/>
          <ac:spMkLst>
            <pc:docMk/>
            <pc:sldMk cId="1721971148" sldId="391"/>
            <ac:spMk id="4" creationId="{64A718C0-3330-6447-522C-C8E13B87B096}"/>
          </ac:spMkLst>
        </pc:spChg>
      </pc:sldChg>
      <pc:sldChg chg="modSp mod">
        <pc:chgData name="C C" userId="58c016da926720ee" providerId="LiveId" clId="{956DB157-29FF-4F98-8DBA-9ACA00D82E0E}" dt="2023-04-16T16:26:18.627" v="934" actId="5793"/>
        <pc:sldMkLst>
          <pc:docMk/>
          <pc:sldMk cId="1287846668" sldId="392"/>
        </pc:sldMkLst>
        <pc:spChg chg="mod">
          <ac:chgData name="C C" userId="58c016da926720ee" providerId="LiveId" clId="{956DB157-29FF-4F98-8DBA-9ACA00D82E0E}" dt="2023-04-16T16:26:18.627" v="934" actId="5793"/>
          <ac:spMkLst>
            <pc:docMk/>
            <pc:sldMk cId="1287846668" sldId="392"/>
            <ac:spMk id="3" creationId="{00000000-0000-0000-0000-000000000000}"/>
          </ac:spMkLst>
        </pc:spChg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2952227195" sldId="393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597734398" sldId="394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3245235562" sldId="395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1270908144" sldId="396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1108036794" sldId="398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4220454299" sldId="399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1818550125" sldId="402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2755674061" sldId="403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1547314194" sldId="405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3423039718" sldId="406"/>
        </pc:sldMkLst>
      </pc:sldChg>
      <pc:sldChg chg="modSp mod">
        <pc:chgData name="C C" userId="58c016da926720ee" providerId="LiveId" clId="{956DB157-29FF-4F98-8DBA-9ACA00D82E0E}" dt="2023-04-16T16:01:57.588" v="117" actId="20577"/>
        <pc:sldMkLst>
          <pc:docMk/>
          <pc:sldMk cId="1978773447" sldId="416"/>
        </pc:sldMkLst>
        <pc:spChg chg="mod">
          <ac:chgData name="C C" userId="58c016da926720ee" providerId="LiveId" clId="{956DB157-29FF-4F98-8DBA-9ACA00D82E0E}" dt="2023-04-16T16:01:57.588" v="117" actId="20577"/>
          <ac:spMkLst>
            <pc:docMk/>
            <pc:sldMk cId="1978773447" sldId="416"/>
            <ac:spMk id="3" creationId="{5C07815A-E060-4191-9240-AD4D87886E72}"/>
          </ac:spMkLst>
        </pc:spChg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2319426593" sldId="425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1972174753" sldId="426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712180384" sldId="427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2809186413" sldId="428"/>
        </pc:sldMkLst>
      </pc:sldChg>
      <pc:sldChg chg="addSp delSp modSp add del mod ord">
        <pc:chgData name="C C" userId="58c016da926720ee" providerId="LiveId" clId="{956DB157-29FF-4F98-8DBA-9ACA00D82E0E}" dt="2023-04-16T16:07:16.129" v="353" actId="47"/>
        <pc:sldMkLst>
          <pc:docMk/>
          <pc:sldMk cId="3232343749" sldId="429"/>
        </pc:sldMkLst>
        <pc:spChg chg="mod">
          <ac:chgData name="C C" userId="58c016da926720ee" providerId="LiveId" clId="{956DB157-29FF-4F98-8DBA-9ACA00D82E0E}" dt="2023-04-16T16:05:11.467" v="346" actId="20577"/>
          <ac:spMkLst>
            <pc:docMk/>
            <pc:sldMk cId="3232343749" sldId="429"/>
            <ac:spMk id="4" creationId="{C3791FE8-D0F5-8241-98E7-02FBF0668CDF}"/>
          </ac:spMkLst>
        </pc:spChg>
        <pc:picChg chg="add mod ord">
          <ac:chgData name="C C" userId="58c016da926720ee" providerId="LiveId" clId="{956DB157-29FF-4F98-8DBA-9ACA00D82E0E}" dt="2023-04-16T16:06:44.233" v="351" actId="26606"/>
          <ac:picMkLst>
            <pc:docMk/>
            <pc:sldMk cId="3232343749" sldId="429"/>
            <ac:picMk id="3" creationId="{DEB38DE0-79BA-8A0B-9802-7069227387B6}"/>
          </ac:picMkLst>
        </pc:picChg>
        <pc:picChg chg="add mod ord">
          <ac:chgData name="C C" userId="58c016da926720ee" providerId="LiveId" clId="{956DB157-29FF-4F98-8DBA-9ACA00D82E0E}" dt="2023-04-16T16:06:44.233" v="351" actId="26606"/>
          <ac:picMkLst>
            <pc:docMk/>
            <pc:sldMk cId="3232343749" sldId="429"/>
            <ac:picMk id="6" creationId="{351AB9D4-5035-617E-1CCF-5108C27DCDEC}"/>
          </ac:picMkLst>
        </pc:picChg>
        <pc:picChg chg="mod">
          <ac:chgData name="C C" userId="58c016da926720ee" providerId="LiveId" clId="{956DB157-29FF-4F98-8DBA-9ACA00D82E0E}" dt="2023-04-16T16:06:44.233" v="351" actId="26606"/>
          <ac:picMkLst>
            <pc:docMk/>
            <pc:sldMk cId="3232343749" sldId="429"/>
            <ac:picMk id="7" creationId="{983272E3-F56D-D782-BDEE-AF104398F82B}"/>
          </ac:picMkLst>
        </pc:picChg>
        <pc:picChg chg="del">
          <ac:chgData name="C C" userId="58c016da926720ee" providerId="LiveId" clId="{956DB157-29FF-4F98-8DBA-9ACA00D82E0E}" dt="2023-04-16T16:05:30.508" v="348" actId="478"/>
          <ac:picMkLst>
            <pc:docMk/>
            <pc:sldMk cId="3232343749" sldId="429"/>
            <ac:picMk id="9" creationId="{7BFB861B-77D9-243D-684B-8C29C85AF03D}"/>
          </ac:picMkLst>
        </pc:picChg>
        <pc:picChg chg="mod">
          <ac:chgData name="C C" userId="58c016da926720ee" providerId="LiveId" clId="{956DB157-29FF-4F98-8DBA-9ACA00D82E0E}" dt="2023-04-16T16:06:44.233" v="351" actId="26606"/>
          <ac:picMkLst>
            <pc:docMk/>
            <pc:sldMk cId="3232343749" sldId="429"/>
            <ac:picMk id="11" creationId="{47E2F514-5BF5-EA5C-7E3F-CA275A4ED60C}"/>
          </ac:picMkLst>
        </pc:picChg>
        <pc:picChg chg="del">
          <ac:chgData name="C C" userId="58c016da926720ee" providerId="LiveId" clId="{956DB157-29FF-4F98-8DBA-9ACA00D82E0E}" dt="2023-04-16T16:05:28.244" v="347" actId="478"/>
          <ac:picMkLst>
            <pc:docMk/>
            <pc:sldMk cId="3232343749" sldId="429"/>
            <ac:picMk id="13" creationId="{3CA74795-C13A-4109-A095-00438DCD8DED}"/>
          </ac:picMkLst>
        </pc:picChg>
        <pc:picChg chg="mod">
          <ac:chgData name="C C" userId="58c016da926720ee" providerId="LiveId" clId="{956DB157-29FF-4F98-8DBA-9ACA00D82E0E}" dt="2023-04-16T16:06:44.233" v="351" actId="26606"/>
          <ac:picMkLst>
            <pc:docMk/>
            <pc:sldMk cId="3232343749" sldId="429"/>
            <ac:picMk id="4098" creationId="{ABD5C905-2492-4F33-9FD7-FB792A9AEA86}"/>
          </ac:picMkLst>
        </pc:picChg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4049705087" sldId="429"/>
        </pc:sldMkLst>
      </pc:sldChg>
      <pc:sldChg chg="add">
        <pc:chgData name="C C" userId="58c016da926720ee" providerId="LiveId" clId="{956DB157-29FF-4F98-8DBA-9ACA00D82E0E}" dt="2023-04-16T16:06:50.398" v="352"/>
        <pc:sldMkLst>
          <pc:docMk/>
          <pc:sldMk cId="1751272331" sldId="430"/>
        </pc:sldMkLst>
      </pc:sldChg>
      <pc:sldChg chg="del">
        <pc:chgData name="C C" userId="58c016da926720ee" providerId="LiveId" clId="{956DB157-29FF-4F98-8DBA-9ACA00D82E0E}" dt="2023-04-16T16:02:15.247" v="119" actId="47"/>
        <pc:sldMkLst>
          <pc:docMk/>
          <pc:sldMk cId="3122993117" sldId="430"/>
        </pc:sldMkLst>
      </pc:sldChg>
      <pc:sldChg chg="addSp delSp modSp add mod modClrScheme chgLayout">
        <pc:chgData name="C C" userId="58c016da926720ee" providerId="LiveId" clId="{956DB157-29FF-4F98-8DBA-9ACA00D82E0E}" dt="2023-04-16T16:20:03.399" v="725" actId="26606"/>
        <pc:sldMkLst>
          <pc:docMk/>
          <pc:sldMk cId="2509366300" sldId="431"/>
        </pc:sldMkLst>
        <pc:spChg chg="add mod">
          <ac:chgData name="C C" userId="58c016da926720ee" providerId="LiveId" clId="{956DB157-29FF-4F98-8DBA-9ACA00D82E0E}" dt="2023-04-16T16:09:42.764" v="358" actId="571"/>
          <ac:spMkLst>
            <pc:docMk/>
            <pc:sldMk cId="2509366300" sldId="431"/>
            <ac:spMk id="2" creationId="{DEE46A8D-2B89-1F02-0057-B30FAB8BCABB}"/>
          </ac:spMkLst>
        </pc:spChg>
        <pc:spChg chg="mod ord">
          <ac:chgData name="C C" userId="58c016da926720ee" providerId="LiveId" clId="{956DB157-29FF-4F98-8DBA-9ACA00D82E0E}" dt="2023-04-16T16:12:57.018" v="368" actId="26606"/>
          <ac:spMkLst>
            <pc:docMk/>
            <pc:sldMk cId="2509366300" sldId="431"/>
            <ac:spMk id="4" creationId="{C3791FE8-D0F5-8241-98E7-02FBF0668CDF}"/>
          </ac:spMkLst>
        </pc:spChg>
        <pc:picChg chg="del">
          <ac:chgData name="C C" userId="58c016da926720ee" providerId="LiveId" clId="{956DB157-29FF-4F98-8DBA-9ACA00D82E0E}" dt="2023-04-16T16:09:44.395" v="359" actId="478"/>
          <ac:picMkLst>
            <pc:docMk/>
            <pc:sldMk cId="2509366300" sldId="431"/>
            <ac:picMk id="3" creationId="{DEB38DE0-79BA-8A0B-9802-7069227387B6}"/>
          </ac:picMkLst>
        </pc:picChg>
        <pc:picChg chg="del">
          <ac:chgData name="C C" userId="58c016da926720ee" providerId="LiveId" clId="{956DB157-29FF-4F98-8DBA-9ACA00D82E0E}" dt="2023-04-16T16:09:36.891" v="355" actId="478"/>
          <ac:picMkLst>
            <pc:docMk/>
            <pc:sldMk cId="2509366300" sldId="431"/>
            <ac:picMk id="6" creationId="{351AB9D4-5035-617E-1CCF-5108C27DCDEC}"/>
          </ac:picMkLst>
        </pc:picChg>
        <pc:picChg chg="del">
          <ac:chgData name="C C" userId="58c016da926720ee" providerId="LiveId" clId="{956DB157-29FF-4F98-8DBA-9ACA00D82E0E}" dt="2023-04-16T16:09:44.395" v="359" actId="478"/>
          <ac:picMkLst>
            <pc:docMk/>
            <pc:sldMk cId="2509366300" sldId="431"/>
            <ac:picMk id="7" creationId="{983272E3-F56D-D782-BDEE-AF104398F82B}"/>
          </ac:picMkLst>
        </pc:picChg>
        <pc:picChg chg="add mod ord">
          <ac:chgData name="C C" userId="58c016da926720ee" providerId="LiveId" clId="{956DB157-29FF-4F98-8DBA-9ACA00D82E0E}" dt="2023-04-16T16:20:03.399" v="725" actId="26606"/>
          <ac:picMkLst>
            <pc:docMk/>
            <pc:sldMk cId="2509366300" sldId="431"/>
            <ac:picMk id="8" creationId="{A2EF04F8-40FC-76AD-75E7-05E7BC18ECDA}"/>
          </ac:picMkLst>
        </pc:picChg>
        <pc:picChg chg="add mod ord">
          <ac:chgData name="C C" userId="58c016da926720ee" providerId="LiveId" clId="{956DB157-29FF-4F98-8DBA-9ACA00D82E0E}" dt="2023-04-16T16:20:03.399" v="725" actId="26606"/>
          <ac:picMkLst>
            <pc:docMk/>
            <pc:sldMk cId="2509366300" sldId="431"/>
            <ac:picMk id="10" creationId="{38AD2577-54FC-12C2-221F-33E00D10F2EA}"/>
          </ac:picMkLst>
        </pc:picChg>
        <pc:picChg chg="del">
          <ac:chgData name="C C" userId="58c016da926720ee" providerId="LiveId" clId="{956DB157-29FF-4F98-8DBA-9ACA00D82E0E}" dt="2023-04-16T16:09:39" v="356" actId="478"/>
          <ac:picMkLst>
            <pc:docMk/>
            <pc:sldMk cId="2509366300" sldId="431"/>
            <ac:picMk id="11" creationId="{47E2F514-5BF5-EA5C-7E3F-CA275A4ED60C}"/>
          </ac:picMkLst>
        </pc:picChg>
        <pc:picChg chg="add mod ord">
          <ac:chgData name="C C" userId="58c016da926720ee" providerId="LiveId" clId="{956DB157-29FF-4F98-8DBA-9ACA00D82E0E}" dt="2023-04-16T16:20:03.399" v="725" actId="26606"/>
          <ac:picMkLst>
            <pc:docMk/>
            <pc:sldMk cId="2509366300" sldId="431"/>
            <ac:picMk id="1026" creationId="{191130A6-2407-3F9C-99CF-3507B1E79C27}"/>
          </ac:picMkLst>
        </pc:picChg>
        <pc:picChg chg="add mod">
          <ac:chgData name="C C" userId="58c016da926720ee" providerId="LiveId" clId="{956DB157-29FF-4F98-8DBA-9ACA00D82E0E}" dt="2023-04-16T16:20:03.399" v="725" actId="26606"/>
          <ac:picMkLst>
            <pc:docMk/>
            <pc:sldMk cId="2509366300" sldId="431"/>
            <ac:picMk id="1028" creationId="{1458058B-D211-25C0-2899-8AEC98B714C4}"/>
          </ac:picMkLst>
        </pc:picChg>
        <pc:picChg chg="add mod ord">
          <ac:chgData name="C C" userId="58c016da926720ee" providerId="LiveId" clId="{956DB157-29FF-4F98-8DBA-9ACA00D82E0E}" dt="2023-04-16T16:20:03.399" v="725" actId="26606"/>
          <ac:picMkLst>
            <pc:docMk/>
            <pc:sldMk cId="2509366300" sldId="431"/>
            <ac:picMk id="1030" creationId="{7600A98F-0EC4-DECD-8B42-75B7692E94F7}"/>
          </ac:picMkLst>
        </pc:picChg>
        <pc:picChg chg="del">
          <ac:chgData name="C C" userId="58c016da926720ee" providerId="LiveId" clId="{956DB157-29FF-4F98-8DBA-9ACA00D82E0E}" dt="2023-04-16T16:09:39" v="356" actId="478"/>
          <ac:picMkLst>
            <pc:docMk/>
            <pc:sldMk cId="2509366300" sldId="431"/>
            <ac:picMk id="4098" creationId="{ABD5C905-2492-4F33-9FD7-FB792A9AEA86}"/>
          </ac:picMkLst>
        </pc:picChg>
      </pc:sldChg>
      <pc:sldChg chg="modSp add mod">
        <pc:chgData name="C C" userId="58c016da926720ee" providerId="LiveId" clId="{956DB157-29FF-4F98-8DBA-9ACA00D82E0E}" dt="2023-04-16T16:26:06.701" v="929" actId="6549"/>
        <pc:sldMkLst>
          <pc:docMk/>
          <pc:sldMk cId="738105315" sldId="432"/>
        </pc:sldMkLst>
        <pc:spChg chg="mod">
          <ac:chgData name="C C" userId="58c016da926720ee" providerId="LiveId" clId="{956DB157-29FF-4F98-8DBA-9ACA00D82E0E}" dt="2023-04-16T16:25:54.259" v="901" actId="20577"/>
          <ac:spMkLst>
            <pc:docMk/>
            <pc:sldMk cId="738105315" sldId="432"/>
            <ac:spMk id="8" creationId="{A67B6EC6-3A28-49C4-AE78-D2532997B2E4}"/>
          </ac:spMkLst>
        </pc:spChg>
        <pc:spChg chg="mod">
          <ac:chgData name="C C" userId="58c016da926720ee" providerId="LiveId" clId="{956DB157-29FF-4F98-8DBA-9ACA00D82E0E}" dt="2023-04-16T16:26:06.701" v="929" actId="6549"/>
          <ac:spMkLst>
            <pc:docMk/>
            <pc:sldMk cId="738105315" sldId="432"/>
            <ac:spMk id="9" creationId="{2469321F-1E79-4B55-B71D-CF2C75FCE3A8}"/>
          </ac:spMkLst>
        </pc:spChg>
      </pc:sldChg>
      <pc:sldChg chg="modSp add mod">
        <pc:chgData name="C C" userId="58c016da926720ee" providerId="LiveId" clId="{956DB157-29FF-4F98-8DBA-9ACA00D82E0E}" dt="2023-04-16T16:40:28.598" v="1292" actId="20577"/>
        <pc:sldMkLst>
          <pc:docMk/>
          <pc:sldMk cId="3252613034" sldId="433"/>
        </pc:sldMkLst>
        <pc:spChg chg="mod">
          <ac:chgData name="C C" userId="58c016da926720ee" providerId="LiveId" clId="{956DB157-29FF-4F98-8DBA-9ACA00D82E0E}" dt="2023-04-16T16:40:28.598" v="1292" actId="20577"/>
          <ac:spMkLst>
            <pc:docMk/>
            <pc:sldMk cId="3252613034" sldId="433"/>
            <ac:spMk id="3" creationId="{00000000-0000-0000-0000-000000000000}"/>
          </ac:spMkLst>
        </pc:spChg>
      </pc:sldChg>
      <pc:sldChg chg="modSp new del mod">
        <pc:chgData name="C C" userId="58c016da926720ee" providerId="LiveId" clId="{956DB157-29FF-4F98-8DBA-9ACA00D82E0E}" dt="2023-04-16T16:34:52.892" v="1063" actId="47"/>
        <pc:sldMkLst>
          <pc:docMk/>
          <pc:sldMk cId="1800066746" sldId="434"/>
        </pc:sldMkLst>
        <pc:spChg chg="mod">
          <ac:chgData name="C C" userId="58c016da926720ee" providerId="LiveId" clId="{956DB157-29FF-4F98-8DBA-9ACA00D82E0E}" dt="2023-04-16T16:32:24.991" v="945" actId="20577"/>
          <ac:spMkLst>
            <pc:docMk/>
            <pc:sldMk cId="1800066746" sldId="434"/>
            <ac:spMk id="2" creationId="{9CA3330B-ABC9-E858-7F13-2CCF33D8198E}"/>
          </ac:spMkLst>
        </pc:spChg>
        <pc:spChg chg="mod">
          <ac:chgData name="C C" userId="58c016da926720ee" providerId="LiveId" clId="{956DB157-29FF-4F98-8DBA-9ACA00D82E0E}" dt="2023-04-16T16:32:42.187" v="950" actId="6549"/>
          <ac:spMkLst>
            <pc:docMk/>
            <pc:sldMk cId="1800066746" sldId="434"/>
            <ac:spMk id="3" creationId="{567A877C-0DCE-905C-C03C-C937D5C6E244}"/>
          </ac:spMkLst>
        </pc:spChg>
      </pc:sldChg>
      <pc:sldChg chg="modSp add mod">
        <pc:chgData name="C C" userId="58c016da926720ee" providerId="LiveId" clId="{956DB157-29FF-4F98-8DBA-9ACA00D82E0E}" dt="2023-04-16T16:35:57.808" v="1087" actId="403"/>
        <pc:sldMkLst>
          <pc:docMk/>
          <pc:sldMk cId="2443376967" sldId="435"/>
        </pc:sldMkLst>
        <pc:spChg chg="mod">
          <ac:chgData name="C C" userId="58c016da926720ee" providerId="LiveId" clId="{956DB157-29FF-4F98-8DBA-9ACA00D82E0E}" dt="2023-04-16T16:33:18.158" v="973" actId="20577"/>
          <ac:spMkLst>
            <pc:docMk/>
            <pc:sldMk cId="2443376967" sldId="435"/>
            <ac:spMk id="2" creationId="{00000000-0000-0000-0000-000000000000}"/>
          </ac:spMkLst>
        </pc:spChg>
        <pc:spChg chg="mod">
          <ac:chgData name="C C" userId="58c016da926720ee" providerId="LiveId" clId="{956DB157-29FF-4F98-8DBA-9ACA00D82E0E}" dt="2023-04-16T16:35:57.808" v="1087" actId="403"/>
          <ac:spMkLst>
            <pc:docMk/>
            <pc:sldMk cId="2443376967" sldId="435"/>
            <ac:spMk id="3" creationId="{00000000-0000-0000-0000-000000000000}"/>
          </ac:spMkLst>
        </pc:spChg>
      </pc:sldChg>
      <pc:sldChg chg="modSp add del mod">
        <pc:chgData name="C C" userId="58c016da926720ee" providerId="LiveId" clId="{956DB157-29FF-4F98-8DBA-9ACA00D82E0E}" dt="2023-04-16T16:35:04.644" v="1071" actId="47"/>
        <pc:sldMkLst>
          <pc:docMk/>
          <pc:sldMk cId="2763360008" sldId="436"/>
        </pc:sldMkLst>
        <pc:spChg chg="mod">
          <ac:chgData name="C C" userId="58c016da926720ee" providerId="LiveId" clId="{956DB157-29FF-4F98-8DBA-9ACA00D82E0E}" dt="2023-04-16T16:35:02.842" v="1070" actId="20577"/>
          <ac:spMkLst>
            <pc:docMk/>
            <pc:sldMk cId="2763360008" sldId="436"/>
            <ac:spMk id="2" creationId="{00000000-0000-0000-0000-000000000000}"/>
          </ac:spMkLst>
        </pc:spChg>
      </pc:sldChg>
      <pc:sldChg chg="modSp add del mod">
        <pc:chgData name="C C" userId="58c016da926720ee" providerId="LiveId" clId="{956DB157-29FF-4F98-8DBA-9ACA00D82E0E}" dt="2023-04-16T16:39:22.141" v="1102" actId="47"/>
        <pc:sldMkLst>
          <pc:docMk/>
          <pc:sldMk cId="2871001327" sldId="436"/>
        </pc:sldMkLst>
        <pc:spChg chg="mod">
          <ac:chgData name="C C" userId="58c016da926720ee" providerId="LiveId" clId="{956DB157-29FF-4F98-8DBA-9ACA00D82E0E}" dt="2023-04-16T16:39:16.335" v="1098" actId="20577"/>
          <ac:spMkLst>
            <pc:docMk/>
            <pc:sldMk cId="2871001327" sldId="436"/>
            <ac:spMk id="2" creationId="{00000000-0000-0000-0000-000000000000}"/>
          </ac:spMkLst>
        </pc:spChg>
      </pc:sldChg>
      <pc:sldChg chg="modSp add mod ord">
        <pc:chgData name="C C" userId="58c016da926720ee" providerId="LiveId" clId="{956DB157-29FF-4F98-8DBA-9ACA00D82E0E}" dt="2023-04-16T16:45:18.436" v="2094" actId="403"/>
        <pc:sldMkLst>
          <pc:docMk/>
          <pc:sldMk cId="186448843" sldId="437"/>
        </pc:sldMkLst>
        <pc:spChg chg="mod">
          <ac:chgData name="C C" userId="58c016da926720ee" providerId="LiveId" clId="{956DB157-29FF-4F98-8DBA-9ACA00D82E0E}" dt="2023-04-16T16:39:25.237" v="1112" actId="20577"/>
          <ac:spMkLst>
            <pc:docMk/>
            <pc:sldMk cId="186448843" sldId="437"/>
            <ac:spMk id="2" creationId="{00000000-0000-0000-0000-000000000000}"/>
          </ac:spMkLst>
        </pc:spChg>
        <pc:spChg chg="mod">
          <ac:chgData name="C C" userId="58c016da926720ee" providerId="LiveId" clId="{956DB157-29FF-4F98-8DBA-9ACA00D82E0E}" dt="2023-04-16T16:45:18.436" v="2094" actId="403"/>
          <ac:spMkLst>
            <pc:docMk/>
            <pc:sldMk cId="186448843" sldId="437"/>
            <ac:spMk id="3" creationId="{00000000-0000-0000-0000-000000000000}"/>
          </ac:spMkLst>
        </pc:spChg>
      </pc:sldChg>
      <pc:sldMasterChg chg="delSldLayout">
        <pc:chgData name="C C" userId="58c016da926720ee" providerId="LiveId" clId="{956DB157-29FF-4F98-8DBA-9ACA00D82E0E}" dt="2023-04-16T16:02:15.247" v="119" actId="47"/>
        <pc:sldMasterMkLst>
          <pc:docMk/>
          <pc:sldMasterMk cId="248183810" sldId="2147483709"/>
        </pc:sldMasterMkLst>
        <pc:sldLayoutChg chg="del">
          <pc:chgData name="C C" userId="58c016da926720ee" providerId="LiveId" clId="{956DB157-29FF-4F98-8DBA-9ACA00D82E0E}" dt="2023-04-16T16:02:15.247" v="119" actId="47"/>
          <pc:sldLayoutMkLst>
            <pc:docMk/>
            <pc:sldMasterMk cId="248183810" sldId="2147483709"/>
            <pc:sldLayoutMk cId="3192184" sldId="2147483717"/>
          </pc:sldLayoutMkLst>
        </pc:sldLayoutChg>
      </pc:sldMasterChg>
    </pc:docChg>
  </pc:docChgLst>
  <pc:docChgLst>
    <pc:chgData name="C C" userId="58c016da926720ee" providerId="LiveId" clId="{F0875812-A1FD-4B29-9466-27E205DC1B28}"/>
    <pc:docChg chg="undo redo custSel addSld delSld modSld sldOrd">
      <pc:chgData name="C C" userId="58c016da926720ee" providerId="LiveId" clId="{F0875812-A1FD-4B29-9466-27E205DC1B28}" dt="2023-04-14T10:52:10.803" v="728"/>
      <pc:docMkLst>
        <pc:docMk/>
      </pc:docMkLst>
      <pc:sldChg chg="modSp mod">
        <pc:chgData name="C C" userId="58c016da926720ee" providerId="LiveId" clId="{F0875812-A1FD-4B29-9466-27E205DC1B28}" dt="2023-04-14T10:47:08.076" v="545" actId="6549"/>
        <pc:sldMkLst>
          <pc:docMk/>
          <pc:sldMk cId="3533300035" sldId="257"/>
        </pc:sldMkLst>
        <pc:spChg chg="mod">
          <ac:chgData name="C C" userId="58c016da926720ee" providerId="LiveId" clId="{F0875812-A1FD-4B29-9466-27E205DC1B28}" dt="2023-04-14T10:47:08.076" v="545" actId="6549"/>
          <ac:spMkLst>
            <pc:docMk/>
            <pc:sldMk cId="3533300035" sldId="257"/>
            <ac:spMk id="5" creationId="{5B5A2214-0261-4489-8A63-55817E9128D8}"/>
          </ac:spMkLst>
        </pc:spChg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082542229" sldId="258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4222777969" sldId="259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2218351494" sldId="260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515141526" sldId="262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4111408764" sldId="279"/>
        </pc:sldMkLst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2106003604" sldId="281"/>
        </pc:sldMkLst>
      </pc:sldChg>
      <pc:sldChg chg="addSp delSp modSp mod">
        <pc:chgData name="C C" userId="58c016da926720ee" providerId="LiveId" clId="{F0875812-A1FD-4B29-9466-27E205DC1B28}" dt="2023-04-14T10:33:29.827" v="8"/>
        <pc:sldMkLst>
          <pc:docMk/>
          <pc:sldMk cId="0" sldId="389"/>
        </pc:sldMkLst>
        <pc:spChg chg="add del">
          <ac:chgData name="C C" userId="58c016da926720ee" providerId="LiveId" clId="{F0875812-A1FD-4B29-9466-27E205DC1B28}" dt="2023-04-14T10:33:26.884" v="1" actId="22"/>
          <ac:spMkLst>
            <pc:docMk/>
            <pc:sldMk cId="0" sldId="389"/>
            <ac:spMk id="3" creationId="{2C634E75-1FD7-4FF1-2A6A-F775FF89E129}"/>
          </ac:spMkLst>
        </pc:spChg>
        <pc:spChg chg="mod">
          <ac:chgData name="C C" userId="58c016da926720ee" providerId="LiveId" clId="{F0875812-A1FD-4B29-9466-27E205DC1B28}" dt="2023-04-14T10:33:29.827" v="8"/>
          <ac:spMkLst>
            <pc:docMk/>
            <pc:sldMk cId="0" sldId="389"/>
            <ac:spMk id="4098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4:56.096" v="429" actId="20577"/>
        <pc:sldMkLst>
          <pc:docMk/>
          <pc:sldMk cId="304734020" sldId="390"/>
        </pc:sldMkLst>
        <pc:spChg chg="mod">
          <ac:chgData name="C C" userId="58c016da926720ee" providerId="LiveId" clId="{F0875812-A1FD-4B29-9466-27E205DC1B28}" dt="2023-04-14T10:44:56.096" v="429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2:56.607" v="272" actId="20577"/>
        <pc:sldMkLst>
          <pc:docMk/>
          <pc:sldMk cId="1721971148" sldId="391"/>
        </pc:sldMkLst>
        <pc:spChg chg="mod">
          <ac:chgData name="C C" userId="58c016da926720ee" providerId="LiveId" clId="{F0875812-A1FD-4B29-9466-27E205DC1B28}" dt="2023-04-14T10:42:56.607" v="272" actId="20577"/>
          <ac:spMkLst>
            <pc:docMk/>
            <pc:sldMk cId="1721971148" sldId="391"/>
            <ac:spMk id="3" creationId="{00000000-0000-0000-0000-000000000000}"/>
          </ac:spMkLst>
        </pc:spChg>
      </pc:sldChg>
      <pc:sldChg chg="modSp add mod">
        <pc:chgData name="C C" userId="58c016da926720ee" providerId="LiveId" clId="{F0875812-A1FD-4B29-9466-27E205DC1B28}" dt="2023-04-14T10:45:31.707" v="465" actId="20577"/>
        <pc:sldMkLst>
          <pc:docMk/>
          <pc:sldMk cId="1287846668" sldId="392"/>
        </pc:sldMkLst>
        <pc:spChg chg="mod">
          <ac:chgData name="C C" userId="58c016da926720ee" providerId="LiveId" clId="{F0875812-A1FD-4B29-9466-27E205DC1B28}" dt="2023-04-14T10:45:31.707" v="465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2952227195" sldId="393"/>
        </pc:sldMkLst>
      </pc:sldChg>
      <pc:sldChg chg="modSp add del mod">
        <pc:chgData name="C C" userId="58c016da926720ee" providerId="LiveId" clId="{F0875812-A1FD-4B29-9466-27E205DC1B28}" dt="2023-04-14T10:49:37.400" v="647" actId="6549"/>
        <pc:sldMkLst>
          <pc:docMk/>
          <pc:sldMk cId="597734398" sldId="394"/>
        </pc:sldMkLst>
        <pc:spChg chg="mod">
          <ac:chgData name="C C" userId="58c016da926720ee" providerId="LiveId" clId="{F0875812-A1FD-4B29-9466-27E205DC1B28}" dt="2023-04-14T10:49:37.400" v="647" actId="6549"/>
          <ac:spMkLst>
            <pc:docMk/>
            <pc:sldMk cId="597734398" sldId="394"/>
            <ac:spMk id="2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02.184" v="620" actId="2696"/>
        <pc:sldMkLst>
          <pc:docMk/>
          <pc:sldMk cId="330842091" sldId="395"/>
        </pc:sldMkLst>
      </pc:sldChg>
      <pc:sldChg chg="add">
        <pc:chgData name="C C" userId="58c016da926720ee" providerId="LiveId" clId="{F0875812-A1FD-4B29-9466-27E205DC1B28}" dt="2023-04-14T10:48:03.860" v="621"/>
        <pc:sldMkLst>
          <pc:docMk/>
          <pc:sldMk cId="3245235562" sldId="395"/>
        </pc:sldMkLst>
      </pc:sldChg>
      <pc:sldChg chg="addSp delSp add">
        <pc:chgData name="C C" userId="58c016da926720ee" providerId="LiveId" clId="{F0875812-A1FD-4B29-9466-27E205DC1B28}" dt="2023-04-14T10:48:30.341" v="629"/>
        <pc:sldMkLst>
          <pc:docMk/>
          <pc:sldMk cId="1270908144" sldId="396"/>
        </pc:sldMkLst>
        <pc:picChg chg="add del">
          <ac:chgData name="C C" userId="58c016da926720ee" providerId="LiveId" clId="{F0875812-A1FD-4B29-9466-27E205DC1B28}" dt="2023-04-14T10:48:30.341" v="629"/>
          <ac:picMkLst>
            <pc:docMk/>
            <pc:sldMk cId="1270908144" sldId="396"/>
            <ac:picMk id="3" creationId="{AB80CB81-3FA7-2998-E36A-B3BF17A523C8}"/>
          </ac:picMkLst>
        </pc:picChg>
      </pc:sldChg>
      <pc:sldChg chg="modSp add del mod">
        <pc:chgData name="C C" userId="58c016da926720ee" providerId="LiveId" clId="{F0875812-A1FD-4B29-9466-27E205DC1B28}" dt="2023-04-14T10:48:02.184" v="620" actId="2696"/>
        <pc:sldMkLst>
          <pc:docMk/>
          <pc:sldMk cId="4095278034" sldId="396"/>
        </pc:sldMkLst>
        <pc:picChg chg="mod">
          <ac:chgData name="C C" userId="58c016da926720ee" providerId="LiveId" clId="{F0875812-A1FD-4B29-9466-27E205DC1B28}" dt="2023-04-14T10:37:52.335" v="187" actId="1076"/>
          <ac:picMkLst>
            <pc:docMk/>
            <pc:sldMk cId="4095278034" sldId="396"/>
            <ac:picMk id="5" creationId="{00000000-0000-0000-0000-000000000000}"/>
          </ac:picMkLst>
        </pc:picChg>
      </pc:sldChg>
      <pc:sldChg chg="add del">
        <pc:chgData name="C C" userId="58c016da926720ee" providerId="LiveId" clId="{F0875812-A1FD-4B29-9466-27E205DC1B28}" dt="2023-04-14T10:50:54.506" v="681" actId="47"/>
        <pc:sldMkLst>
          <pc:docMk/>
          <pc:sldMk cId="4095670578" sldId="397"/>
        </pc:sldMkLst>
      </pc:sldChg>
      <pc:sldChg chg="modSp add del mod ord">
        <pc:chgData name="C C" userId="58c016da926720ee" providerId="LiveId" clId="{F0875812-A1FD-4B29-9466-27E205DC1B28}" dt="2023-04-14T10:52:02.960" v="726" actId="20577"/>
        <pc:sldMkLst>
          <pc:docMk/>
          <pc:sldMk cId="1108036794" sldId="398"/>
        </pc:sldMkLst>
        <pc:spChg chg="mod">
          <ac:chgData name="C C" userId="58c016da926720ee" providerId="LiveId" clId="{F0875812-A1FD-4B29-9466-27E205DC1B28}" dt="2023-04-14T10:52:02.960" v="726" actId="20577"/>
          <ac:spMkLst>
            <pc:docMk/>
            <pc:sldMk cId="1108036794" sldId="398"/>
            <ac:spMk id="2" creationId="{00000000-0000-0000-0000-000000000000}"/>
          </ac:spMkLst>
        </pc:spChg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4220454299" sldId="399"/>
        </pc:sldMkLst>
      </pc:sldChg>
      <pc:sldChg chg="add del ord">
        <pc:chgData name="C C" userId="58c016da926720ee" providerId="LiveId" clId="{F0875812-A1FD-4B29-9466-27E205DC1B28}" dt="2023-04-14T10:52:10.803" v="728"/>
        <pc:sldMkLst>
          <pc:docMk/>
          <pc:sldMk cId="1818550125" sldId="402"/>
        </pc:sldMkLst>
      </pc:sldChg>
      <pc:sldChg chg="modSp add del mod">
        <pc:chgData name="C C" userId="58c016da926720ee" providerId="LiveId" clId="{F0875812-A1FD-4B29-9466-27E205DC1B28}" dt="2023-04-14T10:49:46.263" v="658" actId="20577"/>
        <pc:sldMkLst>
          <pc:docMk/>
          <pc:sldMk cId="2755674061" sldId="403"/>
        </pc:sldMkLst>
        <pc:spChg chg="mod">
          <ac:chgData name="C C" userId="58c016da926720ee" providerId="LiveId" clId="{F0875812-A1FD-4B29-9466-27E205DC1B28}" dt="2023-04-14T10:49:46.263" v="658" actId="20577"/>
          <ac:spMkLst>
            <pc:docMk/>
            <pc:sldMk cId="2755674061" sldId="403"/>
            <ac:spMk id="2" creationId="{00000000-0000-0000-0000-000000000000}"/>
          </ac:spMkLst>
        </pc:spChg>
      </pc:sldChg>
      <pc:sldChg chg="modSp add del mod">
        <pc:chgData name="C C" userId="58c016da926720ee" providerId="LiveId" clId="{F0875812-A1FD-4B29-9466-27E205DC1B28}" dt="2023-04-14T10:51:54.867" v="722" actId="20577"/>
        <pc:sldMkLst>
          <pc:docMk/>
          <pc:sldMk cId="1547314194" sldId="405"/>
        </pc:sldMkLst>
        <pc:spChg chg="mod">
          <ac:chgData name="C C" userId="58c016da926720ee" providerId="LiveId" clId="{F0875812-A1FD-4B29-9466-27E205DC1B28}" dt="2023-04-14T10:51:54.867" v="722" actId="20577"/>
          <ac:spMkLst>
            <pc:docMk/>
            <pc:sldMk cId="1547314194" sldId="405"/>
            <ac:spMk id="2" creationId="{00000000-0000-0000-0000-000000000000}"/>
          </ac:spMkLst>
        </pc:spChg>
        <pc:spChg chg="mod">
          <ac:chgData name="C C" userId="58c016da926720ee" providerId="LiveId" clId="{F0875812-A1FD-4B29-9466-27E205DC1B28}" dt="2023-04-14T10:50:26.617" v="680" actId="403"/>
          <ac:spMkLst>
            <pc:docMk/>
            <pc:sldMk cId="1547314194" sldId="405"/>
            <ac:spMk id="3" creationId="{00000000-0000-0000-0000-000000000000}"/>
          </ac:spMkLst>
        </pc:spChg>
      </pc:sldChg>
      <pc:sldChg chg="add del ord">
        <pc:chgData name="C C" userId="58c016da926720ee" providerId="LiveId" clId="{F0875812-A1FD-4B29-9466-27E205DC1B28}" dt="2023-04-14T10:52:10.803" v="728"/>
        <pc:sldMkLst>
          <pc:docMk/>
          <pc:sldMk cId="3423039718" sldId="406"/>
        </pc:sldMkLst>
      </pc:sldChg>
      <pc:sldChg chg="modSp mod">
        <pc:chgData name="C C" userId="58c016da926720ee" providerId="LiveId" clId="{F0875812-A1FD-4B29-9466-27E205DC1B28}" dt="2023-04-14T10:37:12.340" v="174" actId="5793"/>
        <pc:sldMkLst>
          <pc:docMk/>
          <pc:sldMk cId="1978773447" sldId="416"/>
        </pc:sldMkLst>
        <pc:spChg chg="mod">
          <ac:chgData name="C C" userId="58c016da926720ee" providerId="LiveId" clId="{F0875812-A1FD-4B29-9466-27E205DC1B28}" dt="2023-04-14T10:37:12.340" v="174" actId="5793"/>
          <ac:spMkLst>
            <pc:docMk/>
            <pc:sldMk cId="1978773447" sldId="416"/>
            <ac:spMk id="3" creationId="{5C07815A-E060-4191-9240-AD4D87886E72}"/>
          </ac:spMkLst>
        </pc:spChg>
      </pc:sldChg>
      <pc:sldChg chg="del">
        <pc:chgData name="C C" userId="58c016da926720ee" providerId="LiveId" clId="{F0875812-A1FD-4B29-9466-27E205DC1B28}" dt="2023-04-14T10:47:15.563" v="546" actId="47"/>
        <pc:sldMkLst>
          <pc:docMk/>
          <pc:sldMk cId="3602810509" sldId="423"/>
        </pc:sldMkLst>
      </pc:sldChg>
      <pc:sldChg chg="modSp mod">
        <pc:chgData name="C C" userId="58c016da926720ee" providerId="LiveId" clId="{F0875812-A1FD-4B29-9466-27E205DC1B28}" dt="2023-04-14T10:37:22.317" v="182" actId="20577"/>
        <pc:sldMkLst>
          <pc:docMk/>
          <pc:sldMk cId="2860231614" sldId="424"/>
        </pc:sldMkLst>
        <pc:spChg chg="mod">
          <ac:chgData name="C C" userId="58c016da926720ee" providerId="LiveId" clId="{F0875812-A1FD-4B29-9466-27E205DC1B28}" dt="2023-04-14T10:37:22.317" v="182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F0875812-A1FD-4B29-9466-27E205DC1B28}" dt="2023-04-14T10:37:37.127" v="185" actId="47"/>
        <pc:sldMkLst>
          <pc:docMk/>
          <pc:sldMk cId="331105902" sldId="425"/>
        </pc:sldMkLst>
      </pc:sldChg>
      <pc:sldChg chg="modSp add mod">
        <pc:chgData name="C C" userId="58c016da926720ee" providerId="LiveId" clId="{F0875812-A1FD-4B29-9466-27E205DC1B28}" dt="2023-04-14T10:47:59.463" v="619" actId="20577"/>
        <pc:sldMkLst>
          <pc:docMk/>
          <pc:sldMk cId="2319426593" sldId="425"/>
        </pc:sldMkLst>
        <pc:spChg chg="mod">
          <ac:chgData name="C C" userId="58c016da926720ee" providerId="LiveId" clId="{F0875812-A1FD-4B29-9466-27E205DC1B28}" dt="2023-04-14T10:47:59.463" v="619" actId="20577"/>
          <ac:spMkLst>
            <pc:docMk/>
            <pc:sldMk cId="2319426593" sldId="425"/>
            <ac:spMk id="8" creationId="{A67B6EC6-3A28-49C4-AE78-D2532997B2E4}"/>
          </ac:spMkLst>
        </pc:spChg>
        <pc:spChg chg="mod">
          <ac:chgData name="C C" userId="58c016da926720ee" providerId="LiveId" clId="{F0875812-A1FD-4B29-9466-27E205DC1B28}" dt="2023-04-14T10:47:56.415" v="617" actId="20577"/>
          <ac:spMkLst>
            <pc:docMk/>
            <pc:sldMk cId="2319426593" sldId="425"/>
            <ac:spMk id="9" creationId="{2469321F-1E79-4B55-B71D-CF2C75FCE3A8}"/>
          </ac:spMkLst>
        </pc:spChg>
      </pc:sldChg>
      <pc:sldChg chg="modSp add del mod">
        <pc:chgData name="C C" userId="58c016da926720ee" providerId="LiveId" clId="{F0875812-A1FD-4B29-9466-27E205DC1B28}" dt="2023-04-14T10:48:42.584" v="636" actId="6549"/>
        <pc:sldMkLst>
          <pc:docMk/>
          <pc:sldMk cId="1972174753" sldId="426"/>
        </pc:sldMkLst>
        <pc:spChg chg="mod">
          <ac:chgData name="C C" userId="58c016da926720ee" providerId="LiveId" clId="{F0875812-A1FD-4B29-9466-27E205DC1B28}" dt="2023-04-14T10:48:42.584" v="636" actId="6549"/>
          <ac:spMkLst>
            <pc:docMk/>
            <pc:sldMk cId="1972174753" sldId="426"/>
            <ac:spMk id="3" creationId="{00000000-0000-0000-0000-000000000000}"/>
          </ac:spMkLst>
        </pc:spChg>
      </pc:sldChg>
      <pc:sldChg chg="del">
        <pc:chgData name="C C" userId="58c016da926720ee" providerId="LiveId" clId="{F0875812-A1FD-4B29-9466-27E205DC1B28}" dt="2023-04-14T10:37:34.305" v="183" actId="47"/>
        <pc:sldMkLst>
          <pc:docMk/>
          <pc:sldMk cId="3063877158" sldId="426"/>
        </pc:sldMkLst>
      </pc:sldChg>
      <pc:sldChg chg="add del">
        <pc:chgData name="C C" userId="58c016da926720ee" providerId="LiveId" clId="{F0875812-A1FD-4B29-9466-27E205DC1B28}" dt="2023-04-14T10:48:37.669" v="634"/>
        <pc:sldMkLst>
          <pc:docMk/>
          <pc:sldMk cId="712180384" sldId="427"/>
        </pc:sldMkLst>
      </pc:sldChg>
      <pc:sldChg chg="modSp add del mod">
        <pc:chgData name="C C" userId="58c016da926720ee" providerId="LiveId" clId="{F0875812-A1FD-4B29-9466-27E205DC1B28}" dt="2023-04-14T10:49:31.294" v="645" actId="255"/>
        <pc:sldMkLst>
          <pc:docMk/>
          <pc:sldMk cId="2809186413" sldId="428"/>
        </pc:sldMkLst>
        <pc:spChg chg="mod">
          <ac:chgData name="C C" userId="58c016da926720ee" providerId="LiveId" clId="{F0875812-A1FD-4B29-9466-27E205DC1B28}" dt="2023-04-14T10:49:31.294" v="645" actId="255"/>
          <ac:spMkLst>
            <pc:docMk/>
            <pc:sldMk cId="2809186413" sldId="428"/>
            <ac:spMk id="3" creationId="{00000000-0000-0000-0000-000000000000}"/>
          </ac:spMkLst>
        </pc:spChg>
      </pc:sldChg>
      <pc:sldChg chg="modSp add del mod">
        <pc:chgData name="C C" userId="58c016da926720ee" providerId="LiveId" clId="{F0875812-A1FD-4B29-9466-27E205DC1B28}" dt="2023-04-14T10:51:51.866" v="719" actId="20577"/>
        <pc:sldMkLst>
          <pc:docMk/>
          <pc:sldMk cId="4049705087" sldId="429"/>
        </pc:sldMkLst>
        <pc:spChg chg="mod">
          <ac:chgData name="C C" userId="58c016da926720ee" providerId="LiveId" clId="{F0875812-A1FD-4B29-9466-27E205DC1B28}" dt="2023-04-14T10:51:51.866" v="719" actId="20577"/>
          <ac:spMkLst>
            <pc:docMk/>
            <pc:sldMk cId="4049705087" sldId="429"/>
            <ac:spMk id="2" creationId="{00000000-0000-0000-0000-000000000000}"/>
          </ac:spMkLst>
        </pc:spChg>
        <pc:spChg chg="mod">
          <ac:chgData name="C C" userId="58c016da926720ee" providerId="LiveId" clId="{F0875812-A1FD-4B29-9466-27E205DC1B28}" dt="2023-04-14T10:50:17.485" v="677" actId="404"/>
          <ac:spMkLst>
            <pc:docMk/>
            <pc:sldMk cId="4049705087" sldId="429"/>
            <ac:spMk id="3" creationId="{00000000-0000-0000-0000-000000000000}"/>
          </ac:spMkLst>
        </pc:spChg>
      </pc:sldChg>
      <pc:sldChg chg="addSp delSp modSp add del mod ord">
        <pc:chgData name="C C" userId="58c016da926720ee" providerId="LiveId" clId="{F0875812-A1FD-4B29-9466-27E205DC1B28}" dt="2023-04-14T10:52:10.803" v="728"/>
        <pc:sldMkLst>
          <pc:docMk/>
          <pc:sldMk cId="3122993117" sldId="430"/>
        </pc:sldMkLst>
        <pc:spChg chg="add del 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" creationId="{9DAE59E2-E026-8F59-BBD6-36EFA5E60E47}"/>
          </ac:spMkLst>
        </pc:spChg>
        <pc:spChg chg="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9698" creationId="{00000000-0000-0000-0000-000000000000}"/>
          </ac:spMkLst>
        </pc:spChg>
        <pc:spChg chg="del mod">
          <ac:chgData name="C C" userId="58c016da926720ee" providerId="LiveId" clId="{F0875812-A1FD-4B29-9466-27E205DC1B28}" dt="2023-04-14T10:51:15.880" v="683"/>
          <ac:spMkLst>
            <pc:docMk/>
            <pc:sldMk cId="3122993117" sldId="430"/>
            <ac:spMk id="29699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0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1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2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3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4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5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6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7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8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09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0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1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2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3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4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5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6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7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8" creationId="{00000000-0000-0000-0000-000000000000}"/>
          </ac:spMkLst>
        </pc:spChg>
        <pc:spChg chg="mod">
          <ac:chgData name="C C" userId="58c016da926720ee" providerId="LiveId" clId="{F0875812-A1FD-4B29-9466-27E205DC1B28}" dt="2023-04-14T10:51:23.815" v="704" actId="1035"/>
          <ac:spMkLst>
            <pc:docMk/>
            <pc:sldMk cId="3122993117" sldId="430"/>
            <ac:spMk id="29719" creationId="{00000000-0000-0000-0000-000000000000}"/>
          </ac:spMkLst>
        </pc:spChg>
      </pc:sldChg>
    </pc:docChg>
  </pc:docChgLst>
  <pc:docChgLst>
    <pc:chgData name="C C" userId="58c016da926720ee" providerId="LiveId" clId="{6D3D00F4-B207-4726-950D-66517C1F6057}"/>
    <pc:docChg chg="undo custSel addSld delSld modSld sldOrd">
      <pc:chgData name="C C" userId="58c016da926720ee" providerId="LiveId" clId="{6D3D00F4-B207-4726-950D-66517C1F6057}" dt="2023-04-14T10:20:44.244" v="832" actId="1076"/>
      <pc:docMkLst>
        <pc:docMk/>
      </pc:docMkLst>
      <pc:sldChg chg="modSp add del mod">
        <pc:chgData name="C C" userId="58c016da926720ee" providerId="LiveId" clId="{6D3D00F4-B207-4726-950D-66517C1F6057}" dt="2023-04-14T09:18:18.443" v="389" actId="20577"/>
        <pc:sldMkLst>
          <pc:docMk/>
          <pc:sldMk cId="3533300035" sldId="257"/>
        </pc:sldMkLst>
        <pc:spChg chg="mod">
          <ac:chgData name="C C" userId="58c016da926720ee" providerId="LiveId" clId="{6D3D00F4-B207-4726-950D-66517C1F6057}" dt="2023-04-14T09:18:18.443" v="389" actId="20577"/>
          <ac:spMkLst>
            <pc:docMk/>
            <pc:sldMk cId="3533300035" sldId="257"/>
            <ac:spMk id="5" creationId="{5B5A2214-0261-4489-8A63-55817E9128D8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3082542229" sldId="258"/>
        </pc:sldMkLst>
      </pc:sldChg>
      <pc:sldChg chg="modSp add del mod">
        <pc:chgData name="C C" userId="58c016da926720ee" providerId="LiveId" clId="{6D3D00F4-B207-4726-950D-66517C1F6057}" dt="2023-04-14T09:17:18.794" v="294" actId="20577"/>
        <pc:sldMkLst>
          <pc:docMk/>
          <pc:sldMk cId="4222777969" sldId="259"/>
        </pc:sldMkLst>
        <pc:spChg chg="mod">
          <ac:chgData name="C C" userId="58c016da926720ee" providerId="LiveId" clId="{6D3D00F4-B207-4726-950D-66517C1F6057}" dt="2023-04-14T09:17:18.794" v="294" actId="20577"/>
          <ac:spMkLst>
            <pc:docMk/>
            <pc:sldMk cId="4222777969" sldId="259"/>
            <ac:spMk id="8" creationId="{A67B6EC6-3A28-49C4-AE78-D2532997B2E4}"/>
          </ac:spMkLst>
        </pc:spChg>
      </pc:sldChg>
      <pc:sldChg chg="add del">
        <pc:chgData name="C C" userId="58c016da926720ee" providerId="LiveId" clId="{6D3D00F4-B207-4726-950D-66517C1F6057}" dt="2023-04-14T07:51:11.451" v="92"/>
        <pc:sldMkLst>
          <pc:docMk/>
          <pc:sldMk cId="2218351494" sldId="26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70233881" sldId="261"/>
        </pc:sldMkLst>
      </pc:sldChg>
      <pc:sldChg chg="delSp modSp add del mod ord">
        <pc:chgData name="C C" userId="58c016da926720ee" providerId="LiveId" clId="{6D3D00F4-B207-4726-950D-66517C1F6057}" dt="2023-04-14T10:20:05.962" v="830" actId="20577"/>
        <pc:sldMkLst>
          <pc:docMk/>
          <pc:sldMk cId="3515141526" sldId="262"/>
        </pc:sldMkLst>
        <pc:spChg chg="mod">
          <ac:chgData name="C C" userId="58c016da926720ee" providerId="LiveId" clId="{6D3D00F4-B207-4726-950D-66517C1F6057}" dt="2023-04-14T10:20:05.962" v="830" actId="20577"/>
          <ac:spMkLst>
            <pc:docMk/>
            <pc:sldMk cId="3515141526" sldId="262"/>
            <ac:spMk id="4" creationId="{86A2E680-02BC-4CA4-99E1-2CAFF4C48520}"/>
          </ac:spMkLst>
        </pc:spChg>
        <pc:spChg chg="del mod">
          <ac:chgData name="C C" userId="58c016da926720ee" providerId="LiveId" clId="{6D3D00F4-B207-4726-950D-66517C1F6057}" dt="2023-04-14T10:19:59.905" v="827" actId="478"/>
          <ac:spMkLst>
            <pc:docMk/>
            <pc:sldMk cId="3515141526" sldId="262"/>
            <ac:spMk id="5" creationId="{DBA7B89F-38B8-431E-E7B4-FE69D218D397}"/>
          </ac:spMkLst>
        </pc:sp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32247859" sldId="264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229895472" sldId="265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836818623" sldId="266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0312415" sldId="267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151120392" sldId="268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752675133" sldId="269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838751345" sldId="270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279711180" sldId="271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359164088" sldId="272"/>
        </pc:sldMkLst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2444371041" sldId="273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584648678" sldId="275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2073477038" sldId="277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911192258" sldId="278"/>
        </pc:sldMkLst>
      </pc:sldChg>
      <pc:sldChg chg="addSp modSp add del">
        <pc:chgData name="C C" userId="58c016da926720ee" providerId="LiveId" clId="{6D3D00F4-B207-4726-950D-66517C1F6057}" dt="2023-04-14T10:20:44.244" v="832" actId="1076"/>
        <pc:sldMkLst>
          <pc:docMk/>
          <pc:sldMk cId="4111408764" sldId="279"/>
        </pc:sldMkLst>
        <pc:picChg chg="add mod">
          <ac:chgData name="C C" userId="58c016da926720ee" providerId="LiveId" clId="{6D3D00F4-B207-4726-950D-66517C1F6057}" dt="2023-04-14T10:20:44.244" v="832" actId="1076"/>
          <ac:picMkLst>
            <pc:docMk/>
            <pc:sldMk cId="4111408764" sldId="279"/>
            <ac:picMk id="1026" creationId="{D19A1C98-F07B-3A34-7975-FBDA3DBE8DF5}"/>
          </ac:picMkLst>
        </pc:picChg>
      </pc:sldChg>
      <pc:sldChg chg="add del">
        <pc:chgData name="C C" userId="58c016da926720ee" providerId="LiveId" clId="{6D3D00F4-B207-4726-950D-66517C1F6057}" dt="2023-04-14T08:18:18.955" v="182" actId="47"/>
        <pc:sldMkLst>
          <pc:docMk/>
          <pc:sldMk cId="3225576366" sldId="280"/>
        </pc:sldMkLst>
      </pc:sldChg>
      <pc:sldChg chg="modSp add del mod ord">
        <pc:chgData name="C C" userId="58c016da926720ee" providerId="LiveId" clId="{6D3D00F4-B207-4726-950D-66517C1F6057}" dt="2023-04-14T08:23:12.744" v="291" actId="20577"/>
        <pc:sldMkLst>
          <pc:docMk/>
          <pc:sldMk cId="2106003604" sldId="281"/>
        </pc:sldMkLst>
        <pc:graphicFrameChg chg="mod modGraphic">
          <ac:chgData name="C C" userId="58c016da926720ee" providerId="LiveId" clId="{6D3D00F4-B207-4726-950D-66517C1F6057}" dt="2023-04-14T08:23:12.744" v="291" actId="20577"/>
          <ac:graphicFrameMkLst>
            <pc:docMk/>
            <pc:sldMk cId="2106003604" sldId="281"/>
            <ac:graphicFrameMk id="5" creationId="{699C6084-5148-4AC2-A172-C137D767035C}"/>
          </ac:graphicFrameMkLst>
        </pc:graphicFrameChg>
      </pc:sldChg>
      <pc:sldChg chg="add del">
        <pc:chgData name="C C" userId="58c016da926720ee" providerId="LiveId" clId="{6D3D00F4-B207-4726-950D-66517C1F6057}" dt="2023-04-14T08:17:22.265" v="162" actId="47"/>
        <pc:sldMkLst>
          <pc:docMk/>
          <pc:sldMk cId="167197884" sldId="282"/>
        </pc:sldMkLst>
      </pc:sldChg>
      <pc:sldChg chg="add del">
        <pc:chgData name="C C" userId="58c016da926720ee" providerId="LiveId" clId="{6D3D00F4-B207-4726-950D-66517C1F6057}" dt="2023-04-14T08:18:08.257" v="164" actId="47"/>
        <pc:sldMkLst>
          <pc:docMk/>
          <pc:sldMk cId="3891049118" sldId="28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52420289" sldId="318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290554776" sldId="3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12848021" sldId="322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905704548" sldId="324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2603871003" sldId="325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166599625" sldId="326"/>
        </pc:sldMkLst>
      </pc:sldChg>
      <pc:sldChg chg="modSp del mod ord">
        <pc:chgData name="C C" userId="58c016da926720ee" providerId="LiveId" clId="{6D3D00F4-B207-4726-950D-66517C1F6057}" dt="2023-04-14T07:52:22.640" v="149" actId="47"/>
        <pc:sldMkLst>
          <pc:docMk/>
          <pc:sldMk cId="3393580242" sldId="393"/>
        </pc:sldMkLst>
        <pc:spChg chg="mod">
          <ac:chgData name="C C" userId="58c016da926720ee" providerId="LiveId" clId="{6D3D00F4-B207-4726-950D-66517C1F6057}" dt="2023-04-14T07:36:55.611" v="33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modSp add del mod">
        <pc:chgData name="C C" userId="58c016da926720ee" providerId="LiveId" clId="{6D3D00F4-B207-4726-950D-66517C1F6057}" dt="2023-04-14T07:52:12.563" v="145"/>
        <pc:sldMkLst>
          <pc:docMk/>
          <pc:sldMk cId="937996676" sldId="401"/>
        </pc:sldMkLst>
        <pc:spChg chg="mod">
          <ac:chgData name="C C" userId="58c016da926720ee" providerId="LiveId" clId="{6D3D00F4-B207-4726-950D-66517C1F6057}" dt="2023-04-14T07:37:25.250" v="89" actId="313"/>
          <ac:spMkLst>
            <pc:docMk/>
            <pc:sldMk cId="937996676" sldId="401"/>
            <ac:spMk id="3" creationId="{1F105AE2-F173-4F10-B415-4027EAE2F22D}"/>
          </ac:spMkLst>
        </pc:spChg>
      </pc:sldChg>
      <pc:sldChg chg="add del">
        <pc:chgData name="C C" userId="58c016da926720ee" providerId="LiveId" clId="{6D3D00F4-B207-4726-950D-66517C1F6057}" dt="2023-04-14T07:52:12.563" v="145"/>
        <pc:sldMkLst>
          <pc:docMk/>
          <pc:sldMk cId="1978773447" sldId="416"/>
        </pc:sldMkLst>
      </pc:sldChg>
      <pc:sldChg chg="modSp add del mod">
        <pc:chgData name="C C" userId="58c016da926720ee" providerId="LiveId" clId="{6D3D00F4-B207-4726-950D-66517C1F6057}" dt="2023-04-14T08:18:51.618" v="192" actId="47"/>
        <pc:sldMkLst>
          <pc:docMk/>
          <pc:sldMk cId="2676244053" sldId="417"/>
        </pc:sldMkLst>
        <pc:graphicFrameChg chg="modGraphic">
          <ac:chgData name="C C" userId="58c016da926720ee" providerId="LiveId" clId="{6D3D00F4-B207-4726-950D-66517C1F6057}" dt="2023-04-14T08:18:45.360" v="191" actId="2057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add del">
        <pc:chgData name="C C" userId="58c016da926720ee" providerId="LiveId" clId="{6D3D00F4-B207-4726-950D-66517C1F6057}" dt="2023-04-14T08:18:51.618" v="192" actId="47"/>
        <pc:sldMkLst>
          <pc:docMk/>
          <pc:sldMk cId="471651577" sldId="419"/>
        </pc:sldMkLst>
      </pc:sldChg>
      <pc:sldChg chg="del">
        <pc:chgData name="C C" userId="58c016da926720ee" providerId="LiveId" clId="{6D3D00F4-B207-4726-950D-66517C1F6057}" dt="2023-04-14T08:17:56.672" v="163" actId="47"/>
        <pc:sldMkLst>
          <pc:docMk/>
          <pc:sldMk cId="1045513571" sldId="420"/>
        </pc:sldMkLst>
      </pc:sldChg>
      <pc:sldChg chg="modSp add mod ord">
        <pc:chgData name="C C" userId="58c016da926720ee" providerId="LiveId" clId="{6D3D00F4-B207-4726-950D-66517C1F6057}" dt="2023-04-14T07:51:48.153" v="139" actId="20577"/>
        <pc:sldMkLst>
          <pc:docMk/>
          <pc:sldMk cId="3731950994" sldId="421"/>
        </pc:sldMkLst>
        <pc:spChg chg="mod">
          <ac:chgData name="C C" userId="58c016da926720ee" providerId="LiveId" clId="{6D3D00F4-B207-4726-950D-66517C1F6057}" dt="2023-04-14T07:51:45.529" v="128" actId="20577"/>
          <ac:spMkLst>
            <pc:docMk/>
            <pc:sldMk cId="3731950994" sldId="421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7:51:48.153" v="139" actId="20577"/>
          <ac:spMkLst>
            <pc:docMk/>
            <pc:sldMk cId="3731950994" sldId="421"/>
            <ac:spMk id="9" creationId="{2469321F-1E79-4B55-B71D-CF2C75FCE3A8}"/>
          </ac:spMkLst>
        </pc:spChg>
      </pc:sldChg>
      <pc:sldChg chg="add del">
        <pc:chgData name="C C" userId="58c016da926720ee" providerId="LiveId" clId="{6D3D00F4-B207-4726-950D-66517C1F6057}" dt="2023-04-14T07:52:21.201" v="147"/>
        <pc:sldMkLst>
          <pc:docMk/>
          <pc:sldMk cId="664883739" sldId="422"/>
        </pc:sldMkLst>
      </pc:sldChg>
      <pc:sldChg chg="add">
        <pc:chgData name="C C" userId="58c016da926720ee" providerId="LiveId" clId="{6D3D00F4-B207-4726-950D-66517C1F6057}" dt="2023-04-14T07:52:21.225" v="148"/>
        <pc:sldMkLst>
          <pc:docMk/>
          <pc:sldMk cId="2213778089" sldId="422"/>
        </pc:sldMkLst>
      </pc:sldChg>
      <pc:sldChg chg="modSp add mod">
        <pc:chgData name="C C" userId="58c016da926720ee" providerId="LiveId" clId="{6D3D00F4-B207-4726-950D-66517C1F6057}" dt="2023-04-14T09:17:21.558" v="296" actId="20577"/>
        <pc:sldMkLst>
          <pc:docMk/>
          <pc:sldMk cId="3602810509" sldId="423"/>
        </pc:sldMkLst>
        <pc:spChg chg="mod">
          <ac:chgData name="C C" userId="58c016da926720ee" providerId="LiveId" clId="{6D3D00F4-B207-4726-950D-66517C1F6057}" dt="2023-04-14T09:17:21.558" v="296" actId="20577"/>
          <ac:spMkLst>
            <pc:docMk/>
            <pc:sldMk cId="3602810509" sldId="423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8:19:04.939" v="223" actId="313"/>
          <ac:spMkLst>
            <pc:docMk/>
            <pc:sldMk cId="3602810509" sldId="423"/>
            <ac:spMk id="9" creationId="{2469321F-1E79-4B55-B71D-CF2C75FCE3A8}"/>
          </ac:spMkLst>
        </pc:spChg>
      </pc:sldChg>
      <pc:sldChg chg="modSp add mod">
        <pc:chgData name="C C" userId="58c016da926720ee" providerId="LiveId" clId="{6D3D00F4-B207-4726-950D-66517C1F6057}" dt="2023-04-14T09:18:26.358" v="406" actId="20577"/>
        <pc:sldMkLst>
          <pc:docMk/>
          <pc:sldMk cId="2860231614" sldId="424"/>
        </pc:sldMkLst>
        <pc:spChg chg="mod">
          <ac:chgData name="C C" userId="58c016da926720ee" providerId="LiveId" clId="{6D3D00F4-B207-4726-950D-66517C1F6057}" dt="2023-04-14T09:17:30.046" v="301" actId="20577"/>
          <ac:spMkLst>
            <pc:docMk/>
            <pc:sldMk cId="2860231614" sldId="424"/>
            <ac:spMk id="8" creationId="{A67B6EC6-3A28-49C4-AE78-D2532997B2E4}"/>
          </ac:spMkLst>
        </pc:spChg>
        <pc:spChg chg="mod">
          <ac:chgData name="C C" userId="58c016da926720ee" providerId="LiveId" clId="{6D3D00F4-B207-4726-950D-66517C1F6057}" dt="2023-04-14T09:18:26.358" v="406" actId="20577"/>
          <ac:spMkLst>
            <pc:docMk/>
            <pc:sldMk cId="2860231614" sldId="424"/>
            <ac:spMk id="9" creationId="{2469321F-1E79-4B55-B71D-CF2C75FCE3A8}"/>
          </ac:spMkLst>
        </pc:spChg>
      </pc:sldChg>
      <pc:sldChg chg="new del">
        <pc:chgData name="C C" userId="58c016da926720ee" providerId="LiveId" clId="{6D3D00F4-B207-4726-950D-66517C1F6057}" dt="2023-04-14T09:18:37.609" v="409" actId="47"/>
        <pc:sldMkLst>
          <pc:docMk/>
          <pc:sldMk cId="4172653605" sldId="425"/>
        </pc:sldMkLst>
      </pc:sldChg>
      <pc:sldChg chg="addSp delSp modSp add mod">
        <pc:chgData name="C C" userId="58c016da926720ee" providerId="LiveId" clId="{6D3D00F4-B207-4726-950D-66517C1F6057}" dt="2023-04-14T10:19:16.692" v="826" actId="14100"/>
        <pc:sldMkLst>
          <pc:docMk/>
          <pc:sldMk cId="3063877158" sldId="426"/>
        </pc:sldMkLst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2" creationId="{28D8CF59-78B5-44DC-9CC8-474CD726117E}"/>
          </ac:spMkLst>
        </pc:spChg>
        <pc:spChg chg="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3" creationId="{891F5AB0-64E9-418E-8438-4B8D36DA6B34}"/>
          </ac:spMkLst>
        </pc:spChg>
        <pc:spChg chg="add del mod">
          <ac:chgData name="C C" userId="58c016da926720ee" providerId="LiveId" clId="{6D3D00F4-B207-4726-950D-66517C1F6057}" dt="2023-04-14T09:19:09.402" v="483" actId="478"/>
          <ac:spMkLst>
            <pc:docMk/>
            <pc:sldMk cId="3063877158" sldId="426"/>
            <ac:spMk id="5" creationId="{4CC9546A-441D-E9AE-0736-E4C7612942DE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6" creationId="{DA52F506-C815-A63B-647B-0B6734970709}"/>
          </ac:spMkLst>
        </pc:spChg>
        <pc:spChg chg="add del mod">
          <ac:chgData name="C C" userId="58c016da926720ee" providerId="LiveId" clId="{6D3D00F4-B207-4726-950D-66517C1F6057}" dt="2023-04-14T09:19:13.783" v="485"/>
          <ac:spMkLst>
            <pc:docMk/>
            <pc:sldMk cId="3063877158" sldId="426"/>
            <ac:spMk id="7" creationId="{3AD7E0B0-1443-3580-18B5-1EB463A32B4A}"/>
          </ac:spMkLst>
        </pc:spChg>
        <pc:spChg chg="add mod">
          <ac:chgData name="C C" userId="58c016da926720ee" providerId="LiveId" clId="{6D3D00F4-B207-4726-950D-66517C1F6057}" dt="2023-04-14T10:19:16.692" v="826" actId="14100"/>
          <ac:spMkLst>
            <pc:docMk/>
            <pc:sldMk cId="3063877158" sldId="426"/>
            <ac:spMk id="9" creationId="{7F2819F0-72EF-B956-6CD6-4712DC692FD2}"/>
          </ac:spMkLst>
        </pc:spChg>
        <pc:spChg chg="del">
          <ac:chgData name="C C" userId="58c016da926720ee" providerId="LiveId" clId="{6D3D00F4-B207-4726-950D-66517C1F6057}" dt="2023-04-14T09:19:10.638" v="484" actId="478"/>
          <ac:spMkLst>
            <pc:docMk/>
            <pc:sldMk cId="3063877158" sldId="426"/>
            <ac:spMk id="10" creationId="{35CD947D-963E-46DC-8508-9822BF46EE24}"/>
          </ac:spMkLst>
        </pc:spChg>
        <pc:picChg chg="del">
          <ac:chgData name="C C" userId="58c016da926720ee" providerId="LiveId" clId="{6D3D00F4-B207-4726-950D-66517C1F6057}" dt="2023-04-14T09:19:06.649" v="482" actId="478"/>
          <ac:picMkLst>
            <pc:docMk/>
            <pc:sldMk cId="3063877158" sldId="426"/>
            <ac:picMk id="8" creationId="{544A4463-1866-4972-B828-15D6A5AECA3B}"/>
          </ac:picMkLst>
        </pc:picChg>
        <pc:picChg chg="add mod">
          <ac:chgData name="C C" userId="58c016da926720ee" providerId="LiveId" clId="{6D3D00F4-B207-4726-950D-66517C1F6057}" dt="2023-04-14T10:19:13.318" v="825" actId="14100"/>
          <ac:picMkLst>
            <pc:docMk/>
            <pc:sldMk cId="3063877158" sldId="426"/>
            <ac:picMk id="12" creationId="{A6D73B38-D4E4-478F-0258-9610D526C843}"/>
          </ac:picMkLst>
        </pc:picChg>
      </pc:sldChg>
      <pc:sldMasterChg chg="addSldLayout delSldLayout">
        <pc:chgData name="C C" userId="58c016da926720ee" providerId="LiveId" clId="{6D3D00F4-B207-4726-950D-66517C1F6057}" dt="2023-04-14T08:18:51.618" v="192" actId="47"/>
        <pc:sldMasterMkLst>
          <pc:docMk/>
          <pc:sldMasterMk cId="0" sldId="2147483678"/>
        </pc:sldMasterMkLst>
        <pc:sldLayoutChg chg="add del">
          <pc:chgData name="C C" userId="58c016da926720ee" providerId="LiveId" clId="{6D3D00F4-B207-4726-950D-66517C1F6057}" dt="2023-04-14T08:18:51.618" v="192" actId="47"/>
          <pc:sldLayoutMkLst>
            <pc:docMk/>
            <pc:sldMasterMk cId="0" sldId="2147483678"/>
            <pc:sldLayoutMk cId="2924136351" sldId="2147483701"/>
          </pc:sldLayoutMkLst>
        </pc:sldLayoutChg>
      </pc:sldMasterChg>
    </pc:docChg>
  </pc:docChgLst>
  <pc:docChgLst>
    <pc:chgData name="C C" userId="58c016da926720ee" providerId="LiveId" clId="{DD51DD77-7AA8-4393-A345-B77EC8633E9C}"/>
    <pc:docChg chg="undo custSel addSld delSld modSld">
      <pc:chgData name="C C" userId="58c016da926720ee" providerId="LiveId" clId="{DD51DD77-7AA8-4393-A345-B77EC8633E9C}" dt="2019-10-14T07:11:14.851" v="319" actId="113"/>
      <pc:docMkLst>
        <pc:docMk/>
      </pc:docMkLst>
      <pc:sldChg chg="modSp">
        <pc:chgData name="C C" userId="58c016da926720ee" providerId="LiveId" clId="{DD51DD77-7AA8-4393-A345-B77EC8633E9C}" dt="2019-10-13T10:09:25.679" v="83" actId="20577"/>
        <pc:sldMkLst>
          <pc:docMk/>
          <pc:sldMk cId="304734020" sldId="390"/>
        </pc:sldMkLst>
        <pc:spChg chg="mod">
          <ac:chgData name="C C" userId="58c016da926720ee" providerId="LiveId" clId="{DD51DD77-7AA8-4393-A345-B77EC8633E9C}" dt="2019-10-13T10:09:25.679" v="83" actId="20577"/>
          <ac:spMkLst>
            <pc:docMk/>
            <pc:sldMk cId="304734020" sldId="390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27:36.716" v="318" actId="20577"/>
        <pc:sldMkLst>
          <pc:docMk/>
          <pc:sldMk cId="1287846668" sldId="392"/>
        </pc:sldMkLst>
        <pc:spChg chg="mod">
          <ac:chgData name="C C" userId="58c016da926720ee" providerId="LiveId" clId="{DD51DD77-7AA8-4393-A345-B77EC8633E9C}" dt="2019-10-13T10:27:36.716" v="318" actId="20577"/>
          <ac:spMkLst>
            <pc:docMk/>
            <pc:sldMk cId="1287846668" sldId="392"/>
            <ac:spMk id="2" creationId="{00000000-0000-0000-0000-000000000000}"/>
          </ac:spMkLst>
        </pc:spChg>
        <pc:spChg chg="mod">
          <ac:chgData name="C C" userId="58c016da926720ee" providerId="LiveId" clId="{DD51DD77-7AA8-4393-A345-B77EC8633E9C}" dt="2019-10-13T10:27:29.252" v="300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">
        <pc:chgData name="C C" userId="58c016da926720ee" providerId="LiveId" clId="{DD51DD77-7AA8-4393-A345-B77EC8633E9C}" dt="2019-10-13T10:08:21.792" v="27" actId="20577"/>
        <pc:sldMkLst>
          <pc:docMk/>
          <pc:sldMk cId="3393580242" sldId="393"/>
        </pc:sldMkLst>
        <pc:spChg chg="mod">
          <ac:chgData name="C C" userId="58c016da926720ee" providerId="LiveId" clId="{DD51DD77-7AA8-4393-A345-B77EC8633E9C}" dt="2019-10-13T10:08:21.792" v="27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add del">
        <pc:chgData name="C C" userId="58c016da926720ee" providerId="LiveId" clId="{DD51DD77-7AA8-4393-A345-B77EC8633E9C}" dt="2019-10-13T10:10:38.918" v="89" actId="47"/>
        <pc:sldMkLst>
          <pc:docMk/>
          <pc:sldMk cId="1115520323" sldId="403"/>
        </pc:sldMkLst>
      </pc:sldChg>
      <pc:sldChg chg="modSp">
        <pc:chgData name="C C" userId="58c016da926720ee" providerId="LiveId" clId="{DD51DD77-7AA8-4393-A345-B77EC8633E9C}" dt="2019-10-14T07:11:14.851" v="319" actId="113"/>
        <pc:sldMkLst>
          <pc:docMk/>
          <pc:sldMk cId="1636883444" sldId="404"/>
        </pc:sldMkLst>
        <pc:spChg chg="mod">
          <ac:chgData name="C C" userId="58c016da926720ee" providerId="LiveId" clId="{DD51DD77-7AA8-4393-A345-B77EC8633E9C}" dt="2019-10-14T07:11:14.851" v="319" actId="113"/>
          <ac:spMkLst>
            <pc:docMk/>
            <pc:sldMk cId="1636883444" sldId="404"/>
            <ac:spMk id="3" creationId="{B948DE76-596C-446E-82C4-899435388667}"/>
          </ac:spMkLst>
        </pc:spChg>
      </pc:sldChg>
      <pc:sldChg chg="modNotesTx">
        <pc:chgData name="C C" userId="58c016da926720ee" providerId="LiveId" clId="{DD51DD77-7AA8-4393-A345-B77EC8633E9C}" dt="2019-10-13T10:13:09.974" v="161" actId="20577"/>
        <pc:sldMkLst>
          <pc:docMk/>
          <pc:sldMk cId="3586707164" sldId="407"/>
        </pc:sldMkLst>
      </pc:sldChg>
      <pc:sldChg chg="modNotesTx">
        <pc:chgData name="C C" userId="58c016da926720ee" providerId="LiveId" clId="{DD51DD77-7AA8-4393-A345-B77EC8633E9C}" dt="2019-10-13T10:13:13.798" v="170" actId="20577"/>
        <pc:sldMkLst>
          <pc:docMk/>
          <pc:sldMk cId="85523823" sldId="408"/>
        </pc:sldMkLst>
      </pc:sldChg>
      <pc:sldChg chg="modSp">
        <pc:chgData name="C C" userId="58c016da926720ee" providerId="LiveId" clId="{DD51DD77-7AA8-4393-A345-B77EC8633E9C}" dt="2019-10-13T10:14:21.280" v="172" actId="20577"/>
        <pc:sldMkLst>
          <pc:docMk/>
          <pc:sldMk cId="980577144" sldId="410"/>
        </pc:sldMkLst>
        <pc:spChg chg="mod">
          <ac:chgData name="C C" userId="58c016da926720ee" providerId="LiveId" clId="{DD51DD77-7AA8-4393-A345-B77EC8633E9C}" dt="2019-10-13T10:14:21.280" v="172" actId="20577"/>
          <ac:spMkLst>
            <pc:docMk/>
            <pc:sldMk cId="980577144" sldId="410"/>
            <ac:spMk id="3" creationId="{3DED0BEE-DDD6-492C-82B4-958109413DC6}"/>
          </ac:spMkLst>
        </pc:spChg>
      </pc:sldChg>
      <pc:sldChg chg="delSp">
        <pc:chgData name="C C" userId="58c016da926720ee" providerId="LiveId" clId="{DD51DD77-7AA8-4393-A345-B77EC8633E9C}" dt="2019-10-13T10:08:37.572" v="28" actId="478"/>
        <pc:sldMkLst>
          <pc:docMk/>
          <pc:sldMk cId="4079667306" sldId="418"/>
        </pc:sldMkLst>
        <pc:spChg chg="del">
          <ac:chgData name="C C" userId="58c016da926720ee" providerId="LiveId" clId="{DD51DD77-7AA8-4393-A345-B77EC8633E9C}" dt="2019-10-13T10:08:37.572" v="28" actId="478"/>
          <ac:spMkLst>
            <pc:docMk/>
            <pc:sldMk cId="4079667306" sldId="418"/>
            <ac:spMk id="4" creationId="{A6F30CF2-F5D8-4346-9717-60C0D1AE6061}"/>
          </ac:spMkLst>
        </pc:spChg>
      </pc:sldChg>
      <pc:sldChg chg="delSp">
        <pc:chgData name="C C" userId="58c016da926720ee" providerId="LiveId" clId="{DD51DD77-7AA8-4393-A345-B77EC8633E9C}" dt="2019-10-13T10:09:39.771" v="84" actId="478"/>
        <pc:sldMkLst>
          <pc:docMk/>
          <pc:sldMk cId="1527864762" sldId="420"/>
        </pc:sldMkLst>
        <pc:spChg chg="del">
          <ac:chgData name="C C" userId="58c016da926720ee" providerId="LiveId" clId="{DD51DD77-7AA8-4393-A345-B77EC8633E9C}" dt="2019-10-13T10:09:39.771" v="84" actId="478"/>
          <ac:spMkLst>
            <pc:docMk/>
            <pc:sldMk cId="1527864762" sldId="420"/>
            <ac:spMk id="4" creationId="{EA62019E-2821-4495-9098-D06ABCC0E994}"/>
          </ac:spMkLst>
        </pc:spChg>
      </pc:sldChg>
      <pc:sldChg chg="delSp modSp add del">
        <pc:chgData name="C C" userId="58c016da926720ee" providerId="LiveId" clId="{DD51DD77-7AA8-4393-A345-B77EC8633E9C}" dt="2019-10-13T10:27:20.859" v="274" actId="47"/>
        <pc:sldMkLst>
          <pc:docMk/>
          <pc:sldMk cId="1975518134" sldId="421"/>
        </pc:sldMkLst>
        <pc:spChg chg="mod">
          <ac:chgData name="C C" userId="58c016da926720ee" providerId="LiveId" clId="{DD51DD77-7AA8-4393-A345-B77EC8633E9C}" dt="2019-10-13T10:26:46.622" v="183" actId="20577"/>
          <ac:spMkLst>
            <pc:docMk/>
            <pc:sldMk cId="1975518134" sldId="421"/>
            <ac:spMk id="2" creationId="{6669C8AE-9977-4546-8DA0-20FA5DC8DE40}"/>
          </ac:spMkLst>
        </pc:spChg>
        <pc:spChg chg="mod">
          <ac:chgData name="C C" userId="58c016da926720ee" providerId="LiveId" clId="{DD51DD77-7AA8-4393-A345-B77EC8633E9C}" dt="2019-10-13T10:27:15.038" v="273" actId="20577"/>
          <ac:spMkLst>
            <pc:docMk/>
            <pc:sldMk cId="1975518134" sldId="421"/>
            <ac:spMk id="3" creationId="{522DBA19-6C99-4BDD-8572-FDDB2DA1FC25}"/>
          </ac:spMkLst>
        </pc:spChg>
        <pc:spChg chg="del">
          <ac:chgData name="C C" userId="58c016da926720ee" providerId="LiveId" clId="{DD51DD77-7AA8-4393-A345-B77EC8633E9C}" dt="2019-10-13T10:26:42.477" v="174" actId="478"/>
          <ac:spMkLst>
            <pc:docMk/>
            <pc:sldMk cId="1975518134" sldId="421"/>
            <ac:spMk id="4" creationId="{1055A49B-FCE3-459C-ADE7-C49F278DE87B}"/>
          </ac:spMkLst>
        </pc:spChg>
      </pc:sldChg>
    </pc:docChg>
  </pc:docChgLst>
  <pc:docChgLst>
    <pc:chgData name="C C" userId="58c016da926720ee" providerId="LiveId" clId="{4CF5A386-CA39-4648-B196-3D13426828E2}"/>
    <pc:docChg chg="undo custSel addSld delSld modSld sldOrd">
      <pc:chgData name="C C" userId="58c016da926720ee" providerId="LiveId" clId="{4CF5A386-CA39-4648-B196-3D13426828E2}" dt="2023-04-18T08:19:44.188" v="981" actId="20577"/>
      <pc:docMkLst>
        <pc:docMk/>
      </pc:docMkLst>
      <pc:sldChg chg="del">
        <pc:chgData name="C C" userId="58c016da926720ee" providerId="LiveId" clId="{4CF5A386-CA39-4648-B196-3D13426828E2}" dt="2023-04-18T08:02:30.389" v="279" actId="47"/>
        <pc:sldMkLst>
          <pc:docMk/>
          <pc:sldMk cId="3533300035" sldId="257"/>
        </pc:sldMkLst>
      </pc:sldChg>
      <pc:sldChg chg="add">
        <pc:chgData name="C C" userId="58c016da926720ee" providerId="LiveId" clId="{4CF5A386-CA39-4648-B196-3D13426828E2}" dt="2023-04-18T08:01:56.007" v="242"/>
        <pc:sldMkLst>
          <pc:docMk/>
          <pc:sldMk cId="3082542229" sldId="258"/>
        </pc:sldMkLst>
      </pc:sldChg>
      <pc:sldChg chg="add ord">
        <pc:chgData name="C C" userId="58c016da926720ee" providerId="LiveId" clId="{4CF5A386-CA39-4648-B196-3D13426828E2}" dt="2023-04-18T08:02:40.034" v="282"/>
        <pc:sldMkLst>
          <pc:docMk/>
          <pc:sldMk cId="4222777969" sldId="259"/>
        </pc:sldMkLst>
      </pc:sldChg>
      <pc:sldChg chg="add">
        <pc:chgData name="C C" userId="58c016da926720ee" providerId="LiveId" clId="{4CF5A386-CA39-4648-B196-3D13426828E2}" dt="2023-04-18T08:01:56.007" v="242"/>
        <pc:sldMkLst>
          <pc:docMk/>
          <pc:sldMk cId="2218351494" sldId="260"/>
        </pc:sldMkLst>
      </pc:sldChg>
      <pc:sldChg chg="modSp mod">
        <pc:chgData name="C C" userId="58c016da926720ee" providerId="LiveId" clId="{4CF5A386-CA39-4648-B196-3D13426828E2}" dt="2023-04-18T07:27:56.914" v="24"/>
        <pc:sldMkLst>
          <pc:docMk/>
          <pc:sldMk cId="0" sldId="389"/>
        </pc:sldMkLst>
        <pc:spChg chg="mod">
          <ac:chgData name="C C" userId="58c016da926720ee" providerId="LiveId" clId="{4CF5A386-CA39-4648-B196-3D13426828E2}" dt="2023-04-18T07:27:56.914" v="24"/>
          <ac:spMkLst>
            <pc:docMk/>
            <pc:sldMk cId="0" sldId="389"/>
            <ac:spMk id="4098" creationId="{00000000-0000-0000-0000-000000000000}"/>
          </ac:spMkLst>
        </pc:spChg>
      </pc:sldChg>
      <pc:sldChg chg="modSp del mod">
        <pc:chgData name="C C" userId="58c016da926720ee" providerId="LiveId" clId="{4CF5A386-CA39-4648-B196-3D13426828E2}" dt="2023-04-18T07:59:47.327" v="234" actId="47"/>
        <pc:sldMkLst>
          <pc:docMk/>
          <pc:sldMk cId="304734020" sldId="390"/>
        </pc:sldMkLst>
        <pc:spChg chg="mod">
          <ac:chgData name="C C" userId="58c016da926720ee" providerId="LiveId" clId="{4CF5A386-CA39-4648-B196-3D13426828E2}" dt="2023-04-18T07:59:42.698" v="232" actId="6549"/>
          <ac:spMkLst>
            <pc:docMk/>
            <pc:sldMk cId="304734020" sldId="390"/>
            <ac:spMk id="3" creationId="{00000000-0000-0000-0000-000000000000}"/>
          </ac:spMkLst>
        </pc:spChg>
      </pc:sldChg>
      <pc:sldChg chg="del">
        <pc:chgData name="C C" userId="58c016da926720ee" providerId="LiveId" clId="{4CF5A386-CA39-4648-B196-3D13426828E2}" dt="2023-04-18T07:59:28.787" v="231" actId="47"/>
        <pc:sldMkLst>
          <pc:docMk/>
          <pc:sldMk cId="1721971148" sldId="391"/>
        </pc:sldMkLst>
      </pc:sldChg>
      <pc:sldChg chg="modSp mod">
        <pc:chgData name="C C" userId="58c016da926720ee" providerId="LiveId" clId="{4CF5A386-CA39-4648-B196-3D13426828E2}" dt="2023-04-18T08:08:53.284" v="940" actId="20577"/>
        <pc:sldMkLst>
          <pc:docMk/>
          <pc:sldMk cId="1287846668" sldId="392"/>
        </pc:sldMkLst>
        <pc:spChg chg="mod">
          <ac:chgData name="C C" userId="58c016da926720ee" providerId="LiveId" clId="{4CF5A386-CA39-4648-B196-3D13426828E2}" dt="2023-04-18T08:08:53.284" v="940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del">
        <pc:chgData name="C C" userId="58c016da926720ee" providerId="LiveId" clId="{4CF5A386-CA39-4648-B196-3D13426828E2}" dt="2023-04-18T07:33:32.877" v="41" actId="47"/>
        <pc:sldMkLst>
          <pc:docMk/>
          <pc:sldMk cId="1978773447" sldId="416"/>
        </pc:sldMkLst>
      </pc:sldChg>
      <pc:sldChg chg="del">
        <pc:chgData name="C C" userId="58c016da926720ee" providerId="LiveId" clId="{4CF5A386-CA39-4648-B196-3D13426828E2}" dt="2023-04-18T07:29:41.328" v="26" actId="47"/>
        <pc:sldMkLst>
          <pc:docMk/>
          <pc:sldMk cId="3731950994" sldId="421"/>
        </pc:sldMkLst>
      </pc:sldChg>
      <pc:sldChg chg="del">
        <pc:chgData name="C C" userId="58c016da926720ee" providerId="LiveId" clId="{4CF5A386-CA39-4648-B196-3D13426828E2}" dt="2023-04-18T07:33:16.026" v="39" actId="47"/>
        <pc:sldMkLst>
          <pc:docMk/>
          <pc:sldMk cId="2213778089" sldId="422"/>
        </pc:sldMkLst>
      </pc:sldChg>
      <pc:sldChg chg="addSp delSp modSp add mod">
        <pc:chgData name="C C" userId="58c016da926720ee" providerId="LiveId" clId="{4CF5A386-CA39-4648-B196-3D13426828E2}" dt="2023-04-18T08:03:03.057" v="299" actId="20577"/>
        <pc:sldMkLst>
          <pc:docMk/>
          <pc:sldMk cId="3063877158" sldId="426"/>
        </pc:sldMkLst>
        <pc:spChg chg="mod">
          <ac:chgData name="C C" userId="58c016da926720ee" providerId="LiveId" clId="{4CF5A386-CA39-4648-B196-3D13426828E2}" dt="2023-04-18T08:03:03.057" v="299" actId="20577"/>
          <ac:spMkLst>
            <pc:docMk/>
            <pc:sldMk cId="3063877158" sldId="426"/>
            <ac:spMk id="2" creationId="{28D8CF59-78B5-44DC-9CC8-474CD726117E}"/>
          </ac:spMkLst>
        </pc:spChg>
        <pc:picChg chg="del">
          <ac:chgData name="C C" userId="58c016da926720ee" providerId="LiveId" clId="{4CF5A386-CA39-4648-B196-3D13426828E2}" dt="2023-04-18T08:00:25.186" v="235" actId="478"/>
          <ac:picMkLst>
            <pc:docMk/>
            <pc:sldMk cId="3063877158" sldId="426"/>
            <ac:picMk id="5" creationId="{12EDFCF5-A142-C3FE-64F5-B80D228567D8}"/>
          </ac:picMkLst>
        </pc:picChg>
        <pc:picChg chg="add mod">
          <ac:chgData name="C C" userId="58c016da926720ee" providerId="LiveId" clId="{4CF5A386-CA39-4648-B196-3D13426828E2}" dt="2023-04-18T08:00:37.115" v="241" actId="1076"/>
          <ac:picMkLst>
            <pc:docMk/>
            <pc:sldMk cId="3063877158" sldId="426"/>
            <ac:picMk id="6" creationId="{292FA789-F8D0-2BA8-4E7E-7517F3D32D77}"/>
          </ac:picMkLst>
        </pc:picChg>
      </pc:sldChg>
      <pc:sldChg chg="del">
        <pc:chgData name="C C" userId="58c016da926720ee" providerId="LiveId" clId="{4CF5A386-CA39-4648-B196-3D13426828E2}" dt="2023-04-18T07:59:28.787" v="231" actId="47"/>
        <pc:sldMkLst>
          <pc:docMk/>
          <pc:sldMk cId="1751272331" sldId="430"/>
        </pc:sldMkLst>
      </pc:sldChg>
      <pc:sldChg chg="modSp add mod">
        <pc:chgData name="C C" userId="58c016da926720ee" providerId="LiveId" clId="{4CF5A386-CA39-4648-B196-3D13426828E2}" dt="2023-04-18T08:09:09.785" v="962" actId="20577"/>
        <pc:sldMkLst>
          <pc:docMk/>
          <pc:sldMk cId="1921988514" sldId="430"/>
        </pc:sldMkLst>
        <pc:spChg chg="mod">
          <ac:chgData name="C C" userId="58c016da926720ee" providerId="LiveId" clId="{4CF5A386-CA39-4648-B196-3D13426828E2}" dt="2023-04-18T08:09:09.785" v="962" actId="20577"/>
          <ac:spMkLst>
            <pc:docMk/>
            <pc:sldMk cId="1921988514" sldId="430"/>
            <ac:spMk id="4" creationId="{7FB823E5-7408-F1ED-00E2-1202E9F613FC}"/>
          </ac:spMkLst>
        </pc:spChg>
      </pc:sldChg>
      <pc:sldChg chg="del">
        <pc:chgData name="C C" userId="58c016da926720ee" providerId="LiveId" clId="{4CF5A386-CA39-4648-B196-3D13426828E2}" dt="2023-04-18T07:59:28.787" v="231" actId="47"/>
        <pc:sldMkLst>
          <pc:docMk/>
          <pc:sldMk cId="2509366300" sldId="431"/>
        </pc:sldMkLst>
      </pc:sldChg>
      <pc:sldChg chg="modSp mod ord">
        <pc:chgData name="C C" userId="58c016da926720ee" providerId="LiveId" clId="{4CF5A386-CA39-4648-B196-3D13426828E2}" dt="2023-04-18T08:06:46.457" v="739" actId="20577"/>
        <pc:sldMkLst>
          <pc:docMk/>
          <pc:sldMk cId="738105315" sldId="432"/>
        </pc:sldMkLst>
        <pc:spChg chg="mod">
          <ac:chgData name="C C" userId="58c016da926720ee" providerId="LiveId" clId="{4CF5A386-CA39-4648-B196-3D13426828E2}" dt="2023-04-18T08:06:46.457" v="739" actId="20577"/>
          <ac:spMkLst>
            <pc:docMk/>
            <pc:sldMk cId="738105315" sldId="432"/>
            <ac:spMk id="8" creationId="{A67B6EC6-3A28-49C4-AE78-D2532997B2E4}"/>
          </ac:spMkLst>
        </pc:spChg>
      </pc:sldChg>
      <pc:sldChg chg="del">
        <pc:chgData name="C C" userId="58c016da926720ee" providerId="LiveId" clId="{4CF5A386-CA39-4648-B196-3D13426828E2}" dt="2023-04-18T08:08:16.730" v="925" actId="47"/>
        <pc:sldMkLst>
          <pc:docMk/>
          <pc:sldMk cId="3252613034" sldId="433"/>
        </pc:sldMkLst>
      </pc:sldChg>
      <pc:sldChg chg="del">
        <pc:chgData name="C C" userId="58c016da926720ee" providerId="LiveId" clId="{4CF5A386-CA39-4648-B196-3D13426828E2}" dt="2023-04-18T08:08:18.594" v="926" actId="47"/>
        <pc:sldMkLst>
          <pc:docMk/>
          <pc:sldMk cId="2443376967" sldId="435"/>
        </pc:sldMkLst>
      </pc:sldChg>
      <pc:sldChg chg="del">
        <pc:chgData name="C C" userId="58c016da926720ee" providerId="LiveId" clId="{4CF5A386-CA39-4648-B196-3D13426828E2}" dt="2023-04-18T08:08:36.247" v="930" actId="47"/>
        <pc:sldMkLst>
          <pc:docMk/>
          <pc:sldMk cId="186448843" sldId="437"/>
        </pc:sldMkLst>
      </pc:sldChg>
      <pc:sldChg chg="modSp add mod">
        <pc:chgData name="C C" userId="58c016da926720ee" providerId="LiveId" clId="{4CF5A386-CA39-4648-B196-3D13426828E2}" dt="2023-04-18T08:02:26.818" v="278" actId="20577"/>
        <pc:sldMkLst>
          <pc:docMk/>
          <pc:sldMk cId="2789017574" sldId="438"/>
        </pc:sldMkLst>
        <pc:spChg chg="mod">
          <ac:chgData name="C C" userId="58c016da926720ee" providerId="LiveId" clId="{4CF5A386-CA39-4648-B196-3D13426828E2}" dt="2023-04-18T08:02:26.818" v="278" actId="20577"/>
          <ac:spMkLst>
            <pc:docMk/>
            <pc:sldMk cId="2789017574" sldId="438"/>
            <ac:spMk id="5" creationId="{5B5A2214-0261-4489-8A63-55817E9128D8}"/>
          </ac:spMkLst>
        </pc:spChg>
      </pc:sldChg>
      <pc:sldChg chg="add">
        <pc:chgData name="C C" userId="58c016da926720ee" providerId="LiveId" clId="{4CF5A386-CA39-4648-B196-3D13426828E2}" dt="2023-04-18T07:29:38.207" v="25"/>
        <pc:sldMkLst>
          <pc:docMk/>
          <pc:sldMk cId="3220878625" sldId="439"/>
        </pc:sldMkLst>
      </pc:sldChg>
      <pc:sldChg chg="add">
        <pc:chgData name="C C" userId="58c016da926720ee" providerId="LiveId" clId="{4CF5A386-CA39-4648-B196-3D13426828E2}" dt="2023-04-18T07:29:38.207" v="25"/>
        <pc:sldMkLst>
          <pc:docMk/>
          <pc:sldMk cId="3287378862" sldId="440"/>
        </pc:sldMkLst>
      </pc:sldChg>
      <pc:sldChg chg="modSp add mod">
        <pc:chgData name="C C" userId="58c016da926720ee" providerId="LiveId" clId="{4CF5A386-CA39-4648-B196-3D13426828E2}" dt="2023-04-18T08:19:44.188" v="981" actId="20577"/>
        <pc:sldMkLst>
          <pc:docMk/>
          <pc:sldMk cId="3845790726" sldId="441"/>
        </pc:sldMkLst>
        <pc:spChg chg="mod">
          <ac:chgData name="C C" userId="58c016da926720ee" providerId="LiveId" clId="{4CF5A386-CA39-4648-B196-3D13426828E2}" dt="2023-04-18T08:19:44.188" v="981" actId="20577"/>
          <ac:spMkLst>
            <pc:docMk/>
            <pc:sldMk cId="3845790726" sldId="441"/>
            <ac:spMk id="3" creationId="{5C07815A-E060-4191-9240-AD4D87886E72}"/>
          </ac:spMkLst>
        </pc:spChg>
      </pc:sldChg>
      <pc:sldChg chg="addSp delSp modSp new mod modClrScheme chgLayout">
        <pc:chgData name="C C" userId="58c016da926720ee" providerId="LiveId" clId="{4CF5A386-CA39-4648-B196-3D13426828E2}" dt="2023-04-18T08:06:38.785" v="737" actId="404"/>
        <pc:sldMkLst>
          <pc:docMk/>
          <pc:sldMk cId="3819911195" sldId="442"/>
        </pc:sldMkLst>
        <pc:spChg chg="del mod ord">
          <ac:chgData name="C C" userId="58c016da926720ee" providerId="LiveId" clId="{4CF5A386-CA39-4648-B196-3D13426828E2}" dt="2023-04-18T08:02:52.136" v="284" actId="700"/>
          <ac:spMkLst>
            <pc:docMk/>
            <pc:sldMk cId="3819911195" sldId="442"/>
            <ac:spMk id="2" creationId="{D4601A09-FF00-FE7F-F121-895B510D8394}"/>
          </ac:spMkLst>
        </pc:spChg>
        <pc:spChg chg="del mod ord">
          <ac:chgData name="C C" userId="58c016da926720ee" providerId="LiveId" clId="{4CF5A386-CA39-4648-B196-3D13426828E2}" dt="2023-04-18T08:02:52.136" v="284" actId="700"/>
          <ac:spMkLst>
            <pc:docMk/>
            <pc:sldMk cId="3819911195" sldId="442"/>
            <ac:spMk id="3" creationId="{A981FC54-A53E-FD55-7F4D-DE49F20072BF}"/>
          </ac:spMkLst>
        </pc:spChg>
        <pc:spChg chg="del">
          <ac:chgData name="C C" userId="58c016da926720ee" providerId="LiveId" clId="{4CF5A386-CA39-4648-B196-3D13426828E2}" dt="2023-04-18T08:02:52.136" v="284" actId="700"/>
          <ac:spMkLst>
            <pc:docMk/>
            <pc:sldMk cId="3819911195" sldId="442"/>
            <ac:spMk id="4" creationId="{91DE6C84-68BB-8B83-0A43-FE42C41BADE1}"/>
          </ac:spMkLst>
        </pc:spChg>
        <pc:spChg chg="add mod ord">
          <ac:chgData name="C C" userId="58c016da926720ee" providerId="LiveId" clId="{4CF5A386-CA39-4648-B196-3D13426828E2}" dt="2023-04-18T08:06:35.175" v="736" actId="26606"/>
          <ac:spMkLst>
            <pc:docMk/>
            <pc:sldMk cId="3819911195" sldId="442"/>
            <ac:spMk id="5" creationId="{D5EC6AD6-0978-134F-9CE8-0D7FAA6169B3}"/>
          </ac:spMkLst>
        </pc:spChg>
        <pc:spChg chg="add del mod ord">
          <ac:chgData name="C C" userId="58c016da926720ee" providerId="LiveId" clId="{4CF5A386-CA39-4648-B196-3D13426828E2}" dt="2023-04-18T08:06:38.785" v="737" actId="404"/>
          <ac:spMkLst>
            <pc:docMk/>
            <pc:sldMk cId="3819911195" sldId="442"/>
            <ac:spMk id="6" creationId="{DB09B646-57C9-F983-4010-61A26F92D0E7}"/>
          </ac:spMkLst>
        </pc:spChg>
        <pc:spChg chg="add del mod">
          <ac:chgData name="C C" userId="58c016da926720ee" providerId="LiveId" clId="{4CF5A386-CA39-4648-B196-3D13426828E2}" dt="2023-04-18T08:06:35.175" v="736" actId="26606"/>
          <ac:spMkLst>
            <pc:docMk/>
            <pc:sldMk cId="3819911195" sldId="442"/>
            <ac:spMk id="12" creationId="{5E406C29-B603-D543-3A0B-B4EB70933475}"/>
          </ac:spMkLst>
        </pc:spChg>
        <pc:graphicFrameChg chg="add del mod">
          <ac:chgData name="C C" userId="58c016da926720ee" providerId="LiveId" clId="{4CF5A386-CA39-4648-B196-3D13426828E2}" dt="2023-04-18T08:06:35.175" v="736" actId="26606"/>
          <ac:graphicFrameMkLst>
            <pc:docMk/>
            <pc:sldMk cId="3819911195" sldId="442"/>
            <ac:graphicFrameMk id="8" creationId="{6E40DA60-EF6B-76D1-85F7-8C664AFA2A12}"/>
          </ac:graphicFrameMkLst>
        </pc:graphicFrameChg>
      </pc:sldChg>
      <pc:sldChg chg="new del">
        <pc:chgData name="C C" userId="58c016da926720ee" providerId="LiveId" clId="{4CF5A386-CA39-4648-B196-3D13426828E2}" dt="2023-04-18T08:08:47.676" v="933" actId="47"/>
        <pc:sldMkLst>
          <pc:docMk/>
          <pc:sldMk cId="3465045408" sldId="443"/>
        </pc:sldMkLst>
      </pc:sldChg>
    </pc:docChg>
  </pc:docChgLst>
  <pc:docChgLst>
    <pc:chgData name="C C" userId="58c016da926720ee" providerId="LiveId" clId="{9EA9119B-DF95-4A86-9F51-DA9725A392C8}"/>
    <pc:docChg chg="custSel delSld modSld">
      <pc:chgData name="C C" userId="58c016da926720ee" providerId="LiveId" clId="{9EA9119B-DF95-4A86-9F51-DA9725A392C8}" dt="2022-04-12T08:00:13.804" v="90" actId="47"/>
      <pc:docMkLst>
        <pc:docMk/>
      </pc:docMkLst>
      <pc:sldChg chg="modSp mod">
        <pc:chgData name="C C" userId="58c016da926720ee" providerId="LiveId" clId="{9EA9119B-DF95-4A86-9F51-DA9725A392C8}" dt="2022-04-12T07:59:54.007" v="88" actId="20577"/>
        <pc:sldMkLst>
          <pc:docMk/>
          <pc:sldMk cId="1287846668" sldId="392"/>
        </pc:sldMkLst>
        <pc:spChg chg="mod">
          <ac:chgData name="C C" userId="58c016da926720ee" providerId="LiveId" clId="{9EA9119B-DF95-4A86-9F51-DA9725A392C8}" dt="2022-04-12T07:59:54.007" v="88" actId="20577"/>
          <ac:spMkLst>
            <pc:docMk/>
            <pc:sldMk cId="1287846668" sldId="392"/>
            <ac:spMk id="3" creationId="{00000000-0000-0000-0000-000000000000}"/>
          </ac:spMkLst>
        </pc:spChg>
      </pc:sldChg>
      <pc:sldChg chg="modSp mod">
        <pc:chgData name="C C" userId="58c016da926720ee" providerId="LiveId" clId="{9EA9119B-DF95-4A86-9F51-DA9725A392C8}" dt="2022-04-12T07:59:01.319" v="12" actId="20577"/>
        <pc:sldMkLst>
          <pc:docMk/>
          <pc:sldMk cId="3393580242" sldId="393"/>
        </pc:sldMkLst>
        <pc:spChg chg="mod">
          <ac:chgData name="C C" userId="58c016da926720ee" providerId="LiveId" clId="{9EA9119B-DF95-4A86-9F51-DA9725A392C8}" dt="2022-04-12T07:59:01.319" v="12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608510303" sldId="39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573093456" sldId="39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220067721" sldId="396"/>
        </pc:sldMkLst>
      </pc:sldChg>
      <pc:sldChg chg="del">
        <pc:chgData name="C C" userId="58c016da926720ee" providerId="LiveId" clId="{9EA9119B-DF95-4A86-9F51-DA9725A392C8}" dt="2022-04-12T08:00:03.064" v="89" actId="47"/>
        <pc:sldMkLst>
          <pc:docMk/>
          <pc:sldMk cId="1636883444" sldId="40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4159860197" sldId="405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736907330" sldId="406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586707164" sldId="407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85523823" sldId="408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207144654" sldId="409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980577144" sldId="410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978668424" sldId="411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3402412588" sldId="413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66212990" sldId="414"/>
        </pc:sldMkLst>
      </pc:sldChg>
      <pc:sldChg chg="del">
        <pc:chgData name="C C" userId="58c016da926720ee" providerId="LiveId" clId="{9EA9119B-DF95-4A86-9F51-DA9725A392C8}" dt="2022-04-12T08:00:13.804" v="90" actId="47"/>
        <pc:sldMkLst>
          <pc:docMk/>
          <pc:sldMk cId="1419111552" sldId="417"/>
        </pc:sldMkLst>
      </pc:sldChg>
    </pc:docChg>
  </pc:docChgLst>
  <pc:docChgLst>
    <pc:chgData name="C C" userId="58c016da926720ee" providerId="LiveId" clId="{ED196408-5721-44D1-9BFC-0BEE6E59FC91}"/>
    <pc:docChg chg="undo custSel addSld delSld modSld sldOrd">
      <pc:chgData name="C C" userId="58c016da926720ee" providerId="LiveId" clId="{ED196408-5721-44D1-9BFC-0BEE6E59FC91}" dt="2022-04-25T14:11:31.855" v="640" actId="20577"/>
      <pc:docMkLst>
        <pc:docMk/>
      </pc:docMkLst>
      <pc:sldChg chg="modSp add del mod modNotesTx">
        <pc:chgData name="C C" userId="58c016da926720ee" providerId="LiveId" clId="{ED196408-5721-44D1-9BFC-0BEE6E59FC91}" dt="2022-04-25T13:03:48.288" v="74" actId="2711"/>
        <pc:sldMkLst>
          <pc:docMk/>
          <pc:sldMk cId="1252420289" sldId="318"/>
        </pc:sldMkLst>
        <pc:spChg chg="mod">
          <ac:chgData name="C C" userId="58c016da926720ee" providerId="LiveId" clId="{ED196408-5721-44D1-9BFC-0BEE6E59FC91}" dt="2022-04-25T13:03:33.736" v="73" actId="2711"/>
          <ac:spMkLst>
            <pc:docMk/>
            <pc:sldMk cId="1252420289" sldId="318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3:48.288" v="74" actId="2711"/>
          <ac:spMkLst>
            <pc:docMk/>
            <pc:sldMk cId="1252420289" sldId="318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4:42.692" v="78" actId="2711"/>
        <pc:sldMkLst>
          <pc:docMk/>
          <pc:sldMk cId="1290554776" sldId="319"/>
        </pc:sldMkLst>
        <pc:spChg chg="mod">
          <ac:chgData name="C C" userId="58c016da926720ee" providerId="LiveId" clId="{ED196408-5721-44D1-9BFC-0BEE6E59FC91}" dt="2022-04-25T13:04:32.330" v="77" actId="2711"/>
          <ac:spMkLst>
            <pc:docMk/>
            <pc:sldMk cId="1290554776" sldId="319"/>
            <ac:spMk id="2" creationId="{2A1C7FC0-278A-4E2B-8975-0720AB8F94DA}"/>
          </ac:spMkLst>
        </pc:spChg>
        <pc:spChg chg="mod">
          <ac:chgData name="C C" userId="58c016da926720ee" providerId="LiveId" clId="{ED196408-5721-44D1-9BFC-0BEE6E59FC91}" dt="2022-04-25T13:04:42.692" v="78" actId="2711"/>
          <ac:spMkLst>
            <pc:docMk/>
            <pc:sldMk cId="1290554776" sldId="319"/>
            <ac:spMk id="3" creationId="{8B88168B-F28A-433E-8FF2-11F4C80D65C0}"/>
          </ac:spMkLst>
        </pc:spChg>
      </pc:sldChg>
      <pc:sldChg chg="addSp delSp modSp add del mod">
        <pc:chgData name="C C" userId="58c016da926720ee" providerId="LiveId" clId="{ED196408-5721-44D1-9BFC-0BEE6E59FC91}" dt="2022-04-25T13:14:49.319" v="100" actId="22"/>
        <pc:sldMkLst>
          <pc:docMk/>
          <pc:sldMk cId="212848021" sldId="322"/>
        </pc:sldMkLst>
        <pc:spChg chg="mod">
          <ac:chgData name="C C" userId="58c016da926720ee" providerId="LiveId" clId="{ED196408-5721-44D1-9BFC-0BEE6E59FC91}" dt="2022-04-25T13:13:04.623" v="82" actId="2711"/>
          <ac:spMkLst>
            <pc:docMk/>
            <pc:sldMk cId="212848021" sldId="322"/>
            <ac:spMk id="2" creationId="{DA75ED2C-80DF-4099-BEC7-2B15D92AD33D}"/>
          </ac:spMkLst>
        </pc:spChg>
        <pc:spChg chg="mod">
          <ac:chgData name="C C" userId="58c016da926720ee" providerId="LiveId" clId="{ED196408-5721-44D1-9BFC-0BEE6E59FC91}" dt="2022-04-25T13:13:11.575" v="83" actId="2711"/>
          <ac:spMkLst>
            <pc:docMk/>
            <pc:sldMk cId="212848021" sldId="322"/>
            <ac:spMk id="3" creationId="{2FD59794-9912-477A-A52B-07EAF6232FD6}"/>
          </ac:spMkLst>
        </pc:spChg>
        <pc:spChg chg="add del">
          <ac:chgData name="C C" userId="58c016da926720ee" providerId="LiveId" clId="{ED196408-5721-44D1-9BFC-0BEE6E59FC91}" dt="2022-04-25T13:14:49.319" v="100" actId="22"/>
          <ac:spMkLst>
            <pc:docMk/>
            <pc:sldMk cId="212848021" sldId="322"/>
            <ac:spMk id="6" creationId="{68F34A5E-5F08-4199-A55D-B5F7B953CE7D}"/>
          </ac:spMkLst>
        </pc:spChg>
      </pc:sldChg>
      <pc:sldChg chg="modSp add del mod">
        <pc:chgData name="C C" userId="58c016da926720ee" providerId="LiveId" clId="{ED196408-5721-44D1-9BFC-0BEE6E59FC91}" dt="2022-04-25T13:04:18.639" v="76" actId="2711"/>
        <pc:sldMkLst>
          <pc:docMk/>
          <pc:sldMk cId="905704548" sldId="324"/>
        </pc:sldMkLst>
        <pc:spChg chg="mod">
          <ac:chgData name="C C" userId="58c016da926720ee" providerId="LiveId" clId="{ED196408-5721-44D1-9BFC-0BEE6E59FC91}" dt="2022-04-25T13:04:06.355" v="75" actId="2711"/>
          <ac:spMkLst>
            <pc:docMk/>
            <pc:sldMk cId="905704548" sldId="324"/>
            <ac:spMk id="2" creationId="{A26FAD7A-D9DC-487F-B8AB-DCFCC72B43A4}"/>
          </ac:spMkLst>
        </pc:spChg>
        <pc:spChg chg="mod">
          <ac:chgData name="C C" userId="58c016da926720ee" providerId="LiveId" clId="{ED196408-5721-44D1-9BFC-0BEE6E59FC91}" dt="2022-04-25T13:04:18.639" v="76" actId="2711"/>
          <ac:spMkLst>
            <pc:docMk/>
            <pc:sldMk cId="905704548" sldId="324"/>
            <ac:spMk id="3" creationId="{47C9862C-9A1F-425B-89E0-FFE0D4F54A0D}"/>
          </ac:spMkLst>
        </pc:spChg>
      </pc:sldChg>
      <pc:sldChg chg="modSp add del mod">
        <pc:chgData name="C C" userId="58c016da926720ee" providerId="LiveId" clId="{ED196408-5721-44D1-9BFC-0BEE6E59FC91}" dt="2022-04-25T13:05:09.708" v="81" actId="1076"/>
        <pc:sldMkLst>
          <pc:docMk/>
          <pc:sldMk cId="2603871003" sldId="325"/>
        </pc:sldMkLst>
        <pc:spChg chg="mod">
          <ac:chgData name="C C" userId="58c016da926720ee" providerId="LiveId" clId="{ED196408-5721-44D1-9BFC-0BEE6E59FC91}" dt="2022-04-25T13:04:50.183" v="79" actId="2711"/>
          <ac:spMkLst>
            <pc:docMk/>
            <pc:sldMk cId="2603871003" sldId="325"/>
            <ac:spMk id="2" creationId="{2EAB2D21-5161-4343-859C-BFAB1919A94D}"/>
          </ac:spMkLst>
        </pc:spChg>
        <pc:spChg chg="mod">
          <ac:chgData name="C C" userId="58c016da926720ee" providerId="LiveId" clId="{ED196408-5721-44D1-9BFC-0BEE6E59FC91}" dt="2022-04-25T13:05:04.967" v="80" actId="2711"/>
          <ac:spMkLst>
            <pc:docMk/>
            <pc:sldMk cId="2603871003" sldId="325"/>
            <ac:spMk id="3" creationId="{2FEE7114-D16E-4DAE-8CBC-05FEB89E54E8}"/>
          </ac:spMkLst>
        </pc:spChg>
        <pc:picChg chg="mod">
          <ac:chgData name="C C" userId="58c016da926720ee" providerId="LiveId" clId="{ED196408-5721-44D1-9BFC-0BEE6E59FC91}" dt="2022-04-25T13:05:09.708" v="81" actId="1076"/>
          <ac:picMkLst>
            <pc:docMk/>
            <pc:sldMk cId="2603871003" sldId="325"/>
            <ac:picMk id="6" creationId="{3268CB11-4A75-4A6F-A4B1-1AE8ED11ADBF}"/>
          </ac:picMkLst>
        </pc:picChg>
      </pc:sldChg>
      <pc:sldChg chg="modSp add del mod ord">
        <pc:chgData name="C C" userId="58c016da926720ee" providerId="LiveId" clId="{ED196408-5721-44D1-9BFC-0BEE6E59FC91}" dt="2022-04-25T14:10:42.521" v="537" actId="20577"/>
        <pc:sldMkLst>
          <pc:docMk/>
          <pc:sldMk cId="1166599625" sldId="326"/>
        </pc:sldMkLst>
        <pc:spChg chg="mod">
          <ac:chgData name="C C" userId="58c016da926720ee" providerId="LiveId" clId="{ED196408-5721-44D1-9BFC-0BEE6E59FC91}" dt="2022-04-25T14:00:58.912" v="415" actId="20577"/>
          <ac:spMkLst>
            <pc:docMk/>
            <pc:sldMk cId="1166599625" sldId="326"/>
            <ac:spMk id="2" creationId="{EEA539F6-A2F4-4D6B-8C2E-32EC57B5A860}"/>
          </ac:spMkLst>
        </pc:spChg>
        <pc:spChg chg="mod">
          <ac:chgData name="C C" userId="58c016da926720ee" providerId="LiveId" clId="{ED196408-5721-44D1-9BFC-0BEE6E59FC91}" dt="2022-04-25T14:10:42.521" v="537" actId="20577"/>
          <ac:spMkLst>
            <pc:docMk/>
            <pc:sldMk cId="1166599625" sldId="326"/>
            <ac:spMk id="3" creationId="{E035A5C0-2F6C-42C0-9B7B-C7C147A63A99}"/>
          </ac:spMkLst>
        </pc:spChg>
      </pc:sldChg>
      <pc:sldChg chg="modSp mod">
        <pc:chgData name="C C" userId="58c016da926720ee" providerId="LiveId" clId="{ED196408-5721-44D1-9BFC-0BEE6E59FC91}" dt="2022-04-25T12:58:16.660" v="21" actId="20577"/>
        <pc:sldMkLst>
          <pc:docMk/>
          <pc:sldMk cId="0" sldId="389"/>
        </pc:sldMkLst>
        <pc:spChg chg="mod">
          <ac:chgData name="C C" userId="58c016da926720ee" providerId="LiveId" clId="{ED196408-5721-44D1-9BFC-0BEE6E59FC91}" dt="2022-04-25T12:58:16.660" v="21" actId="20577"/>
          <ac:spMkLst>
            <pc:docMk/>
            <pc:sldMk cId="0" sldId="389"/>
            <ac:spMk id="4098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04734020" sldId="39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721971148" sldId="391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287846668" sldId="392"/>
        </pc:sldMkLst>
      </pc:sldChg>
      <pc:sldChg chg="modSp mod">
        <pc:chgData name="C C" userId="58c016da926720ee" providerId="LiveId" clId="{ED196408-5721-44D1-9BFC-0BEE6E59FC91}" dt="2022-04-25T12:58:21.676" v="25" actId="20577"/>
        <pc:sldMkLst>
          <pc:docMk/>
          <pc:sldMk cId="3393580242" sldId="393"/>
        </pc:sldMkLst>
        <pc:spChg chg="mod">
          <ac:chgData name="C C" userId="58c016da926720ee" providerId="LiveId" clId="{ED196408-5721-44D1-9BFC-0BEE6E59FC91}" dt="2022-04-25T12:58:21.676" v="25" actId="20577"/>
          <ac:spMkLst>
            <pc:docMk/>
            <pc:sldMk cId="3393580242" sldId="393"/>
            <ac:spMk id="3" creationId="{00000000-0000-0000-0000-000000000000}"/>
          </ac:spMkLst>
        </pc:spChg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152040423" sldId="40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3269726516" sldId="415"/>
        </pc:sldMkLst>
      </pc:sldChg>
      <pc:sldChg chg="modSp mod">
        <pc:chgData name="C C" userId="58c016da926720ee" providerId="LiveId" clId="{ED196408-5721-44D1-9BFC-0BEE6E59FC91}" dt="2022-04-25T14:11:31.855" v="640" actId="20577"/>
        <pc:sldMkLst>
          <pc:docMk/>
          <pc:sldMk cId="1978773447" sldId="416"/>
        </pc:sldMkLst>
        <pc:spChg chg="mod">
          <ac:chgData name="C C" userId="58c016da926720ee" providerId="LiveId" clId="{ED196408-5721-44D1-9BFC-0BEE6E59FC91}" dt="2022-04-25T14:11:31.855" v="640" actId="20577"/>
          <ac:spMkLst>
            <pc:docMk/>
            <pc:sldMk cId="1978773447" sldId="416"/>
            <ac:spMk id="3" creationId="{5C07815A-E060-4191-9240-AD4D87886E72}"/>
          </ac:spMkLst>
        </pc:spChg>
      </pc:sldChg>
      <pc:sldChg chg="modSp new del mod">
        <pc:chgData name="C C" userId="58c016da926720ee" providerId="LiveId" clId="{ED196408-5721-44D1-9BFC-0BEE6E59FC91}" dt="2022-04-25T13:13:49.523" v="95" actId="680"/>
        <pc:sldMkLst>
          <pc:docMk/>
          <pc:sldMk cId="709480684" sldId="417"/>
        </pc:sldMkLst>
        <pc:spChg chg="mod">
          <ac:chgData name="C C" userId="58c016da926720ee" providerId="LiveId" clId="{ED196408-5721-44D1-9BFC-0BEE6E59FC91}" dt="2022-04-25T13:13:49.213" v="94"/>
          <ac:spMkLst>
            <pc:docMk/>
            <pc:sldMk cId="709480684" sldId="417"/>
            <ac:spMk id="3" creationId="{4FBF2B30-91D4-4BF1-B460-25730A51526C}"/>
          </ac:spMkLst>
        </pc:spChg>
      </pc:sldChg>
      <pc:sldChg chg="addSp delSp new del mod">
        <pc:chgData name="C C" userId="58c016da926720ee" providerId="LiveId" clId="{ED196408-5721-44D1-9BFC-0BEE6E59FC91}" dt="2022-04-25T13:14:56.624" v="101" actId="47"/>
        <pc:sldMkLst>
          <pc:docMk/>
          <pc:sldMk cId="2052548945" sldId="417"/>
        </pc:sldMkLst>
        <pc:spChg chg="add del">
          <ac:chgData name="C C" userId="58c016da926720ee" providerId="LiveId" clId="{ED196408-5721-44D1-9BFC-0BEE6E59FC91}" dt="2022-04-25T13:14:47.511" v="98" actId="22"/>
          <ac:spMkLst>
            <pc:docMk/>
            <pc:sldMk cId="2052548945" sldId="417"/>
            <ac:spMk id="6" creationId="{9AE092A8-4D34-4190-B3AC-4A35FE109578}"/>
          </ac:spMkLst>
        </pc:spChg>
      </pc:sldChg>
      <pc:sldChg chg="delSp new del mod">
        <pc:chgData name="C C" userId="58c016da926720ee" providerId="LiveId" clId="{ED196408-5721-44D1-9BFC-0BEE6E59FC91}" dt="2022-04-25T13:02:55.091" v="43" actId="47"/>
        <pc:sldMkLst>
          <pc:docMk/>
          <pc:sldMk cId="2543516792" sldId="417"/>
        </pc:sldMkLst>
        <pc:spChg chg="del">
          <ac:chgData name="C C" userId="58c016da926720ee" providerId="LiveId" clId="{ED196408-5721-44D1-9BFC-0BEE6E59FC91}" dt="2022-04-25T12:59:37.459" v="36" actId="478"/>
          <ac:spMkLst>
            <pc:docMk/>
            <pc:sldMk cId="2543516792" sldId="417"/>
            <ac:spMk id="4" creationId="{261AB087-3F9F-44BD-B5B9-41CF17A952CB}"/>
          </ac:spMkLst>
        </pc:spChg>
      </pc:sldChg>
      <pc:sldChg chg="addSp delSp modSp new mod">
        <pc:chgData name="C C" userId="58c016da926720ee" providerId="LiveId" clId="{ED196408-5721-44D1-9BFC-0BEE6E59FC91}" dt="2022-04-25T13:16:44.046" v="132" actId="207"/>
        <pc:sldMkLst>
          <pc:docMk/>
          <pc:sldMk cId="2676244053" sldId="417"/>
        </pc:sldMkLst>
        <pc:spChg chg="mod">
          <ac:chgData name="C C" userId="58c016da926720ee" providerId="LiveId" clId="{ED196408-5721-44D1-9BFC-0BEE6E59FC91}" dt="2022-04-25T13:16:38.785" v="131" actId="20577"/>
          <ac:spMkLst>
            <pc:docMk/>
            <pc:sldMk cId="2676244053" sldId="417"/>
            <ac:spMk id="2" creationId="{C1F23B80-DE84-44E8-B9DC-54DDA7454841}"/>
          </ac:spMkLst>
        </pc:spChg>
        <pc:spChg chg="add del">
          <ac:chgData name="C C" userId="58c016da926720ee" providerId="LiveId" clId="{ED196408-5721-44D1-9BFC-0BEE6E59FC91}" dt="2022-04-25T13:16:06.083" v="110"/>
          <ac:spMkLst>
            <pc:docMk/>
            <pc:sldMk cId="2676244053" sldId="417"/>
            <ac:spMk id="3" creationId="{D1B8CFEC-D3B2-4F36-ACAF-7FACC2AAC2CA}"/>
          </ac:spMkLst>
        </pc:spChg>
        <pc:spChg chg="add del">
          <ac:chgData name="C C" userId="58c016da926720ee" providerId="LiveId" clId="{ED196408-5721-44D1-9BFC-0BEE6E59FC91}" dt="2022-04-25T13:15:43.718" v="109"/>
          <ac:spMkLst>
            <pc:docMk/>
            <pc:sldMk cId="2676244053" sldId="417"/>
            <ac:spMk id="7" creationId="{46A02DA3-27E3-47ED-A499-19C3D0E0D8B1}"/>
          </ac:spMkLst>
        </pc:sp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5" creationId="{7AA49072-888D-41F9-A6E7-4B76E8D57276}"/>
          </ac:graphicFrameMkLst>
        </pc:graphicFrameChg>
        <pc:graphicFrameChg chg="add del mod">
          <ac:chgData name="C C" userId="58c016da926720ee" providerId="LiveId" clId="{ED196408-5721-44D1-9BFC-0BEE6E59FC91}" dt="2022-04-25T13:15:43.718" v="109"/>
          <ac:graphicFrameMkLst>
            <pc:docMk/>
            <pc:sldMk cId="2676244053" sldId="417"/>
            <ac:graphicFrameMk id="6" creationId="{B9608F0A-020E-47AE-94E8-5E049C880DFA}"/>
          </ac:graphicFrameMkLst>
        </pc:graphicFrameChg>
        <pc:graphicFrameChg chg="add mod modGraphic">
          <ac:chgData name="C C" userId="58c016da926720ee" providerId="LiveId" clId="{ED196408-5721-44D1-9BFC-0BEE6E59FC91}" dt="2022-04-25T13:16:44.046" v="132" actId="207"/>
          <ac:graphicFrameMkLst>
            <pc:docMk/>
            <pc:sldMk cId="2676244053" sldId="417"/>
            <ac:graphicFrameMk id="8" creationId="{47D15C56-17D0-40E3-AD11-19B973AAAF2A}"/>
          </ac:graphicFrameMkLst>
        </pc:graphicFrameChg>
      </pc:sldChg>
      <pc:sldChg chg="new del">
        <pc:chgData name="C C" userId="58c016da926720ee" providerId="LiveId" clId="{ED196408-5721-44D1-9BFC-0BEE6E59FC91}" dt="2022-04-25T13:16:57.667" v="135" actId="47"/>
        <pc:sldMkLst>
          <pc:docMk/>
          <pc:sldMk cId="1441908716" sldId="418"/>
        </pc:sldMkLst>
      </pc:sldChg>
      <pc:sldChg chg="new add del">
        <pc:chgData name="C C" userId="58c016da926720ee" providerId="LiveId" clId="{ED196408-5721-44D1-9BFC-0BEE6E59FC91}" dt="2022-04-25T13:02:54.461" v="42" actId="47"/>
        <pc:sldMkLst>
          <pc:docMk/>
          <pc:sldMk cId="3516958168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079667306" sldId="418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47962113" sldId="419"/>
        </pc:sldMkLst>
      </pc:sldChg>
      <pc:sldChg chg="modSp add mod">
        <pc:chgData name="C C" userId="58c016da926720ee" providerId="LiveId" clId="{ED196408-5721-44D1-9BFC-0BEE6E59FC91}" dt="2022-04-25T13:17:25.905" v="142" actId="1076"/>
        <pc:sldMkLst>
          <pc:docMk/>
          <pc:sldMk cId="471651577" sldId="419"/>
        </pc:sldMkLst>
        <pc:spChg chg="mod">
          <ac:chgData name="C C" userId="58c016da926720ee" providerId="LiveId" clId="{ED196408-5721-44D1-9BFC-0BEE6E59FC91}" dt="2022-04-25T13:17:01.090" v="137" actId="20577"/>
          <ac:spMkLst>
            <pc:docMk/>
            <pc:sldMk cId="471651577" sldId="419"/>
            <ac:spMk id="2" creationId="{C1F23B80-DE84-44E8-B9DC-54DDA7454841}"/>
          </ac:spMkLst>
        </pc:spChg>
        <pc:graphicFrameChg chg="mod modGraphic">
          <ac:chgData name="C C" userId="58c016da926720ee" providerId="LiveId" clId="{ED196408-5721-44D1-9BFC-0BEE6E59FC91}" dt="2022-04-25T13:17:25.905" v="142" actId="1076"/>
          <ac:graphicFrameMkLst>
            <pc:docMk/>
            <pc:sldMk cId="471651577" sldId="419"/>
            <ac:graphicFrameMk id="8" creationId="{47D15C56-17D0-40E3-AD11-19B973AAAF2A}"/>
          </ac:graphicFrameMkLst>
        </pc:graphicFrameChg>
      </pc:sldChg>
      <pc:sldChg chg="modSp new mod">
        <pc:chgData name="C C" userId="58c016da926720ee" providerId="LiveId" clId="{ED196408-5721-44D1-9BFC-0BEE6E59FC91}" dt="2022-04-25T14:01:19.896" v="454" actId="20577"/>
        <pc:sldMkLst>
          <pc:docMk/>
          <pc:sldMk cId="1045513571" sldId="420"/>
        </pc:sldMkLst>
        <pc:spChg chg="mod">
          <ac:chgData name="C C" userId="58c016da926720ee" providerId="LiveId" clId="{ED196408-5721-44D1-9BFC-0BEE6E59FC91}" dt="2022-04-25T14:01:19.896" v="454" actId="20577"/>
          <ac:spMkLst>
            <pc:docMk/>
            <pc:sldMk cId="1045513571" sldId="420"/>
            <ac:spMk id="2" creationId="{6B80625F-0935-4DE3-9B4B-B0797E624957}"/>
          </ac:spMkLst>
        </pc:spChg>
        <pc:spChg chg="mod">
          <ac:chgData name="C C" userId="58c016da926720ee" providerId="LiveId" clId="{ED196408-5721-44D1-9BFC-0BEE6E59FC91}" dt="2022-04-25T14:01:14.130" v="452" actId="6549"/>
          <ac:spMkLst>
            <pc:docMk/>
            <pc:sldMk cId="1045513571" sldId="420"/>
            <ac:spMk id="3" creationId="{015D30FB-55F1-481C-82EE-50AE0F29ACB7}"/>
          </ac:spMkLst>
        </pc:spChg>
      </pc:sldChg>
      <pc:sldChg chg="new del">
        <pc:chgData name="C C" userId="58c016da926720ee" providerId="LiveId" clId="{ED196408-5721-44D1-9BFC-0BEE6E59FC91}" dt="2022-04-25T14:00:04.269" v="327" actId="47"/>
        <pc:sldMkLst>
          <pc:docMk/>
          <pc:sldMk cId="1188912773" sldId="420"/>
        </pc:sldMkLst>
      </pc:sldChg>
      <pc:sldChg chg="del">
        <pc:chgData name="C C" userId="58c016da926720ee" providerId="LiveId" clId="{ED196408-5721-44D1-9BFC-0BEE6E59FC91}" dt="2022-04-25T12:58:37.187" v="26" actId="47"/>
        <pc:sldMkLst>
          <pc:docMk/>
          <pc:sldMk cId="1527864762" sldId="4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41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94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9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01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527032922"/>
      </p:ext>
    </p:extLst>
  </p:cSld>
  <p:clrMapOvr>
    <a:masterClrMapping/>
  </p:clrMapOvr>
  <p:transition spd="slow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88898636"/>
      </p:ext>
    </p:extLst>
  </p:cSld>
  <p:clrMapOvr>
    <a:masterClrMapping/>
  </p:clrMapOvr>
  <p:transition spd="slow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33293"/>
      </p:ext>
    </p:extLst>
  </p:cSld>
  <p:clrMapOvr>
    <a:masterClrMapping/>
  </p:clrMapOvr>
  <p:transition spd="slow"/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946521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60589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158289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915647359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314931823"/>
      </p:ext>
    </p:extLst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686505147"/>
      </p:ext>
    </p:extLst>
  </p:cSld>
  <p:clrMapOvr>
    <a:masterClrMapping/>
  </p:clrMapOvr>
  <p:transition spd="slow"/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62C37DA0-2B82-42BC-B80C-4909DF2D1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28040"/>
            <a:ext cx="4572000" cy="51715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2077313"/>
            <a:ext cx="4198144" cy="960834"/>
          </a:xfrm>
        </p:spPr>
        <p:txBody>
          <a:bodyPr lIns="360000" anchor="ctr"/>
          <a:lstStyle>
            <a:lvl1pPr>
              <a:defRPr sz="36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700" y="-727233"/>
            <a:ext cx="3000376" cy="3863339"/>
          </a:xfrm>
        </p:spPr>
        <p:txBody>
          <a:bodyPr lIns="360000" anchor="t"/>
          <a:lstStyle>
            <a:lvl1pPr>
              <a:lnSpc>
                <a:spcPct val="100000"/>
              </a:lnSpc>
              <a:defRPr sz="43200" smtClean="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339519"/>
      </p:ext>
    </p:extLst>
  </p:cSld>
  <p:clrMapOvr>
    <a:masterClrMapping/>
  </p:clrMapOvr>
  <p:transition spd="slow"/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44631-D074-4D34-935B-221AF18C1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8677555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8500342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BBCC7F9-AB44-4D21-868C-EFD01BAFA0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29515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33361"/>
            <a:ext cx="8642350" cy="626002"/>
          </a:xfrm>
        </p:spPr>
        <p:txBody>
          <a:bodyPr/>
          <a:lstStyle>
            <a:lvl1pPr>
              <a:defRPr sz="3200" u="none">
                <a:solidFill>
                  <a:srgbClr val="000000"/>
                </a:solidFill>
                <a:latin typeface="NexusSansPro-Bold" panose="020B0804030101020102" pitchFamily="34" charset="0"/>
                <a:cs typeface="NexusSansPro-Bold" panose="020B0804030101020102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9BBB9C-FAFF-4292-95CB-13D495918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0" y="659363"/>
            <a:ext cx="4321175" cy="4304523"/>
          </a:xfrm>
        </p:spPr>
        <p:txBody>
          <a:bodyPr/>
          <a:lstStyle>
            <a:lvl1pPr>
              <a:defRPr sz="2800" b="0">
                <a:solidFill>
                  <a:srgbClr val="003366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1pPr>
            <a:lvl2pPr>
              <a:defRPr>
                <a:solidFill>
                  <a:srgbClr val="0066CC"/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2pPr>
            <a:lvl3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NexusSansPro" panose="020B0504030101020102" pitchFamily="34" charset="0"/>
                <a:cs typeface="NexusSansPro" panose="020B0504030101020102" pitchFamily="34" charset="0"/>
              </a:defRPr>
            </a:lvl3pPr>
            <a:lvl4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4pPr>
            <a:lvl5pPr>
              <a:defRPr>
                <a:latin typeface="NexusSansPro" panose="020B0504030101020102" pitchFamily="34" charset="0"/>
                <a:cs typeface="NexusSansPro" panose="020B050403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1229737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32241107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43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17" r:id="rId7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8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youtube.com/watch?v=uST43TeEI0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rstudi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soz.fu-berlin.de/polwiss/forschung/systeme/polsystem/Team/Christoph-Nguye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3600" noProof="0" dirty="0"/>
              <a:t>Techniken der Empirischen Parlamentsanalyse in R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436144"/>
            <a:ext cx="8497887" cy="901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i="1" noProof="0" dirty="0"/>
              <a:t>Vorstellung, Einführung und Organisation </a:t>
            </a:r>
            <a:r>
              <a:rPr lang="de-DE" altLang="de-DE" noProof="0" dirty="0"/>
              <a:t> </a:t>
            </a:r>
          </a:p>
          <a:p>
            <a:pPr>
              <a:lnSpc>
                <a:spcPct val="100000"/>
              </a:lnSpc>
            </a:pPr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Logistik: R und Datacamp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277796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CF59-78B5-44DC-9CC8-474CD726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Logistik: R Installation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5AB0-64E9-418E-8438-4B8D36DA6B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951" y="736599"/>
            <a:ext cx="4337050" cy="42380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 Installation </a:t>
            </a:r>
          </a:p>
          <a:p>
            <a:pPr marL="812800" lvl="1" indent="-457200"/>
            <a:r>
              <a:rPr lang="de-DE" dirty="0"/>
              <a:t>R: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Base R:</a:t>
            </a:r>
            <a:r>
              <a:rPr lang="en-US" b="0" dirty="0">
                <a:hlinkClick r:id="rId3"/>
              </a:rPr>
              <a:t>https://cloud.r-project.org/</a:t>
            </a:r>
            <a:endParaRPr lang="de-DE" dirty="0"/>
          </a:p>
          <a:p>
            <a:pPr marL="812800" lvl="1" indent="-457200"/>
            <a:r>
              <a:rPr lang="de-DE" dirty="0"/>
              <a:t>R Studio: </a:t>
            </a:r>
            <a:r>
              <a:rPr lang="de-DE" dirty="0">
                <a:hlinkClick r:id="rId4"/>
              </a:rPr>
              <a:t>https://www.rstudio.com/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Anleitung </a:t>
            </a:r>
          </a:p>
          <a:p>
            <a:pPr marL="812800" lvl="1" indent="-457200"/>
            <a:r>
              <a:rPr lang="de-DE" dirty="0"/>
              <a:t>Folien auf Blackboard</a:t>
            </a:r>
          </a:p>
          <a:p>
            <a:pPr marL="812800" lvl="1" indent="-457200"/>
            <a:r>
              <a:rPr lang="de-DE" dirty="0"/>
              <a:t>Video auf Blackboard</a:t>
            </a:r>
          </a:p>
          <a:p>
            <a:pPr marL="812800" lvl="1" indent="-457200"/>
            <a:r>
              <a:rPr lang="de-DE" dirty="0"/>
              <a:t>Video auf YouTube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Fragen / Probleme  ? </a:t>
            </a:r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4A4463-1866-4972-B828-15D6A5AECA3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4405890" y="1365577"/>
            <a:ext cx="4337050" cy="24797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CD947D-963E-46DC-8508-9822BF46EE24}"/>
              </a:ext>
            </a:extLst>
          </p:cNvPr>
          <p:cNvSpPr txBox="1"/>
          <p:nvPr/>
        </p:nvSpPr>
        <p:spPr>
          <a:xfrm>
            <a:off x="4405890" y="3945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6"/>
              </a:rPr>
              <a:t>https://www.youtube.com/watch?v=uST43TeEI0E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4222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2BA-5609-4143-91E8-3587B364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Logistik: Datacamp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803D-BFD7-4834-A426-825443949D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9322" y="736599"/>
            <a:ext cx="4209727" cy="4238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Basis für R- Einführung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3 Einheiten </a:t>
            </a:r>
          </a:p>
          <a:p>
            <a:pPr marL="698500" lvl="1" indent="-342900"/>
            <a:r>
              <a:rPr lang="de-DE" dirty="0"/>
              <a:t>Intro to R:  </a:t>
            </a:r>
          </a:p>
          <a:p>
            <a:pPr marL="698500" lvl="1" indent="-342900"/>
            <a:r>
              <a:rPr lang="de-DE" dirty="0" err="1"/>
              <a:t>Introduction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tidyverse</a:t>
            </a:r>
            <a:r>
              <a:rPr lang="de-DE" dirty="0"/>
              <a:t> </a:t>
            </a:r>
          </a:p>
          <a:p>
            <a:pPr marL="698500" lvl="1" indent="-342900"/>
            <a:r>
              <a:rPr lang="de-DE" dirty="0"/>
              <a:t>Regression and </a:t>
            </a:r>
            <a:r>
              <a:rPr lang="de-DE" dirty="0" err="1"/>
              <a:t>Correlation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Nehmt euch Zeit (ca. 4 Stunden pro Einheit)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Einladungslink auf Blackboard </a:t>
            </a:r>
          </a:p>
          <a:p>
            <a:pPr marL="698500" lvl="1" indent="-342900"/>
            <a:r>
              <a:rPr lang="de-DE" dirty="0"/>
              <a:t>@fu-berlin.de  oder @zedat.fu-berlin.de Email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EAEDE14-6164-4968-9148-C65EEEA9E46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34950" y="980186"/>
            <a:ext cx="4337050" cy="3530367"/>
          </a:xfrm>
        </p:spPr>
      </p:pic>
    </p:spTree>
    <p:extLst>
      <p:ext uri="{BB962C8B-B14F-4D97-AF65-F5344CB8AC3E}">
        <p14:creationId xmlns:p14="http://schemas.microsoft.com/office/powerpoint/2010/main" val="221835149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Leistungen und Erwartungen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810531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Leistungsnachweise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Teilnahmeschein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Datacamp Einheiten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4 Problem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Leistungsschein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Empirische Hausarbeit (6000 Worte)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Forschungsdesign/ Vertiefung Problem Set (3000 Worte)</a:t>
            </a:r>
          </a:p>
          <a:p>
            <a:pPr marL="641350" lvl="1" indent="-285750"/>
            <a:r>
              <a:rPr lang="de-DE" sz="2400" dirty="0"/>
              <a:t>Muss Mindestens einmal in Sprechstunde besprochen</a:t>
            </a:r>
          </a:p>
          <a:p>
            <a:pPr lvl="1" indent="0">
              <a:buNone/>
            </a:pPr>
            <a:endParaRPr lang="de-DE" dirty="0"/>
          </a:p>
          <a:p>
            <a:pPr marL="3556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84666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971B-EDFC-3287-1AE1-2CE2A466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Deadlines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FC7F5-8487-F6F2-B6C0-32014094390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b="2826"/>
          <a:stretch/>
        </p:blipFill>
        <p:spPr>
          <a:xfrm>
            <a:off x="5370283" y="715324"/>
            <a:ext cx="3255022" cy="42173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23E5-7408-F1ED-00E2-1202E9F613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5032207" cy="4238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Alle Deadlines und Abgaben auf Blackboard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Datacamp: </a:t>
            </a:r>
            <a:r>
              <a:rPr lang="de-DE" b="0" dirty="0"/>
              <a:t>Vor Beginn der asynchronen Sitzung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 Sets: </a:t>
            </a:r>
            <a:r>
              <a:rPr lang="de-DE" b="0" dirty="0"/>
              <a:t>Sontag vor Begin der synchronen Sitzungen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Exposé der Hausarbeit: </a:t>
            </a:r>
            <a:r>
              <a:rPr lang="de-DE" b="0" dirty="0"/>
              <a:t>16.7.2023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Hausarbeit</a:t>
            </a:r>
            <a:r>
              <a:rPr lang="de-DE" b="0"/>
              <a:t>: 30.9.2023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98851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2E85A-5A2B-40FA-A0C2-C0CFF19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A2214-0261-4489-8A63-55817E9128D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4950" y="736599"/>
            <a:ext cx="8674100" cy="4238009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1 -	Vorstellung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2 -	Logistik: 	Ablauf und Themen des Kurses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3 -	Logistik: 	</a:t>
            </a:r>
            <a:r>
              <a:rPr lang="de-DE" noProof="0" dirty="0"/>
              <a:t>R &amp;  Datacamp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4</a:t>
            </a:r>
            <a:r>
              <a:rPr lang="de-DE" noProof="0" dirty="0"/>
              <a:t> -	Logistik:	Leistungen im Kurs</a:t>
            </a:r>
          </a:p>
          <a:p>
            <a:endParaRPr lang="de-DE" noProof="0" dirty="0"/>
          </a:p>
          <a:p>
            <a:pPr marL="457200" indent="-457200"/>
            <a:endParaRPr lang="de-DE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0175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Vorstellung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08786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753980"/>
            <a:ext cx="6556375" cy="41069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linkClick r:id="rId3"/>
              </a:rPr>
              <a:t>FU Link</a:t>
            </a:r>
            <a:r>
              <a:rPr lang="de-DE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Allgemeine Sprechstunde: Dienstag 12-14 Uhr </a:t>
            </a:r>
            <a:r>
              <a:rPr lang="en-US" sz="2400" dirty="0" err="1"/>
              <a:t>Ihnestraße</a:t>
            </a:r>
            <a:r>
              <a:rPr lang="en-US" sz="2400" dirty="0"/>
              <a:t> </a:t>
            </a:r>
            <a:r>
              <a:rPr lang="de-DE" sz="2400" dirty="0"/>
              <a:t> 22 – Webex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Bitte vorher einen Termin vereinbaren  </a:t>
            </a:r>
            <a:r>
              <a:rPr lang="de-DE" sz="2400" dirty="0">
                <a:sym typeface="Wingdings" panose="05000000000000000000" pitchFamily="2" charset="2"/>
              </a:rPr>
              <a:t> FU Webseite</a:t>
            </a:r>
            <a:endParaRPr lang="de-DE" sz="2400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Substantive Fragen in der Sprechstunde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Kursspezifische Sprechstunde: </a:t>
            </a:r>
          </a:p>
          <a:p>
            <a:pPr marL="631825" lvl="1" indent="-276225"/>
            <a:r>
              <a:rPr lang="de-DE" b="0" dirty="0"/>
              <a:t>Während der asynchronen Sitzungen </a:t>
            </a:r>
            <a:endParaRPr lang="de-DE" dirty="0"/>
          </a:p>
          <a:p>
            <a:pPr marL="641350" lvl="1" indent="-285750"/>
            <a:r>
              <a:rPr lang="de-DE" dirty="0"/>
              <a:t>Link auf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44" y="1368226"/>
            <a:ext cx="1933131" cy="28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88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0628-DDF3-4ADD-8558-AB05830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Vorstellung</a:t>
            </a:r>
            <a:r>
              <a:rPr lang="en-US" dirty="0"/>
              <a:t> II: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Forschung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5AE2-F173-4F10-B415-4027EAE2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Effekte von wirtschaftlicher und sozialer Unsicherheit auf politische Wahrnehmungen und Verhalten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Interaktion mit institutionellen Rahmenbedingungen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Vertrauen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Politische Selbstwirksamkeit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Anti-Eliten Politik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Sozialstaatliche Maßnahmen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Emotionen und Politische Psychologie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Rassismus und Gruppenbezogene Menschenfeindlichkeit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379966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B1F5-8B8C-4A47-84AF-4ED4738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err="1"/>
              <a:t>seid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?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815A-E060-4191-9240-AD4D8788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Warum habt ihr diesen Kurs ausgewählt?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Hintergrund in Politikwissenschaft / BA Programm </a:t>
            </a:r>
          </a:p>
          <a:p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r>
              <a:rPr lang="de-DE" sz="2000" dirty="0"/>
              <a:t>Empirische Forschung: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Wie würdet ihr eure Kenntnisse im Bereich quantitative Methoden der empirischen Sozialforschung bewerten (0 – 10)?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Und eure Kenntnisse in R? (0 – 10)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Habt ihr schon empirische Methoden benutzt (qualitativ, quantitativ, </a:t>
            </a:r>
            <a:r>
              <a:rPr lang="de-DE" sz="2000" dirty="0" err="1"/>
              <a:t>mixed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Ideen für die BA Arbeit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457907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469321F-1E79-4B55-B71D-CF2C75FCE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91333"/>
            <a:ext cx="4198144" cy="960834"/>
          </a:xfrm>
        </p:spPr>
        <p:txBody>
          <a:bodyPr/>
          <a:lstStyle/>
          <a:p>
            <a:r>
              <a:rPr lang="de-DE" noProof="0" dirty="0"/>
              <a:t>Logistik: Struktur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7B6EC6-3A28-49C4-AE78-D2532997B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023161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CF59-78B5-44DC-9CC8-474CD726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Kurses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5AB0-64E9-418E-8438-4B8D36DA6B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2819F0-72EF-B956-6CD6-4712DC692F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951" y="736599"/>
            <a:ext cx="4957344" cy="4238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Asynchrone Sitzungen </a:t>
            </a:r>
          </a:p>
          <a:p>
            <a:pPr marL="698500" lvl="1" indent="-342900"/>
            <a:r>
              <a:rPr lang="de-DE" dirty="0"/>
              <a:t>Technische Fähigkeiten: Datacamp und R</a:t>
            </a:r>
          </a:p>
          <a:p>
            <a:pPr marL="698500" lvl="1" indent="-342900"/>
            <a:r>
              <a:rPr lang="de-DE" dirty="0"/>
              <a:t>Anwendungsbeispiele anhand der Kursthemen</a:t>
            </a:r>
          </a:p>
          <a:p>
            <a:pPr marL="698500" lvl="1" indent="-342900"/>
            <a:r>
              <a:rPr lang="de-DE" dirty="0"/>
              <a:t>Sprechstunden für direkte Betreuung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Synchrone Sitzungen </a:t>
            </a:r>
          </a:p>
          <a:p>
            <a:pPr marL="698500" lvl="1" indent="-342900"/>
            <a:r>
              <a:rPr lang="de-DE" dirty="0"/>
              <a:t>Diskussion der Literatur </a:t>
            </a:r>
          </a:p>
          <a:p>
            <a:pPr marL="698500" lvl="1" indent="-342900"/>
            <a:r>
              <a:rPr lang="de-DE" dirty="0"/>
              <a:t>Diskussion der Problemsets</a:t>
            </a:r>
          </a:p>
          <a:p>
            <a:pPr marL="698500" lvl="1" indent="-342900"/>
            <a:r>
              <a:rPr lang="de-DE" dirty="0"/>
              <a:t>Gruppendiskussionen </a:t>
            </a:r>
          </a:p>
          <a:p>
            <a:pPr marL="698500" lvl="1" indent="-342900"/>
            <a:r>
              <a:rPr lang="de-DE" dirty="0"/>
              <a:t>Anwendung: Eigene Fragen mit den bestehenden Daten auswerten</a:t>
            </a:r>
          </a:p>
          <a:p>
            <a:pPr marL="698500" lvl="1" indent="-342900"/>
            <a:endParaRPr lang="de-DE" dirty="0"/>
          </a:p>
          <a:p>
            <a:pPr marL="698500" lvl="1" indent="-342900"/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FA789-F8D0-2BA8-4E7E-7517F3D3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42" y="1246937"/>
            <a:ext cx="3714507" cy="33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71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C6AD6-0978-134F-9CE8-0D7FAA61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des </a:t>
            </a:r>
            <a:r>
              <a:rPr lang="en-US" dirty="0" err="1"/>
              <a:t>Kurses</a:t>
            </a:r>
            <a:r>
              <a:rPr lang="en-US" dirty="0"/>
              <a:t> II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9B646-57C9-F983-4010-61A26F92D0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Theoretische Einordnung &amp; Logik quantitativer Forschung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R- Basics (Installation, Grundlogik)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Deskriptive Statistiken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 Visualisierungen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Regressionsanalyse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Text-</a:t>
            </a:r>
            <a:r>
              <a:rPr lang="de-DE" dirty="0" err="1"/>
              <a:t>as</a:t>
            </a:r>
            <a:r>
              <a:rPr lang="de-DE" dirty="0"/>
              <a:t>-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698500" lvl="1" indent="-342900"/>
            <a:r>
              <a:rPr lang="de-DE" sz="1800" dirty="0"/>
              <a:t>Textdaten und Textdatenstruktur </a:t>
            </a:r>
          </a:p>
          <a:p>
            <a:pPr marL="698500" lvl="1" indent="-342900"/>
            <a:r>
              <a:rPr lang="de-DE" sz="1800" dirty="0"/>
              <a:t>Einfache Methoden (</a:t>
            </a:r>
            <a:r>
              <a:rPr lang="de-DE" sz="1800" dirty="0" err="1"/>
              <a:t>Kwic</a:t>
            </a:r>
            <a:r>
              <a:rPr lang="de-DE" sz="1800" dirty="0"/>
              <a:t>, „Wörter Zählen“) </a:t>
            </a:r>
          </a:p>
          <a:p>
            <a:pPr marL="698500" lvl="1" indent="-342900"/>
            <a:r>
              <a:rPr lang="de-DE" sz="1800" dirty="0"/>
              <a:t>Topic Modeling &amp; Word </a:t>
            </a:r>
            <a:r>
              <a:rPr lang="de-DE" sz="1800" dirty="0" err="1"/>
              <a:t>Scores</a:t>
            </a:r>
            <a:endParaRPr lang="de-DE" sz="1800" dirty="0"/>
          </a:p>
          <a:p>
            <a:pPr marL="698500" lvl="1" indent="-342900"/>
            <a:r>
              <a:rPr lang="de-DE" sz="1800" dirty="0"/>
              <a:t>Sentiment Analysen </a:t>
            </a:r>
          </a:p>
          <a:p>
            <a:pPr marL="698500" lvl="1" indent="-3429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91119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447</Words>
  <Application>Microsoft Office PowerPoint</Application>
  <PresentationFormat>On-screen Show (16:9)</PresentationFormat>
  <Paragraphs>105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NexusSansPro</vt:lpstr>
      <vt:lpstr>NexusSansPro-Bold</vt:lpstr>
      <vt:lpstr>Times New Roman</vt:lpstr>
      <vt:lpstr>Verdana</vt:lpstr>
      <vt:lpstr>Vorlesung_15080_17.10.13</vt:lpstr>
      <vt:lpstr>1_Vorlesung_15080_17.10.13</vt:lpstr>
      <vt:lpstr>2_Vorlesung_15080_17.10.13</vt:lpstr>
      <vt:lpstr>Techniken der Empirischen Parlamentsanalyse in R</vt:lpstr>
      <vt:lpstr>Übersicht</vt:lpstr>
      <vt:lpstr>1</vt:lpstr>
      <vt:lpstr>Vorstellung</vt:lpstr>
      <vt:lpstr>Vorstellung II: Eigene Forschung </vt:lpstr>
      <vt:lpstr>Wer seid ihr? </vt:lpstr>
      <vt:lpstr>2</vt:lpstr>
      <vt:lpstr>Struktur des Kurses I</vt:lpstr>
      <vt:lpstr>Struktur des Kurses II </vt:lpstr>
      <vt:lpstr>3</vt:lpstr>
      <vt:lpstr>Logistik: R Installation </vt:lpstr>
      <vt:lpstr>Logistik: Datacamp</vt:lpstr>
      <vt:lpstr>4</vt:lpstr>
      <vt:lpstr>Leistungsnachweise </vt:lpstr>
      <vt:lpstr>Deadlines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Christoph Nguen</dc:creator>
  <dc:description>Version 0.9, 10.11.2005</dc:description>
  <cp:lastModifiedBy>C C</cp:lastModifiedBy>
  <cp:revision>195</cp:revision>
  <cp:lastPrinted>2015-10-12T07:54:51Z</cp:lastPrinted>
  <dcterms:created xsi:type="dcterms:W3CDTF">2013-10-17T07:50:24Z</dcterms:created>
  <dcterms:modified xsi:type="dcterms:W3CDTF">2023-04-18T08:19:48Z</dcterms:modified>
</cp:coreProperties>
</file>