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8" r:id="rId1"/>
  </p:sldMasterIdLst>
  <p:notesMasterIdLst>
    <p:notesMasterId r:id="rId22"/>
  </p:notesMasterIdLst>
  <p:handoutMasterIdLst>
    <p:handoutMasterId r:id="rId23"/>
  </p:handoutMasterIdLst>
  <p:sldIdLst>
    <p:sldId id="256" r:id="rId2"/>
    <p:sldId id="257" r:id="rId3"/>
    <p:sldId id="261" r:id="rId4"/>
    <p:sldId id="264" r:id="rId5"/>
    <p:sldId id="265" r:id="rId6"/>
    <p:sldId id="266" r:id="rId7"/>
    <p:sldId id="267" r:id="rId8"/>
    <p:sldId id="282" r:id="rId9"/>
    <p:sldId id="269" r:id="rId10"/>
    <p:sldId id="271" r:id="rId11"/>
    <p:sldId id="272" r:id="rId12"/>
    <p:sldId id="268" r:id="rId13"/>
    <p:sldId id="273" r:id="rId14"/>
    <p:sldId id="270" r:id="rId15"/>
    <p:sldId id="275" r:id="rId16"/>
    <p:sldId id="277" r:id="rId17"/>
    <p:sldId id="278" r:id="rId18"/>
    <p:sldId id="285" r:id="rId19"/>
    <p:sldId id="286" r:id="rId20"/>
    <p:sldId id="287" r:id="rId21"/>
  </p:sldIdLst>
  <p:sldSz cx="9144000" cy="5143500" type="screen16x9"/>
  <p:notesSz cx="6819900" cy="99187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 C" initials="CC" lastIdx="1" clrIdx="0">
    <p:extLst>
      <p:ext uri="{19B8F6BF-5375-455C-9EA6-DF929625EA0E}">
        <p15:presenceInfo xmlns:p15="http://schemas.microsoft.com/office/powerpoint/2012/main" userId="58c016da926720e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3366"/>
    <a:srgbClr val="FF0000"/>
    <a:srgbClr val="ED2611"/>
    <a:srgbClr val="FF9933"/>
    <a:srgbClr val="CCD6E0"/>
    <a:srgbClr val="FFCC00"/>
    <a:srgbClr val="8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4AFAF3-9327-44B5-A633-24733238964D}" v="105" dt="2023-05-07T11:25:00.560"/>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410" autoAdjust="0"/>
  </p:normalViewPr>
  <p:slideViewPr>
    <p:cSldViewPr snapToGrid="0">
      <p:cViewPr varScale="1">
        <p:scale>
          <a:sx n="85" d="100"/>
          <a:sy n="85" d="100"/>
        </p:scale>
        <p:origin x="474" y="90"/>
      </p:cViewPr>
      <p:guideLst>
        <p:guide orient="horz" pos="1620"/>
        <p:guide pos="2880"/>
      </p:guideLst>
    </p:cSldViewPr>
  </p:slideViewPr>
  <p:outlineViewPr>
    <p:cViewPr>
      <p:scale>
        <a:sx n="33" d="100"/>
        <a:sy n="33" d="100"/>
      </p:scale>
      <p:origin x="0" y="-6144"/>
    </p:cViewPr>
  </p:outlineViewPr>
  <p:notesTextViewPr>
    <p:cViewPr>
      <p:scale>
        <a:sx n="100" d="100"/>
        <a:sy n="100" d="100"/>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 C" userId="58c016da926720ee" providerId="LiveId" clId="{A850E4B7-99CD-44F4-B4C5-5379AEBC3A31}"/>
    <pc:docChg chg="undo custSel addSld delSld modSld sldOrd modMainMaster">
      <pc:chgData name="C C" userId="58c016da926720ee" providerId="LiveId" clId="{A850E4B7-99CD-44F4-B4C5-5379AEBC3A31}" dt="2022-05-02T14:12:18.680" v="7451" actId="14100"/>
      <pc:docMkLst>
        <pc:docMk/>
      </pc:docMkLst>
      <pc:sldChg chg="modSp mod modClrScheme chgLayout">
        <pc:chgData name="C C" userId="58c016da926720ee" providerId="LiveId" clId="{A850E4B7-99CD-44F4-B4C5-5379AEBC3A31}" dt="2022-05-02T07:11:21.678" v="318" actId="700"/>
        <pc:sldMkLst>
          <pc:docMk/>
          <pc:sldMk cId="548896134" sldId="256"/>
        </pc:sldMkLst>
        <pc:spChg chg="mod ord">
          <ac:chgData name="C C" userId="58c016da926720ee" providerId="LiveId" clId="{A850E4B7-99CD-44F4-B4C5-5379AEBC3A31}" dt="2022-05-02T07:11:21.678" v="318" actId="700"/>
          <ac:spMkLst>
            <pc:docMk/>
            <pc:sldMk cId="548896134" sldId="256"/>
            <ac:spMk id="2" creationId="{A3D8D65C-6706-474E-BED5-5675C19F9359}"/>
          </ac:spMkLst>
        </pc:spChg>
        <pc:spChg chg="mod ord">
          <ac:chgData name="C C" userId="58c016da926720ee" providerId="LiveId" clId="{A850E4B7-99CD-44F4-B4C5-5379AEBC3A31}" dt="2022-05-02T07:11:21.678" v="318" actId="700"/>
          <ac:spMkLst>
            <pc:docMk/>
            <pc:sldMk cId="548896134" sldId="256"/>
            <ac:spMk id="3" creationId="{AE1A54AC-3425-4E88-A69E-E11B972DE498}"/>
          </ac:spMkLst>
        </pc:spChg>
      </pc:sldChg>
      <pc:sldChg chg="modSp mod">
        <pc:chgData name="C C" userId="58c016da926720ee" providerId="LiveId" clId="{A850E4B7-99CD-44F4-B4C5-5379AEBC3A31}" dt="2022-05-02T13:57:45.951" v="6584" actId="242"/>
        <pc:sldMkLst>
          <pc:docMk/>
          <pc:sldMk cId="3533300035" sldId="257"/>
        </pc:sldMkLst>
        <pc:spChg chg="mod">
          <ac:chgData name="C C" userId="58c016da926720ee" providerId="LiveId" clId="{A850E4B7-99CD-44F4-B4C5-5379AEBC3A31}" dt="2022-05-02T13:57:45.951" v="6584" actId="242"/>
          <ac:spMkLst>
            <pc:docMk/>
            <pc:sldMk cId="3533300035" sldId="257"/>
            <ac:spMk id="5" creationId="{5B5A2214-0261-4489-8A63-55817E9128D8}"/>
          </ac:spMkLst>
        </pc:spChg>
      </pc:sldChg>
      <pc:sldChg chg="addSp delSp modSp new mod modClrScheme chgLayout">
        <pc:chgData name="C C" userId="58c016da926720ee" providerId="LiveId" clId="{A850E4B7-99CD-44F4-B4C5-5379AEBC3A31}" dt="2022-05-02T07:25:37.426" v="1016" actId="20577"/>
        <pc:sldMkLst>
          <pc:docMk/>
          <pc:sldMk cId="3082542229" sldId="258"/>
        </pc:sldMkLst>
        <pc:spChg chg="mod ord">
          <ac:chgData name="C C" userId="58c016da926720ee" providerId="LiveId" clId="{A850E4B7-99CD-44F4-B4C5-5379AEBC3A31}" dt="2022-05-02T07:17:19.617" v="489" actId="700"/>
          <ac:spMkLst>
            <pc:docMk/>
            <pc:sldMk cId="3082542229" sldId="258"/>
            <ac:spMk id="2" creationId="{28D8CF59-78B5-44DC-9CC8-474CD726117E}"/>
          </ac:spMkLst>
        </pc:spChg>
        <pc:spChg chg="mod ord">
          <ac:chgData name="C C" userId="58c016da926720ee" providerId="LiveId" clId="{A850E4B7-99CD-44F4-B4C5-5379AEBC3A31}" dt="2022-05-02T07:25:37.426" v="1016" actId="20577"/>
          <ac:spMkLst>
            <pc:docMk/>
            <pc:sldMk cId="3082542229" sldId="258"/>
            <ac:spMk id="3" creationId="{891F5AB0-64E9-418E-8438-4B8D36DA6B34}"/>
          </ac:spMkLst>
        </pc:spChg>
        <pc:spChg chg="add del mod ord">
          <ac:chgData name="C C" userId="58c016da926720ee" providerId="LiveId" clId="{A850E4B7-99CD-44F4-B4C5-5379AEBC3A31}" dt="2022-05-02T07:18:15.109" v="556"/>
          <ac:spMkLst>
            <pc:docMk/>
            <pc:sldMk cId="3082542229" sldId="258"/>
            <ac:spMk id="4" creationId="{D42054DF-CFA0-4227-98C9-DCA2C09AF2E5}"/>
          </ac:spMkLst>
        </pc:spChg>
        <pc:spChg chg="add del mod">
          <ac:chgData name="C C" userId="58c016da926720ee" providerId="LiveId" clId="{A850E4B7-99CD-44F4-B4C5-5379AEBC3A31}" dt="2022-05-02T07:20:30.359" v="644" actId="22"/>
          <ac:spMkLst>
            <pc:docMk/>
            <pc:sldMk cId="3082542229" sldId="258"/>
            <ac:spMk id="6" creationId="{1A19AF57-0D74-4A6C-BB34-9649D4FD639B}"/>
          </ac:spMkLst>
        </pc:spChg>
        <pc:spChg chg="add mod">
          <ac:chgData name="C C" userId="58c016da926720ee" providerId="LiveId" clId="{A850E4B7-99CD-44F4-B4C5-5379AEBC3A31}" dt="2022-05-02T07:21:11.344" v="676" actId="1076"/>
          <ac:spMkLst>
            <pc:docMk/>
            <pc:sldMk cId="3082542229" sldId="258"/>
            <ac:spMk id="10" creationId="{35CD947D-963E-46DC-8508-9822BF46EE24}"/>
          </ac:spMkLst>
        </pc:spChg>
        <pc:picChg chg="add del mod">
          <ac:chgData name="C C" userId="58c016da926720ee" providerId="LiveId" clId="{A850E4B7-99CD-44F4-B4C5-5379AEBC3A31}" dt="2022-05-02T07:18:17.466" v="557" actId="478"/>
          <ac:picMkLst>
            <pc:docMk/>
            <pc:sldMk cId="3082542229" sldId="258"/>
            <ac:picMk id="5" creationId="{1C2CDEAF-31E1-41E4-9812-BE18BAC0BF91}"/>
          </ac:picMkLst>
        </pc:picChg>
        <pc:picChg chg="add mod ord">
          <ac:chgData name="C C" userId="58c016da926720ee" providerId="LiveId" clId="{A850E4B7-99CD-44F4-B4C5-5379AEBC3A31}" dt="2022-05-02T07:21:09.082" v="675" actId="1076"/>
          <ac:picMkLst>
            <pc:docMk/>
            <pc:sldMk cId="3082542229" sldId="258"/>
            <ac:picMk id="8" creationId="{544A4463-1866-4972-B828-15D6A5AECA3B}"/>
          </ac:picMkLst>
        </pc:picChg>
      </pc:sldChg>
      <pc:sldChg chg="del">
        <pc:chgData name="C C" userId="58c016da926720ee" providerId="LiveId" clId="{A850E4B7-99CD-44F4-B4C5-5379AEBC3A31}" dt="2022-05-02T07:08:17.805" v="130" actId="47"/>
        <pc:sldMkLst>
          <pc:docMk/>
          <pc:sldMk cId="3532105795" sldId="258"/>
        </pc:sldMkLst>
      </pc:sldChg>
      <pc:sldChg chg="del">
        <pc:chgData name="C C" userId="58c016da926720ee" providerId="LiveId" clId="{A850E4B7-99CD-44F4-B4C5-5379AEBC3A31}" dt="2022-05-02T07:08:17.805" v="130" actId="47"/>
        <pc:sldMkLst>
          <pc:docMk/>
          <pc:sldMk cId="680330163" sldId="259"/>
        </pc:sldMkLst>
      </pc:sldChg>
      <pc:sldChg chg="addSp delSp modSp new mod modClrScheme chgLayout">
        <pc:chgData name="C C" userId="58c016da926720ee" providerId="LiveId" clId="{A850E4B7-99CD-44F4-B4C5-5379AEBC3A31}" dt="2022-05-02T07:32:16.003" v="1622" actId="20577"/>
        <pc:sldMkLst>
          <pc:docMk/>
          <pc:sldMk cId="4222777969" sldId="259"/>
        </pc:sldMkLst>
        <pc:spChg chg="del">
          <ac:chgData name="C C" userId="58c016da926720ee" providerId="LiveId" clId="{A850E4B7-99CD-44F4-B4C5-5379AEBC3A31}" dt="2022-05-02T07:11:11.091" v="316"/>
          <ac:spMkLst>
            <pc:docMk/>
            <pc:sldMk cId="4222777969" sldId="259"/>
            <ac:spMk id="2" creationId="{F87184E2-104C-47A5-8E05-2C9FDF4F4572}"/>
          </ac:spMkLst>
        </pc:spChg>
        <pc:spChg chg="del">
          <ac:chgData name="C C" userId="58c016da926720ee" providerId="LiveId" clId="{A850E4B7-99CD-44F4-B4C5-5379AEBC3A31}" dt="2022-05-02T07:11:11.091" v="316"/>
          <ac:spMkLst>
            <pc:docMk/>
            <pc:sldMk cId="4222777969" sldId="259"/>
            <ac:spMk id="3" creationId="{AC3272EA-583F-4F21-B339-193B7073F1E2}"/>
          </ac:spMkLst>
        </pc:spChg>
        <pc:spChg chg="add del mod ord">
          <ac:chgData name="C C" userId="58c016da926720ee" providerId="LiveId" clId="{A850E4B7-99CD-44F4-B4C5-5379AEBC3A31}" dt="2022-05-02T07:11:15.615" v="317" actId="700"/>
          <ac:spMkLst>
            <pc:docMk/>
            <pc:sldMk cId="4222777969" sldId="259"/>
            <ac:spMk id="4" creationId="{3BBBC05D-9C77-4F79-AE9F-4B6568928095}"/>
          </ac:spMkLst>
        </pc:spChg>
        <pc:spChg chg="add del mod ord">
          <ac:chgData name="C C" userId="58c016da926720ee" providerId="LiveId" clId="{A850E4B7-99CD-44F4-B4C5-5379AEBC3A31}" dt="2022-05-02T07:11:15.615" v="317" actId="700"/>
          <ac:spMkLst>
            <pc:docMk/>
            <pc:sldMk cId="4222777969" sldId="259"/>
            <ac:spMk id="5" creationId="{F478A578-1842-4776-8538-483B97F07866}"/>
          </ac:spMkLst>
        </pc:spChg>
        <pc:spChg chg="add del mod ord">
          <ac:chgData name="C C" userId="58c016da926720ee" providerId="LiveId" clId="{A850E4B7-99CD-44F4-B4C5-5379AEBC3A31}" dt="2022-05-02T07:14:26.248" v="361" actId="700"/>
          <ac:spMkLst>
            <pc:docMk/>
            <pc:sldMk cId="4222777969" sldId="259"/>
            <ac:spMk id="6" creationId="{357AE9DF-7895-48E2-A929-E4B08E9C0782}"/>
          </ac:spMkLst>
        </pc:spChg>
        <pc:spChg chg="add del mod ord">
          <ac:chgData name="C C" userId="58c016da926720ee" providerId="LiveId" clId="{A850E4B7-99CD-44F4-B4C5-5379AEBC3A31}" dt="2022-05-02T07:14:26.248" v="361" actId="700"/>
          <ac:spMkLst>
            <pc:docMk/>
            <pc:sldMk cId="4222777969" sldId="259"/>
            <ac:spMk id="7" creationId="{5077D148-18A4-467D-86A5-A8E4AEE83B53}"/>
          </ac:spMkLst>
        </pc:spChg>
        <pc:spChg chg="add mod ord">
          <ac:chgData name="C C" userId="58c016da926720ee" providerId="LiveId" clId="{A850E4B7-99CD-44F4-B4C5-5379AEBC3A31}" dt="2022-05-02T07:16:01.366" v="434" actId="700"/>
          <ac:spMkLst>
            <pc:docMk/>
            <pc:sldMk cId="4222777969" sldId="259"/>
            <ac:spMk id="8" creationId="{A67B6EC6-3A28-49C4-AE78-D2532997B2E4}"/>
          </ac:spMkLst>
        </pc:spChg>
        <pc:spChg chg="add mod ord">
          <ac:chgData name="C C" userId="58c016da926720ee" providerId="LiveId" clId="{A850E4B7-99CD-44F4-B4C5-5379AEBC3A31}" dt="2022-05-02T07:32:16.003" v="1622" actId="20577"/>
          <ac:spMkLst>
            <pc:docMk/>
            <pc:sldMk cId="4222777969" sldId="259"/>
            <ac:spMk id="9" creationId="{2469321F-1E79-4B55-B71D-CF2C75FCE3A8}"/>
          </ac:spMkLst>
        </pc:spChg>
        <pc:spChg chg="add del mod">
          <ac:chgData name="C C" userId="58c016da926720ee" providerId="LiveId" clId="{A850E4B7-99CD-44F4-B4C5-5379AEBC3A31}" dt="2022-05-02T07:15:56.768" v="433"/>
          <ac:spMkLst>
            <pc:docMk/>
            <pc:sldMk cId="4222777969" sldId="259"/>
            <ac:spMk id="10" creationId="{C470A03C-D8C3-4F61-B196-505D2843A4D9}"/>
          </ac:spMkLst>
        </pc:spChg>
        <pc:spChg chg="add del mod">
          <ac:chgData name="C C" userId="58c016da926720ee" providerId="LiveId" clId="{A850E4B7-99CD-44F4-B4C5-5379AEBC3A31}" dt="2022-05-02T07:15:56.768" v="433"/>
          <ac:spMkLst>
            <pc:docMk/>
            <pc:sldMk cId="4222777969" sldId="259"/>
            <ac:spMk id="11" creationId="{786918F9-7BA9-402B-973F-34C776B1752A}"/>
          </ac:spMkLst>
        </pc:spChg>
      </pc:sldChg>
      <pc:sldChg chg="del">
        <pc:chgData name="C C" userId="58c016da926720ee" providerId="LiveId" clId="{A850E4B7-99CD-44F4-B4C5-5379AEBC3A31}" dt="2022-05-02T07:08:17.805" v="130" actId="47"/>
        <pc:sldMkLst>
          <pc:docMk/>
          <pc:sldMk cId="1564115125" sldId="260"/>
        </pc:sldMkLst>
      </pc:sldChg>
      <pc:sldChg chg="addSp delSp modSp new mod">
        <pc:chgData name="C C" userId="58c016da926720ee" providerId="LiveId" clId="{A850E4B7-99CD-44F4-B4C5-5379AEBC3A31}" dt="2022-05-02T07:24:52.730" v="991" actId="20577"/>
        <pc:sldMkLst>
          <pc:docMk/>
          <pc:sldMk cId="2218351494" sldId="260"/>
        </pc:sldMkLst>
        <pc:spChg chg="mod">
          <ac:chgData name="C C" userId="58c016da926720ee" providerId="LiveId" clId="{A850E4B7-99CD-44F4-B4C5-5379AEBC3A31}" dt="2022-05-02T07:23:23.433" v="862"/>
          <ac:spMkLst>
            <pc:docMk/>
            <pc:sldMk cId="2218351494" sldId="260"/>
            <ac:spMk id="2" creationId="{4A8972BA-5609-4143-91E8-3587B36495B9}"/>
          </ac:spMkLst>
        </pc:spChg>
        <pc:spChg chg="del">
          <ac:chgData name="C C" userId="58c016da926720ee" providerId="LiveId" clId="{A850E4B7-99CD-44F4-B4C5-5379AEBC3A31}" dt="2022-05-02T07:23:23.433" v="862"/>
          <ac:spMkLst>
            <pc:docMk/>
            <pc:sldMk cId="2218351494" sldId="260"/>
            <ac:spMk id="3" creationId="{65480A71-53D1-4992-A0A2-681224CF5C03}"/>
          </ac:spMkLst>
        </pc:spChg>
        <pc:spChg chg="mod">
          <ac:chgData name="C C" userId="58c016da926720ee" providerId="LiveId" clId="{A850E4B7-99CD-44F4-B4C5-5379AEBC3A31}" dt="2022-05-02T07:24:52.730" v="991" actId="20577"/>
          <ac:spMkLst>
            <pc:docMk/>
            <pc:sldMk cId="2218351494" sldId="260"/>
            <ac:spMk id="4" creationId="{5585803D-BFD7-4834-A426-825443949D8F}"/>
          </ac:spMkLst>
        </pc:spChg>
        <pc:spChg chg="add del mod">
          <ac:chgData name="C C" userId="58c016da926720ee" providerId="LiveId" clId="{A850E4B7-99CD-44F4-B4C5-5379AEBC3A31}" dt="2022-05-02T07:23:23.433" v="862"/>
          <ac:spMkLst>
            <pc:docMk/>
            <pc:sldMk cId="2218351494" sldId="260"/>
            <ac:spMk id="9" creationId="{8BFBE984-0F8A-483B-919A-5D547C40480E}"/>
          </ac:spMkLst>
        </pc:spChg>
        <pc:spChg chg="add del mod">
          <ac:chgData name="C C" userId="58c016da926720ee" providerId="LiveId" clId="{A850E4B7-99CD-44F4-B4C5-5379AEBC3A31}" dt="2022-05-02T07:23:23.433" v="862"/>
          <ac:spMkLst>
            <pc:docMk/>
            <pc:sldMk cId="2218351494" sldId="260"/>
            <ac:spMk id="10" creationId="{4B7A0E6A-D420-49CF-A834-90F1BF2C4215}"/>
          </ac:spMkLst>
        </pc:spChg>
        <pc:spChg chg="add del mod">
          <ac:chgData name="C C" userId="58c016da926720ee" providerId="LiveId" clId="{A850E4B7-99CD-44F4-B4C5-5379AEBC3A31}" dt="2022-05-02T07:23:32.232" v="865" actId="22"/>
          <ac:spMkLst>
            <pc:docMk/>
            <pc:sldMk cId="2218351494" sldId="260"/>
            <ac:spMk id="11" creationId="{5484D273-CF85-4E1A-858E-8056C0CB5738}"/>
          </ac:spMkLst>
        </pc:spChg>
        <pc:spChg chg="add del mod">
          <ac:chgData name="C C" userId="58c016da926720ee" providerId="LiveId" clId="{A850E4B7-99CD-44F4-B4C5-5379AEBC3A31}" dt="2022-05-02T07:23:25.662" v="864"/>
          <ac:spMkLst>
            <pc:docMk/>
            <pc:sldMk cId="2218351494" sldId="260"/>
            <ac:spMk id="12" creationId="{A1BCC619-2F6F-432A-A40A-4927664CA096}"/>
          </ac:spMkLst>
        </pc:spChg>
        <pc:picChg chg="add del">
          <ac:chgData name="C C" userId="58c016da926720ee" providerId="LiveId" clId="{A850E4B7-99CD-44F4-B4C5-5379AEBC3A31}" dt="2022-05-02T07:22:59.499" v="854" actId="22"/>
          <ac:picMkLst>
            <pc:docMk/>
            <pc:sldMk cId="2218351494" sldId="260"/>
            <ac:picMk id="6" creationId="{12CF1731-D9F5-4EEA-9F2B-7FF000DECDE5}"/>
          </ac:picMkLst>
        </pc:picChg>
        <pc:picChg chg="add del mod">
          <ac:chgData name="C C" userId="58c016da926720ee" providerId="LiveId" clId="{A850E4B7-99CD-44F4-B4C5-5379AEBC3A31}" dt="2022-05-02T07:23:05.889" v="858" actId="478"/>
          <ac:picMkLst>
            <pc:docMk/>
            <pc:sldMk cId="2218351494" sldId="260"/>
            <ac:picMk id="8" creationId="{1B7CE796-291E-4D5A-862E-EFF614A40AEE}"/>
          </ac:picMkLst>
        </pc:picChg>
        <pc:picChg chg="add mod ord">
          <ac:chgData name="C C" userId="58c016da926720ee" providerId="LiveId" clId="{A850E4B7-99CD-44F4-B4C5-5379AEBC3A31}" dt="2022-05-02T07:23:45.952" v="868" actId="1076"/>
          <ac:picMkLst>
            <pc:docMk/>
            <pc:sldMk cId="2218351494" sldId="260"/>
            <ac:picMk id="14" creationId="{4EAEDE14-6164-4968-9148-C65EEEA9E463}"/>
          </ac:picMkLst>
        </pc:picChg>
      </pc:sldChg>
      <pc:sldChg chg="addSp delSp modSp new mod modClrScheme chgLayout">
        <pc:chgData name="C C" userId="58c016da926720ee" providerId="LiveId" clId="{A850E4B7-99CD-44F4-B4C5-5379AEBC3A31}" dt="2022-05-02T07:32:24.802" v="1659" actId="20577"/>
        <pc:sldMkLst>
          <pc:docMk/>
          <pc:sldMk cId="70233881" sldId="261"/>
        </pc:sldMkLst>
        <pc:spChg chg="del mod ord">
          <ac:chgData name="C C" userId="58c016da926720ee" providerId="LiveId" clId="{A850E4B7-99CD-44F4-B4C5-5379AEBC3A31}" dt="2022-05-02T07:25:06.722" v="993" actId="700"/>
          <ac:spMkLst>
            <pc:docMk/>
            <pc:sldMk cId="70233881" sldId="261"/>
            <ac:spMk id="2" creationId="{3165D43D-6FF0-4655-9DBC-F9D2F2CAEFCF}"/>
          </ac:spMkLst>
        </pc:spChg>
        <pc:spChg chg="del mod ord">
          <ac:chgData name="C C" userId="58c016da926720ee" providerId="LiveId" clId="{A850E4B7-99CD-44F4-B4C5-5379AEBC3A31}" dt="2022-05-02T07:25:06.722" v="993" actId="700"/>
          <ac:spMkLst>
            <pc:docMk/>
            <pc:sldMk cId="70233881" sldId="261"/>
            <ac:spMk id="3" creationId="{2664F4D5-6EB0-466C-BBBC-C595E5B53BE2}"/>
          </ac:spMkLst>
        </pc:spChg>
        <pc:spChg chg="del">
          <ac:chgData name="C C" userId="58c016da926720ee" providerId="LiveId" clId="{A850E4B7-99CD-44F4-B4C5-5379AEBC3A31}" dt="2022-05-02T07:25:06.722" v="993" actId="700"/>
          <ac:spMkLst>
            <pc:docMk/>
            <pc:sldMk cId="70233881" sldId="261"/>
            <ac:spMk id="4" creationId="{A03BA1A5-21D4-4FA7-8662-3792D67E01E8}"/>
          </ac:spMkLst>
        </pc:spChg>
        <pc:spChg chg="add mod ord">
          <ac:chgData name="C C" userId="58c016da926720ee" providerId="LiveId" clId="{A850E4B7-99CD-44F4-B4C5-5379AEBC3A31}" dt="2022-05-02T07:25:08.418" v="994" actId="20577"/>
          <ac:spMkLst>
            <pc:docMk/>
            <pc:sldMk cId="70233881" sldId="261"/>
            <ac:spMk id="5" creationId="{1A506B88-F6D4-490E-BADC-CA7CC016BB20}"/>
          </ac:spMkLst>
        </pc:spChg>
        <pc:spChg chg="add mod ord">
          <ac:chgData name="C C" userId="58c016da926720ee" providerId="LiveId" clId="{A850E4B7-99CD-44F4-B4C5-5379AEBC3A31}" dt="2022-05-02T07:32:24.802" v="1659" actId="20577"/>
          <ac:spMkLst>
            <pc:docMk/>
            <pc:sldMk cId="70233881" sldId="261"/>
            <ac:spMk id="6" creationId="{F42F9AC0-898F-4A0C-9F64-EA7A800337AF}"/>
          </ac:spMkLst>
        </pc:spChg>
      </pc:sldChg>
      <pc:sldChg chg="del">
        <pc:chgData name="C C" userId="58c016da926720ee" providerId="LiveId" clId="{A850E4B7-99CD-44F4-B4C5-5379AEBC3A31}" dt="2022-05-02T07:08:17.805" v="130" actId="47"/>
        <pc:sldMkLst>
          <pc:docMk/>
          <pc:sldMk cId="1139421832" sldId="261"/>
        </pc:sldMkLst>
      </pc:sldChg>
      <pc:sldChg chg="del">
        <pc:chgData name="C C" userId="58c016da926720ee" providerId="LiveId" clId="{A850E4B7-99CD-44F4-B4C5-5379AEBC3A31}" dt="2022-05-02T07:08:17.805" v="130" actId="47"/>
        <pc:sldMkLst>
          <pc:docMk/>
          <pc:sldMk cId="867247015" sldId="262"/>
        </pc:sldMkLst>
      </pc:sldChg>
      <pc:sldChg chg="add">
        <pc:chgData name="C C" userId="58c016da926720ee" providerId="LiveId" clId="{A850E4B7-99CD-44F4-B4C5-5379AEBC3A31}" dt="2022-05-02T07:32:06.505" v="1609"/>
        <pc:sldMkLst>
          <pc:docMk/>
          <pc:sldMk cId="3515141526" sldId="262"/>
        </pc:sldMkLst>
      </pc:sldChg>
      <pc:sldChg chg="addSp delSp modSp new del mod">
        <pc:chgData name="C C" userId="58c016da926720ee" providerId="LiveId" clId="{A850E4B7-99CD-44F4-B4C5-5379AEBC3A31}" dt="2022-05-02T07:32:05.562" v="1608" actId="2696"/>
        <pc:sldMkLst>
          <pc:docMk/>
          <pc:sldMk cId="3593848226" sldId="262"/>
        </pc:sldMkLst>
        <pc:spChg chg="mod">
          <ac:chgData name="C C" userId="58c016da926720ee" providerId="LiveId" clId="{A850E4B7-99CD-44F4-B4C5-5379AEBC3A31}" dt="2022-05-02T07:28:47.770" v="1143" actId="20577"/>
          <ac:spMkLst>
            <pc:docMk/>
            <pc:sldMk cId="3593848226" sldId="262"/>
            <ac:spMk id="2" creationId="{9FC20BEF-E691-4211-A3F1-6D31B4FFA401}"/>
          </ac:spMkLst>
        </pc:spChg>
        <pc:spChg chg="add del mod">
          <ac:chgData name="C C" userId="58c016da926720ee" providerId="LiveId" clId="{A850E4B7-99CD-44F4-B4C5-5379AEBC3A31}" dt="2022-05-02T07:28:36.916" v="1135" actId="22"/>
          <ac:spMkLst>
            <pc:docMk/>
            <pc:sldMk cId="3593848226" sldId="262"/>
            <ac:spMk id="3" creationId="{5659F341-9301-4ADA-A20E-6031A9C24F8C}"/>
          </ac:spMkLst>
        </pc:spChg>
        <pc:spChg chg="add del mod">
          <ac:chgData name="C C" userId="58c016da926720ee" providerId="LiveId" clId="{A850E4B7-99CD-44F4-B4C5-5379AEBC3A31}" dt="2022-05-02T07:31:53.466" v="1607" actId="14100"/>
          <ac:spMkLst>
            <pc:docMk/>
            <pc:sldMk cId="3593848226" sldId="262"/>
            <ac:spMk id="4" creationId="{86A2E680-02BC-4CA4-99E1-2CAFF4C48520}"/>
          </ac:spMkLst>
        </pc:spChg>
        <pc:picChg chg="add del mod ord">
          <ac:chgData name="C C" userId="58c016da926720ee" providerId="LiveId" clId="{A850E4B7-99CD-44F4-B4C5-5379AEBC3A31}" dt="2022-05-02T07:28:30.850" v="1129" actId="22"/>
          <ac:picMkLst>
            <pc:docMk/>
            <pc:sldMk cId="3593848226" sldId="262"/>
            <ac:picMk id="6" creationId="{C284EF7B-AC18-4FFE-85A5-717A1AE8FF0F}"/>
          </ac:picMkLst>
        </pc:picChg>
        <pc:picChg chg="add del mod ord">
          <ac:chgData name="C C" userId="58c016da926720ee" providerId="LiveId" clId="{A850E4B7-99CD-44F4-B4C5-5379AEBC3A31}" dt="2022-05-02T07:28:35.580" v="1133" actId="22"/>
          <ac:picMkLst>
            <pc:docMk/>
            <pc:sldMk cId="3593848226" sldId="262"/>
            <ac:picMk id="8" creationId="{2DF0C8CB-BA7B-470D-B149-56A1DFCBC905}"/>
          </ac:picMkLst>
        </pc:picChg>
        <pc:picChg chg="add mod ord">
          <ac:chgData name="C C" userId="58c016da926720ee" providerId="LiveId" clId="{A850E4B7-99CD-44F4-B4C5-5379AEBC3A31}" dt="2022-05-02T07:28:36.916" v="1135" actId="22"/>
          <ac:picMkLst>
            <pc:docMk/>
            <pc:sldMk cId="3593848226" sldId="262"/>
            <ac:picMk id="10" creationId="{59185352-D51E-4AEB-875F-C203288AAEA8}"/>
          </ac:picMkLst>
        </pc:picChg>
      </pc:sldChg>
      <pc:sldChg chg="del">
        <pc:chgData name="C C" userId="58c016da926720ee" providerId="LiveId" clId="{A850E4B7-99CD-44F4-B4C5-5379AEBC3A31}" dt="2022-05-02T07:08:17.805" v="130" actId="47"/>
        <pc:sldMkLst>
          <pc:docMk/>
          <pc:sldMk cId="2635098885" sldId="263"/>
        </pc:sldMkLst>
      </pc:sldChg>
      <pc:sldChg chg="addSp delSp modSp new del mod modClrScheme chgLayout">
        <pc:chgData name="C C" userId="58c016da926720ee" providerId="LiveId" clId="{A850E4B7-99CD-44F4-B4C5-5379AEBC3A31}" dt="2022-05-02T07:42:31.452" v="2278" actId="47"/>
        <pc:sldMkLst>
          <pc:docMk/>
          <pc:sldMk cId="3053918993" sldId="263"/>
        </pc:sldMkLst>
        <pc:spChg chg="del mod ord">
          <ac:chgData name="C C" userId="58c016da926720ee" providerId="LiveId" clId="{A850E4B7-99CD-44F4-B4C5-5379AEBC3A31}" dt="2022-05-02T07:33:51.939" v="1661" actId="700"/>
          <ac:spMkLst>
            <pc:docMk/>
            <pc:sldMk cId="3053918993" sldId="263"/>
            <ac:spMk id="2" creationId="{ACBD76A9-DCC4-4845-8AA4-8BA9CCE28135}"/>
          </ac:spMkLst>
        </pc:spChg>
        <pc:spChg chg="del mod ord">
          <ac:chgData name="C C" userId="58c016da926720ee" providerId="LiveId" clId="{A850E4B7-99CD-44F4-B4C5-5379AEBC3A31}" dt="2022-05-02T07:33:51.939" v="1661" actId="700"/>
          <ac:spMkLst>
            <pc:docMk/>
            <pc:sldMk cId="3053918993" sldId="263"/>
            <ac:spMk id="3" creationId="{085C23F7-66C1-49F7-BD1D-9319D8FFA45A}"/>
          </ac:spMkLst>
        </pc:spChg>
        <pc:spChg chg="add del mod ord">
          <ac:chgData name="C C" userId="58c016da926720ee" providerId="LiveId" clId="{A850E4B7-99CD-44F4-B4C5-5379AEBC3A31}" dt="2022-05-02T07:34:16.523" v="1666"/>
          <ac:spMkLst>
            <pc:docMk/>
            <pc:sldMk cId="3053918993" sldId="263"/>
            <ac:spMk id="4" creationId="{E42301A5-1C9C-41C9-BBE6-4CD30C0F8FD1}"/>
          </ac:spMkLst>
        </pc:spChg>
        <pc:spChg chg="add del mod ord">
          <ac:chgData name="C C" userId="58c016da926720ee" providerId="LiveId" clId="{A850E4B7-99CD-44F4-B4C5-5379AEBC3A31}" dt="2022-05-02T07:34:16.523" v="1666"/>
          <ac:spMkLst>
            <pc:docMk/>
            <pc:sldMk cId="3053918993" sldId="263"/>
            <ac:spMk id="5" creationId="{039CB802-13D3-4EE3-B301-C402CD7B6FC6}"/>
          </ac:spMkLst>
        </pc:spChg>
        <pc:spChg chg="add mod">
          <ac:chgData name="C C" userId="58c016da926720ee" providerId="LiveId" clId="{A850E4B7-99CD-44F4-B4C5-5379AEBC3A31}" dt="2022-05-02T07:37:02.575" v="1861" actId="20577"/>
          <ac:spMkLst>
            <pc:docMk/>
            <pc:sldMk cId="3053918993" sldId="263"/>
            <ac:spMk id="6" creationId="{2551BA57-5C84-4362-8071-478204E54EEB}"/>
          </ac:spMkLst>
        </pc:spChg>
        <pc:spChg chg="add del mod">
          <ac:chgData name="C C" userId="58c016da926720ee" providerId="LiveId" clId="{A850E4B7-99CD-44F4-B4C5-5379AEBC3A31}" dt="2022-05-02T07:35:41.380" v="1667" actId="22"/>
          <ac:spMkLst>
            <pc:docMk/>
            <pc:sldMk cId="3053918993" sldId="263"/>
            <ac:spMk id="7" creationId="{6019ED49-F524-4F1F-822A-26FF97E85CAA}"/>
          </ac:spMkLst>
        </pc:spChg>
        <pc:spChg chg="add del mod">
          <ac:chgData name="C C" userId="58c016da926720ee" providerId="LiveId" clId="{A850E4B7-99CD-44F4-B4C5-5379AEBC3A31}" dt="2022-05-02T07:42:02.892" v="2272" actId="21"/>
          <ac:spMkLst>
            <pc:docMk/>
            <pc:sldMk cId="3053918993" sldId="263"/>
            <ac:spMk id="11" creationId="{C4057804-53AA-4C51-96B0-1976EDAA73D9}"/>
          </ac:spMkLst>
        </pc:spChg>
        <pc:spChg chg="add mod">
          <ac:chgData name="C C" userId="58c016da926720ee" providerId="LiveId" clId="{A850E4B7-99CD-44F4-B4C5-5379AEBC3A31}" dt="2022-05-02T07:42:07.763" v="2275" actId="21"/>
          <ac:spMkLst>
            <pc:docMk/>
            <pc:sldMk cId="3053918993" sldId="263"/>
            <ac:spMk id="13" creationId="{27303144-29A3-45B5-BCD5-4E5C1D1FDCCB}"/>
          </ac:spMkLst>
        </pc:spChg>
        <pc:picChg chg="add del mod ord">
          <ac:chgData name="C C" userId="58c016da926720ee" providerId="LiveId" clId="{A850E4B7-99CD-44F4-B4C5-5379AEBC3A31}" dt="2022-05-02T07:42:07.763" v="2275" actId="21"/>
          <ac:picMkLst>
            <pc:docMk/>
            <pc:sldMk cId="3053918993" sldId="263"/>
            <ac:picMk id="9" creationId="{747C4F82-5A3D-424A-92A3-E931F9FB2118}"/>
          </ac:picMkLst>
        </pc:picChg>
      </pc:sldChg>
      <pc:sldChg chg="addSp delSp modSp add mod modClrScheme chgLayout">
        <pc:chgData name="C C" userId="58c016da926720ee" providerId="LiveId" clId="{A850E4B7-99CD-44F4-B4C5-5379AEBC3A31}" dt="2022-05-02T07:58:34.670" v="3177" actId="20577"/>
        <pc:sldMkLst>
          <pc:docMk/>
          <pc:sldMk cId="2132247859" sldId="264"/>
        </pc:sldMkLst>
        <pc:spChg chg="add del mod ord">
          <ac:chgData name="C C" userId="58c016da926720ee" providerId="LiveId" clId="{A850E4B7-99CD-44F4-B4C5-5379AEBC3A31}" dt="2022-05-02T07:42:09.009" v="2276"/>
          <ac:spMkLst>
            <pc:docMk/>
            <pc:sldMk cId="2132247859" sldId="264"/>
            <ac:spMk id="3" creationId="{319730B4-9D28-4C0F-9A8B-2A661226CE91}"/>
          </ac:spMkLst>
        </pc:spChg>
        <pc:spChg chg="add mod ord">
          <ac:chgData name="C C" userId="58c016da926720ee" providerId="LiveId" clId="{A850E4B7-99CD-44F4-B4C5-5379AEBC3A31}" dt="2022-05-02T07:58:34.670" v="3177" actId="20577"/>
          <ac:spMkLst>
            <pc:docMk/>
            <pc:sldMk cId="2132247859" sldId="264"/>
            <ac:spMk id="4" creationId="{AE19F143-0020-41C0-9BA0-455225340DF2}"/>
          </ac:spMkLst>
        </pc:spChg>
        <pc:spChg chg="mod ord">
          <ac:chgData name="C C" userId="58c016da926720ee" providerId="LiveId" clId="{A850E4B7-99CD-44F4-B4C5-5379AEBC3A31}" dt="2022-05-02T07:41:51.970" v="2270" actId="700"/>
          <ac:spMkLst>
            <pc:docMk/>
            <pc:sldMk cId="2132247859" sldId="264"/>
            <ac:spMk id="6" creationId="{2551BA57-5C84-4362-8071-478204E54EEB}"/>
          </ac:spMkLst>
        </pc:spChg>
        <pc:picChg chg="add mod">
          <ac:chgData name="C C" userId="58c016da926720ee" providerId="LiveId" clId="{A850E4B7-99CD-44F4-B4C5-5379AEBC3A31}" dt="2022-05-02T07:42:09.009" v="2276"/>
          <ac:picMkLst>
            <pc:docMk/>
            <pc:sldMk cId="2132247859" sldId="264"/>
            <ac:picMk id="7" creationId="{5F6B7D44-07E9-4B79-AC0C-A937B9F7193A}"/>
          </ac:picMkLst>
        </pc:picChg>
        <pc:picChg chg="del mod ord">
          <ac:chgData name="C C" userId="58c016da926720ee" providerId="LiveId" clId="{A850E4B7-99CD-44F4-B4C5-5379AEBC3A31}" dt="2022-05-02T07:37:14.285" v="1864" actId="478"/>
          <ac:picMkLst>
            <pc:docMk/>
            <pc:sldMk cId="2132247859" sldId="264"/>
            <ac:picMk id="9" creationId="{747C4F82-5A3D-424A-92A3-E931F9FB2118}"/>
          </ac:picMkLst>
        </pc:picChg>
      </pc:sldChg>
      <pc:sldChg chg="del">
        <pc:chgData name="C C" userId="58c016da926720ee" providerId="LiveId" clId="{A850E4B7-99CD-44F4-B4C5-5379AEBC3A31}" dt="2022-05-02T07:08:17.805" v="130" actId="47"/>
        <pc:sldMkLst>
          <pc:docMk/>
          <pc:sldMk cId="3897803781" sldId="264"/>
        </pc:sldMkLst>
      </pc:sldChg>
      <pc:sldChg chg="del">
        <pc:chgData name="C C" userId="58c016da926720ee" providerId="LiveId" clId="{A850E4B7-99CD-44F4-B4C5-5379AEBC3A31}" dt="2022-05-02T07:08:17.805" v="130" actId="47"/>
        <pc:sldMkLst>
          <pc:docMk/>
          <pc:sldMk cId="1364966787" sldId="265"/>
        </pc:sldMkLst>
      </pc:sldChg>
      <pc:sldChg chg="addSp delSp modSp add mod modClrScheme chgLayout modNotesTx">
        <pc:chgData name="C C" userId="58c016da926720ee" providerId="LiveId" clId="{A850E4B7-99CD-44F4-B4C5-5379AEBC3A31}" dt="2022-05-02T07:49:29.154" v="2491" actId="1076"/>
        <pc:sldMkLst>
          <pc:docMk/>
          <pc:sldMk cId="2229895472" sldId="265"/>
        </pc:sldMkLst>
        <pc:spChg chg="add del mod ord">
          <ac:chgData name="C C" userId="58c016da926720ee" providerId="LiveId" clId="{A850E4B7-99CD-44F4-B4C5-5379AEBC3A31}" dt="2022-05-02T07:43:57.366" v="2439" actId="700"/>
          <ac:spMkLst>
            <pc:docMk/>
            <pc:sldMk cId="2229895472" sldId="265"/>
            <ac:spMk id="3" creationId="{2622E5C7-3418-48E0-9C67-AD20F0CDD6D4}"/>
          </ac:spMkLst>
        </pc:spChg>
        <pc:spChg chg="del mod ord">
          <ac:chgData name="C C" userId="58c016da926720ee" providerId="LiveId" clId="{A850E4B7-99CD-44F4-B4C5-5379AEBC3A31}" dt="2022-05-02T07:43:15.691" v="2411" actId="478"/>
          <ac:spMkLst>
            <pc:docMk/>
            <pc:sldMk cId="2229895472" sldId="265"/>
            <ac:spMk id="4" creationId="{AE19F143-0020-41C0-9BA0-455225340DF2}"/>
          </ac:spMkLst>
        </pc:spChg>
        <pc:spChg chg="add del mod ord">
          <ac:chgData name="C C" userId="58c016da926720ee" providerId="LiveId" clId="{A850E4B7-99CD-44F4-B4C5-5379AEBC3A31}" dt="2022-05-02T07:43:59.532" v="2440" actId="22"/>
          <ac:spMkLst>
            <pc:docMk/>
            <pc:sldMk cId="2229895472" sldId="265"/>
            <ac:spMk id="5" creationId="{73DD6316-B2AC-495A-9AC4-D3ADADF87C5B}"/>
          </ac:spMkLst>
        </pc:spChg>
        <pc:spChg chg="mod ord">
          <ac:chgData name="C C" userId="58c016da926720ee" providerId="LiveId" clId="{A850E4B7-99CD-44F4-B4C5-5379AEBC3A31}" dt="2022-05-02T07:44:40.834" v="2473" actId="20577"/>
          <ac:spMkLst>
            <pc:docMk/>
            <pc:sldMk cId="2229895472" sldId="265"/>
            <ac:spMk id="6" creationId="{2551BA57-5C84-4362-8071-478204E54EEB}"/>
          </ac:spMkLst>
        </pc:spChg>
        <pc:spChg chg="add del mod ord">
          <ac:chgData name="C C" userId="58c016da926720ee" providerId="LiveId" clId="{A850E4B7-99CD-44F4-B4C5-5379AEBC3A31}" dt="2022-05-02T07:45:03.900" v="2474" actId="22"/>
          <ac:spMkLst>
            <pc:docMk/>
            <pc:sldMk cId="2229895472" sldId="265"/>
            <ac:spMk id="8" creationId="{7BA90B95-2F15-4546-A031-53928AC2DE74}"/>
          </ac:spMkLst>
        </pc:spChg>
        <pc:spChg chg="add del mod">
          <ac:chgData name="C C" userId="58c016da926720ee" providerId="LiveId" clId="{A850E4B7-99CD-44F4-B4C5-5379AEBC3A31}" dt="2022-05-02T07:48:48.385" v="2487"/>
          <ac:spMkLst>
            <pc:docMk/>
            <pc:sldMk cId="2229895472" sldId="265"/>
            <ac:spMk id="14" creationId="{349DEC14-F265-4F66-BEE1-F093F0D68D2C}"/>
          </ac:spMkLst>
        </pc:spChg>
        <pc:spChg chg="add del mod">
          <ac:chgData name="C C" userId="58c016da926720ee" providerId="LiveId" clId="{A850E4B7-99CD-44F4-B4C5-5379AEBC3A31}" dt="2022-05-02T07:49:17.636" v="2489"/>
          <ac:spMkLst>
            <pc:docMk/>
            <pc:sldMk cId="2229895472" sldId="265"/>
            <ac:spMk id="16" creationId="{A1297957-9684-4109-90A9-065F48157627}"/>
          </ac:spMkLst>
        </pc:spChg>
        <pc:picChg chg="del mod ord">
          <ac:chgData name="C C" userId="58c016da926720ee" providerId="LiveId" clId="{A850E4B7-99CD-44F4-B4C5-5379AEBC3A31}" dt="2022-05-02T07:43:09.621" v="2407" actId="478"/>
          <ac:picMkLst>
            <pc:docMk/>
            <pc:sldMk cId="2229895472" sldId="265"/>
            <ac:picMk id="7" creationId="{5F6B7D44-07E9-4B79-AC0C-A937B9F7193A}"/>
          </ac:picMkLst>
        </pc:picChg>
        <pc:picChg chg="add del mod ord modCrop">
          <ac:chgData name="C C" userId="58c016da926720ee" providerId="LiveId" clId="{A850E4B7-99CD-44F4-B4C5-5379AEBC3A31}" dt="2022-05-02T07:48:47.022" v="2486" actId="478"/>
          <ac:picMkLst>
            <pc:docMk/>
            <pc:sldMk cId="2229895472" sldId="265"/>
            <ac:picMk id="10" creationId="{636DF42A-7A6F-4CAE-A378-E58AE5D1603F}"/>
          </ac:picMkLst>
        </pc:picChg>
        <pc:picChg chg="add del mod ord modCrop">
          <ac:chgData name="C C" userId="58c016da926720ee" providerId="LiveId" clId="{A850E4B7-99CD-44F4-B4C5-5379AEBC3A31}" dt="2022-05-02T07:49:11.443" v="2488" actId="478"/>
          <ac:picMkLst>
            <pc:docMk/>
            <pc:sldMk cId="2229895472" sldId="265"/>
            <ac:picMk id="12" creationId="{95C60136-9F1E-471D-AD7F-6911A8B0CB51}"/>
          </ac:picMkLst>
        </pc:picChg>
        <pc:picChg chg="add mod">
          <ac:chgData name="C C" userId="58c016da926720ee" providerId="LiveId" clId="{A850E4B7-99CD-44F4-B4C5-5379AEBC3A31}" dt="2022-05-02T07:49:23.428" v="2490" actId="1076"/>
          <ac:picMkLst>
            <pc:docMk/>
            <pc:sldMk cId="2229895472" sldId="265"/>
            <ac:picMk id="1026" creationId="{482BB484-D147-4D45-8558-66DA38ED7036}"/>
          </ac:picMkLst>
        </pc:picChg>
        <pc:picChg chg="add mod">
          <ac:chgData name="C C" userId="58c016da926720ee" providerId="LiveId" clId="{A850E4B7-99CD-44F4-B4C5-5379AEBC3A31}" dt="2022-05-02T07:49:29.154" v="2491" actId="1076"/>
          <ac:picMkLst>
            <pc:docMk/>
            <pc:sldMk cId="2229895472" sldId="265"/>
            <ac:picMk id="1028" creationId="{33AE2419-9E6C-480C-840A-998B5E4A87F4}"/>
          </ac:picMkLst>
        </pc:picChg>
      </pc:sldChg>
      <pc:sldChg chg="del">
        <pc:chgData name="C C" userId="58c016da926720ee" providerId="LiveId" clId="{A850E4B7-99CD-44F4-B4C5-5379AEBC3A31}" dt="2022-05-02T07:08:17.805" v="130" actId="47"/>
        <pc:sldMkLst>
          <pc:docMk/>
          <pc:sldMk cId="335921062" sldId="266"/>
        </pc:sldMkLst>
      </pc:sldChg>
      <pc:sldChg chg="addSp delSp modSp add mod modClrScheme chgLayout">
        <pc:chgData name="C C" userId="58c016da926720ee" providerId="LiveId" clId="{A850E4B7-99CD-44F4-B4C5-5379AEBC3A31}" dt="2022-05-02T07:52:18" v="2640" actId="1076"/>
        <pc:sldMkLst>
          <pc:docMk/>
          <pc:sldMk cId="3836818623" sldId="266"/>
        </pc:sldMkLst>
        <pc:spChg chg="add del mod">
          <ac:chgData name="C C" userId="58c016da926720ee" providerId="LiveId" clId="{A850E4B7-99CD-44F4-B4C5-5379AEBC3A31}" dt="2022-05-02T07:50:11.709" v="2517" actId="700"/>
          <ac:spMkLst>
            <pc:docMk/>
            <pc:sldMk cId="3836818623" sldId="266"/>
            <ac:spMk id="2" creationId="{03BEA260-6A41-4CE8-8396-A7ECF5E7C5DB}"/>
          </ac:spMkLst>
        </pc:spChg>
        <pc:spChg chg="add del mod ord">
          <ac:chgData name="C C" userId="58c016da926720ee" providerId="LiveId" clId="{A850E4B7-99CD-44F4-B4C5-5379AEBC3A31}" dt="2022-05-02T07:50:11.709" v="2517" actId="700"/>
          <ac:spMkLst>
            <pc:docMk/>
            <pc:sldMk cId="3836818623" sldId="266"/>
            <ac:spMk id="3" creationId="{AA00DE76-7730-4A10-9028-CEC08111B268}"/>
          </ac:spMkLst>
        </pc:spChg>
        <pc:spChg chg="add del mod ord">
          <ac:chgData name="C C" userId="58c016da926720ee" providerId="LiveId" clId="{A850E4B7-99CD-44F4-B4C5-5379AEBC3A31}" dt="2022-05-02T07:50:18.097" v="2520" actId="700"/>
          <ac:spMkLst>
            <pc:docMk/>
            <pc:sldMk cId="3836818623" sldId="266"/>
            <ac:spMk id="4" creationId="{52AD2209-92FD-4A74-B924-DEC812D5C515}"/>
          </ac:spMkLst>
        </pc:spChg>
        <pc:spChg chg="add del mod ord">
          <ac:chgData name="C C" userId="58c016da926720ee" providerId="LiveId" clId="{A850E4B7-99CD-44F4-B4C5-5379AEBC3A31}" dt="2022-05-02T07:50:21.375" v="2521" actId="700"/>
          <ac:spMkLst>
            <pc:docMk/>
            <pc:sldMk cId="3836818623" sldId="266"/>
            <ac:spMk id="5" creationId="{0AD1BFBF-CC2B-435A-BF7C-131F5970D1C9}"/>
          </ac:spMkLst>
        </pc:spChg>
        <pc:spChg chg="mod ord">
          <ac:chgData name="C C" userId="58c016da926720ee" providerId="LiveId" clId="{A850E4B7-99CD-44F4-B4C5-5379AEBC3A31}" dt="2022-05-02T07:52:06.192" v="2637" actId="700"/>
          <ac:spMkLst>
            <pc:docMk/>
            <pc:sldMk cId="3836818623" sldId="266"/>
            <ac:spMk id="6" creationId="{2551BA57-5C84-4362-8071-478204E54EEB}"/>
          </ac:spMkLst>
        </pc:spChg>
        <pc:spChg chg="add del mod ord">
          <ac:chgData name="C C" userId="58c016da926720ee" providerId="LiveId" clId="{A850E4B7-99CD-44F4-B4C5-5379AEBC3A31}" dt="2022-05-02T07:50:22.247" v="2522"/>
          <ac:spMkLst>
            <pc:docMk/>
            <pc:sldMk cId="3836818623" sldId="266"/>
            <ac:spMk id="7" creationId="{36D0E91A-3764-4CC4-BB2C-1E270F15A88D}"/>
          </ac:spMkLst>
        </pc:spChg>
        <pc:spChg chg="add del mod ord">
          <ac:chgData name="C C" userId="58c016da926720ee" providerId="LiveId" clId="{A850E4B7-99CD-44F4-B4C5-5379AEBC3A31}" dt="2022-05-02T07:52:06.192" v="2637" actId="700"/>
          <ac:spMkLst>
            <pc:docMk/>
            <pc:sldMk cId="3836818623" sldId="266"/>
            <ac:spMk id="8" creationId="{19DED664-AA69-4FE1-8E0D-62C90E57A767}"/>
          </ac:spMkLst>
        </pc:spChg>
        <pc:picChg chg="del">
          <ac:chgData name="C C" userId="58c016da926720ee" providerId="LiveId" clId="{A850E4B7-99CD-44F4-B4C5-5379AEBC3A31}" dt="2022-05-02T07:49:47.403" v="2516" actId="478"/>
          <ac:picMkLst>
            <pc:docMk/>
            <pc:sldMk cId="3836818623" sldId="266"/>
            <ac:picMk id="1026" creationId="{482BB484-D147-4D45-8558-66DA38ED7036}"/>
          </ac:picMkLst>
        </pc:picChg>
        <pc:picChg chg="del">
          <ac:chgData name="C C" userId="58c016da926720ee" providerId="LiveId" clId="{A850E4B7-99CD-44F4-B4C5-5379AEBC3A31}" dt="2022-05-02T07:49:45.691" v="2515" actId="478"/>
          <ac:picMkLst>
            <pc:docMk/>
            <pc:sldMk cId="3836818623" sldId="266"/>
            <ac:picMk id="1028" creationId="{33AE2419-9E6C-480C-840A-998B5E4A87F4}"/>
          </ac:picMkLst>
        </pc:picChg>
        <pc:picChg chg="add del mod">
          <ac:chgData name="C C" userId="58c016da926720ee" providerId="LiveId" clId="{A850E4B7-99CD-44F4-B4C5-5379AEBC3A31}" dt="2022-05-02T07:50:14.749" v="2519"/>
          <ac:picMkLst>
            <pc:docMk/>
            <pc:sldMk cId="3836818623" sldId="266"/>
            <ac:picMk id="2050" creationId="{1C382675-4DDE-4D82-92C7-BEC1354C7198}"/>
          </ac:picMkLst>
        </pc:picChg>
        <pc:picChg chg="add mod ord">
          <ac:chgData name="C C" userId="58c016da926720ee" providerId="LiveId" clId="{A850E4B7-99CD-44F4-B4C5-5379AEBC3A31}" dt="2022-05-02T07:52:18" v="2640" actId="1076"/>
          <ac:picMkLst>
            <pc:docMk/>
            <pc:sldMk cId="3836818623" sldId="266"/>
            <ac:picMk id="2052" creationId="{7A0E7D0F-CB98-4848-9F92-C6DFA4DF8F59}"/>
          </ac:picMkLst>
        </pc:picChg>
      </pc:sldChg>
      <pc:sldChg chg="addSp delSp modSp new mod modClrScheme chgLayout">
        <pc:chgData name="C C" userId="58c016da926720ee" providerId="LiveId" clId="{A850E4B7-99CD-44F4-B4C5-5379AEBC3A31}" dt="2022-05-02T07:59:56.211" v="3279" actId="404"/>
        <pc:sldMkLst>
          <pc:docMk/>
          <pc:sldMk cId="180312415" sldId="267"/>
        </pc:sldMkLst>
        <pc:spChg chg="del mod ord">
          <ac:chgData name="C C" userId="58c016da926720ee" providerId="LiveId" clId="{A850E4B7-99CD-44F4-B4C5-5379AEBC3A31}" dt="2022-05-02T07:52:27.013" v="2642" actId="700"/>
          <ac:spMkLst>
            <pc:docMk/>
            <pc:sldMk cId="180312415" sldId="267"/>
            <ac:spMk id="2" creationId="{A1F6A8AD-8A9F-4291-8A14-44CD9E32682C}"/>
          </ac:spMkLst>
        </pc:spChg>
        <pc:spChg chg="del mod ord">
          <ac:chgData name="C C" userId="58c016da926720ee" providerId="LiveId" clId="{A850E4B7-99CD-44F4-B4C5-5379AEBC3A31}" dt="2022-05-02T07:52:27.013" v="2642" actId="700"/>
          <ac:spMkLst>
            <pc:docMk/>
            <pc:sldMk cId="180312415" sldId="267"/>
            <ac:spMk id="3" creationId="{74D869C2-DD18-41FE-8462-4BD36357885C}"/>
          </ac:spMkLst>
        </pc:spChg>
        <pc:spChg chg="add mod ord">
          <ac:chgData name="C C" userId="58c016da926720ee" providerId="LiveId" clId="{A850E4B7-99CD-44F4-B4C5-5379AEBC3A31}" dt="2022-05-02T07:58:10.836" v="3164" actId="20577"/>
          <ac:spMkLst>
            <pc:docMk/>
            <pc:sldMk cId="180312415" sldId="267"/>
            <ac:spMk id="4" creationId="{4AB3BC83-C526-45D4-A5F6-67626B640A27}"/>
          </ac:spMkLst>
        </pc:spChg>
        <pc:spChg chg="add del mod ord">
          <ac:chgData name="C C" userId="58c016da926720ee" providerId="LiveId" clId="{A850E4B7-99CD-44F4-B4C5-5379AEBC3A31}" dt="2022-05-02T07:55:24.111" v="2851" actId="22"/>
          <ac:spMkLst>
            <pc:docMk/>
            <pc:sldMk cId="180312415" sldId="267"/>
            <ac:spMk id="5" creationId="{168C70A6-C277-405B-9228-A10C4052656C}"/>
          </ac:spMkLst>
        </pc:spChg>
        <pc:spChg chg="add mod ord">
          <ac:chgData name="C C" userId="58c016da926720ee" providerId="LiveId" clId="{A850E4B7-99CD-44F4-B4C5-5379AEBC3A31}" dt="2022-05-02T07:59:56.211" v="3279" actId="404"/>
          <ac:spMkLst>
            <pc:docMk/>
            <pc:sldMk cId="180312415" sldId="267"/>
            <ac:spMk id="6" creationId="{A58A253E-8DFB-44A1-8EDA-8D1EE0A03E9E}"/>
          </ac:spMkLst>
        </pc:spChg>
        <pc:picChg chg="add mod ord">
          <ac:chgData name="C C" userId="58c016da926720ee" providerId="LiveId" clId="{A850E4B7-99CD-44F4-B4C5-5379AEBC3A31}" dt="2022-05-02T07:57:14.934" v="3039" actId="14100"/>
          <ac:picMkLst>
            <pc:docMk/>
            <pc:sldMk cId="180312415" sldId="267"/>
            <ac:picMk id="8" creationId="{C98FD3D6-DB0B-4186-B4FD-B334F914DAFA}"/>
          </ac:picMkLst>
        </pc:picChg>
      </pc:sldChg>
      <pc:sldChg chg="del">
        <pc:chgData name="C C" userId="58c016da926720ee" providerId="LiveId" clId="{A850E4B7-99CD-44F4-B4C5-5379AEBC3A31}" dt="2022-05-02T07:08:17.805" v="130" actId="47"/>
        <pc:sldMkLst>
          <pc:docMk/>
          <pc:sldMk cId="2528149158" sldId="267"/>
        </pc:sldMkLst>
      </pc:sldChg>
      <pc:sldChg chg="addSp delSp modSp new mod ord modClrScheme chgLayout">
        <pc:chgData name="C C" userId="58c016da926720ee" providerId="LiveId" clId="{A850E4B7-99CD-44F4-B4C5-5379AEBC3A31}" dt="2022-05-02T09:53:04.871" v="5045" actId="20577"/>
        <pc:sldMkLst>
          <pc:docMk/>
          <pc:sldMk cId="2151120392" sldId="268"/>
        </pc:sldMkLst>
        <pc:spChg chg="mod ord">
          <ac:chgData name="C C" userId="58c016da926720ee" providerId="LiveId" clId="{A850E4B7-99CD-44F4-B4C5-5379AEBC3A31}" dt="2022-05-02T09:53:04.871" v="5045" actId="20577"/>
          <ac:spMkLst>
            <pc:docMk/>
            <pc:sldMk cId="2151120392" sldId="268"/>
            <ac:spMk id="2" creationId="{53856719-D62B-4920-AFB4-B88C99D4E0F4}"/>
          </ac:spMkLst>
        </pc:spChg>
        <pc:spChg chg="del mod ord">
          <ac:chgData name="C C" userId="58c016da926720ee" providerId="LiveId" clId="{A850E4B7-99CD-44F4-B4C5-5379AEBC3A31}" dt="2022-05-02T09:52:35.320" v="5024" actId="700"/>
          <ac:spMkLst>
            <pc:docMk/>
            <pc:sldMk cId="2151120392" sldId="268"/>
            <ac:spMk id="3" creationId="{21EB9E2B-D393-4619-987F-E77FAC18CCD0}"/>
          </ac:spMkLst>
        </pc:spChg>
        <pc:spChg chg="del">
          <ac:chgData name="C C" userId="58c016da926720ee" providerId="LiveId" clId="{A850E4B7-99CD-44F4-B4C5-5379AEBC3A31}" dt="2022-05-02T09:52:35.320" v="5024" actId="700"/>
          <ac:spMkLst>
            <pc:docMk/>
            <pc:sldMk cId="2151120392" sldId="268"/>
            <ac:spMk id="4" creationId="{EEF64A98-05B4-4E07-8462-4E0F5F52C0AE}"/>
          </ac:spMkLst>
        </pc:spChg>
        <pc:spChg chg="add del mod ord">
          <ac:chgData name="C C" userId="58c016da926720ee" providerId="LiveId" clId="{A850E4B7-99CD-44F4-B4C5-5379AEBC3A31}" dt="2022-05-02T09:52:36.501" v="5025"/>
          <ac:spMkLst>
            <pc:docMk/>
            <pc:sldMk cId="2151120392" sldId="268"/>
            <ac:spMk id="5" creationId="{DA8DD814-0836-42B9-B142-A2D298CC8213}"/>
          </ac:spMkLst>
        </pc:spChg>
        <pc:picChg chg="add mod">
          <ac:chgData name="C C" userId="58c016da926720ee" providerId="LiveId" clId="{A850E4B7-99CD-44F4-B4C5-5379AEBC3A31}" dt="2022-05-02T09:52:36.501" v="5025"/>
          <ac:picMkLst>
            <pc:docMk/>
            <pc:sldMk cId="2151120392" sldId="268"/>
            <ac:picMk id="3074" creationId="{583C96BE-C578-40DE-AE43-9176166DDDB5}"/>
          </ac:picMkLst>
        </pc:picChg>
      </pc:sldChg>
      <pc:sldChg chg="del">
        <pc:chgData name="C C" userId="58c016da926720ee" providerId="LiveId" clId="{A850E4B7-99CD-44F4-B4C5-5379AEBC3A31}" dt="2022-05-02T07:08:17.805" v="130" actId="47"/>
        <pc:sldMkLst>
          <pc:docMk/>
          <pc:sldMk cId="3964312659" sldId="268"/>
        </pc:sldMkLst>
      </pc:sldChg>
      <pc:sldChg chg="addSp delSp modSp add mod">
        <pc:chgData name="C C" userId="58c016da926720ee" providerId="LiveId" clId="{A850E4B7-99CD-44F4-B4C5-5379AEBC3A31}" dt="2022-05-02T09:28:21.537" v="4227" actId="1076"/>
        <pc:sldMkLst>
          <pc:docMk/>
          <pc:sldMk cId="2752675133" sldId="269"/>
        </pc:sldMkLst>
        <pc:spChg chg="add del mod">
          <ac:chgData name="C C" userId="58c016da926720ee" providerId="LiveId" clId="{A850E4B7-99CD-44F4-B4C5-5379AEBC3A31}" dt="2022-05-02T09:26:25.934" v="4209"/>
          <ac:spMkLst>
            <pc:docMk/>
            <pc:sldMk cId="2752675133" sldId="269"/>
            <ac:spMk id="3" creationId="{7B59CB5A-C181-4744-AECC-97B34B22B147}"/>
          </ac:spMkLst>
        </pc:spChg>
        <pc:spChg chg="mod">
          <ac:chgData name="C C" userId="58c016da926720ee" providerId="LiveId" clId="{A850E4B7-99CD-44F4-B4C5-5379AEBC3A31}" dt="2022-05-02T08:44:32.320" v="3345" actId="20577"/>
          <ac:spMkLst>
            <pc:docMk/>
            <pc:sldMk cId="2752675133" sldId="269"/>
            <ac:spMk id="4" creationId="{4AB3BC83-C526-45D4-A5F6-67626B640A27}"/>
          </ac:spMkLst>
        </pc:spChg>
        <pc:spChg chg="add del mod">
          <ac:chgData name="C C" userId="58c016da926720ee" providerId="LiveId" clId="{A850E4B7-99CD-44F4-B4C5-5379AEBC3A31}" dt="2022-05-02T09:27:03.546" v="4212"/>
          <ac:spMkLst>
            <pc:docMk/>
            <pc:sldMk cId="2752675133" sldId="269"/>
            <ac:spMk id="5" creationId="{B77967C7-83D0-44EF-85F5-1F7A650327F5}"/>
          </ac:spMkLst>
        </pc:spChg>
        <pc:spChg chg="mod">
          <ac:chgData name="C C" userId="58c016da926720ee" providerId="LiveId" clId="{A850E4B7-99CD-44F4-B4C5-5379AEBC3A31}" dt="2022-05-02T09:25:57.431" v="4208" actId="20577"/>
          <ac:spMkLst>
            <pc:docMk/>
            <pc:sldMk cId="2752675133" sldId="269"/>
            <ac:spMk id="6" creationId="{A58A253E-8DFB-44A1-8EDA-8D1EE0A03E9E}"/>
          </ac:spMkLst>
        </pc:spChg>
        <pc:picChg chg="del">
          <ac:chgData name="C C" userId="58c016da926720ee" providerId="LiveId" clId="{A850E4B7-99CD-44F4-B4C5-5379AEBC3A31}" dt="2022-05-02T08:44:34.600" v="3346" actId="478"/>
          <ac:picMkLst>
            <pc:docMk/>
            <pc:sldMk cId="2752675133" sldId="269"/>
            <ac:picMk id="8" creationId="{C98FD3D6-DB0B-4186-B4FD-B334F914DAFA}"/>
          </ac:picMkLst>
        </pc:picChg>
        <pc:picChg chg="add del mod">
          <ac:chgData name="C C" userId="58c016da926720ee" providerId="LiveId" clId="{A850E4B7-99CD-44F4-B4C5-5379AEBC3A31}" dt="2022-05-02T09:26:30.183" v="4211" actId="478"/>
          <ac:picMkLst>
            <pc:docMk/>
            <pc:sldMk cId="2752675133" sldId="269"/>
            <ac:picMk id="1026" creationId="{CFCC2FCC-6E8A-481F-AB6B-8D39CFB2055F}"/>
          </ac:picMkLst>
        </pc:picChg>
        <pc:picChg chg="add mod">
          <ac:chgData name="C C" userId="58c016da926720ee" providerId="LiveId" clId="{A850E4B7-99CD-44F4-B4C5-5379AEBC3A31}" dt="2022-05-02T09:28:21.537" v="4227" actId="1076"/>
          <ac:picMkLst>
            <pc:docMk/>
            <pc:sldMk cId="2752675133" sldId="269"/>
            <ac:picMk id="1028" creationId="{DD2B1E5A-5DA4-42A7-9E84-1C357FE17DD0}"/>
          </ac:picMkLst>
        </pc:picChg>
        <pc:picChg chg="add mod">
          <ac:chgData name="C C" userId="58c016da926720ee" providerId="LiveId" clId="{A850E4B7-99CD-44F4-B4C5-5379AEBC3A31}" dt="2022-05-02T09:28:20.242" v="4226" actId="1076"/>
          <ac:picMkLst>
            <pc:docMk/>
            <pc:sldMk cId="2752675133" sldId="269"/>
            <ac:picMk id="1030" creationId="{92579C0B-39B4-4F78-99B3-EDE61AC4B0C3}"/>
          </ac:picMkLst>
        </pc:picChg>
      </pc:sldChg>
      <pc:sldChg chg="addSp delSp modSp add mod">
        <pc:chgData name="C C" userId="58c016da926720ee" providerId="LiveId" clId="{A850E4B7-99CD-44F4-B4C5-5379AEBC3A31}" dt="2022-05-02T09:25:28.024" v="4165" actId="313"/>
        <pc:sldMkLst>
          <pc:docMk/>
          <pc:sldMk cId="1838751345" sldId="270"/>
        </pc:sldMkLst>
        <pc:spChg chg="mod">
          <ac:chgData name="C C" userId="58c016da926720ee" providerId="LiveId" clId="{A850E4B7-99CD-44F4-B4C5-5379AEBC3A31}" dt="2022-05-02T09:23:25.775" v="3808" actId="114"/>
          <ac:spMkLst>
            <pc:docMk/>
            <pc:sldMk cId="1838751345" sldId="270"/>
            <ac:spMk id="3" creationId="{7B59CB5A-C181-4744-AECC-97B34B22B147}"/>
          </ac:spMkLst>
        </pc:spChg>
        <pc:spChg chg="mod">
          <ac:chgData name="C C" userId="58c016da926720ee" providerId="LiveId" clId="{A850E4B7-99CD-44F4-B4C5-5379AEBC3A31}" dt="2022-05-02T09:24:49.913" v="4033" actId="20577"/>
          <ac:spMkLst>
            <pc:docMk/>
            <pc:sldMk cId="1838751345" sldId="270"/>
            <ac:spMk id="4" creationId="{4AB3BC83-C526-45D4-A5F6-67626B640A27}"/>
          </ac:spMkLst>
        </pc:spChg>
        <pc:spChg chg="add mod">
          <ac:chgData name="C C" userId="58c016da926720ee" providerId="LiveId" clId="{A850E4B7-99CD-44F4-B4C5-5379AEBC3A31}" dt="2022-05-02T09:25:28.024" v="4165" actId="313"/>
          <ac:spMkLst>
            <pc:docMk/>
            <pc:sldMk cId="1838751345" sldId="270"/>
            <ac:spMk id="5" creationId="{615A085B-5844-42FE-BA49-B5FB90BA4619}"/>
          </ac:spMkLst>
        </pc:spChg>
        <pc:spChg chg="del">
          <ac:chgData name="C C" userId="58c016da926720ee" providerId="LiveId" clId="{A850E4B7-99CD-44F4-B4C5-5379AEBC3A31}" dt="2022-05-02T09:21:51.019" v="3796" actId="478"/>
          <ac:spMkLst>
            <pc:docMk/>
            <pc:sldMk cId="1838751345" sldId="270"/>
            <ac:spMk id="6" creationId="{A58A253E-8DFB-44A1-8EDA-8D1EE0A03E9E}"/>
          </ac:spMkLst>
        </pc:spChg>
      </pc:sldChg>
      <pc:sldChg chg="addSp delSp modSp new mod">
        <pc:chgData name="C C" userId="58c016da926720ee" providerId="LiveId" clId="{A850E4B7-99CD-44F4-B4C5-5379AEBC3A31}" dt="2022-05-02T09:34:25.355" v="4615" actId="1076"/>
        <pc:sldMkLst>
          <pc:docMk/>
          <pc:sldMk cId="1279711180" sldId="271"/>
        </pc:sldMkLst>
        <pc:spChg chg="mod">
          <ac:chgData name="C C" userId="58c016da926720ee" providerId="LiveId" clId="{A850E4B7-99CD-44F4-B4C5-5379AEBC3A31}" dt="2022-05-02T09:28:44.319" v="4265" actId="20577"/>
          <ac:spMkLst>
            <pc:docMk/>
            <pc:sldMk cId="1279711180" sldId="271"/>
            <ac:spMk id="2" creationId="{A187AB12-A2E3-4DEA-BA97-1810FD68C64D}"/>
          </ac:spMkLst>
        </pc:spChg>
        <pc:spChg chg="del">
          <ac:chgData name="C C" userId="58c016da926720ee" providerId="LiveId" clId="{A850E4B7-99CD-44F4-B4C5-5379AEBC3A31}" dt="2022-05-02T09:31:03.417" v="4266" actId="22"/>
          <ac:spMkLst>
            <pc:docMk/>
            <pc:sldMk cId="1279711180" sldId="271"/>
            <ac:spMk id="3" creationId="{B8AF519D-ED6A-414D-A7FA-205F26E655AC}"/>
          </ac:spMkLst>
        </pc:spChg>
        <pc:spChg chg="mod">
          <ac:chgData name="C C" userId="58c016da926720ee" providerId="LiveId" clId="{A850E4B7-99CD-44F4-B4C5-5379AEBC3A31}" dt="2022-05-02T09:34:18.572" v="4614" actId="404"/>
          <ac:spMkLst>
            <pc:docMk/>
            <pc:sldMk cId="1279711180" sldId="271"/>
            <ac:spMk id="4" creationId="{584D2BF8-545B-4D60-9593-86D477F932BA}"/>
          </ac:spMkLst>
        </pc:spChg>
        <pc:picChg chg="add mod ord">
          <ac:chgData name="C C" userId="58c016da926720ee" providerId="LiveId" clId="{A850E4B7-99CD-44F4-B4C5-5379AEBC3A31}" dt="2022-05-02T09:34:25.355" v="4615" actId="1076"/>
          <ac:picMkLst>
            <pc:docMk/>
            <pc:sldMk cId="1279711180" sldId="271"/>
            <ac:picMk id="6" creationId="{2335A701-3C6B-47FD-81F8-7D00D6242DF2}"/>
          </ac:picMkLst>
        </pc:picChg>
      </pc:sldChg>
      <pc:sldChg chg="addSp delSp modSp add mod">
        <pc:chgData name="C C" userId="58c016da926720ee" providerId="LiveId" clId="{A850E4B7-99CD-44F4-B4C5-5379AEBC3A31}" dt="2022-05-02T09:53:11.861" v="5048" actId="20577"/>
        <pc:sldMkLst>
          <pc:docMk/>
          <pc:sldMk cId="359164088" sldId="272"/>
        </pc:sldMkLst>
        <pc:spChg chg="mod">
          <ac:chgData name="C C" userId="58c016da926720ee" providerId="LiveId" clId="{A850E4B7-99CD-44F4-B4C5-5379AEBC3A31}" dt="2022-05-02T09:53:09.136" v="5047" actId="20577"/>
          <ac:spMkLst>
            <pc:docMk/>
            <pc:sldMk cId="359164088" sldId="272"/>
            <ac:spMk id="2" creationId="{A187AB12-A2E3-4DEA-BA97-1810FD68C64D}"/>
          </ac:spMkLst>
        </pc:spChg>
        <pc:spChg chg="mod">
          <ac:chgData name="C C" userId="58c016da926720ee" providerId="LiveId" clId="{A850E4B7-99CD-44F4-B4C5-5379AEBC3A31}" dt="2022-05-02T09:53:11.861" v="5048" actId="20577"/>
          <ac:spMkLst>
            <pc:docMk/>
            <pc:sldMk cId="359164088" sldId="272"/>
            <ac:spMk id="4" creationId="{584D2BF8-545B-4D60-9593-86D477F932BA}"/>
          </ac:spMkLst>
        </pc:spChg>
        <pc:spChg chg="add del mod">
          <ac:chgData name="C C" userId="58c016da926720ee" providerId="LiveId" clId="{A850E4B7-99CD-44F4-B4C5-5379AEBC3A31}" dt="2022-05-02T09:46:35.558" v="4652"/>
          <ac:spMkLst>
            <pc:docMk/>
            <pc:sldMk cId="359164088" sldId="272"/>
            <ac:spMk id="5" creationId="{9A1A3CE6-E223-455D-BB9D-7038A69E8DBE}"/>
          </ac:spMkLst>
        </pc:spChg>
        <pc:spChg chg="add del mod">
          <ac:chgData name="C C" userId="58c016da926720ee" providerId="LiveId" clId="{A850E4B7-99CD-44F4-B4C5-5379AEBC3A31}" dt="2022-05-02T09:46:55.016" v="4654"/>
          <ac:spMkLst>
            <pc:docMk/>
            <pc:sldMk cId="359164088" sldId="272"/>
            <ac:spMk id="7" creationId="{97053AF2-5835-4F9F-86F6-E3BB001C03BC}"/>
          </ac:spMkLst>
        </pc:spChg>
        <pc:picChg chg="del">
          <ac:chgData name="C C" userId="58c016da926720ee" providerId="LiveId" clId="{A850E4B7-99CD-44F4-B4C5-5379AEBC3A31}" dt="2022-05-02T09:46:34.050" v="4651" actId="478"/>
          <ac:picMkLst>
            <pc:docMk/>
            <pc:sldMk cId="359164088" sldId="272"/>
            <ac:picMk id="6" creationId="{2335A701-3C6B-47FD-81F8-7D00D6242DF2}"/>
          </ac:picMkLst>
        </pc:picChg>
        <pc:picChg chg="add mod">
          <ac:chgData name="C C" userId="58c016da926720ee" providerId="LiveId" clId="{A850E4B7-99CD-44F4-B4C5-5379AEBC3A31}" dt="2022-05-02T09:50:48.309" v="4962" actId="1076"/>
          <ac:picMkLst>
            <pc:docMk/>
            <pc:sldMk cId="359164088" sldId="272"/>
            <ac:picMk id="9" creationId="{78622CF2-B438-4CF0-962D-0DC98864BD42}"/>
          </ac:picMkLst>
        </pc:picChg>
        <pc:picChg chg="add del mod">
          <ac:chgData name="C C" userId="58c016da926720ee" providerId="LiveId" clId="{A850E4B7-99CD-44F4-B4C5-5379AEBC3A31}" dt="2022-05-02T09:46:37.888" v="4653" actId="478"/>
          <ac:picMkLst>
            <pc:docMk/>
            <pc:sldMk cId="359164088" sldId="272"/>
            <ac:picMk id="2050" creationId="{8B7BB2A0-22B8-4451-B04C-C0A4785FE80D}"/>
          </ac:picMkLst>
        </pc:picChg>
        <pc:picChg chg="add mod">
          <ac:chgData name="C C" userId="58c016da926720ee" providerId="LiveId" clId="{A850E4B7-99CD-44F4-B4C5-5379AEBC3A31}" dt="2022-05-02T09:50:00.322" v="4939" actId="1076"/>
          <ac:picMkLst>
            <pc:docMk/>
            <pc:sldMk cId="359164088" sldId="272"/>
            <ac:picMk id="2052" creationId="{49F41DD6-13EB-4047-884D-C6D555AD580C}"/>
          </ac:picMkLst>
        </pc:picChg>
      </pc:sldChg>
      <pc:sldChg chg="addSp delSp modSp add mod ord modClrScheme chgLayout">
        <pc:chgData name="C C" userId="58c016da926720ee" providerId="LiveId" clId="{A850E4B7-99CD-44F4-B4C5-5379AEBC3A31}" dt="2022-05-02T10:02:46.826" v="5459" actId="6549"/>
        <pc:sldMkLst>
          <pc:docMk/>
          <pc:sldMk cId="2444371041" sldId="273"/>
        </pc:sldMkLst>
        <pc:spChg chg="mod ord">
          <ac:chgData name="C C" userId="58c016da926720ee" providerId="LiveId" clId="{A850E4B7-99CD-44F4-B4C5-5379AEBC3A31}" dt="2022-05-02T09:59:46.589" v="5076" actId="700"/>
          <ac:spMkLst>
            <pc:docMk/>
            <pc:sldMk cId="2444371041" sldId="273"/>
            <ac:spMk id="2" creationId="{A187AB12-A2E3-4DEA-BA97-1810FD68C64D}"/>
          </ac:spMkLst>
        </pc:spChg>
        <pc:spChg chg="del">
          <ac:chgData name="C C" userId="58c016da926720ee" providerId="LiveId" clId="{A850E4B7-99CD-44F4-B4C5-5379AEBC3A31}" dt="2022-05-02T09:59:00.963" v="5074" actId="478"/>
          <ac:spMkLst>
            <pc:docMk/>
            <pc:sldMk cId="2444371041" sldId="273"/>
            <ac:spMk id="4" creationId="{584D2BF8-545B-4D60-9593-86D477F932BA}"/>
          </ac:spMkLst>
        </pc:spChg>
        <pc:spChg chg="add del mod">
          <ac:chgData name="C C" userId="58c016da926720ee" providerId="LiveId" clId="{A850E4B7-99CD-44F4-B4C5-5379AEBC3A31}" dt="2022-05-02T09:58:58.201" v="5072" actId="478"/>
          <ac:spMkLst>
            <pc:docMk/>
            <pc:sldMk cId="2444371041" sldId="273"/>
            <ac:spMk id="5" creationId="{6EA54194-7A12-436F-B8EB-F7F5629B6537}"/>
          </ac:spMkLst>
        </pc:spChg>
        <pc:spChg chg="add del mod">
          <ac:chgData name="C C" userId="58c016da926720ee" providerId="LiveId" clId="{A850E4B7-99CD-44F4-B4C5-5379AEBC3A31}" dt="2022-05-02T09:59:06.043" v="5075" actId="700"/>
          <ac:spMkLst>
            <pc:docMk/>
            <pc:sldMk cId="2444371041" sldId="273"/>
            <ac:spMk id="7" creationId="{7B61D49C-9A38-40D4-B111-B5FBB9E53233}"/>
          </ac:spMkLst>
        </pc:spChg>
        <pc:spChg chg="add del mod ord">
          <ac:chgData name="C C" userId="58c016da926720ee" providerId="LiveId" clId="{A850E4B7-99CD-44F4-B4C5-5379AEBC3A31}" dt="2022-05-02T09:59:46.589" v="5076" actId="700"/>
          <ac:spMkLst>
            <pc:docMk/>
            <pc:sldMk cId="2444371041" sldId="273"/>
            <ac:spMk id="8" creationId="{063C74F4-06EF-4B88-9964-02E93C08E8DF}"/>
          </ac:spMkLst>
        </pc:spChg>
        <pc:spChg chg="add del mod ord">
          <ac:chgData name="C C" userId="58c016da926720ee" providerId="LiveId" clId="{A850E4B7-99CD-44F4-B4C5-5379AEBC3A31}" dt="2022-05-02T09:59:46.589" v="5076" actId="700"/>
          <ac:spMkLst>
            <pc:docMk/>
            <pc:sldMk cId="2444371041" sldId="273"/>
            <ac:spMk id="10" creationId="{B8D1C9DB-C28E-4B83-ACED-8CABD752155E}"/>
          </ac:spMkLst>
        </pc:spChg>
        <pc:spChg chg="add mod ord">
          <ac:chgData name="C C" userId="58c016da926720ee" providerId="LiveId" clId="{A850E4B7-99CD-44F4-B4C5-5379AEBC3A31}" dt="2022-05-02T10:02:46.826" v="5459" actId="6549"/>
          <ac:spMkLst>
            <pc:docMk/>
            <pc:sldMk cId="2444371041" sldId="273"/>
            <ac:spMk id="11" creationId="{C21360EE-3726-4507-9072-1701E8CBEAD5}"/>
          </ac:spMkLst>
        </pc:spChg>
        <pc:picChg chg="del">
          <ac:chgData name="C C" userId="58c016da926720ee" providerId="LiveId" clId="{A850E4B7-99CD-44F4-B4C5-5379AEBC3A31}" dt="2022-05-02T09:58:55.291" v="5071" actId="478"/>
          <ac:picMkLst>
            <pc:docMk/>
            <pc:sldMk cId="2444371041" sldId="273"/>
            <ac:picMk id="9" creationId="{78622CF2-B438-4CF0-962D-0DC98864BD42}"/>
          </ac:picMkLst>
        </pc:picChg>
        <pc:picChg chg="del">
          <ac:chgData name="C C" userId="58c016da926720ee" providerId="LiveId" clId="{A850E4B7-99CD-44F4-B4C5-5379AEBC3A31}" dt="2022-05-02T09:58:59.456" v="5073" actId="478"/>
          <ac:picMkLst>
            <pc:docMk/>
            <pc:sldMk cId="2444371041" sldId="273"/>
            <ac:picMk id="2052" creationId="{49F41DD6-13EB-4047-884D-C6D555AD580C}"/>
          </ac:picMkLst>
        </pc:picChg>
      </pc:sldChg>
      <pc:sldChg chg="new del">
        <pc:chgData name="C C" userId="58c016da926720ee" providerId="LiveId" clId="{A850E4B7-99CD-44F4-B4C5-5379AEBC3A31}" dt="2022-05-02T10:05:19.874" v="5466" actId="47"/>
        <pc:sldMkLst>
          <pc:docMk/>
          <pc:sldMk cId="58599274" sldId="274"/>
        </pc:sldMkLst>
      </pc:sldChg>
      <pc:sldChg chg="modSp add mod">
        <pc:chgData name="C C" userId="58c016da926720ee" providerId="LiveId" clId="{A850E4B7-99CD-44F4-B4C5-5379AEBC3A31}" dt="2022-05-02T12:58:35.140" v="6352" actId="20577"/>
        <pc:sldMkLst>
          <pc:docMk/>
          <pc:sldMk cId="2584648678" sldId="275"/>
        </pc:sldMkLst>
        <pc:spChg chg="mod">
          <ac:chgData name="C C" userId="58c016da926720ee" providerId="LiveId" clId="{A850E4B7-99CD-44F4-B4C5-5379AEBC3A31}" dt="2022-05-02T10:05:18.547" v="5465" actId="20577"/>
          <ac:spMkLst>
            <pc:docMk/>
            <pc:sldMk cId="2584648678" sldId="275"/>
            <ac:spMk id="5" creationId="{1A506B88-F6D4-490E-BADC-CA7CC016BB20}"/>
          </ac:spMkLst>
        </pc:spChg>
        <pc:spChg chg="mod">
          <ac:chgData name="C C" userId="58c016da926720ee" providerId="LiveId" clId="{A850E4B7-99CD-44F4-B4C5-5379AEBC3A31}" dt="2022-05-02T12:58:35.140" v="6352" actId="20577"/>
          <ac:spMkLst>
            <pc:docMk/>
            <pc:sldMk cId="2584648678" sldId="275"/>
            <ac:spMk id="6" creationId="{F42F9AC0-898F-4A0C-9F64-EA7A800337AF}"/>
          </ac:spMkLst>
        </pc:spChg>
      </pc:sldChg>
      <pc:sldChg chg="addSp delSp modSp new del mod modClrScheme chgLayout">
        <pc:chgData name="C C" userId="58c016da926720ee" providerId="LiveId" clId="{A850E4B7-99CD-44F4-B4C5-5379AEBC3A31}" dt="2022-05-02T12:58:01.832" v="6319" actId="47"/>
        <pc:sldMkLst>
          <pc:docMk/>
          <pc:sldMk cId="1653405932" sldId="276"/>
        </pc:sldMkLst>
        <pc:spChg chg="del mod ord">
          <ac:chgData name="C C" userId="58c016da926720ee" providerId="LiveId" clId="{A850E4B7-99CD-44F4-B4C5-5379AEBC3A31}" dt="2022-05-02T10:06:02.442" v="5508" actId="700"/>
          <ac:spMkLst>
            <pc:docMk/>
            <pc:sldMk cId="1653405932" sldId="276"/>
            <ac:spMk id="2" creationId="{06754D8E-EF68-4CFA-B551-4AD6B18D05AB}"/>
          </ac:spMkLst>
        </pc:spChg>
        <pc:spChg chg="del mod ord">
          <ac:chgData name="C C" userId="58c016da926720ee" providerId="LiveId" clId="{A850E4B7-99CD-44F4-B4C5-5379AEBC3A31}" dt="2022-05-02T10:06:02.442" v="5508" actId="700"/>
          <ac:spMkLst>
            <pc:docMk/>
            <pc:sldMk cId="1653405932" sldId="276"/>
            <ac:spMk id="3" creationId="{D9AEF11E-FE4C-483F-BD24-4ABF906EDD4D}"/>
          </ac:spMkLst>
        </pc:spChg>
        <pc:spChg chg="add mod ord">
          <ac:chgData name="C C" userId="58c016da926720ee" providerId="LiveId" clId="{A850E4B7-99CD-44F4-B4C5-5379AEBC3A31}" dt="2022-05-02T10:06:08.552" v="5522" actId="20577"/>
          <ac:spMkLst>
            <pc:docMk/>
            <pc:sldMk cId="1653405932" sldId="276"/>
            <ac:spMk id="4" creationId="{A5FDE38F-46BD-4756-A2C1-8EE672B2D670}"/>
          </ac:spMkLst>
        </pc:spChg>
        <pc:spChg chg="add mod ord">
          <ac:chgData name="C C" userId="58c016da926720ee" providerId="LiveId" clId="{A850E4B7-99CD-44F4-B4C5-5379AEBC3A31}" dt="2022-05-02T11:58:50.490" v="5721" actId="21"/>
          <ac:spMkLst>
            <pc:docMk/>
            <pc:sldMk cId="1653405932" sldId="276"/>
            <ac:spMk id="5" creationId="{7C0A697A-558F-4B32-901E-0AB957DA1F21}"/>
          </ac:spMkLst>
        </pc:spChg>
      </pc:sldChg>
      <pc:sldChg chg="addSp delSp modSp add mod modClrScheme modAnim chgLayout">
        <pc:chgData name="C C" userId="58c016da926720ee" providerId="LiveId" clId="{A850E4B7-99CD-44F4-B4C5-5379AEBC3A31}" dt="2022-05-02T11:59:50.925" v="5756" actId="113"/>
        <pc:sldMkLst>
          <pc:docMk/>
          <pc:sldMk cId="2073477038" sldId="277"/>
        </pc:sldMkLst>
        <pc:spChg chg="mod ord">
          <ac:chgData name="C C" userId="58c016da926720ee" providerId="LiveId" clId="{A850E4B7-99CD-44F4-B4C5-5379AEBC3A31}" dt="2022-05-02T11:58:41.388" v="5720" actId="700"/>
          <ac:spMkLst>
            <pc:docMk/>
            <pc:sldMk cId="2073477038" sldId="277"/>
            <ac:spMk id="2" creationId="{C9DC46A7-B86A-4403-BBB4-5383DC25C581}"/>
          </ac:spMkLst>
        </pc:spChg>
        <pc:spChg chg="mod ord">
          <ac:chgData name="C C" userId="58c016da926720ee" providerId="LiveId" clId="{A850E4B7-99CD-44F4-B4C5-5379AEBC3A31}" dt="2022-05-02T11:59:50.925" v="5756" actId="113"/>
          <ac:spMkLst>
            <pc:docMk/>
            <pc:sldMk cId="2073477038" sldId="277"/>
            <ac:spMk id="3" creationId="{E0789754-DB61-49BB-8E9D-96ACFA633A8F}"/>
          </ac:spMkLst>
        </pc:spChg>
        <pc:spChg chg="add del mod">
          <ac:chgData name="C C" userId="58c016da926720ee" providerId="LiveId" clId="{A850E4B7-99CD-44F4-B4C5-5379AEBC3A31}" dt="2022-05-02T11:58:37.214" v="5719"/>
          <ac:spMkLst>
            <pc:docMk/>
            <pc:sldMk cId="2073477038" sldId="277"/>
            <ac:spMk id="4" creationId="{AE9E300F-D73A-4F44-8D7A-1A3472EDD3A4}"/>
          </ac:spMkLst>
        </pc:spChg>
        <pc:spChg chg="add del mod">
          <ac:chgData name="C C" userId="58c016da926720ee" providerId="LiveId" clId="{A850E4B7-99CD-44F4-B4C5-5379AEBC3A31}" dt="2022-05-02T11:58:37.214" v="5719"/>
          <ac:spMkLst>
            <pc:docMk/>
            <pc:sldMk cId="2073477038" sldId="277"/>
            <ac:spMk id="6" creationId="{4BC38EEA-94C6-443B-802A-C750FA9B4D96}"/>
          </ac:spMkLst>
        </pc:spChg>
        <pc:spChg chg="add del mod">
          <ac:chgData name="C C" userId="58c016da926720ee" providerId="LiveId" clId="{A850E4B7-99CD-44F4-B4C5-5379AEBC3A31}" dt="2022-05-02T11:58:37.214" v="5719"/>
          <ac:spMkLst>
            <pc:docMk/>
            <pc:sldMk cId="2073477038" sldId="277"/>
            <ac:spMk id="7" creationId="{1F4DF2E2-7113-42AD-A969-8E9CB7D6BE4A}"/>
          </ac:spMkLst>
        </pc:spChg>
        <pc:picChg chg="mod ord">
          <ac:chgData name="C C" userId="58c016da926720ee" providerId="LiveId" clId="{A850E4B7-99CD-44F4-B4C5-5379AEBC3A31}" dt="2022-05-02T11:58:59.598" v="5723" actId="1076"/>
          <ac:picMkLst>
            <pc:docMk/>
            <pc:sldMk cId="2073477038" sldId="277"/>
            <ac:picMk id="5" creationId="{F548DD8E-D2F0-4C93-8DDE-56B550B29649}"/>
          </ac:picMkLst>
        </pc:picChg>
      </pc:sldChg>
      <pc:sldChg chg="addSp delSp modSp new mod modClrScheme chgLayout">
        <pc:chgData name="C C" userId="58c016da926720ee" providerId="LiveId" clId="{A850E4B7-99CD-44F4-B4C5-5379AEBC3A31}" dt="2022-05-02T12:57:58.020" v="6318" actId="404"/>
        <pc:sldMkLst>
          <pc:docMk/>
          <pc:sldMk cId="911192258" sldId="278"/>
        </pc:sldMkLst>
        <pc:spChg chg="del">
          <ac:chgData name="C C" userId="58c016da926720ee" providerId="LiveId" clId="{A850E4B7-99CD-44F4-B4C5-5379AEBC3A31}" dt="2022-05-02T11:59:59.009" v="5758" actId="700"/>
          <ac:spMkLst>
            <pc:docMk/>
            <pc:sldMk cId="911192258" sldId="278"/>
            <ac:spMk id="2" creationId="{55C4D0C8-6FFD-45F3-807C-62F33ACF70C8}"/>
          </ac:spMkLst>
        </pc:spChg>
        <pc:spChg chg="del">
          <ac:chgData name="C C" userId="58c016da926720ee" providerId="LiveId" clId="{A850E4B7-99CD-44F4-B4C5-5379AEBC3A31}" dt="2022-05-02T11:59:59.009" v="5758" actId="700"/>
          <ac:spMkLst>
            <pc:docMk/>
            <pc:sldMk cId="911192258" sldId="278"/>
            <ac:spMk id="3" creationId="{E773C398-AA84-44D3-B318-5186DC9931EF}"/>
          </ac:spMkLst>
        </pc:spChg>
        <pc:spChg chg="del">
          <ac:chgData name="C C" userId="58c016da926720ee" providerId="LiveId" clId="{A850E4B7-99CD-44F4-B4C5-5379AEBC3A31}" dt="2022-05-02T11:59:59.009" v="5758" actId="700"/>
          <ac:spMkLst>
            <pc:docMk/>
            <pc:sldMk cId="911192258" sldId="278"/>
            <ac:spMk id="4" creationId="{520DDBFC-CA00-4C35-9901-D2F8182E1F81}"/>
          </ac:spMkLst>
        </pc:spChg>
        <pc:spChg chg="add mod ord">
          <ac:chgData name="C C" userId="58c016da926720ee" providerId="LiveId" clId="{A850E4B7-99CD-44F4-B4C5-5379AEBC3A31}" dt="2022-05-02T12:33:29.205" v="5796" actId="700"/>
          <ac:spMkLst>
            <pc:docMk/>
            <pc:sldMk cId="911192258" sldId="278"/>
            <ac:spMk id="5" creationId="{385008BE-1668-4B22-A439-090A62E70F9B}"/>
          </ac:spMkLst>
        </pc:spChg>
        <pc:spChg chg="add del mod ord">
          <ac:chgData name="C C" userId="58c016da926720ee" providerId="LiveId" clId="{A850E4B7-99CD-44F4-B4C5-5379AEBC3A31}" dt="2022-05-02T12:33:29.205" v="5796" actId="700"/>
          <ac:spMkLst>
            <pc:docMk/>
            <pc:sldMk cId="911192258" sldId="278"/>
            <ac:spMk id="6" creationId="{FA85DEDF-E00A-4C87-96A8-AFBDE3FA44FC}"/>
          </ac:spMkLst>
        </pc:spChg>
        <pc:spChg chg="add mod ord">
          <ac:chgData name="C C" userId="58c016da926720ee" providerId="LiveId" clId="{A850E4B7-99CD-44F4-B4C5-5379AEBC3A31}" dt="2022-05-02T12:57:58.020" v="6318" actId="404"/>
          <ac:spMkLst>
            <pc:docMk/>
            <pc:sldMk cId="911192258" sldId="278"/>
            <ac:spMk id="7" creationId="{20C1611D-16DD-48E3-8356-718FF42382B4}"/>
          </ac:spMkLst>
        </pc:spChg>
      </pc:sldChg>
      <pc:sldChg chg="addSp delSp modSp new mod ord modClrScheme chgLayout">
        <pc:chgData name="C C" userId="58c016da926720ee" providerId="LiveId" clId="{A850E4B7-99CD-44F4-B4C5-5379AEBC3A31}" dt="2022-05-02T14:05:06.286" v="6984" actId="20577"/>
        <pc:sldMkLst>
          <pc:docMk/>
          <pc:sldMk cId="4111408764" sldId="279"/>
        </pc:sldMkLst>
        <pc:spChg chg="del mod ord">
          <ac:chgData name="C C" userId="58c016da926720ee" providerId="LiveId" clId="{A850E4B7-99CD-44F4-B4C5-5379AEBC3A31}" dt="2022-05-02T12:59:26.510" v="6381" actId="700"/>
          <ac:spMkLst>
            <pc:docMk/>
            <pc:sldMk cId="4111408764" sldId="279"/>
            <ac:spMk id="2" creationId="{C6C91027-3495-49B7-BBE8-C30AB5766C20}"/>
          </ac:spMkLst>
        </pc:spChg>
        <pc:spChg chg="del mod ord">
          <ac:chgData name="C C" userId="58c016da926720ee" providerId="LiveId" clId="{A850E4B7-99CD-44F4-B4C5-5379AEBC3A31}" dt="2022-05-02T12:59:26.510" v="6381" actId="700"/>
          <ac:spMkLst>
            <pc:docMk/>
            <pc:sldMk cId="4111408764" sldId="279"/>
            <ac:spMk id="3" creationId="{418A8697-7F83-4869-81F4-12A09143F549}"/>
          </ac:spMkLst>
        </pc:spChg>
        <pc:spChg chg="del">
          <ac:chgData name="C C" userId="58c016da926720ee" providerId="LiveId" clId="{A850E4B7-99CD-44F4-B4C5-5379AEBC3A31}" dt="2022-05-02T12:59:26.510" v="6381" actId="700"/>
          <ac:spMkLst>
            <pc:docMk/>
            <pc:sldMk cId="4111408764" sldId="279"/>
            <ac:spMk id="4" creationId="{4D43ACD1-9186-4D67-8FF7-390D8208CF36}"/>
          </ac:spMkLst>
        </pc:spChg>
        <pc:spChg chg="add mod ord">
          <ac:chgData name="C C" userId="58c016da926720ee" providerId="LiveId" clId="{A850E4B7-99CD-44F4-B4C5-5379AEBC3A31}" dt="2022-05-02T13:00:07.434" v="6437" actId="700"/>
          <ac:spMkLst>
            <pc:docMk/>
            <pc:sldMk cId="4111408764" sldId="279"/>
            <ac:spMk id="5" creationId="{CC1B00C8-AF31-4D65-8862-06E052DB4DC8}"/>
          </ac:spMkLst>
        </pc:spChg>
        <pc:spChg chg="add del mod ord">
          <ac:chgData name="C C" userId="58c016da926720ee" providerId="LiveId" clId="{A850E4B7-99CD-44F4-B4C5-5379AEBC3A31}" dt="2022-05-02T13:00:13.835" v="6440" actId="22"/>
          <ac:spMkLst>
            <pc:docMk/>
            <pc:sldMk cId="4111408764" sldId="279"/>
            <ac:spMk id="6" creationId="{CEBABA45-7124-4732-B023-F5C1A74C3D8E}"/>
          </ac:spMkLst>
        </pc:spChg>
        <pc:spChg chg="add mod ord">
          <ac:chgData name="C C" userId="58c016da926720ee" providerId="LiveId" clId="{A850E4B7-99CD-44F4-B4C5-5379AEBC3A31}" dt="2022-05-02T14:05:06.286" v="6984" actId="20577"/>
          <ac:spMkLst>
            <pc:docMk/>
            <pc:sldMk cId="4111408764" sldId="279"/>
            <ac:spMk id="7" creationId="{3AA1473E-B5C0-46CA-B2A9-96982270B45F}"/>
          </ac:spMkLst>
        </pc:spChg>
        <pc:picChg chg="add mod ord">
          <ac:chgData name="C C" userId="58c016da926720ee" providerId="LiveId" clId="{A850E4B7-99CD-44F4-B4C5-5379AEBC3A31}" dt="2022-05-02T13:01:20.336" v="6448" actId="14100"/>
          <ac:picMkLst>
            <pc:docMk/>
            <pc:sldMk cId="4111408764" sldId="279"/>
            <ac:picMk id="9" creationId="{B698E40A-1C23-41BA-8630-B86D309C5A8A}"/>
          </ac:picMkLst>
        </pc:picChg>
        <pc:cxnChg chg="add mod">
          <ac:chgData name="C C" userId="58c016da926720ee" providerId="LiveId" clId="{A850E4B7-99CD-44F4-B4C5-5379AEBC3A31}" dt="2022-05-02T13:01:23.170" v="6449" actId="1076"/>
          <ac:cxnSpMkLst>
            <pc:docMk/>
            <pc:sldMk cId="4111408764" sldId="279"/>
            <ac:cxnSpMk id="11" creationId="{DB075069-F774-44B4-914B-6ACAB14480E9}"/>
          </ac:cxnSpMkLst>
        </pc:cxnChg>
      </pc:sldChg>
      <pc:sldChg chg="modSp add mod">
        <pc:chgData name="C C" userId="58c016da926720ee" providerId="LiveId" clId="{A850E4B7-99CD-44F4-B4C5-5379AEBC3A31}" dt="2022-05-02T12:59:16.764" v="6378" actId="14100"/>
        <pc:sldMkLst>
          <pc:docMk/>
          <pc:sldMk cId="3225576366" sldId="280"/>
        </pc:sldMkLst>
        <pc:spChg chg="mod">
          <ac:chgData name="C C" userId="58c016da926720ee" providerId="LiveId" clId="{A850E4B7-99CD-44F4-B4C5-5379AEBC3A31}" dt="2022-05-02T12:58:50.355" v="6356" actId="20577"/>
          <ac:spMkLst>
            <pc:docMk/>
            <pc:sldMk cId="3225576366" sldId="280"/>
            <ac:spMk id="5" creationId="{1A506B88-F6D4-490E-BADC-CA7CC016BB20}"/>
          </ac:spMkLst>
        </pc:spChg>
        <pc:spChg chg="mod">
          <ac:chgData name="C C" userId="58c016da926720ee" providerId="LiveId" clId="{A850E4B7-99CD-44F4-B4C5-5379AEBC3A31}" dt="2022-05-02T12:59:16.764" v="6378" actId="14100"/>
          <ac:spMkLst>
            <pc:docMk/>
            <pc:sldMk cId="3225576366" sldId="280"/>
            <ac:spMk id="6" creationId="{F42F9AC0-898F-4A0C-9F64-EA7A800337AF}"/>
          </ac:spMkLst>
        </pc:spChg>
      </pc:sldChg>
      <pc:sldChg chg="addSp delSp modSp new mod">
        <pc:chgData name="C C" userId="58c016da926720ee" providerId="LiveId" clId="{A850E4B7-99CD-44F4-B4C5-5379AEBC3A31}" dt="2022-05-02T13:29:42.969" v="6575" actId="14734"/>
        <pc:sldMkLst>
          <pc:docMk/>
          <pc:sldMk cId="2106003604" sldId="281"/>
        </pc:sldMkLst>
        <pc:spChg chg="mod">
          <ac:chgData name="C C" userId="58c016da926720ee" providerId="LiveId" clId="{A850E4B7-99CD-44F4-B4C5-5379AEBC3A31}" dt="2022-05-02T13:29:29.397" v="6574" actId="20577"/>
          <ac:spMkLst>
            <pc:docMk/>
            <pc:sldMk cId="2106003604" sldId="281"/>
            <ac:spMk id="2" creationId="{26083F89-2BCC-45D9-BC56-A2F475C71DB4}"/>
          </ac:spMkLst>
        </pc:spChg>
        <pc:spChg chg="del">
          <ac:chgData name="C C" userId="58c016da926720ee" providerId="LiveId" clId="{A850E4B7-99CD-44F4-B4C5-5379AEBC3A31}" dt="2022-05-02T13:25:31.437" v="6454" actId="478"/>
          <ac:spMkLst>
            <pc:docMk/>
            <pc:sldMk cId="2106003604" sldId="281"/>
            <ac:spMk id="3" creationId="{D0F77938-73D1-40A0-A6AB-2DB73989D576}"/>
          </ac:spMkLst>
        </pc:spChg>
        <pc:spChg chg="del mod">
          <ac:chgData name="C C" userId="58c016da926720ee" providerId="LiveId" clId="{A850E4B7-99CD-44F4-B4C5-5379AEBC3A31}" dt="2022-05-02T13:25:29.573" v="6453" actId="478"/>
          <ac:spMkLst>
            <pc:docMk/>
            <pc:sldMk cId="2106003604" sldId="281"/>
            <ac:spMk id="4" creationId="{B06DB269-1CD1-4344-82C1-58A2C70F74C9}"/>
          </ac:spMkLst>
        </pc:spChg>
        <pc:graphicFrameChg chg="add mod modGraphic">
          <ac:chgData name="C C" userId="58c016da926720ee" providerId="LiveId" clId="{A850E4B7-99CD-44F4-B4C5-5379AEBC3A31}" dt="2022-05-02T13:29:42.969" v="6575" actId="14734"/>
          <ac:graphicFrameMkLst>
            <pc:docMk/>
            <pc:sldMk cId="2106003604" sldId="281"/>
            <ac:graphicFrameMk id="5" creationId="{699C6084-5148-4AC2-A172-C137D767035C}"/>
          </ac:graphicFrameMkLst>
        </pc:graphicFrameChg>
      </pc:sldChg>
      <pc:sldChg chg="addSp delSp modSp add mod modClrScheme chgLayout">
        <pc:chgData name="C C" userId="58c016da926720ee" providerId="LiveId" clId="{A850E4B7-99CD-44F4-B4C5-5379AEBC3A31}" dt="2022-05-02T14:12:18.680" v="7451" actId="14100"/>
        <pc:sldMkLst>
          <pc:docMk/>
          <pc:sldMk cId="167197884" sldId="282"/>
        </pc:sldMkLst>
        <pc:spChg chg="add del mod">
          <ac:chgData name="C C" userId="58c016da926720ee" providerId="LiveId" clId="{A850E4B7-99CD-44F4-B4C5-5379AEBC3A31}" dt="2022-05-02T14:10:12.492" v="7243"/>
          <ac:spMkLst>
            <pc:docMk/>
            <pc:sldMk cId="167197884" sldId="282"/>
            <ac:spMk id="3" creationId="{CC0AC8E0-3A86-4ABC-84E1-FE63A3CB7CF8}"/>
          </ac:spMkLst>
        </pc:spChg>
        <pc:spChg chg="mod">
          <ac:chgData name="C C" userId="58c016da926720ee" providerId="LiveId" clId="{A850E4B7-99CD-44F4-B4C5-5379AEBC3A31}" dt="2022-05-02T14:10:22.403" v="7245" actId="26606"/>
          <ac:spMkLst>
            <pc:docMk/>
            <pc:sldMk cId="167197884" sldId="282"/>
            <ac:spMk id="4" creationId="{4AB3BC83-C526-45D4-A5F6-67626B640A27}"/>
          </ac:spMkLst>
        </pc:spChg>
        <pc:spChg chg="mod ord">
          <ac:chgData name="C C" userId="58c016da926720ee" providerId="LiveId" clId="{A850E4B7-99CD-44F4-B4C5-5379AEBC3A31}" dt="2022-05-02T14:12:12.486" v="7450" actId="20577"/>
          <ac:spMkLst>
            <pc:docMk/>
            <pc:sldMk cId="167197884" sldId="282"/>
            <ac:spMk id="6" creationId="{A58A253E-8DFB-44A1-8EDA-8D1EE0A03E9E}"/>
          </ac:spMkLst>
        </pc:spChg>
        <pc:picChg chg="del">
          <ac:chgData name="C C" userId="58c016da926720ee" providerId="LiveId" clId="{A850E4B7-99CD-44F4-B4C5-5379AEBC3A31}" dt="2022-05-02T14:07:48.169" v="6995" actId="478"/>
          <ac:picMkLst>
            <pc:docMk/>
            <pc:sldMk cId="167197884" sldId="282"/>
            <ac:picMk id="8" creationId="{C98FD3D6-DB0B-4186-B4FD-B334F914DAFA}"/>
          </ac:picMkLst>
        </pc:picChg>
        <pc:picChg chg="add mod">
          <ac:chgData name="C C" userId="58c016da926720ee" providerId="LiveId" clId="{A850E4B7-99CD-44F4-B4C5-5379AEBC3A31}" dt="2022-05-02T14:12:18.680" v="7451" actId="14100"/>
          <ac:picMkLst>
            <pc:docMk/>
            <pc:sldMk cId="167197884" sldId="282"/>
            <ac:picMk id="4098" creationId="{A822E33D-5ED2-4A87-8DA6-A0796CCDA6FD}"/>
          </ac:picMkLst>
        </pc:picChg>
      </pc:sldChg>
      <pc:sldChg chg="add del">
        <pc:chgData name="C C" userId="58c016da926720ee" providerId="LiveId" clId="{A850E4B7-99CD-44F4-B4C5-5379AEBC3A31}" dt="2022-05-02T13:30:50.760" v="6579"/>
        <pc:sldMkLst>
          <pc:docMk/>
          <pc:sldMk cId="2747157861" sldId="282"/>
        </pc:sldMkLst>
      </pc:sldChg>
      <pc:sldChg chg="addSp delSp modSp add del mod">
        <pc:chgData name="C C" userId="58c016da926720ee" providerId="LiveId" clId="{A850E4B7-99CD-44F4-B4C5-5379AEBC3A31}" dt="2022-05-02T13:31:09.823" v="6583" actId="47"/>
        <pc:sldMkLst>
          <pc:docMk/>
          <pc:sldMk cId="3188887884" sldId="282"/>
        </pc:sldMkLst>
        <pc:spChg chg="add del mod">
          <ac:chgData name="C C" userId="58c016da926720ee" providerId="LiveId" clId="{A850E4B7-99CD-44F4-B4C5-5379AEBC3A31}" dt="2022-05-02T13:31:07.100" v="6582" actId="478"/>
          <ac:spMkLst>
            <pc:docMk/>
            <pc:sldMk cId="3188887884" sldId="282"/>
            <ac:spMk id="5" creationId="{8491E26B-A21C-4D81-8C39-C84B6F7C0EC9}"/>
          </ac:spMkLst>
        </pc:spChg>
        <pc:picChg chg="del">
          <ac:chgData name="C C" userId="58c016da926720ee" providerId="LiveId" clId="{A850E4B7-99CD-44F4-B4C5-5379AEBC3A31}" dt="2022-05-02T13:30:57.663" v="6581" actId="478"/>
          <ac:picMkLst>
            <pc:docMk/>
            <pc:sldMk cId="3188887884" sldId="282"/>
            <ac:picMk id="6" creationId="{2335A701-3C6B-47FD-81F8-7D00D6242DF2}"/>
          </ac:picMkLst>
        </pc:picChg>
      </pc:sldChg>
      <pc:sldMasterChg chg="modSldLayout">
        <pc:chgData name="C C" userId="58c016da926720ee" providerId="LiveId" clId="{A850E4B7-99CD-44F4-B4C5-5379AEBC3A31}" dt="2022-05-02T07:34:13.293" v="1665" actId="14100"/>
        <pc:sldMasterMkLst>
          <pc:docMk/>
          <pc:sldMasterMk cId="0" sldId="2147483678"/>
        </pc:sldMasterMkLst>
        <pc:sldLayoutChg chg="addSp delSp modSp mod">
          <pc:chgData name="C C" userId="58c016da926720ee" providerId="LiveId" clId="{A850E4B7-99CD-44F4-B4C5-5379AEBC3A31}" dt="2022-05-02T07:34:13.293" v="1665" actId="14100"/>
          <pc:sldLayoutMkLst>
            <pc:docMk/>
            <pc:sldMasterMk cId="0" sldId="2147483678"/>
            <pc:sldLayoutMk cId="3350692271" sldId="2147483691"/>
          </pc:sldLayoutMkLst>
          <pc:spChg chg="del">
            <ac:chgData name="C C" userId="58c016da926720ee" providerId="LiveId" clId="{A850E4B7-99CD-44F4-B4C5-5379AEBC3A31}" dt="2022-05-02T07:33:58.473" v="1662" actId="21"/>
            <ac:spMkLst>
              <pc:docMk/>
              <pc:sldMasterMk cId="0" sldId="2147483678"/>
              <pc:sldLayoutMk cId="3350692271" sldId="2147483691"/>
              <ac:spMk id="4" creationId="{69DEDA81-3249-4889-9725-A5CFBA824343}"/>
            </ac:spMkLst>
          </pc:spChg>
          <pc:spChg chg="add mod">
            <ac:chgData name="C C" userId="58c016da926720ee" providerId="LiveId" clId="{A850E4B7-99CD-44F4-B4C5-5379AEBC3A31}" dt="2022-05-02T07:34:13.293" v="1665" actId="14100"/>
            <ac:spMkLst>
              <pc:docMk/>
              <pc:sldMasterMk cId="0" sldId="2147483678"/>
              <pc:sldLayoutMk cId="3350692271" sldId="2147483691"/>
              <ac:spMk id="5" creationId="{52044631-D074-4D34-935B-221AF18C15D5}"/>
            </ac:spMkLst>
          </pc:spChg>
        </pc:sldLayoutChg>
        <pc:sldLayoutChg chg="addSp delSp modSp mod">
          <pc:chgData name="C C" userId="58c016da926720ee" providerId="LiveId" clId="{A850E4B7-99CD-44F4-B4C5-5379AEBC3A31}" dt="2022-05-02T07:23:19.897" v="861" actId="1076"/>
          <pc:sldLayoutMkLst>
            <pc:docMk/>
            <pc:sldMasterMk cId="0" sldId="2147483678"/>
            <pc:sldLayoutMk cId="758949892" sldId="2147483692"/>
          </pc:sldLayoutMkLst>
          <pc:spChg chg="del">
            <ac:chgData name="C C" userId="58c016da926720ee" providerId="LiveId" clId="{A850E4B7-99CD-44F4-B4C5-5379AEBC3A31}" dt="2022-05-02T07:23:14.859" v="859" actId="478"/>
            <ac:spMkLst>
              <pc:docMk/>
              <pc:sldMasterMk cId="0" sldId="2147483678"/>
              <pc:sldLayoutMk cId="758949892" sldId="2147483692"/>
              <ac:spMk id="4" creationId="{69DEDA81-3249-4889-9725-A5CFBA824343}"/>
            </ac:spMkLst>
          </pc:spChg>
          <pc:spChg chg="add mod">
            <ac:chgData name="C C" userId="58c016da926720ee" providerId="LiveId" clId="{A850E4B7-99CD-44F4-B4C5-5379AEBC3A31}" dt="2022-05-02T07:23:19.897" v="861" actId="1076"/>
            <ac:spMkLst>
              <pc:docMk/>
              <pc:sldMasterMk cId="0" sldId="2147483678"/>
              <pc:sldLayoutMk cId="758949892" sldId="2147483692"/>
              <ac:spMk id="6" creationId="{4BBCC7F9-AB44-4D21-868C-EFD01BAFA0C6}"/>
            </ac:spMkLst>
          </pc:spChg>
        </pc:sldLayoutChg>
        <pc:sldLayoutChg chg="addSp modSp mod">
          <pc:chgData name="C C" userId="58c016da926720ee" providerId="LiveId" clId="{A850E4B7-99CD-44F4-B4C5-5379AEBC3A31}" dt="2022-05-02T07:15:47.285" v="432" actId="1076"/>
          <pc:sldLayoutMkLst>
            <pc:docMk/>
            <pc:sldMasterMk cId="0" sldId="2147483678"/>
            <pc:sldLayoutMk cId="1463649377" sldId="2147483694"/>
          </pc:sldLayoutMkLst>
          <pc:spChg chg="add mod ord">
            <ac:chgData name="C C" userId="58c016da926720ee" providerId="LiveId" clId="{A850E4B7-99CD-44F4-B4C5-5379AEBC3A31}" dt="2022-05-02T07:13:03.814" v="345" actId="167"/>
            <ac:spMkLst>
              <pc:docMk/>
              <pc:sldMasterMk cId="0" sldId="2147483678"/>
              <pc:sldLayoutMk cId="1463649377" sldId="2147483694"/>
              <ac:spMk id="10" creationId="{62C37DA0-2B82-42BC-B80C-4909DF2D1C44}"/>
            </ac:spMkLst>
          </pc:spChg>
          <pc:spChg chg="add mod">
            <ac:chgData name="C C" userId="58c016da926720ee" providerId="LiveId" clId="{A850E4B7-99CD-44F4-B4C5-5379AEBC3A31}" dt="2022-05-02T07:12:59.453" v="344" actId="571"/>
            <ac:spMkLst>
              <pc:docMk/>
              <pc:sldMasterMk cId="0" sldId="2147483678"/>
              <pc:sldLayoutMk cId="1463649377" sldId="2147483694"/>
              <ac:spMk id="11" creationId="{9F50199E-9701-4BC8-B04C-09DD51A76A53}"/>
            </ac:spMkLst>
          </pc:spChg>
          <pc:spChg chg="mod">
            <ac:chgData name="C C" userId="58c016da926720ee" providerId="LiveId" clId="{A850E4B7-99CD-44F4-B4C5-5379AEBC3A31}" dt="2022-05-02T07:15:47.285" v="432" actId="1076"/>
            <ac:spMkLst>
              <pc:docMk/>
              <pc:sldMasterMk cId="0" sldId="2147483678"/>
              <pc:sldLayoutMk cId="1463649377" sldId="2147483694"/>
              <ac:spMk id="45059" creationId="{00000000-0000-0000-0000-000000000000}"/>
            </ac:spMkLst>
          </pc:spChg>
          <pc:spChg chg="mod ord">
            <ac:chgData name="C C" userId="58c016da926720ee" providerId="LiveId" clId="{A850E4B7-99CD-44F4-B4C5-5379AEBC3A31}" dt="2022-05-02T07:14:15.988" v="360" actId="20577"/>
            <ac:spMkLst>
              <pc:docMk/>
              <pc:sldMasterMk cId="0" sldId="2147483678"/>
              <pc:sldLayoutMk cId="1463649377" sldId="2147483694"/>
              <ac:spMk id="45060" creationId="{00000000-0000-0000-0000-000000000000}"/>
            </ac:spMkLst>
          </pc:spChg>
        </pc:sldLayoutChg>
      </pc:sldMasterChg>
    </pc:docChg>
  </pc:docChgLst>
  <pc:docChgLst>
    <pc:chgData name="C C" userId="58c016da926720ee" providerId="LiveId" clId="{26EB83BD-0E53-430D-9D3A-B80CCFE30034}"/>
    <pc:docChg chg="undo redo custSel addSld delSld modSld modMainMaster">
      <pc:chgData name="C C" userId="58c016da926720ee" providerId="LiveId" clId="{26EB83BD-0E53-430D-9D3A-B80CCFE30034}" dt="2021-04-20T14:46:54.998" v="1513" actId="20577"/>
      <pc:docMkLst>
        <pc:docMk/>
      </pc:docMkLst>
      <pc:sldChg chg="modSp new mod">
        <pc:chgData name="C C" userId="58c016da926720ee" providerId="LiveId" clId="{26EB83BD-0E53-430D-9D3A-B80CCFE30034}" dt="2021-04-20T14:17:44.302" v="855"/>
        <pc:sldMkLst>
          <pc:docMk/>
          <pc:sldMk cId="548896134" sldId="256"/>
        </pc:sldMkLst>
        <pc:spChg chg="mod">
          <ac:chgData name="C C" userId="58c016da926720ee" providerId="LiveId" clId="{26EB83BD-0E53-430D-9D3A-B80CCFE30034}" dt="2021-04-20T14:17:44.302" v="855"/>
          <ac:spMkLst>
            <pc:docMk/>
            <pc:sldMk cId="548896134" sldId="256"/>
            <ac:spMk id="2" creationId="{A3D8D65C-6706-474E-BED5-5675C19F9359}"/>
          </ac:spMkLst>
        </pc:spChg>
        <pc:spChg chg="mod">
          <ac:chgData name="C C" userId="58c016da926720ee" providerId="LiveId" clId="{26EB83BD-0E53-430D-9D3A-B80CCFE30034}" dt="2021-04-20T14:17:31.626" v="849" actId="255"/>
          <ac:spMkLst>
            <pc:docMk/>
            <pc:sldMk cId="548896134" sldId="256"/>
            <ac:spMk id="3" creationId="{AE1A54AC-3425-4E88-A69E-E11B972DE498}"/>
          </ac:spMkLst>
        </pc:spChg>
      </pc:sldChg>
      <pc:sldChg chg="modSp new del mod">
        <pc:chgData name="C C" userId="58c016da926720ee" providerId="LiveId" clId="{26EB83BD-0E53-430D-9D3A-B80CCFE30034}" dt="2021-04-20T14:06:15.142" v="134" actId="47"/>
        <pc:sldMkLst>
          <pc:docMk/>
          <pc:sldMk cId="1813151185" sldId="257"/>
        </pc:sldMkLst>
        <pc:spChg chg="mod">
          <ac:chgData name="C C" userId="58c016da926720ee" providerId="LiveId" clId="{26EB83BD-0E53-430D-9D3A-B80CCFE30034}" dt="2021-04-20T14:06:13.366" v="133" actId="14100"/>
          <ac:spMkLst>
            <pc:docMk/>
            <pc:sldMk cId="1813151185" sldId="257"/>
            <ac:spMk id="2" creationId="{2E11774E-59CA-405F-85CD-6FF33B862B96}"/>
          </ac:spMkLst>
        </pc:spChg>
        <pc:spChg chg="mod">
          <ac:chgData name="C C" userId="58c016da926720ee" providerId="LiveId" clId="{26EB83BD-0E53-430D-9D3A-B80CCFE30034}" dt="2021-04-20T14:06:05.062" v="132" actId="20577"/>
          <ac:spMkLst>
            <pc:docMk/>
            <pc:sldMk cId="1813151185" sldId="257"/>
            <ac:spMk id="3" creationId="{2D59481C-AB32-4B84-84AD-A2D837E47607}"/>
          </ac:spMkLst>
        </pc:spChg>
      </pc:sldChg>
      <pc:sldChg chg="modSp new mod">
        <pc:chgData name="C C" userId="58c016da926720ee" providerId="LiveId" clId="{26EB83BD-0E53-430D-9D3A-B80CCFE30034}" dt="2021-04-20T14:17:03.846" v="842" actId="20577"/>
        <pc:sldMkLst>
          <pc:docMk/>
          <pc:sldMk cId="4261216236" sldId="257"/>
        </pc:sldMkLst>
        <pc:spChg chg="mod">
          <ac:chgData name="C C" userId="58c016da926720ee" providerId="LiveId" clId="{26EB83BD-0E53-430D-9D3A-B80CCFE30034}" dt="2021-04-20T14:09:01.324" v="176" actId="20577"/>
          <ac:spMkLst>
            <pc:docMk/>
            <pc:sldMk cId="4261216236" sldId="257"/>
            <ac:spMk id="2" creationId="{6589E9E2-D84E-4BD7-98AF-8173501DC37C}"/>
          </ac:spMkLst>
        </pc:spChg>
        <pc:spChg chg="mod">
          <ac:chgData name="C C" userId="58c016da926720ee" providerId="LiveId" clId="{26EB83BD-0E53-430D-9D3A-B80CCFE30034}" dt="2021-04-20T14:17:03.846" v="842" actId="20577"/>
          <ac:spMkLst>
            <pc:docMk/>
            <pc:sldMk cId="4261216236" sldId="257"/>
            <ac:spMk id="3" creationId="{96AE1C7B-F796-49FB-82FD-B0737BCD281F}"/>
          </ac:spMkLst>
        </pc:spChg>
      </pc:sldChg>
      <pc:sldChg chg="addSp delSp modSp new del mod modClrScheme chgLayout">
        <pc:chgData name="C C" userId="58c016da926720ee" providerId="LiveId" clId="{26EB83BD-0E53-430D-9D3A-B80CCFE30034}" dt="2021-04-20T14:26:58.284" v="958" actId="47"/>
        <pc:sldMkLst>
          <pc:docMk/>
          <pc:sldMk cId="3202844774" sldId="258"/>
        </pc:sldMkLst>
        <pc:spChg chg="del mod ord">
          <ac:chgData name="C C" userId="58c016da926720ee" providerId="LiveId" clId="{26EB83BD-0E53-430D-9D3A-B80CCFE30034}" dt="2021-04-20T14:21:48.211" v="890" actId="700"/>
          <ac:spMkLst>
            <pc:docMk/>
            <pc:sldMk cId="3202844774" sldId="258"/>
            <ac:spMk id="2" creationId="{A7C54A15-896A-4A98-9D8E-113222D193B0}"/>
          </ac:spMkLst>
        </pc:spChg>
        <pc:spChg chg="del mod ord">
          <ac:chgData name="C C" userId="58c016da926720ee" providerId="LiveId" clId="{26EB83BD-0E53-430D-9D3A-B80CCFE30034}" dt="2021-04-20T14:21:48.211" v="890" actId="700"/>
          <ac:spMkLst>
            <pc:docMk/>
            <pc:sldMk cId="3202844774" sldId="258"/>
            <ac:spMk id="3" creationId="{BE56FBC3-6573-4078-9637-6FFBAE19E442}"/>
          </ac:spMkLst>
        </pc:spChg>
        <pc:spChg chg="add del mod ord">
          <ac:chgData name="C C" userId="58c016da926720ee" providerId="LiveId" clId="{26EB83BD-0E53-430D-9D3A-B80CCFE30034}" dt="2021-04-20T14:22:12.199" v="895" actId="478"/>
          <ac:spMkLst>
            <pc:docMk/>
            <pc:sldMk cId="3202844774" sldId="258"/>
            <ac:spMk id="4" creationId="{F9EF1049-E57E-4BA6-92B4-AFAF47D846F2}"/>
          </ac:spMkLst>
        </pc:spChg>
        <pc:spChg chg="add del mod ord">
          <ac:chgData name="C C" userId="58c016da926720ee" providerId="LiveId" clId="{26EB83BD-0E53-430D-9D3A-B80CCFE30034}" dt="2021-04-20T14:22:13.054" v="896" actId="478"/>
          <ac:spMkLst>
            <pc:docMk/>
            <pc:sldMk cId="3202844774" sldId="258"/>
            <ac:spMk id="5" creationId="{A2AB59CC-F39F-4FB3-936B-7265C749D07C}"/>
          </ac:spMkLst>
        </pc:spChg>
        <pc:spChg chg="add mod ord">
          <ac:chgData name="C C" userId="58c016da926720ee" providerId="LiveId" clId="{26EB83BD-0E53-430D-9D3A-B80CCFE30034}" dt="2021-04-20T14:24:44.609" v="919" actId="700"/>
          <ac:spMkLst>
            <pc:docMk/>
            <pc:sldMk cId="3202844774" sldId="258"/>
            <ac:spMk id="6" creationId="{D69234E7-52C3-4009-BFF4-E16A9ABC487B}"/>
          </ac:spMkLst>
        </pc:spChg>
        <pc:spChg chg="add mod ord">
          <ac:chgData name="C C" userId="58c016da926720ee" providerId="LiveId" clId="{26EB83BD-0E53-430D-9D3A-B80CCFE30034}" dt="2021-04-20T14:26:42.318" v="949" actId="21"/>
          <ac:spMkLst>
            <pc:docMk/>
            <pc:sldMk cId="3202844774" sldId="258"/>
            <ac:spMk id="7" creationId="{E948227B-5A09-4798-928C-53E623D5A376}"/>
          </ac:spMkLst>
        </pc:spChg>
      </pc:sldChg>
      <pc:sldChg chg="addSp delSp modSp new del mod chgLayout">
        <pc:chgData name="C C" userId="58c016da926720ee" providerId="LiveId" clId="{26EB83BD-0E53-430D-9D3A-B80CCFE30034}" dt="2021-04-20T14:24:53.064" v="923" actId="47"/>
        <pc:sldMkLst>
          <pc:docMk/>
          <pc:sldMk cId="1919342167" sldId="259"/>
        </pc:sldMkLst>
        <pc:spChg chg="add del">
          <ac:chgData name="C C" userId="58c016da926720ee" providerId="LiveId" clId="{26EB83BD-0E53-430D-9D3A-B80CCFE30034}" dt="2021-04-20T14:24:51.304" v="922" actId="700"/>
          <ac:spMkLst>
            <pc:docMk/>
            <pc:sldMk cId="1919342167" sldId="259"/>
            <ac:spMk id="2" creationId="{4D4E7811-4409-48DA-9764-98D93FC1D060}"/>
          </ac:spMkLst>
        </pc:spChg>
        <pc:spChg chg="add del">
          <ac:chgData name="C C" userId="58c016da926720ee" providerId="LiveId" clId="{26EB83BD-0E53-430D-9D3A-B80CCFE30034}" dt="2021-04-20T14:24:51.304" v="922" actId="700"/>
          <ac:spMkLst>
            <pc:docMk/>
            <pc:sldMk cId="1919342167" sldId="259"/>
            <ac:spMk id="3" creationId="{255C2551-9F1E-4ABE-A094-331DB249F170}"/>
          </ac:spMkLst>
        </pc:spChg>
        <pc:spChg chg="add del mod ord">
          <ac:chgData name="C C" userId="58c016da926720ee" providerId="LiveId" clId="{26EB83BD-0E53-430D-9D3A-B80CCFE30034}" dt="2021-04-20T14:24:51.304" v="922" actId="700"/>
          <ac:spMkLst>
            <pc:docMk/>
            <pc:sldMk cId="1919342167" sldId="259"/>
            <ac:spMk id="4" creationId="{71D95278-03DA-45F3-8314-FA4FA228D9FE}"/>
          </ac:spMkLst>
        </pc:spChg>
        <pc:spChg chg="add del mod ord">
          <ac:chgData name="C C" userId="58c016da926720ee" providerId="LiveId" clId="{26EB83BD-0E53-430D-9D3A-B80CCFE30034}" dt="2021-04-20T14:24:51.304" v="922" actId="700"/>
          <ac:spMkLst>
            <pc:docMk/>
            <pc:sldMk cId="1919342167" sldId="259"/>
            <ac:spMk id="5" creationId="{1B612AC9-C570-4814-A5F2-065CE72958A2}"/>
          </ac:spMkLst>
        </pc:spChg>
      </pc:sldChg>
      <pc:sldChg chg="new del">
        <pc:chgData name="C C" userId="58c016da926720ee" providerId="LiveId" clId="{26EB83BD-0E53-430D-9D3A-B80CCFE30034}" dt="2021-04-20T14:25:55.800" v="939" actId="680"/>
        <pc:sldMkLst>
          <pc:docMk/>
          <pc:sldMk cId="2895461158" sldId="259"/>
        </pc:sldMkLst>
      </pc:sldChg>
      <pc:sldChg chg="addSp delSp modSp new mod">
        <pc:chgData name="C C" userId="58c016da926720ee" providerId="LiveId" clId="{26EB83BD-0E53-430D-9D3A-B80CCFE30034}" dt="2021-04-20T14:27:30.223" v="969" actId="478"/>
        <pc:sldMkLst>
          <pc:docMk/>
          <pc:sldMk cId="4200578235" sldId="259"/>
        </pc:sldMkLst>
        <pc:spChg chg="mod">
          <ac:chgData name="C C" userId="58c016da926720ee" providerId="LiveId" clId="{26EB83BD-0E53-430D-9D3A-B80CCFE30034}" dt="2021-04-20T14:26:52.620" v="957" actId="20577"/>
          <ac:spMkLst>
            <pc:docMk/>
            <pc:sldMk cId="4200578235" sldId="259"/>
            <ac:spMk id="2" creationId="{79D81823-D23E-434B-9A37-A10CA24EFD52}"/>
          </ac:spMkLst>
        </pc:spChg>
        <pc:spChg chg="mod">
          <ac:chgData name="C C" userId="58c016da926720ee" providerId="LiveId" clId="{26EB83BD-0E53-430D-9D3A-B80CCFE30034}" dt="2021-04-20T14:26:49.328" v="954" actId="6549"/>
          <ac:spMkLst>
            <pc:docMk/>
            <pc:sldMk cId="4200578235" sldId="259"/>
            <ac:spMk id="3" creationId="{22635400-5B2C-4AB5-BDC7-8C9A4378927D}"/>
          </ac:spMkLst>
        </pc:spChg>
        <pc:spChg chg="del mod">
          <ac:chgData name="C C" userId="58c016da926720ee" providerId="LiveId" clId="{26EB83BD-0E53-430D-9D3A-B80CCFE30034}" dt="2021-04-20T14:27:14.215" v="967" actId="478"/>
          <ac:spMkLst>
            <pc:docMk/>
            <pc:sldMk cId="4200578235" sldId="259"/>
            <ac:spMk id="4" creationId="{B73BA93F-50C5-4F12-B5B7-4132226304F2}"/>
          </ac:spMkLst>
        </pc:spChg>
        <pc:spChg chg="add del mod">
          <ac:chgData name="C C" userId="58c016da926720ee" providerId="LiveId" clId="{26EB83BD-0E53-430D-9D3A-B80CCFE30034}" dt="2021-04-20T14:27:30.223" v="969" actId="478"/>
          <ac:spMkLst>
            <pc:docMk/>
            <pc:sldMk cId="4200578235" sldId="259"/>
            <ac:spMk id="6" creationId="{747967CD-9BD8-47AD-A7A2-D1E2C62FE47C}"/>
          </ac:spMkLst>
        </pc:spChg>
      </pc:sldChg>
      <pc:sldChg chg="modSp new mod">
        <pc:chgData name="C C" userId="58c016da926720ee" providerId="LiveId" clId="{26EB83BD-0E53-430D-9D3A-B80CCFE30034}" dt="2021-04-20T14:27:46.686" v="972"/>
        <pc:sldMkLst>
          <pc:docMk/>
          <pc:sldMk cId="1077034471" sldId="260"/>
        </pc:sldMkLst>
        <pc:spChg chg="mod">
          <ac:chgData name="C C" userId="58c016da926720ee" providerId="LiveId" clId="{26EB83BD-0E53-430D-9D3A-B80CCFE30034}" dt="2021-04-20T14:27:43.300" v="971"/>
          <ac:spMkLst>
            <pc:docMk/>
            <pc:sldMk cId="1077034471" sldId="260"/>
            <ac:spMk id="2" creationId="{C7D29708-82E9-44EF-AD15-91EB4DEC6FCE}"/>
          </ac:spMkLst>
        </pc:spChg>
        <pc:spChg chg="mod">
          <ac:chgData name="C C" userId="58c016da926720ee" providerId="LiveId" clId="{26EB83BD-0E53-430D-9D3A-B80CCFE30034}" dt="2021-04-20T14:27:46.686" v="972"/>
          <ac:spMkLst>
            <pc:docMk/>
            <pc:sldMk cId="1077034471" sldId="260"/>
            <ac:spMk id="3" creationId="{5610A62B-C210-4117-978F-3DEC8861525C}"/>
          </ac:spMkLst>
        </pc:spChg>
      </pc:sldChg>
      <pc:sldChg chg="new del">
        <pc:chgData name="C C" userId="58c016da926720ee" providerId="LiveId" clId="{26EB83BD-0E53-430D-9D3A-B80CCFE30034}" dt="2021-04-20T14:28:10.634" v="983" actId="47"/>
        <pc:sldMkLst>
          <pc:docMk/>
          <pc:sldMk cId="2567091091" sldId="261"/>
        </pc:sldMkLst>
      </pc:sldChg>
      <pc:sldChg chg="modSp add mod">
        <pc:chgData name="C C" userId="58c016da926720ee" providerId="LiveId" clId="{26EB83BD-0E53-430D-9D3A-B80CCFE30034}" dt="2021-04-20T14:28:09.332" v="982" actId="20577"/>
        <pc:sldMkLst>
          <pc:docMk/>
          <pc:sldMk cId="1362035237" sldId="262"/>
        </pc:sldMkLst>
        <pc:spChg chg="mod">
          <ac:chgData name="C C" userId="58c016da926720ee" providerId="LiveId" clId="{26EB83BD-0E53-430D-9D3A-B80CCFE30034}" dt="2021-04-20T14:28:09.332" v="982" actId="20577"/>
          <ac:spMkLst>
            <pc:docMk/>
            <pc:sldMk cId="1362035237" sldId="262"/>
            <ac:spMk id="2" creationId="{C7D29708-82E9-44EF-AD15-91EB4DEC6FCE}"/>
          </ac:spMkLst>
        </pc:spChg>
      </pc:sldChg>
      <pc:sldChg chg="addSp delSp modSp new mod modClrScheme chgLayout">
        <pc:chgData name="C C" userId="58c016da926720ee" providerId="LiveId" clId="{26EB83BD-0E53-430D-9D3A-B80CCFE30034}" dt="2021-04-20T14:45:46.301" v="1455" actId="1076"/>
        <pc:sldMkLst>
          <pc:docMk/>
          <pc:sldMk cId="3140179701" sldId="263"/>
        </pc:sldMkLst>
        <pc:spChg chg="del mod ord">
          <ac:chgData name="C C" userId="58c016da926720ee" providerId="LiveId" clId="{26EB83BD-0E53-430D-9D3A-B80CCFE30034}" dt="2021-04-20T14:31:42.377" v="985" actId="700"/>
          <ac:spMkLst>
            <pc:docMk/>
            <pc:sldMk cId="3140179701" sldId="263"/>
            <ac:spMk id="2" creationId="{283647D4-A40F-4656-8D7D-CCAC766AABDE}"/>
          </ac:spMkLst>
        </pc:spChg>
        <pc:spChg chg="del mod ord">
          <ac:chgData name="C C" userId="58c016da926720ee" providerId="LiveId" clId="{26EB83BD-0E53-430D-9D3A-B80CCFE30034}" dt="2021-04-20T14:31:42.377" v="985" actId="700"/>
          <ac:spMkLst>
            <pc:docMk/>
            <pc:sldMk cId="3140179701" sldId="263"/>
            <ac:spMk id="3" creationId="{65A5840E-3613-4C0B-A204-D3FECFC59DFB}"/>
          </ac:spMkLst>
        </pc:spChg>
        <pc:spChg chg="add del mod ord">
          <ac:chgData name="C C" userId="58c016da926720ee" providerId="LiveId" clId="{26EB83BD-0E53-430D-9D3A-B80CCFE30034}" dt="2021-04-20T14:31:58.087" v="986" actId="700"/>
          <ac:spMkLst>
            <pc:docMk/>
            <pc:sldMk cId="3140179701" sldId="263"/>
            <ac:spMk id="4" creationId="{7881F74D-32F4-4BD7-AD2D-EE45F42094A9}"/>
          </ac:spMkLst>
        </pc:spChg>
        <pc:spChg chg="add del mod ord">
          <ac:chgData name="C C" userId="58c016da926720ee" providerId="LiveId" clId="{26EB83BD-0E53-430D-9D3A-B80CCFE30034}" dt="2021-04-20T14:31:58.087" v="986" actId="700"/>
          <ac:spMkLst>
            <pc:docMk/>
            <pc:sldMk cId="3140179701" sldId="263"/>
            <ac:spMk id="5" creationId="{B545D375-7CAC-4058-9079-C3FFABA65CCA}"/>
          </ac:spMkLst>
        </pc:spChg>
        <pc:spChg chg="add mod ord">
          <ac:chgData name="C C" userId="58c016da926720ee" providerId="LiveId" clId="{26EB83BD-0E53-430D-9D3A-B80CCFE30034}" dt="2021-04-20T14:45:31.719" v="1453" actId="700"/>
          <ac:spMkLst>
            <pc:docMk/>
            <pc:sldMk cId="3140179701" sldId="263"/>
            <ac:spMk id="6" creationId="{8E46395C-2DF5-499E-9890-3F33F8948507}"/>
          </ac:spMkLst>
        </pc:spChg>
        <pc:spChg chg="add mod ord">
          <ac:chgData name="C C" userId="58c016da926720ee" providerId="LiveId" clId="{26EB83BD-0E53-430D-9D3A-B80CCFE30034}" dt="2021-04-20T14:45:31.719" v="1453" actId="700"/>
          <ac:spMkLst>
            <pc:docMk/>
            <pc:sldMk cId="3140179701" sldId="263"/>
            <ac:spMk id="7" creationId="{36FE0F06-6A48-44B5-BBB3-7076F5A1BBAD}"/>
          </ac:spMkLst>
        </pc:spChg>
        <pc:spChg chg="add del mod ord">
          <ac:chgData name="C C" userId="58c016da926720ee" providerId="LiveId" clId="{26EB83BD-0E53-430D-9D3A-B80CCFE30034}" dt="2021-04-20T14:33:23.965" v="1075"/>
          <ac:spMkLst>
            <pc:docMk/>
            <pc:sldMk cId="3140179701" sldId="263"/>
            <ac:spMk id="8" creationId="{1E8F07AA-3DAA-4B12-9C9A-09F8FBD19834}"/>
          </ac:spMkLst>
        </pc:spChg>
        <pc:picChg chg="add mod">
          <ac:chgData name="C C" userId="58c016da926720ee" providerId="LiveId" clId="{26EB83BD-0E53-430D-9D3A-B80CCFE30034}" dt="2021-04-20T14:45:46.301" v="1455" actId="1076"/>
          <ac:picMkLst>
            <pc:docMk/>
            <pc:sldMk cId="3140179701" sldId="263"/>
            <ac:picMk id="10" creationId="{D6E75C1A-5EE3-4324-8740-753A91EB1599}"/>
          </ac:picMkLst>
        </pc:picChg>
        <pc:picChg chg="add mod ord">
          <ac:chgData name="C C" userId="58c016da926720ee" providerId="LiveId" clId="{26EB83BD-0E53-430D-9D3A-B80CCFE30034}" dt="2021-04-20T14:45:31.719" v="1453" actId="700"/>
          <ac:picMkLst>
            <pc:docMk/>
            <pc:sldMk cId="3140179701" sldId="263"/>
            <ac:picMk id="1026" creationId="{74AA1CDA-B619-4398-965F-27D1D7AE835A}"/>
          </ac:picMkLst>
        </pc:picChg>
        <pc:picChg chg="add mod">
          <ac:chgData name="C C" userId="58c016da926720ee" providerId="LiveId" clId="{26EB83BD-0E53-430D-9D3A-B80CCFE30034}" dt="2021-04-20T14:34:13.489" v="1086" actId="1076"/>
          <ac:picMkLst>
            <pc:docMk/>
            <pc:sldMk cId="3140179701" sldId="263"/>
            <ac:picMk id="1028" creationId="{2A72CD30-8D3E-417A-B214-B96C8D445BD4}"/>
          </ac:picMkLst>
        </pc:picChg>
      </pc:sldChg>
      <pc:sldChg chg="modSp add mod">
        <pc:chgData name="C C" userId="58c016da926720ee" providerId="LiveId" clId="{26EB83BD-0E53-430D-9D3A-B80CCFE30034}" dt="2021-04-20T14:46:10.186" v="1490" actId="20577"/>
        <pc:sldMkLst>
          <pc:docMk/>
          <pc:sldMk cId="2943619163" sldId="264"/>
        </pc:sldMkLst>
        <pc:spChg chg="mod">
          <ac:chgData name="C C" userId="58c016da926720ee" providerId="LiveId" clId="{26EB83BD-0E53-430D-9D3A-B80CCFE30034}" dt="2021-04-20T14:43:07.821" v="1366" actId="20577"/>
          <ac:spMkLst>
            <pc:docMk/>
            <pc:sldMk cId="2943619163" sldId="264"/>
            <ac:spMk id="6" creationId="{8E46395C-2DF5-499E-9890-3F33F8948507}"/>
          </ac:spMkLst>
        </pc:spChg>
        <pc:spChg chg="mod">
          <ac:chgData name="C C" userId="58c016da926720ee" providerId="LiveId" clId="{26EB83BD-0E53-430D-9D3A-B80CCFE30034}" dt="2021-04-20T14:46:10.186" v="1490" actId="20577"/>
          <ac:spMkLst>
            <pc:docMk/>
            <pc:sldMk cId="2943619163" sldId="264"/>
            <ac:spMk id="7" creationId="{36FE0F06-6A48-44B5-BBB3-7076F5A1BBAD}"/>
          </ac:spMkLst>
        </pc:spChg>
      </pc:sldChg>
      <pc:sldChg chg="modSp new mod">
        <pc:chgData name="C C" userId="58c016da926720ee" providerId="LiveId" clId="{26EB83BD-0E53-430D-9D3A-B80CCFE30034}" dt="2021-04-20T14:46:54.998" v="1513" actId="20577"/>
        <pc:sldMkLst>
          <pc:docMk/>
          <pc:sldMk cId="3392102925" sldId="265"/>
        </pc:sldMkLst>
        <pc:spChg chg="mod">
          <ac:chgData name="C C" userId="58c016da926720ee" providerId="LiveId" clId="{26EB83BD-0E53-430D-9D3A-B80CCFE30034}" dt="2021-04-20T14:46:54.998" v="1513" actId="20577"/>
          <ac:spMkLst>
            <pc:docMk/>
            <pc:sldMk cId="3392102925" sldId="265"/>
            <ac:spMk id="2" creationId="{FB7E241F-C5EA-496A-8183-53761FE262FD}"/>
          </ac:spMkLst>
        </pc:spChg>
      </pc:sldChg>
      <pc:sldChg chg="del">
        <pc:chgData name="C C" userId="58c016da926720ee" providerId="LiveId" clId="{26EB83BD-0E53-430D-9D3A-B80CCFE30034}" dt="2021-04-20T14:05:46.789" v="109" actId="47"/>
        <pc:sldMkLst>
          <pc:docMk/>
          <pc:sldMk cId="0" sldId="389"/>
        </pc:sldMkLst>
      </pc:sldChg>
      <pc:sldChg chg="del">
        <pc:chgData name="C C" userId="58c016da926720ee" providerId="LiveId" clId="{26EB83BD-0E53-430D-9D3A-B80CCFE30034}" dt="2021-04-20T14:05:46.789" v="109" actId="47"/>
        <pc:sldMkLst>
          <pc:docMk/>
          <pc:sldMk cId="1972174753" sldId="390"/>
        </pc:sldMkLst>
      </pc:sldChg>
      <pc:sldChg chg="del">
        <pc:chgData name="C C" userId="58c016da926720ee" providerId="LiveId" clId="{26EB83BD-0E53-430D-9D3A-B80CCFE30034}" dt="2021-04-20T14:05:46.789" v="109" actId="47"/>
        <pc:sldMkLst>
          <pc:docMk/>
          <pc:sldMk cId="712180384" sldId="391"/>
        </pc:sldMkLst>
      </pc:sldChg>
      <pc:sldChg chg="del">
        <pc:chgData name="C C" userId="58c016da926720ee" providerId="LiveId" clId="{26EB83BD-0E53-430D-9D3A-B80CCFE30034}" dt="2021-04-20T14:05:46.789" v="109" actId="47"/>
        <pc:sldMkLst>
          <pc:docMk/>
          <pc:sldMk cId="2809186413" sldId="392"/>
        </pc:sldMkLst>
      </pc:sldChg>
      <pc:sldChg chg="del">
        <pc:chgData name="C C" userId="58c016da926720ee" providerId="LiveId" clId="{26EB83BD-0E53-430D-9D3A-B80CCFE30034}" dt="2021-04-20T14:05:46.789" v="109" actId="47"/>
        <pc:sldMkLst>
          <pc:docMk/>
          <pc:sldMk cId="2952227195" sldId="393"/>
        </pc:sldMkLst>
      </pc:sldChg>
      <pc:sldChg chg="del">
        <pc:chgData name="C C" userId="58c016da926720ee" providerId="LiveId" clId="{26EB83BD-0E53-430D-9D3A-B80CCFE30034}" dt="2021-04-20T14:05:46.789" v="109" actId="47"/>
        <pc:sldMkLst>
          <pc:docMk/>
          <pc:sldMk cId="597734398" sldId="394"/>
        </pc:sldMkLst>
      </pc:sldChg>
      <pc:sldChg chg="del">
        <pc:chgData name="C C" userId="58c016da926720ee" providerId="LiveId" clId="{26EB83BD-0E53-430D-9D3A-B80CCFE30034}" dt="2021-04-20T14:05:46.789" v="109" actId="47"/>
        <pc:sldMkLst>
          <pc:docMk/>
          <pc:sldMk cId="4049705087" sldId="396"/>
        </pc:sldMkLst>
      </pc:sldChg>
      <pc:sldChg chg="del">
        <pc:chgData name="C C" userId="58c016da926720ee" providerId="LiveId" clId="{26EB83BD-0E53-430D-9D3A-B80CCFE30034}" dt="2021-04-20T14:05:46.789" v="109" actId="47"/>
        <pc:sldMkLst>
          <pc:docMk/>
          <pc:sldMk cId="4095670578" sldId="397"/>
        </pc:sldMkLst>
      </pc:sldChg>
      <pc:sldChg chg="del">
        <pc:chgData name="C C" userId="58c016da926720ee" providerId="LiveId" clId="{26EB83BD-0E53-430D-9D3A-B80CCFE30034}" dt="2021-04-20T14:05:46.789" v="109" actId="47"/>
        <pc:sldMkLst>
          <pc:docMk/>
          <pc:sldMk cId="1108036794" sldId="398"/>
        </pc:sldMkLst>
      </pc:sldChg>
      <pc:sldChg chg="del">
        <pc:chgData name="C C" userId="58c016da926720ee" providerId="LiveId" clId="{26EB83BD-0E53-430D-9D3A-B80CCFE30034}" dt="2021-04-20T14:05:46.789" v="109" actId="47"/>
        <pc:sldMkLst>
          <pc:docMk/>
          <pc:sldMk cId="4220454299" sldId="399"/>
        </pc:sldMkLst>
      </pc:sldChg>
      <pc:sldChg chg="del">
        <pc:chgData name="C C" userId="58c016da926720ee" providerId="LiveId" clId="{26EB83BD-0E53-430D-9D3A-B80CCFE30034}" dt="2021-04-20T14:05:46.789" v="109" actId="47"/>
        <pc:sldMkLst>
          <pc:docMk/>
          <pc:sldMk cId="3122993117" sldId="401"/>
        </pc:sldMkLst>
      </pc:sldChg>
      <pc:sldChg chg="del">
        <pc:chgData name="C C" userId="58c016da926720ee" providerId="LiveId" clId="{26EB83BD-0E53-430D-9D3A-B80CCFE30034}" dt="2021-04-20T14:05:46.789" v="109" actId="47"/>
        <pc:sldMkLst>
          <pc:docMk/>
          <pc:sldMk cId="1818550125" sldId="402"/>
        </pc:sldMkLst>
      </pc:sldChg>
      <pc:sldChg chg="del">
        <pc:chgData name="C C" userId="58c016da926720ee" providerId="LiveId" clId="{26EB83BD-0E53-430D-9D3A-B80CCFE30034}" dt="2021-04-20T14:05:46.789" v="109" actId="47"/>
        <pc:sldMkLst>
          <pc:docMk/>
          <pc:sldMk cId="2755674061" sldId="403"/>
        </pc:sldMkLst>
      </pc:sldChg>
      <pc:sldChg chg="del">
        <pc:chgData name="C C" userId="58c016da926720ee" providerId="LiveId" clId="{26EB83BD-0E53-430D-9D3A-B80CCFE30034}" dt="2021-04-20T14:05:46.789" v="109" actId="47"/>
        <pc:sldMkLst>
          <pc:docMk/>
          <pc:sldMk cId="1547314194" sldId="405"/>
        </pc:sldMkLst>
      </pc:sldChg>
      <pc:sldChg chg="del">
        <pc:chgData name="C C" userId="58c016da926720ee" providerId="LiveId" clId="{26EB83BD-0E53-430D-9D3A-B80CCFE30034}" dt="2021-04-20T14:05:46.789" v="109" actId="47"/>
        <pc:sldMkLst>
          <pc:docMk/>
          <pc:sldMk cId="3423039718" sldId="406"/>
        </pc:sldMkLst>
      </pc:sldChg>
      <pc:sldMasterChg chg="addSp delSp modSp mod addSldLayout delSldLayout modSldLayout">
        <pc:chgData name="C C" userId="58c016da926720ee" providerId="LiveId" clId="{26EB83BD-0E53-430D-9D3A-B80CCFE30034}" dt="2021-04-20T14:27:24.278" v="968" actId="478"/>
        <pc:sldMasterMkLst>
          <pc:docMk/>
          <pc:sldMasterMk cId="0" sldId="2147483678"/>
        </pc:sldMasterMkLst>
        <pc:spChg chg="add del mod ord">
          <ac:chgData name="C C" userId="58c016da926720ee" providerId="LiveId" clId="{26EB83BD-0E53-430D-9D3A-B80CCFE30034}" dt="2021-04-20T13:58:33.502" v="33"/>
          <ac:spMkLst>
            <pc:docMk/>
            <pc:sldMasterMk cId="0" sldId="2147483678"/>
            <ac:spMk id="7" creationId="{1B21ED6D-C0C4-4B04-916B-B16BA6F50B56}"/>
          </ac:spMkLst>
        </pc:spChg>
        <pc:spChg chg="add del mod ord">
          <ac:chgData name="C C" userId="58c016da926720ee" providerId="LiveId" clId="{26EB83BD-0E53-430D-9D3A-B80CCFE30034}" dt="2021-04-20T14:02:03.227" v="81"/>
          <ac:spMkLst>
            <pc:docMk/>
            <pc:sldMasterMk cId="0" sldId="2147483678"/>
            <ac:spMk id="8" creationId="{F9C59A57-7CF1-4F81-8CDC-F30B5D4E728C}"/>
          </ac:spMkLst>
        </pc:spChg>
        <pc:spChg chg="mod">
          <ac:chgData name="C C" userId="58c016da926720ee" providerId="LiveId" clId="{26EB83BD-0E53-430D-9D3A-B80CCFE30034}" dt="2021-04-20T14:21:31.126" v="888" actId="1076"/>
          <ac:spMkLst>
            <pc:docMk/>
            <pc:sldMasterMk cId="0" sldId="2147483678"/>
            <ac:spMk id="11" creationId="{00000000-0000-0000-0000-000000000000}"/>
          </ac:spMkLst>
        </pc:spChg>
        <pc:spChg chg="add mod">
          <ac:chgData name="C C" userId="58c016da926720ee" providerId="LiveId" clId="{26EB83BD-0E53-430D-9D3A-B80CCFE30034}" dt="2021-04-20T14:21:15.557" v="886" actId="1076"/>
          <ac:spMkLst>
            <pc:docMk/>
            <pc:sldMasterMk cId="0" sldId="2147483678"/>
            <ac:spMk id="13" creationId="{F0D7924A-4C5D-4561-91DA-9A79006759C4}"/>
          </ac:spMkLst>
        </pc:spChg>
        <pc:spChg chg="mod">
          <ac:chgData name="C C" userId="58c016da926720ee" providerId="LiveId" clId="{26EB83BD-0E53-430D-9D3A-B80CCFE30034}" dt="2021-04-20T14:21:34.659" v="889" actId="14100"/>
          <ac:spMkLst>
            <pc:docMk/>
            <pc:sldMasterMk cId="0" sldId="2147483678"/>
            <ac:spMk id="38915" creationId="{00000000-0000-0000-0000-000000000000}"/>
          </ac:spMkLst>
        </pc:spChg>
        <pc:spChg chg="mod">
          <ac:chgData name="C C" userId="58c016da926720ee" providerId="LiveId" clId="{26EB83BD-0E53-430D-9D3A-B80CCFE30034}" dt="2021-04-20T14:06:52.630" v="147" actId="1076"/>
          <ac:spMkLst>
            <pc:docMk/>
            <pc:sldMasterMk cId="0" sldId="2147483678"/>
            <ac:spMk id="38916" creationId="{00000000-0000-0000-0000-000000000000}"/>
          </ac:spMkLst>
        </pc:spChg>
        <pc:spChg chg="del">
          <ac:chgData name="C C" userId="58c016da926720ee" providerId="LiveId" clId="{26EB83BD-0E53-430D-9D3A-B80CCFE30034}" dt="2021-04-20T13:56:32.345" v="0" actId="478"/>
          <ac:spMkLst>
            <pc:docMk/>
            <pc:sldMasterMk cId="0" sldId="2147483678"/>
            <ac:spMk id="327688" creationId="{00000000-0000-0000-0000-000000000000}"/>
          </ac:spMkLst>
        </pc:spChg>
        <pc:picChg chg="add del mod">
          <ac:chgData name="C C" userId="58c016da926720ee" providerId="LiveId" clId="{26EB83BD-0E53-430D-9D3A-B80CCFE30034}" dt="2021-04-20T14:01:49.255" v="72"/>
          <ac:picMkLst>
            <pc:docMk/>
            <pc:sldMasterMk cId="0" sldId="2147483678"/>
            <ac:picMk id="3" creationId="{58F850BC-57B9-4F97-B16D-095C2F7E04E2}"/>
          </ac:picMkLst>
        </pc:picChg>
        <pc:picChg chg="add del mod">
          <ac:chgData name="C C" userId="58c016da926720ee" providerId="LiveId" clId="{26EB83BD-0E53-430D-9D3A-B80CCFE30034}" dt="2021-04-20T14:01:48.597" v="68"/>
          <ac:picMkLst>
            <pc:docMk/>
            <pc:sldMasterMk cId="0" sldId="2147483678"/>
            <ac:picMk id="5" creationId="{D545C484-9FC5-4F5F-9D5A-BBB7ABFE9DE5}"/>
          </ac:picMkLst>
        </pc:picChg>
        <pc:picChg chg="add del mod">
          <ac:chgData name="C C" userId="58c016da926720ee" providerId="LiveId" clId="{26EB83BD-0E53-430D-9D3A-B80CCFE30034}" dt="2021-04-20T14:07:01.271" v="148" actId="1076"/>
          <ac:picMkLst>
            <pc:docMk/>
            <pc:sldMasterMk cId="0" sldId="2147483678"/>
            <ac:picMk id="38918" creationId="{00000000-0000-0000-0000-000000000000}"/>
          </ac:picMkLst>
        </pc:picChg>
        <pc:sldLayoutChg chg="modSp">
          <pc:chgData name="C C" userId="58c016da926720ee" providerId="LiveId" clId="{26EB83BD-0E53-430D-9D3A-B80CCFE30034}" dt="2021-04-20T14:19:17.212" v="868" actId="255"/>
          <pc:sldLayoutMkLst>
            <pc:docMk/>
            <pc:sldMasterMk cId="0" sldId="2147483678"/>
            <pc:sldLayoutMk cId="0" sldId="2147483690"/>
          </pc:sldLayoutMkLst>
          <pc:spChg chg="mod">
            <ac:chgData name="C C" userId="58c016da926720ee" providerId="LiveId" clId="{26EB83BD-0E53-430D-9D3A-B80CCFE30034}" dt="2021-04-20T14:19:17.212" v="868" actId="255"/>
            <ac:spMkLst>
              <pc:docMk/>
              <pc:sldMasterMk cId="0" sldId="2147483678"/>
              <pc:sldLayoutMk cId="0" sldId="2147483690"/>
              <ac:spMk id="45060" creationId="{00000000-0000-0000-0000-000000000000}"/>
            </ac:spMkLst>
          </pc:spChg>
        </pc:sldLayoutChg>
        <pc:sldLayoutChg chg="new del mod">
          <pc:chgData name="C C" userId="58c016da926720ee" providerId="LiveId" clId="{26EB83BD-0E53-430D-9D3A-B80CCFE30034}" dt="2021-04-20T14:06:46.207" v="146" actId="2696"/>
          <pc:sldLayoutMkLst>
            <pc:docMk/>
            <pc:sldMasterMk cId="0" sldId="2147483678"/>
            <pc:sldLayoutMk cId="1028815389" sldId="2147483691"/>
          </pc:sldLayoutMkLst>
        </pc:sldLayoutChg>
        <pc:sldLayoutChg chg="modSp del mod">
          <pc:chgData name="C C" userId="58c016da926720ee" providerId="LiveId" clId="{26EB83BD-0E53-430D-9D3A-B80CCFE30034}" dt="2021-04-20T14:06:36.454" v="144" actId="2696"/>
          <pc:sldLayoutMkLst>
            <pc:docMk/>
            <pc:sldMasterMk cId="0" sldId="2147483678"/>
            <pc:sldLayoutMk cId="3350692271" sldId="2147483691"/>
          </pc:sldLayoutMkLst>
          <pc:spChg chg="mod">
            <ac:chgData name="C C" userId="58c016da926720ee" providerId="LiveId" clId="{26EB83BD-0E53-430D-9D3A-B80CCFE30034}" dt="2021-04-20T14:02:55.765" v="88" actId="1076"/>
            <ac:spMkLst>
              <pc:docMk/>
              <pc:sldMasterMk cId="0" sldId="2147483678"/>
              <pc:sldLayoutMk cId="3350692271" sldId="2147483691"/>
              <ac:spMk id="2" creationId="{00000000-0000-0000-0000-000000000000}"/>
            </ac:spMkLst>
          </pc:spChg>
          <pc:spChg chg="mod">
            <ac:chgData name="C C" userId="58c016da926720ee" providerId="LiveId" clId="{26EB83BD-0E53-430D-9D3A-B80CCFE30034}" dt="2021-04-20T14:20:03.349" v="873" actId="1076"/>
            <ac:spMkLst>
              <pc:docMk/>
              <pc:sldMasterMk cId="0" sldId="2147483678"/>
              <pc:sldLayoutMk cId="3350692271" sldId="2147483691"/>
              <ac:spMk id="2" creationId="{EE78165D-94D0-41EE-AF60-BB41FC384D86}"/>
            </ac:spMkLst>
          </pc:spChg>
          <pc:spChg chg="mod">
            <ac:chgData name="C C" userId="58c016da926720ee" providerId="LiveId" clId="{26EB83BD-0E53-430D-9D3A-B80CCFE30034}" dt="2021-04-20T14:02:56.347" v="89" actId="1076"/>
            <ac:spMkLst>
              <pc:docMk/>
              <pc:sldMasterMk cId="0" sldId="2147483678"/>
              <pc:sldLayoutMk cId="3350692271" sldId="2147483691"/>
              <ac:spMk id="3" creationId="{00000000-0000-0000-0000-000000000000}"/>
            </ac:spMkLst>
          </pc:spChg>
          <pc:spChg chg="add del">
            <ac:chgData name="C C" userId="58c016da926720ee" providerId="LiveId" clId="{26EB83BD-0E53-430D-9D3A-B80CCFE30034}" dt="2021-04-20T14:07:21.612" v="150" actId="11529"/>
            <ac:spMkLst>
              <pc:docMk/>
              <pc:sldMasterMk cId="0" sldId="2147483678"/>
              <pc:sldLayoutMk cId="3350692271" sldId="2147483691"/>
              <ac:spMk id="3" creationId="{29206D57-D155-406E-84BC-99AA3FA7CACA}"/>
            </ac:spMkLst>
          </pc:spChg>
          <pc:spChg chg="add mod">
            <ac:chgData name="C C" userId="58c016da926720ee" providerId="LiveId" clId="{26EB83BD-0E53-430D-9D3A-B80CCFE30034}" dt="2021-04-20T14:07:46.001" v="153" actId="20577"/>
            <ac:spMkLst>
              <pc:docMk/>
              <pc:sldMasterMk cId="0" sldId="2147483678"/>
              <pc:sldLayoutMk cId="3350692271" sldId="2147483691"/>
              <ac:spMk id="4" creationId="{69DEDA81-3249-4889-9725-A5CFBA824343}"/>
            </ac:spMkLst>
          </pc:spChg>
        </pc:sldLayoutChg>
        <pc:sldLayoutChg chg="addSp delSp modSp mod">
          <pc:chgData name="C C" userId="58c016da926720ee" providerId="LiveId" clId="{26EB83BD-0E53-430D-9D3A-B80CCFE30034}" dt="2021-04-20T14:10:00.009" v="184" actId="20577"/>
          <pc:sldLayoutMkLst>
            <pc:docMk/>
            <pc:sldMasterMk cId="0" sldId="2147483678"/>
            <pc:sldLayoutMk cId="758949892" sldId="2147483692"/>
          </pc:sldLayoutMkLst>
          <pc:spChg chg="add del">
            <ac:chgData name="C C" userId="58c016da926720ee" providerId="LiveId" clId="{26EB83BD-0E53-430D-9D3A-B80CCFE30034}" dt="2021-04-20T14:08:23.459" v="157" actId="11529"/>
            <ac:spMkLst>
              <pc:docMk/>
              <pc:sldMasterMk cId="0" sldId="2147483678"/>
              <pc:sldLayoutMk cId="758949892" sldId="2147483692"/>
              <ac:spMk id="3" creationId="{1D774BC9-4161-4233-8B9B-308C52B62CE0}"/>
            </ac:spMkLst>
          </pc:spChg>
          <pc:spChg chg="mod">
            <ac:chgData name="C C" userId="58c016da926720ee" providerId="LiveId" clId="{26EB83BD-0E53-430D-9D3A-B80CCFE30034}" dt="2021-04-20T14:09:52.780" v="182" actId="404"/>
            <ac:spMkLst>
              <pc:docMk/>
              <pc:sldMasterMk cId="0" sldId="2147483678"/>
              <pc:sldLayoutMk cId="758949892" sldId="2147483692"/>
              <ac:spMk id="4" creationId="{69DEDA81-3249-4889-9725-A5CFBA824343}"/>
            </ac:spMkLst>
          </pc:spChg>
          <pc:spChg chg="add mod">
            <ac:chgData name="C C" userId="58c016da926720ee" providerId="LiveId" clId="{26EB83BD-0E53-430D-9D3A-B80CCFE30034}" dt="2021-04-20T14:10:00.009" v="184" actId="20577"/>
            <ac:spMkLst>
              <pc:docMk/>
              <pc:sldMasterMk cId="0" sldId="2147483678"/>
              <pc:sldLayoutMk cId="758949892" sldId="2147483692"/>
              <ac:spMk id="5" creationId="{8B761BDD-A21A-49B3-8FFF-F7E8FDB86B5E}"/>
            </ac:spMkLst>
          </pc:spChg>
        </pc:sldLayoutChg>
        <pc:sldLayoutChg chg="new del mod">
          <pc:chgData name="C C" userId="58c016da926720ee" providerId="LiveId" clId="{26EB83BD-0E53-430D-9D3A-B80CCFE30034}" dt="2021-04-20T14:07:56.351" v="155" actId="2696"/>
          <pc:sldLayoutMkLst>
            <pc:docMk/>
            <pc:sldMasterMk cId="0" sldId="2147483678"/>
            <pc:sldLayoutMk cId="2039439930" sldId="2147483692"/>
          </pc:sldLayoutMkLst>
        </pc:sldLayoutChg>
        <pc:sldLayoutChg chg="new del mod">
          <pc:chgData name="C C" userId="58c016da926720ee" providerId="LiveId" clId="{26EB83BD-0E53-430D-9D3A-B80CCFE30034}" dt="2021-04-20T14:18:08.483" v="858" actId="2696"/>
          <pc:sldLayoutMkLst>
            <pc:docMk/>
            <pc:sldMasterMk cId="0" sldId="2147483678"/>
            <pc:sldLayoutMk cId="1955093411" sldId="2147483693"/>
          </pc:sldLayoutMkLst>
        </pc:sldLayoutChg>
        <pc:sldLayoutChg chg="modTransition">
          <pc:chgData name="C C" userId="58c016da926720ee" providerId="LiveId" clId="{26EB83BD-0E53-430D-9D3A-B80CCFE30034}" dt="2021-04-20T14:18:12.392" v="859" actId="2890"/>
          <pc:sldLayoutMkLst>
            <pc:docMk/>
            <pc:sldMasterMk cId="0" sldId="2147483678"/>
            <pc:sldLayoutMk cId="3157293075" sldId="2147483693"/>
          </pc:sldLayoutMkLst>
          <pc:spChg chg="del">
            <ac:chgData name="C C" userId="58c016da926720ee" providerId="LiveId" clId="{26EB83BD-0E53-430D-9D3A-B80CCFE30034}" dt="2021-04-20T14:18:15.581" v="860" actId="478"/>
            <ac:spMkLst>
              <pc:docMk/>
              <pc:sldMasterMk cId="0" sldId="2147483678"/>
              <pc:sldLayoutMk cId="3157293075" sldId="2147483693"/>
              <ac:spMk id="4" creationId="{00000000-0000-0000-0000-000000000000}"/>
            </ac:spMkLst>
          </pc:spChg>
          <pc:spChg chg="mod">
            <ac:chgData name="C C" userId="58c016da926720ee" providerId="LiveId" clId="{26EB83BD-0E53-430D-9D3A-B80CCFE30034}" dt="2021-04-20T14:18:26.208" v="861" actId="1076"/>
            <ac:spMkLst>
              <pc:docMk/>
              <pc:sldMasterMk cId="0" sldId="2147483678"/>
              <pc:sldLayoutMk cId="3157293075" sldId="2147483693"/>
              <ac:spMk id="45060" creationId="{00000000-0000-0000-0000-000000000000}"/>
            </ac:spMkLst>
          </pc:spChg>
        </pc:sldLayoutChg>
        <pc:sldLayoutChg chg="addSp delSp modSp mod">
          <pc:chgData name="C C" userId="58c016da926720ee" providerId="LiveId" clId="{26EB83BD-0E53-430D-9D3A-B80CCFE30034}" dt="2021-04-20T14:27:24.278" v="968" actId="478"/>
          <pc:sldLayoutMkLst>
            <pc:docMk/>
            <pc:sldMasterMk cId="0" sldId="2147483678"/>
            <pc:sldLayoutMk cId="4023733424" sldId="2147483693"/>
          </pc:sldLayoutMkLst>
          <pc:spChg chg="add del">
            <ac:chgData name="C C" userId="58c016da926720ee" providerId="LiveId" clId="{26EB83BD-0E53-430D-9D3A-B80CCFE30034}" dt="2021-04-20T14:26:14.508" v="943" actId="11529"/>
            <ac:spMkLst>
              <pc:docMk/>
              <pc:sldMasterMk cId="0" sldId="2147483678"/>
              <pc:sldLayoutMk cId="4023733424" sldId="2147483693"/>
              <ac:spMk id="2" creationId="{2DD8DE3D-1E34-479E-BEB8-C92E2EA46487}"/>
            </ac:spMkLst>
          </pc:spChg>
          <pc:spChg chg="add del mod">
            <ac:chgData name="C C" userId="58c016da926720ee" providerId="LiveId" clId="{26EB83BD-0E53-430D-9D3A-B80CCFE30034}" dt="2021-04-20T14:27:24.278" v="968" actId="478"/>
            <ac:spMkLst>
              <pc:docMk/>
              <pc:sldMasterMk cId="0" sldId="2147483678"/>
              <pc:sldLayoutMk cId="4023733424" sldId="2147483693"/>
              <ac:spMk id="3" creationId="{E8C7FEBE-0B21-4817-8896-EB5680908D3F}"/>
            </ac:spMkLst>
          </pc:spChg>
          <pc:spChg chg="del">
            <ac:chgData name="C C" userId="58c016da926720ee" providerId="LiveId" clId="{26EB83BD-0E53-430D-9D3A-B80CCFE30034}" dt="2021-04-20T14:18:48.448" v="863" actId="478"/>
            <ac:spMkLst>
              <pc:docMk/>
              <pc:sldMasterMk cId="0" sldId="2147483678"/>
              <pc:sldLayoutMk cId="4023733424" sldId="2147483693"/>
              <ac:spMk id="4" creationId="{00000000-0000-0000-0000-000000000000}"/>
            </ac:spMkLst>
          </pc:spChg>
          <pc:spChg chg="mod">
            <ac:chgData name="C C" userId="58c016da926720ee" providerId="LiveId" clId="{26EB83BD-0E53-430D-9D3A-B80CCFE30034}" dt="2021-04-20T14:20:18.023" v="876" actId="1076"/>
            <ac:spMkLst>
              <pc:docMk/>
              <pc:sldMasterMk cId="0" sldId="2147483678"/>
              <pc:sldLayoutMk cId="4023733424" sldId="2147483693"/>
              <ac:spMk id="6" creationId="{00000000-0000-0000-0000-000000000000}"/>
            </ac:spMkLst>
          </pc:spChg>
          <pc:spChg chg="del">
            <ac:chgData name="C C" userId="58c016da926720ee" providerId="LiveId" clId="{26EB83BD-0E53-430D-9D3A-B80CCFE30034}" dt="2021-04-20T14:18:58.951" v="866" actId="478"/>
            <ac:spMkLst>
              <pc:docMk/>
              <pc:sldMasterMk cId="0" sldId="2147483678"/>
              <pc:sldLayoutMk cId="4023733424" sldId="2147483693"/>
              <ac:spMk id="7" creationId="{00000000-0000-0000-0000-000000000000}"/>
            </ac:spMkLst>
          </pc:spChg>
          <pc:spChg chg="add mod">
            <ac:chgData name="C C" userId="58c016da926720ee" providerId="LiveId" clId="{26EB83BD-0E53-430D-9D3A-B80CCFE30034}" dt="2021-04-20T14:20:37.172" v="882" actId="1076"/>
            <ac:spMkLst>
              <pc:docMk/>
              <pc:sldMasterMk cId="0" sldId="2147483678"/>
              <pc:sldLayoutMk cId="4023733424" sldId="2147483693"/>
              <ac:spMk id="8" creationId="{397A1E27-9502-46A3-BF4D-A575C94A52F2}"/>
            </ac:spMkLst>
          </pc:spChg>
          <pc:spChg chg="add mod">
            <ac:chgData name="C C" userId="58c016da926720ee" providerId="LiveId" clId="{26EB83BD-0E53-430D-9D3A-B80CCFE30034}" dt="2021-04-20T14:24:28.713" v="917" actId="179"/>
            <ac:spMkLst>
              <pc:docMk/>
              <pc:sldMasterMk cId="0" sldId="2147483678"/>
              <pc:sldLayoutMk cId="4023733424" sldId="2147483693"/>
              <ac:spMk id="9" creationId="{E9E95A73-378B-4D8B-BB65-D1C5F5DBBC3D}"/>
            </ac:spMkLst>
          </pc:spChg>
          <pc:spChg chg="add del mod">
            <ac:chgData name="C C" userId="58c016da926720ee" providerId="LiveId" clId="{26EB83BD-0E53-430D-9D3A-B80CCFE30034}" dt="2021-04-20T14:25:04.765" v="925"/>
            <ac:spMkLst>
              <pc:docMk/>
              <pc:sldMasterMk cId="0" sldId="2147483678"/>
              <pc:sldLayoutMk cId="4023733424" sldId="2147483693"/>
              <ac:spMk id="10" creationId="{ED3CD0AC-220E-48DA-8744-C3B3E7F2B558}"/>
            </ac:spMkLst>
          </pc:spChg>
          <pc:spChg chg="add del mod">
            <ac:chgData name="C C" userId="58c016da926720ee" providerId="LiveId" clId="{26EB83BD-0E53-430D-9D3A-B80CCFE30034}" dt="2021-04-20T14:26:06.840" v="942" actId="478"/>
            <ac:spMkLst>
              <pc:docMk/>
              <pc:sldMasterMk cId="0" sldId="2147483678"/>
              <pc:sldLayoutMk cId="4023733424" sldId="2147483693"/>
              <ac:spMk id="11" creationId="{0D820B34-C7C3-43B1-9184-77A1F28A99AB}"/>
            </ac:spMkLst>
          </pc:spChg>
          <pc:spChg chg="add del mod">
            <ac:chgData name="C C" userId="58c016da926720ee" providerId="LiveId" clId="{26EB83BD-0E53-430D-9D3A-B80CCFE30034}" dt="2021-04-20T14:25:06.633" v="927" actId="21"/>
            <ac:spMkLst>
              <pc:docMk/>
              <pc:sldMasterMk cId="0" sldId="2147483678"/>
              <pc:sldLayoutMk cId="4023733424" sldId="2147483693"/>
              <ac:spMk id="45059" creationId="{00000000-0000-0000-0000-000000000000}"/>
            </ac:spMkLst>
          </pc:spChg>
          <pc:spChg chg="mod">
            <ac:chgData name="C C" userId="58c016da926720ee" providerId="LiveId" clId="{26EB83BD-0E53-430D-9D3A-B80CCFE30034}" dt="2021-04-20T14:22:28.772" v="899" actId="14100"/>
            <ac:spMkLst>
              <pc:docMk/>
              <pc:sldMasterMk cId="0" sldId="2147483678"/>
              <pc:sldLayoutMk cId="4023733424" sldId="2147483693"/>
              <ac:spMk id="45060" creationId="{00000000-0000-0000-0000-000000000000}"/>
            </ac:spMkLst>
          </pc:spChg>
        </pc:sldLayoutChg>
        <pc:sldLayoutChg chg="del">
          <pc:chgData name="C C" userId="58c016da926720ee" providerId="LiveId" clId="{26EB83BD-0E53-430D-9D3A-B80CCFE30034}" dt="2021-04-20T14:06:32.091" v="137" actId="2696"/>
          <pc:sldLayoutMkLst>
            <pc:docMk/>
            <pc:sldMasterMk cId="0" sldId="2147483678"/>
            <pc:sldLayoutMk cId="1463649377" sldId="2147483694"/>
          </pc:sldLayoutMkLst>
        </pc:sldLayoutChg>
        <pc:sldLayoutChg chg="del">
          <pc:chgData name="C C" userId="58c016da926720ee" providerId="LiveId" clId="{26EB83BD-0E53-430D-9D3A-B80CCFE30034}" dt="2021-04-20T14:06:32.094" v="138" actId="2696"/>
          <pc:sldLayoutMkLst>
            <pc:docMk/>
            <pc:sldMasterMk cId="0" sldId="2147483678"/>
            <pc:sldLayoutMk cId="280571401" sldId="2147483695"/>
          </pc:sldLayoutMkLst>
        </pc:sldLayoutChg>
        <pc:sldLayoutChg chg="del">
          <pc:chgData name="C C" userId="58c016da926720ee" providerId="LiveId" clId="{26EB83BD-0E53-430D-9D3A-B80CCFE30034}" dt="2021-04-20T14:06:32.099" v="139" actId="2696"/>
          <pc:sldLayoutMkLst>
            <pc:docMk/>
            <pc:sldMasterMk cId="0" sldId="2147483678"/>
            <pc:sldLayoutMk cId="1651845141" sldId="2147483696"/>
          </pc:sldLayoutMkLst>
        </pc:sldLayoutChg>
        <pc:sldLayoutChg chg="del">
          <pc:chgData name="C C" userId="58c016da926720ee" providerId="LiveId" clId="{26EB83BD-0E53-430D-9D3A-B80CCFE30034}" dt="2021-04-20T14:06:32.105" v="140" actId="2696"/>
          <pc:sldLayoutMkLst>
            <pc:docMk/>
            <pc:sldMasterMk cId="0" sldId="2147483678"/>
            <pc:sldLayoutMk cId="0" sldId="2147483697"/>
          </pc:sldLayoutMkLst>
        </pc:sldLayoutChg>
        <pc:sldLayoutChg chg="del">
          <pc:chgData name="C C" userId="58c016da926720ee" providerId="LiveId" clId="{26EB83BD-0E53-430D-9D3A-B80CCFE30034}" dt="2021-04-20T14:06:32.109" v="141" actId="2696"/>
          <pc:sldLayoutMkLst>
            <pc:docMk/>
            <pc:sldMasterMk cId="0" sldId="2147483678"/>
            <pc:sldLayoutMk cId="0" sldId="2147483698"/>
          </pc:sldLayoutMkLst>
        </pc:sldLayoutChg>
        <pc:sldLayoutChg chg="del">
          <pc:chgData name="C C" userId="58c016da926720ee" providerId="LiveId" clId="{26EB83BD-0E53-430D-9D3A-B80CCFE30034}" dt="2021-04-20T14:06:32.116" v="142" actId="2696"/>
          <pc:sldLayoutMkLst>
            <pc:docMk/>
            <pc:sldMasterMk cId="0" sldId="2147483678"/>
            <pc:sldLayoutMk cId="0" sldId="2147483699"/>
          </pc:sldLayoutMkLst>
        </pc:sldLayoutChg>
        <pc:sldLayoutChg chg="del">
          <pc:chgData name="C C" userId="58c016da926720ee" providerId="LiveId" clId="{26EB83BD-0E53-430D-9D3A-B80CCFE30034}" dt="2021-04-20T14:06:32.122" v="143" actId="2696"/>
          <pc:sldLayoutMkLst>
            <pc:docMk/>
            <pc:sldMasterMk cId="0" sldId="2147483678"/>
            <pc:sldLayoutMk cId="0" sldId="2147483700"/>
          </pc:sldLayoutMkLst>
        </pc:sldLayoutChg>
      </pc:sldMasterChg>
    </pc:docChg>
  </pc:docChgLst>
  <pc:docChgLst>
    <pc:chgData name="C C" userId="58c016da926720ee" providerId="LiveId" clId="{13D0603B-2F04-4991-8B59-3487B313B2ED}"/>
    <pc:docChg chg="undo custSel addSld delSld modSld sldOrd">
      <pc:chgData name="C C" userId="58c016da926720ee" providerId="LiveId" clId="{13D0603B-2F04-4991-8B59-3487B313B2ED}" dt="2021-04-22T08:42:37.919" v="4313" actId="313"/>
      <pc:docMkLst>
        <pc:docMk/>
      </pc:docMkLst>
      <pc:sldChg chg="modSp mod">
        <pc:chgData name="C C" userId="58c016da926720ee" providerId="LiveId" clId="{13D0603B-2F04-4991-8B59-3487B313B2ED}" dt="2021-04-22T08:23:07.817" v="4294" actId="6549"/>
        <pc:sldMkLst>
          <pc:docMk/>
          <pc:sldMk cId="4261216236" sldId="257"/>
        </pc:sldMkLst>
        <pc:spChg chg="mod">
          <ac:chgData name="C C" userId="58c016da926720ee" providerId="LiveId" clId="{13D0603B-2F04-4991-8B59-3487B313B2ED}" dt="2021-04-22T08:23:07.817" v="4294" actId="6549"/>
          <ac:spMkLst>
            <pc:docMk/>
            <pc:sldMk cId="4261216236" sldId="257"/>
            <ac:spMk id="3" creationId="{96AE1C7B-F796-49FB-82FD-B0737BCD281F}"/>
          </ac:spMkLst>
        </pc:spChg>
      </pc:sldChg>
      <pc:sldChg chg="modSp mod">
        <pc:chgData name="C C" userId="58c016da926720ee" providerId="LiveId" clId="{13D0603B-2F04-4991-8B59-3487B313B2ED}" dt="2021-04-22T08:23:12.614" v="4295"/>
        <pc:sldMkLst>
          <pc:docMk/>
          <pc:sldMk cId="4200578235" sldId="259"/>
        </pc:sldMkLst>
        <pc:spChg chg="mod">
          <ac:chgData name="C C" userId="58c016da926720ee" providerId="LiveId" clId="{13D0603B-2F04-4991-8B59-3487B313B2ED}" dt="2021-04-22T08:23:12.614" v="4295"/>
          <ac:spMkLst>
            <pc:docMk/>
            <pc:sldMk cId="4200578235" sldId="259"/>
            <ac:spMk id="2" creationId="{79D81823-D23E-434B-9A37-A10CA24EFD52}"/>
          </ac:spMkLst>
        </pc:spChg>
      </pc:sldChg>
      <pc:sldChg chg="modSp">
        <pc:chgData name="C C" userId="58c016da926720ee" providerId="LiveId" clId="{13D0603B-2F04-4991-8B59-3487B313B2ED}" dt="2021-04-21T17:38:41.720" v="4230" actId="20577"/>
        <pc:sldMkLst>
          <pc:docMk/>
          <pc:sldMk cId="1077034471" sldId="260"/>
        </pc:sldMkLst>
        <pc:spChg chg="mod">
          <ac:chgData name="C C" userId="58c016da926720ee" providerId="LiveId" clId="{13D0603B-2F04-4991-8B59-3487B313B2ED}" dt="2021-04-21T17:38:41.720" v="4230" actId="20577"/>
          <ac:spMkLst>
            <pc:docMk/>
            <pc:sldMk cId="1077034471" sldId="260"/>
            <ac:spMk id="2" creationId="{C7D29708-82E9-44EF-AD15-91EB4DEC6FCE}"/>
          </ac:spMkLst>
        </pc:spChg>
      </pc:sldChg>
      <pc:sldChg chg="modSp mod">
        <pc:chgData name="C C" userId="58c016da926720ee" providerId="LiveId" clId="{13D0603B-2F04-4991-8B59-3487B313B2ED}" dt="2021-04-21T17:33:07.594" v="3670" actId="20577"/>
        <pc:sldMkLst>
          <pc:docMk/>
          <pc:sldMk cId="1362035237" sldId="262"/>
        </pc:sldMkLst>
        <pc:spChg chg="mod">
          <ac:chgData name="C C" userId="58c016da926720ee" providerId="LiveId" clId="{13D0603B-2F04-4991-8B59-3487B313B2ED}" dt="2021-04-21T13:20:46.321" v="1706" actId="313"/>
          <ac:spMkLst>
            <pc:docMk/>
            <pc:sldMk cId="1362035237" sldId="262"/>
            <ac:spMk id="2" creationId="{C7D29708-82E9-44EF-AD15-91EB4DEC6FCE}"/>
          </ac:spMkLst>
        </pc:spChg>
        <pc:spChg chg="mod">
          <ac:chgData name="C C" userId="58c016da926720ee" providerId="LiveId" clId="{13D0603B-2F04-4991-8B59-3487B313B2ED}" dt="2021-04-21T17:33:07.594" v="3670" actId="20577"/>
          <ac:spMkLst>
            <pc:docMk/>
            <pc:sldMk cId="1362035237" sldId="262"/>
            <ac:spMk id="3" creationId="{5610A62B-C210-4117-978F-3DEC8861525C}"/>
          </ac:spMkLst>
        </pc:spChg>
      </pc:sldChg>
      <pc:sldChg chg="modSp">
        <pc:chgData name="C C" userId="58c016da926720ee" providerId="LiveId" clId="{13D0603B-2F04-4991-8B59-3487B313B2ED}" dt="2021-04-21T17:38:20.565" v="4222"/>
        <pc:sldMkLst>
          <pc:docMk/>
          <pc:sldMk cId="3140179701" sldId="263"/>
        </pc:sldMkLst>
        <pc:spChg chg="mod">
          <ac:chgData name="C C" userId="58c016da926720ee" providerId="LiveId" clId="{13D0603B-2F04-4991-8B59-3487B313B2ED}" dt="2021-04-21T17:38:20.565" v="4222"/>
          <ac:spMkLst>
            <pc:docMk/>
            <pc:sldMk cId="3140179701" sldId="263"/>
            <ac:spMk id="6" creationId="{8E46395C-2DF5-499E-9890-3F33F8948507}"/>
          </ac:spMkLst>
        </pc:spChg>
      </pc:sldChg>
      <pc:sldChg chg="modSp mod">
        <pc:chgData name="C C" userId="58c016da926720ee" providerId="LiveId" clId="{13D0603B-2F04-4991-8B59-3487B313B2ED}" dt="2021-04-22T08:27:48.410" v="4297" actId="20577"/>
        <pc:sldMkLst>
          <pc:docMk/>
          <pc:sldMk cId="2943619163" sldId="264"/>
        </pc:sldMkLst>
        <pc:spChg chg="mod">
          <ac:chgData name="C C" userId="58c016da926720ee" providerId="LiveId" clId="{13D0603B-2F04-4991-8B59-3487B313B2ED}" dt="2021-04-21T17:38:22.299" v="4223"/>
          <ac:spMkLst>
            <pc:docMk/>
            <pc:sldMk cId="2943619163" sldId="264"/>
            <ac:spMk id="6" creationId="{8E46395C-2DF5-499E-9890-3F33F8948507}"/>
          </ac:spMkLst>
        </pc:spChg>
        <pc:spChg chg="mod">
          <ac:chgData name="C C" userId="58c016da926720ee" providerId="LiveId" clId="{13D0603B-2F04-4991-8B59-3487B313B2ED}" dt="2021-04-22T08:27:48.410" v="4297" actId="20577"/>
          <ac:spMkLst>
            <pc:docMk/>
            <pc:sldMk cId="2943619163" sldId="264"/>
            <ac:spMk id="7" creationId="{36FE0F06-6A48-44B5-BBB3-7076F5A1BBAD}"/>
          </ac:spMkLst>
        </pc:spChg>
      </pc:sldChg>
      <pc:sldChg chg="addSp delSp modSp del mod modClrScheme chgLayout">
        <pc:chgData name="C C" userId="58c016da926720ee" providerId="LiveId" clId="{13D0603B-2F04-4991-8B59-3487B313B2ED}" dt="2021-04-21T13:12:06.435" v="1039" actId="47"/>
        <pc:sldMkLst>
          <pc:docMk/>
          <pc:sldMk cId="3392102925" sldId="265"/>
        </pc:sldMkLst>
        <pc:spChg chg="mod ord">
          <ac:chgData name="C C" userId="58c016da926720ee" providerId="LiveId" clId="{13D0603B-2F04-4991-8B59-3487B313B2ED}" dt="2021-04-21T13:12:03.799" v="1038" actId="700"/>
          <ac:spMkLst>
            <pc:docMk/>
            <pc:sldMk cId="3392102925" sldId="265"/>
            <ac:spMk id="2" creationId="{FB7E241F-C5EA-496A-8183-53761FE262FD}"/>
          </ac:spMkLst>
        </pc:spChg>
        <pc:spChg chg="add del mod ord">
          <ac:chgData name="C C" userId="58c016da926720ee" providerId="LiveId" clId="{13D0603B-2F04-4991-8B59-3487B313B2ED}" dt="2021-04-21T13:12:03.799" v="1038" actId="700"/>
          <ac:spMkLst>
            <pc:docMk/>
            <pc:sldMk cId="3392102925" sldId="265"/>
            <ac:spMk id="3" creationId="{51C231B8-C009-48E1-B11D-7AE2D139FADB}"/>
          </ac:spMkLst>
        </pc:spChg>
        <pc:spChg chg="del">
          <ac:chgData name="C C" userId="58c016da926720ee" providerId="LiveId" clId="{13D0603B-2F04-4991-8B59-3487B313B2ED}" dt="2021-04-21T13:05:48.126" v="983" actId="700"/>
          <ac:spMkLst>
            <pc:docMk/>
            <pc:sldMk cId="3392102925" sldId="265"/>
            <ac:spMk id="4" creationId="{615FCE5C-4685-4DA2-A3D5-67B810643889}"/>
          </ac:spMkLst>
        </pc:spChg>
        <pc:spChg chg="add del mod ord">
          <ac:chgData name="C C" userId="58c016da926720ee" providerId="LiveId" clId="{13D0603B-2F04-4991-8B59-3487B313B2ED}" dt="2021-04-21T13:12:03.799" v="1038" actId="700"/>
          <ac:spMkLst>
            <pc:docMk/>
            <pc:sldMk cId="3392102925" sldId="265"/>
            <ac:spMk id="5" creationId="{5BD76037-7F06-4C0F-A702-8CDEF5BDF4C2}"/>
          </ac:spMkLst>
        </pc:spChg>
        <pc:spChg chg="add del mod ord">
          <ac:chgData name="C C" userId="58c016da926720ee" providerId="LiveId" clId="{13D0603B-2F04-4991-8B59-3487B313B2ED}" dt="2021-04-21T13:12:03.799" v="1038" actId="700"/>
          <ac:spMkLst>
            <pc:docMk/>
            <pc:sldMk cId="3392102925" sldId="265"/>
            <ac:spMk id="6" creationId="{FAD6EB27-2309-4347-8142-F9985CCBF37B}"/>
          </ac:spMkLst>
        </pc:spChg>
      </pc:sldChg>
      <pc:sldChg chg="addSp delSp modSp new mod">
        <pc:chgData name="C C" userId="58c016da926720ee" providerId="LiveId" clId="{13D0603B-2F04-4991-8B59-3487B313B2ED}" dt="2021-04-21T17:38:15.870" v="4221"/>
        <pc:sldMkLst>
          <pc:docMk/>
          <pc:sldMk cId="1319193990" sldId="266"/>
        </pc:sldMkLst>
        <pc:spChg chg="mod">
          <ac:chgData name="C C" userId="58c016da926720ee" providerId="LiveId" clId="{13D0603B-2F04-4991-8B59-3487B313B2ED}" dt="2021-04-21T17:38:15.870" v="4221"/>
          <ac:spMkLst>
            <pc:docMk/>
            <pc:sldMk cId="1319193990" sldId="266"/>
            <ac:spMk id="2" creationId="{EFB53B1D-279F-4BF0-A8F1-F77F158820D0}"/>
          </ac:spMkLst>
        </pc:spChg>
        <pc:spChg chg="mod">
          <ac:chgData name="C C" userId="58c016da926720ee" providerId="LiveId" clId="{13D0603B-2F04-4991-8B59-3487B313B2ED}" dt="2021-04-21T12:55:42.563" v="508" actId="20577"/>
          <ac:spMkLst>
            <pc:docMk/>
            <pc:sldMk cId="1319193990" sldId="266"/>
            <ac:spMk id="3" creationId="{7DA793D8-E38E-48CB-AE1B-D33A783F9713}"/>
          </ac:spMkLst>
        </pc:spChg>
        <pc:spChg chg="del">
          <ac:chgData name="C C" userId="58c016da926720ee" providerId="LiveId" clId="{13D0603B-2F04-4991-8B59-3487B313B2ED}" dt="2021-04-21T12:50:09.438" v="83"/>
          <ac:spMkLst>
            <pc:docMk/>
            <pc:sldMk cId="1319193990" sldId="266"/>
            <ac:spMk id="4" creationId="{BC5B58EA-57DE-415D-945B-80C0F3597A00}"/>
          </ac:spMkLst>
        </pc:spChg>
        <pc:spChg chg="add del mod">
          <ac:chgData name="C C" userId="58c016da926720ee" providerId="LiveId" clId="{13D0603B-2F04-4991-8B59-3487B313B2ED}" dt="2021-04-21T13:09:07.486" v="990" actId="478"/>
          <ac:spMkLst>
            <pc:docMk/>
            <pc:sldMk cId="1319193990" sldId="266"/>
            <ac:spMk id="5" creationId="{FFAB2F16-7773-4FB7-8770-8DCD160277BB}"/>
          </ac:spMkLst>
        </pc:spChg>
        <pc:spChg chg="add del mod">
          <ac:chgData name="C C" userId="58c016da926720ee" providerId="LiveId" clId="{13D0603B-2F04-4991-8B59-3487B313B2ED}" dt="2021-04-21T13:12:03.467" v="1036" actId="478"/>
          <ac:spMkLst>
            <pc:docMk/>
            <pc:sldMk cId="1319193990" sldId="266"/>
            <ac:spMk id="7" creationId="{1F7A3D76-5968-4E8B-BD4D-676D0388DC14}"/>
          </ac:spMkLst>
        </pc:spChg>
        <pc:spChg chg="add del mod">
          <ac:chgData name="C C" userId="58c016da926720ee" providerId="LiveId" clId="{13D0603B-2F04-4991-8B59-3487B313B2ED}" dt="2021-04-21T13:12:02.509" v="1030" actId="21"/>
          <ac:spMkLst>
            <pc:docMk/>
            <pc:sldMk cId="1319193990" sldId="266"/>
            <ac:spMk id="10" creationId="{B08D9EE1-06CF-4E4D-8EF4-D92A08389E57}"/>
          </ac:spMkLst>
        </pc:spChg>
        <pc:picChg chg="add del mod">
          <ac:chgData name="C C" userId="58c016da926720ee" providerId="LiveId" clId="{13D0603B-2F04-4991-8B59-3487B313B2ED}" dt="2021-04-21T13:09:07.823" v="991"/>
          <ac:picMkLst>
            <pc:docMk/>
            <pc:sldMk cId="1319193990" sldId="266"/>
            <ac:picMk id="6" creationId="{A750A12D-B5AA-4243-8224-EBF3F93A2E82}"/>
          </ac:picMkLst>
        </pc:picChg>
        <pc:picChg chg="add del mod">
          <ac:chgData name="C C" userId="58c016da926720ee" providerId="LiveId" clId="{13D0603B-2F04-4991-8B59-3487B313B2ED}" dt="2021-04-21T13:12:03.306" v="1035"/>
          <ac:picMkLst>
            <pc:docMk/>
            <pc:sldMk cId="1319193990" sldId="266"/>
            <ac:picMk id="9" creationId="{08181F71-AE64-4014-8224-8727E7E4747B}"/>
          </ac:picMkLst>
        </pc:picChg>
        <pc:picChg chg="add del mod">
          <ac:chgData name="C C" userId="58c016da926720ee" providerId="LiveId" clId="{13D0603B-2F04-4991-8B59-3487B313B2ED}" dt="2021-04-21T13:12:03.467" v="1036" actId="478"/>
          <ac:picMkLst>
            <pc:docMk/>
            <pc:sldMk cId="1319193990" sldId="266"/>
            <ac:picMk id="1026" creationId="{5644FAA5-673F-424D-AECF-3D1B9BE69C9C}"/>
          </ac:picMkLst>
        </pc:picChg>
      </pc:sldChg>
      <pc:sldChg chg="addSp delSp modSp new mod ord modNotesTx">
        <pc:chgData name="C C" userId="58c016da926720ee" providerId="LiveId" clId="{13D0603B-2F04-4991-8B59-3487B313B2ED}" dt="2021-04-22T08:42:37.919" v="4313" actId="313"/>
        <pc:sldMkLst>
          <pc:docMk/>
          <pc:sldMk cId="4275523022" sldId="267"/>
        </pc:sldMkLst>
        <pc:spChg chg="mod">
          <ac:chgData name="C C" userId="58c016da926720ee" providerId="LiveId" clId="{13D0603B-2F04-4991-8B59-3487B313B2ED}" dt="2021-04-21T12:53:50.014" v="297" actId="20577"/>
          <ac:spMkLst>
            <pc:docMk/>
            <pc:sldMk cId="4275523022" sldId="267"/>
            <ac:spMk id="2" creationId="{91F2361B-01ED-41C6-A0E7-B4FA68C4762D}"/>
          </ac:spMkLst>
        </pc:spChg>
        <pc:spChg chg="mod">
          <ac:chgData name="C C" userId="58c016da926720ee" providerId="LiveId" clId="{13D0603B-2F04-4991-8B59-3487B313B2ED}" dt="2021-04-22T08:42:37.919" v="4313" actId="313"/>
          <ac:spMkLst>
            <pc:docMk/>
            <pc:sldMk cId="4275523022" sldId="267"/>
            <ac:spMk id="3" creationId="{E5DE5329-0CF9-49DF-AA8F-1D3955B11AF2}"/>
          </ac:spMkLst>
        </pc:spChg>
        <pc:spChg chg="del">
          <ac:chgData name="C C" userId="58c016da926720ee" providerId="LiveId" clId="{13D0603B-2F04-4991-8B59-3487B313B2ED}" dt="2021-04-21T13:05:08.539" v="966" actId="22"/>
          <ac:spMkLst>
            <pc:docMk/>
            <pc:sldMk cId="4275523022" sldId="267"/>
            <ac:spMk id="4" creationId="{1B83438A-3C1F-40B3-9E57-8550D24091DE}"/>
          </ac:spMkLst>
        </pc:spChg>
        <pc:spChg chg="add del mod">
          <ac:chgData name="C C" userId="58c016da926720ee" providerId="LiveId" clId="{13D0603B-2F04-4991-8B59-3487B313B2ED}" dt="2021-04-21T13:12:03.626" v="1037" actId="21"/>
          <ac:spMkLst>
            <pc:docMk/>
            <pc:sldMk cId="4275523022" sldId="267"/>
            <ac:spMk id="8" creationId="{2DA3A585-3A46-4260-A6D2-F9DB870ED980}"/>
          </ac:spMkLst>
        </pc:spChg>
        <pc:picChg chg="add del mod ord">
          <ac:chgData name="C C" userId="58c016da926720ee" providerId="LiveId" clId="{13D0603B-2F04-4991-8B59-3487B313B2ED}" dt="2021-04-21T13:12:03.626" v="1037" actId="21"/>
          <ac:picMkLst>
            <pc:docMk/>
            <pc:sldMk cId="4275523022" sldId="267"/>
            <ac:picMk id="6" creationId="{2413C768-6851-4952-96ED-3FAAD6FA83F7}"/>
          </ac:picMkLst>
        </pc:picChg>
      </pc:sldChg>
      <pc:sldChg chg="addSp delSp modSp new mod ord modClrScheme chgLayout modNotesTx">
        <pc:chgData name="C C" userId="58c016da926720ee" providerId="LiveId" clId="{13D0603B-2F04-4991-8B59-3487B313B2ED}" dt="2021-04-21T17:38:38.908" v="4229" actId="20577"/>
        <pc:sldMkLst>
          <pc:docMk/>
          <pc:sldMk cId="301601336" sldId="268"/>
        </pc:sldMkLst>
        <pc:spChg chg="del">
          <ac:chgData name="C C" userId="58c016da926720ee" providerId="LiveId" clId="{13D0603B-2F04-4991-8B59-3487B313B2ED}" dt="2021-04-21T12:57:29.188" v="512" actId="700"/>
          <ac:spMkLst>
            <pc:docMk/>
            <pc:sldMk cId="301601336" sldId="268"/>
            <ac:spMk id="2" creationId="{757E1893-FDFB-407C-8254-B8AB283C6E9F}"/>
          </ac:spMkLst>
        </pc:spChg>
        <pc:spChg chg="del">
          <ac:chgData name="C C" userId="58c016da926720ee" providerId="LiveId" clId="{13D0603B-2F04-4991-8B59-3487B313B2ED}" dt="2021-04-21T12:57:29.188" v="512" actId="700"/>
          <ac:spMkLst>
            <pc:docMk/>
            <pc:sldMk cId="301601336" sldId="268"/>
            <ac:spMk id="3" creationId="{26D4036E-6024-4C3B-BAB2-F0BDF71B51A1}"/>
          </ac:spMkLst>
        </pc:spChg>
        <pc:spChg chg="add del mod ord">
          <ac:chgData name="C C" userId="58c016da926720ee" providerId="LiveId" clId="{13D0603B-2F04-4991-8B59-3487B313B2ED}" dt="2021-04-21T12:57:31.495" v="513" actId="700"/>
          <ac:spMkLst>
            <pc:docMk/>
            <pc:sldMk cId="301601336" sldId="268"/>
            <ac:spMk id="4" creationId="{E2CD2924-7F10-4E22-8768-B1D7DE70771F}"/>
          </ac:spMkLst>
        </pc:spChg>
        <pc:spChg chg="add del mod ord">
          <ac:chgData name="C C" userId="58c016da926720ee" providerId="LiveId" clId="{13D0603B-2F04-4991-8B59-3487B313B2ED}" dt="2021-04-21T12:57:31.495" v="513" actId="700"/>
          <ac:spMkLst>
            <pc:docMk/>
            <pc:sldMk cId="301601336" sldId="268"/>
            <ac:spMk id="5" creationId="{1D004D71-72FC-4A7C-89E4-1884077EC0A5}"/>
          </ac:spMkLst>
        </pc:spChg>
        <pc:spChg chg="add del mod ord">
          <ac:chgData name="C C" userId="58c016da926720ee" providerId="LiveId" clId="{13D0603B-2F04-4991-8B59-3487B313B2ED}" dt="2021-04-21T12:58:04.331" v="514" actId="700"/>
          <ac:spMkLst>
            <pc:docMk/>
            <pc:sldMk cId="301601336" sldId="268"/>
            <ac:spMk id="6" creationId="{24179609-FAD2-4248-A766-7F9E56BD15F1}"/>
          </ac:spMkLst>
        </pc:spChg>
        <pc:spChg chg="add del mod ord">
          <ac:chgData name="C C" userId="58c016da926720ee" providerId="LiveId" clId="{13D0603B-2F04-4991-8B59-3487B313B2ED}" dt="2021-04-21T12:58:04.331" v="514" actId="700"/>
          <ac:spMkLst>
            <pc:docMk/>
            <pc:sldMk cId="301601336" sldId="268"/>
            <ac:spMk id="7" creationId="{3FE9AB19-6603-46FE-95BC-1413EA390E9F}"/>
          </ac:spMkLst>
        </pc:spChg>
        <pc:spChg chg="add mod ord">
          <ac:chgData name="C C" userId="58c016da926720ee" providerId="LiveId" clId="{13D0603B-2F04-4991-8B59-3487B313B2ED}" dt="2021-04-21T13:54:20.967" v="2249" actId="700"/>
          <ac:spMkLst>
            <pc:docMk/>
            <pc:sldMk cId="301601336" sldId="268"/>
            <ac:spMk id="8" creationId="{30CC0EEB-5297-4B38-A232-9075388B9D7B}"/>
          </ac:spMkLst>
        </pc:spChg>
        <pc:spChg chg="add del mod ord">
          <ac:chgData name="C C" userId="58c016da926720ee" providerId="LiveId" clId="{13D0603B-2F04-4991-8B59-3487B313B2ED}" dt="2021-04-21T13:52:32.065" v="2227" actId="700"/>
          <ac:spMkLst>
            <pc:docMk/>
            <pc:sldMk cId="301601336" sldId="268"/>
            <ac:spMk id="9" creationId="{F2E1302B-0298-4BDD-8674-FCCA743DC68E}"/>
          </ac:spMkLst>
        </pc:spChg>
        <pc:spChg chg="add del mod ord">
          <ac:chgData name="C C" userId="58c016da926720ee" providerId="LiveId" clId="{13D0603B-2F04-4991-8B59-3487B313B2ED}" dt="2021-04-21T13:52:32.065" v="2227" actId="700"/>
          <ac:spMkLst>
            <pc:docMk/>
            <pc:sldMk cId="301601336" sldId="268"/>
            <ac:spMk id="10" creationId="{BF5A6468-5421-475F-B139-D016F2F4FE31}"/>
          </ac:spMkLst>
        </pc:spChg>
        <pc:spChg chg="add del mod ord">
          <ac:chgData name="C C" userId="58c016da926720ee" providerId="LiveId" clId="{13D0603B-2F04-4991-8B59-3487B313B2ED}" dt="2021-04-21T13:52:37.174" v="2229" actId="21"/>
          <ac:spMkLst>
            <pc:docMk/>
            <pc:sldMk cId="301601336" sldId="268"/>
            <ac:spMk id="11" creationId="{A1178E5F-69D2-485D-B752-C9BB43733018}"/>
          </ac:spMkLst>
        </pc:spChg>
        <pc:spChg chg="add del mod ord">
          <ac:chgData name="C C" userId="58c016da926720ee" providerId="LiveId" clId="{13D0603B-2F04-4991-8B59-3487B313B2ED}" dt="2021-04-21T13:54:17.687" v="2248" actId="700"/>
          <ac:spMkLst>
            <pc:docMk/>
            <pc:sldMk cId="301601336" sldId="268"/>
            <ac:spMk id="12" creationId="{9FD8AA36-3022-49AF-B1AE-6F435E7BEE4A}"/>
          </ac:spMkLst>
        </pc:spChg>
        <pc:spChg chg="add del mod">
          <ac:chgData name="C C" userId="58c016da926720ee" providerId="LiveId" clId="{13D0603B-2F04-4991-8B59-3487B313B2ED}" dt="2021-04-21T13:53:03.895" v="2239" actId="700"/>
          <ac:spMkLst>
            <pc:docMk/>
            <pc:sldMk cId="301601336" sldId="268"/>
            <ac:spMk id="13" creationId="{21D13C9E-98AA-4458-AA85-920F1A8C5019}"/>
          </ac:spMkLst>
        </pc:spChg>
        <pc:spChg chg="add del mod ord">
          <ac:chgData name="C C" userId="58c016da926720ee" providerId="LiveId" clId="{13D0603B-2F04-4991-8B59-3487B313B2ED}" dt="2021-04-21T13:54:20.967" v="2249" actId="700"/>
          <ac:spMkLst>
            <pc:docMk/>
            <pc:sldMk cId="301601336" sldId="268"/>
            <ac:spMk id="15" creationId="{0CA8D6EB-2525-4D6E-B440-DA1F16D88B4E}"/>
          </ac:spMkLst>
        </pc:spChg>
        <pc:spChg chg="add mod ord">
          <ac:chgData name="C C" userId="58c016da926720ee" providerId="LiveId" clId="{13D0603B-2F04-4991-8B59-3487B313B2ED}" dt="2021-04-21T17:38:38.908" v="4229" actId="20577"/>
          <ac:spMkLst>
            <pc:docMk/>
            <pc:sldMk cId="301601336" sldId="268"/>
            <ac:spMk id="16" creationId="{2C5931D7-3AB7-4C23-8950-11FDE5BE3172}"/>
          </ac:spMkLst>
        </pc:spChg>
        <pc:spChg chg="add del mod ord">
          <ac:chgData name="C C" userId="58c016da926720ee" providerId="LiveId" clId="{13D0603B-2F04-4991-8B59-3487B313B2ED}" dt="2021-04-21T14:29:26.216" v="2469"/>
          <ac:spMkLst>
            <pc:docMk/>
            <pc:sldMk cId="301601336" sldId="268"/>
            <ac:spMk id="17" creationId="{104BF6D1-89E8-42EB-9DB1-9C08B4298814}"/>
          </ac:spMkLst>
        </pc:spChg>
        <pc:spChg chg="add del mod">
          <ac:chgData name="C C" userId="58c016da926720ee" providerId="LiveId" clId="{13D0603B-2F04-4991-8B59-3487B313B2ED}" dt="2021-04-21T14:32:27.228" v="2471"/>
          <ac:spMkLst>
            <pc:docMk/>
            <pc:sldMk cId="301601336" sldId="268"/>
            <ac:spMk id="18" creationId="{28816E2F-D074-442E-8156-5297E1B3BE08}"/>
          </ac:spMkLst>
        </pc:spChg>
        <pc:spChg chg="add del mod">
          <ac:chgData name="C C" userId="58c016da926720ee" providerId="LiveId" clId="{13D0603B-2F04-4991-8B59-3487B313B2ED}" dt="2021-04-21T14:33:38.508" v="2473"/>
          <ac:spMkLst>
            <pc:docMk/>
            <pc:sldMk cId="301601336" sldId="268"/>
            <ac:spMk id="19" creationId="{BC4AB1D1-F10B-4E23-8F9A-BF287CC9D4B0}"/>
          </ac:spMkLst>
        </pc:spChg>
        <pc:picChg chg="add del mod">
          <ac:chgData name="C C" userId="58c016da926720ee" providerId="LiveId" clId="{13D0603B-2F04-4991-8B59-3487B313B2ED}" dt="2021-04-21T13:53:00.666" v="2238" actId="478"/>
          <ac:picMkLst>
            <pc:docMk/>
            <pc:sldMk cId="301601336" sldId="268"/>
            <ac:picMk id="14" creationId="{26CFFFA5-E911-4726-8FC7-B9505EA56D65}"/>
          </ac:picMkLst>
        </pc:picChg>
        <pc:picChg chg="add del mod">
          <ac:chgData name="C C" userId="58c016da926720ee" providerId="LiveId" clId="{13D0603B-2F04-4991-8B59-3487B313B2ED}" dt="2021-04-21T14:29:22.841" v="2468"/>
          <ac:picMkLst>
            <pc:docMk/>
            <pc:sldMk cId="301601336" sldId="268"/>
            <ac:picMk id="21" creationId="{18AEEC91-A3AF-4AA3-BA9A-030D1C1B60CD}"/>
          </ac:picMkLst>
        </pc:picChg>
        <pc:picChg chg="add del">
          <ac:chgData name="C C" userId="58c016da926720ee" providerId="LiveId" clId="{13D0603B-2F04-4991-8B59-3487B313B2ED}" dt="2021-04-21T13:52:37.174" v="2229" actId="21"/>
          <ac:picMkLst>
            <pc:docMk/>
            <pc:sldMk cId="301601336" sldId="268"/>
            <ac:picMk id="4098" creationId="{F30CB411-60B7-4144-9220-53500FCDE783}"/>
          </ac:picMkLst>
        </pc:picChg>
        <pc:picChg chg="add del mod">
          <ac:chgData name="C C" userId="58c016da926720ee" providerId="LiveId" clId="{13D0603B-2F04-4991-8B59-3487B313B2ED}" dt="2021-04-21T13:54:11.245" v="2245"/>
          <ac:picMkLst>
            <pc:docMk/>
            <pc:sldMk cId="301601336" sldId="268"/>
            <ac:picMk id="4100" creationId="{F966A254-95AE-44F6-8F08-3FE18B9246AE}"/>
          </ac:picMkLst>
        </pc:picChg>
        <pc:picChg chg="add del">
          <ac:chgData name="C C" userId="58c016da926720ee" providerId="LiveId" clId="{13D0603B-2F04-4991-8B59-3487B313B2ED}" dt="2021-04-21T13:57:21.066" v="2251"/>
          <ac:picMkLst>
            <pc:docMk/>
            <pc:sldMk cId="301601336" sldId="268"/>
            <ac:picMk id="4102" creationId="{0F1FFAC0-B24A-4EB6-B6FC-1A6299D0F3EB}"/>
          </ac:picMkLst>
        </pc:picChg>
        <pc:picChg chg="add del mod">
          <ac:chgData name="C C" userId="58c016da926720ee" providerId="LiveId" clId="{13D0603B-2F04-4991-8B59-3487B313B2ED}" dt="2021-04-21T14:29:29.254" v="2470" actId="478"/>
          <ac:picMkLst>
            <pc:docMk/>
            <pc:sldMk cId="301601336" sldId="268"/>
            <ac:picMk id="4104" creationId="{5A1A2E55-C680-47EE-9645-59A8A03AB410}"/>
          </ac:picMkLst>
        </pc:picChg>
        <pc:picChg chg="add del mod">
          <ac:chgData name="C C" userId="58c016da926720ee" providerId="LiveId" clId="{13D0603B-2F04-4991-8B59-3487B313B2ED}" dt="2021-04-21T14:32:30.364" v="2472" actId="478"/>
          <ac:picMkLst>
            <pc:docMk/>
            <pc:sldMk cId="301601336" sldId="268"/>
            <ac:picMk id="4106" creationId="{271FF3EB-0938-408E-AB19-A35E615E20C0}"/>
          </ac:picMkLst>
        </pc:picChg>
        <pc:picChg chg="add mod">
          <ac:chgData name="C C" userId="58c016da926720ee" providerId="LiveId" clId="{13D0603B-2F04-4991-8B59-3487B313B2ED}" dt="2021-04-21T14:33:38.508" v="2473"/>
          <ac:picMkLst>
            <pc:docMk/>
            <pc:sldMk cId="301601336" sldId="268"/>
            <ac:picMk id="4108" creationId="{38BA9B61-2C2B-4FB6-8FAC-013150C651D6}"/>
          </ac:picMkLst>
        </pc:picChg>
      </pc:sldChg>
      <pc:sldChg chg="addSp delSp modSp new mod ord">
        <pc:chgData name="C C" userId="58c016da926720ee" providerId="LiveId" clId="{13D0603B-2F04-4991-8B59-3487B313B2ED}" dt="2021-04-21T13:43:51.686" v="1932"/>
        <pc:sldMkLst>
          <pc:docMk/>
          <pc:sldMk cId="2923364697" sldId="269"/>
        </pc:sldMkLst>
        <pc:spChg chg="mod">
          <ac:chgData name="C C" userId="58c016da926720ee" providerId="LiveId" clId="{13D0603B-2F04-4991-8B59-3487B313B2ED}" dt="2021-04-21T12:59:42.436" v="600" actId="5793"/>
          <ac:spMkLst>
            <pc:docMk/>
            <pc:sldMk cId="2923364697" sldId="269"/>
            <ac:spMk id="2" creationId="{A3CA9F96-290E-4831-B089-51ED0EBD9C18}"/>
          </ac:spMkLst>
        </pc:spChg>
        <pc:spChg chg="del">
          <ac:chgData name="C C" userId="58c016da926720ee" providerId="LiveId" clId="{13D0603B-2F04-4991-8B59-3487B313B2ED}" dt="2021-04-21T13:22:59.624" v="1728" actId="478"/>
          <ac:spMkLst>
            <pc:docMk/>
            <pc:sldMk cId="2923364697" sldId="269"/>
            <ac:spMk id="3" creationId="{D1FDFBE3-1EA7-463D-A17B-4B25D1C5D54F}"/>
          </ac:spMkLst>
        </pc:spChg>
        <pc:spChg chg="del">
          <ac:chgData name="C C" userId="58c016da926720ee" providerId="LiveId" clId="{13D0603B-2F04-4991-8B59-3487B313B2ED}" dt="2021-04-21T13:21:54.180" v="1713"/>
          <ac:spMkLst>
            <pc:docMk/>
            <pc:sldMk cId="2923364697" sldId="269"/>
            <ac:spMk id="4" creationId="{F8467DA8-F1DD-4C61-BB76-8339A4F46600}"/>
          </ac:spMkLst>
        </pc:spChg>
        <pc:spChg chg="add del mod">
          <ac:chgData name="C C" userId="58c016da926720ee" providerId="LiveId" clId="{13D0603B-2F04-4991-8B59-3487B313B2ED}" dt="2021-04-21T13:22:15.050" v="1720"/>
          <ac:spMkLst>
            <pc:docMk/>
            <pc:sldMk cId="2923364697" sldId="269"/>
            <ac:spMk id="5" creationId="{E31683AC-C784-4F31-82CC-E81A0F1F8BCA}"/>
          </ac:spMkLst>
        </pc:spChg>
        <pc:spChg chg="add del mod">
          <ac:chgData name="C C" userId="58c016da926720ee" providerId="LiveId" clId="{13D0603B-2F04-4991-8B59-3487B313B2ED}" dt="2021-04-21T13:36:58.533" v="1785"/>
          <ac:spMkLst>
            <pc:docMk/>
            <pc:sldMk cId="2923364697" sldId="269"/>
            <ac:spMk id="6" creationId="{2B0E01F8-1415-4E82-BE95-AF1F026D54D7}"/>
          </ac:spMkLst>
        </pc:spChg>
        <pc:picChg chg="add del mod">
          <ac:chgData name="C C" userId="58c016da926720ee" providerId="LiveId" clId="{13D0603B-2F04-4991-8B59-3487B313B2ED}" dt="2021-04-21T13:35:44.865" v="1781" actId="478"/>
          <ac:picMkLst>
            <pc:docMk/>
            <pc:sldMk cId="2923364697" sldId="269"/>
            <ac:picMk id="8" creationId="{359756A3-8B5C-4F23-8C6F-C42D500F6531}"/>
          </ac:picMkLst>
        </pc:picChg>
        <pc:picChg chg="add mod">
          <ac:chgData name="C C" userId="58c016da926720ee" providerId="LiveId" clId="{13D0603B-2F04-4991-8B59-3487B313B2ED}" dt="2021-04-21T13:43:51.686" v="1932"/>
          <ac:picMkLst>
            <pc:docMk/>
            <pc:sldMk cId="2923364697" sldId="269"/>
            <ac:picMk id="12" creationId="{090F3D6C-ABB1-44BC-9C2E-D65DB51301C7}"/>
          </ac:picMkLst>
        </pc:picChg>
        <pc:picChg chg="add del mod">
          <ac:chgData name="C C" userId="58c016da926720ee" providerId="LiveId" clId="{13D0603B-2F04-4991-8B59-3487B313B2ED}" dt="2021-04-21T13:22:13.784" v="1719" actId="21"/>
          <ac:picMkLst>
            <pc:docMk/>
            <pc:sldMk cId="2923364697" sldId="269"/>
            <ac:picMk id="2050" creationId="{31E94CE9-9D47-4042-8E7E-31E6CDECAC42}"/>
          </ac:picMkLst>
        </pc:picChg>
        <pc:picChg chg="add del mod">
          <ac:chgData name="C C" userId="58c016da926720ee" providerId="LiveId" clId="{13D0603B-2F04-4991-8B59-3487B313B2ED}" dt="2021-04-21T13:22:12.467" v="1718" actId="478"/>
          <ac:picMkLst>
            <pc:docMk/>
            <pc:sldMk cId="2923364697" sldId="269"/>
            <ac:picMk id="2052" creationId="{7DFFC448-C6B0-46CB-AC15-58AB0A824D4E}"/>
          </ac:picMkLst>
        </pc:picChg>
        <pc:picChg chg="add mod">
          <ac:chgData name="C C" userId="58c016da926720ee" providerId="LiveId" clId="{13D0603B-2F04-4991-8B59-3487B313B2ED}" dt="2021-04-21T13:37:46.064" v="1792" actId="1076"/>
          <ac:picMkLst>
            <pc:docMk/>
            <pc:sldMk cId="2923364697" sldId="269"/>
            <ac:picMk id="2054" creationId="{1A28F2B2-0324-4A56-89BD-FFF661692D44}"/>
          </ac:picMkLst>
        </pc:picChg>
        <pc:picChg chg="add del mod">
          <ac:chgData name="C C" userId="58c016da926720ee" providerId="LiveId" clId="{13D0603B-2F04-4991-8B59-3487B313B2ED}" dt="2021-04-21T13:42:41.151" v="1802" actId="21"/>
          <ac:picMkLst>
            <pc:docMk/>
            <pc:sldMk cId="2923364697" sldId="269"/>
            <ac:picMk id="2056" creationId="{BD70F6F1-726E-468D-8118-17B6F2829514}"/>
          </ac:picMkLst>
        </pc:picChg>
      </pc:sldChg>
      <pc:sldChg chg="modSp new del mod">
        <pc:chgData name="C C" userId="58c016da926720ee" providerId="LiveId" clId="{13D0603B-2F04-4991-8B59-3487B313B2ED}" dt="2021-04-21T14:41:43.963" v="2798" actId="47"/>
        <pc:sldMkLst>
          <pc:docMk/>
          <pc:sldMk cId="1042048410" sldId="270"/>
        </pc:sldMkLst>
        <pc:spChg chg="mod">
          <ac:chgData name="C C" userId="58c016da926720ee" providerId="LiveId" clId="{13D0603B-2F04-4991-8B59-3487B313B2ED}" dt="2021-04-21T13:14:33.290" v="1066" actId="20577"/>
          <ac:spMkLst>
            <pc:docMk/>
            <pc:sldMk cId="1042048410" sldId="270"/>
            <ac:spMk id="2" creationId="{C3BB5BE3-C01D-4299-85EA-EA20B482629A}"/>
          </ac:spMkLst>
        </pc:spChg>
        <pc:spChg chg="mod">
          <ac:chgData name="C C" userId="58c016da926720ee" providerId="LiveId" clId="{13D0603B-2F04-4991-8B59-3487B313B2ED}" dt="2021-04-21T13:16:04.360" v="1098" actId="20577"/>
          <ac:spMkLst>
            <pc:docMk/>
            <pc:sldMk cId="1042048410" sldId="270"/>
            <ac:spMk id="3" creationId="{8A0D8BE3-9476-42CE-B0E1-F73541D99E44}"/>
          </ac:spMkLst>
        </pc:spChg>
      </pc:sldChg>
      <pc:sldChg chg="addSp delSp modSp new mod modClrScheme chgLayout">
        <pc:chgData name="C C" userId="58c016da926720ee" providerId="LiveId" clId="{13D0603B-2F04-4991-8B59-3487B313B2ED}" dt="2021-04-21T17:40:38.691" v="4289" actId="20577"/>
        <pc:sldMkLst>
          <pc:docMk/>
          <pc:sldMk cId="1925417711" sldId="271"/>
        </pc:sldMkLst>
        <pc:spChg chg="mod ord">
          <ac:chgData name="C C" userId="58c016da926720ee" providerId="LiveId" clId="{13D0603B-2F04-4991-8B59-3487B313B2ED}" dt="2021-04-21T13:18:59.993" v="1493" actId="20577"/>
          <ac:spMkLst>
            <pc:docMk/>
            <pc:sldMk cId="1925417711" sldId="271"/>
            <ac:spMk id="2" creationId="{96213FEC-5FC0-4EFC-B585-939DF5002A09}"/>
          </ac:spMkLst>
        </pc:spChg>
        <pc:spChg chg="del mod ord">
          <ac:chgData name="C C" userId="58c016da926720ee" providerId="LiveId" clId="{13D0603B-2F04-4991-8B59-3487B313B2ED}" dt="2021-04-21T13:16:36.777" v="1123" actId="700"/>
          <ac:spMkLst>
            <pc:docMk/>
            <pc:sldMk cId="1925417711" sldId="271"/>
            <ac:spMk id="3" creationId="{1B5E0EBA-CD27-41FC-AF5C-2D9177C8A6ED}"/>
          </ac:spMkLst>
        </pc:spChg>
        <pc:spChg chg="del">
          <ac:chgData name="C C" userId="58c016da926720ee" providerId="LiveId" clId="{13D0603B-2F04-4991-8B59-3487B313B2ED}" dt="2021-04-21T13:16:36.777" v="1123" actId="700"/>
          <ac:spMkLst>
            <pc:docMk/>
            <pc:sldMk cId="1925417711" sldId="271"/>
            <ac:spMk id="4" creationId="{298190BB-8B2D-4BED-9D30-EC4CBC5A4D7C}"/>
          </ac:spMkLst>
        </pc:spChg>
        <pc:spChg chg="add mod ord">
          <ac:chgData name="C C" userId="58c016da926720ee" providerId="LiveId" clId="{13D0603B-2F04-4991-8B59-3487B313B2ED}" dt="2021-04-21T17:40:38.691" v="4289" actId="20577"/>
          <ac:spMkLst>
            <pc:docMk/>
            <pc:sldMk cId="1925417711" sldId="271"/>
            <ac:spMk id="5" creationId="{6CBB0211-DC86-41B3-BBAD-A10AAA8C45EC}"/>
          </ac:spMkLst>
        </pc:spChg>
      </pc:sldChg>
      <pc:sldChg chg="addSp delSp modSp add mod">
        <pc:chgData name="C C" userId="58c016da926720ee" providerId="LiveId" clId="{13D0603B-2F04-4991-8B59-3487B313B2ED}" dt="2021-04-21T14:34:54.802" v="2498" actId="20577"/>
        <pc:sldMkLst>
          <pc:docMk/>
          <pc:sldMk cId="2929093726" sldId="272"/>
        </pc:sldMkLst>
        <pc:spChg chg="mod">
          <ac:chgData name="C C" userId="58c016da926720ee" providerId="LiveId" clId="{13D0603B-2F04-4991-8B59-3487B313B2ED}" dt="2021-04-21T14:34:54.802" v="2498" actId="20577"/>
          <ac:spMkLst>
            <pc:docMk/>
            <pc:sldMk cId="2929093726" sldId="272"/>
            <ac:spMk id="2" creationId="{A3CA9F96-290E-4831-B089-51ED0EBD9C18}"/>
          </ac:spMkLst>
        </pc:spChg>
        <pc:picChg chg="add del mod">
          <ac:chgData name="C C" userId="58c016da926720ee" providerId="LiveId" clId="{13D0603B-2F04-4991-8B59-3487B313B2ED}" dt="2021-04-21T13:35:22.555" v="1775" actId="478"/>
          <ac:picMkLst>
            <pc:docMk/>
            <pc:sldMk cId="2929093726" sldId="272"/>
            <ac:picMk id="4" creationId="{568A762C-FE39-41C6-9EF8-FF62E1150192}"/>
          </ac:picMkLst>
        </pc:picChg>
        <pc:picChg chg="add mod">
          <ac:chgData name="C C" userId="58c016da926720ee" providerId="LiveId" clId="{13D0603B-2F04-4991-8B59-3487B313B2ED}" dt="2021-04-21T13:35:39.243" v="1780" actId="1076"/>
          <ac:picMkLst>
            <pc:docMk/>
            <pc:sldMk cId="2929093726" sldId="272"/>
            <ac:picMk id="6" creationId="{4E02281F-E862-46AB-8ECF-B8A0AC51A2EE}"/>
          </ac:picMkLst>
        </pc:picChg>
        <pc:picChg chg="mod">
          <ac:chgData name="C C" userId="58c016da926720ee" providerId="LiveId" clId="{13D0603B-2F04-4991-8B59-3487B313B2ED}" dt="2021-04-21T13:32:58.659" v="1762" actId="1076"/>
          <ac:picMkLst>
            <pc:docMk/>
            <pc:sldMk cId="2929093726" sldId="272"/>
            <ac:picMk id="8" creationId="{359756A3-8B5C-4F23-8C6F-C42D500F6531}"/>
          </ac:picMkLst>
        </pc:picChg>
        <pc:picChg chg="add del mod">
          <ac:chgData name="C C" userId="58c016da926720ee" providerId="LiveId" clId="{13D0603B-2F04-4991-8B59-3487B313B2ED}" dt="2021-04-21T13:30:03.105" v="1749" actId="478"/>
          <ac:picMkLst>
            <pc:docMk/>
            <pc:sldMk cId="2929093726" sldId="272"/>
            <ac:picMk id="3074" creationId="{23AAB022-A473-4EF7-84A5-CB9EE1DC912A}"/>
          </ac:picMkLst>
        </pc:picChg>
        <pc:picChg chg="add mod">
          <ac:chgData name="C C" userId="58c016da926720ee" providerId="LiveId" clId="{13D0603B-2F04-4991-8B59-3487B313B2ED}" dt="2021-04-21T13:30:32.370" v="1760" actId="1076"/>
          <ac:picMkLst>
            <pc:docMk/>
            <pc:sldMk cId="2929093726" sldId="272"/>
            <ac:picMk id="3076" creationId="{1BBB04ED-7449-4143-98E4-BAF52B1F9064}"/>
          </ac:picMkLst>
        </pc:picChg>
        <pc:picChg chg="add del mod">
          <ac:chgData name="C C" userId="58c016da926720ee" providerId="LiveId" clId="{13D0603B-2F04-4991-8B59-3487B313B2ED}" dt="2021-04-21T13:34:02.102" v="1771" actId="478"/>
          <ac:picMkLst>
            <pc:docMk/>
            <pc:sldMk cId="2929093726" sldId="272"/>
            <ac:picMk id="3078" creationId="{AE8E22C4-1B7A-43EA-BC5B-A04459DCC57C}"/>
          </ac:picMkLst>
        </pc:picChg>
        <pc:picChg chg="add del">
          <ac:chgData name="C C" userId="58c016da926720ee" providerId="LiveId" clId="{13D0603B-2F04-4991-8B59-3487B313B2ED}" dt="2021-04-21T13:35:26.325" v="1777"/>
          <ac:picMkLst>
            <pc:docMk/>
            <pc:sldMk cId="2929093726" sldId="272"/>
            <ac:picMk id="3080" creationId="{2BE5495F-FCBA-4525-B413-2108C31B8C70}"/>
          </ac:picMkLst>
        </pc:picChg>
      </pc:sldChg>
      <pc:sldChg chg="addSp delSp modSp add mod modClrScheme chgLayout">
        <pc:chgData name="C C" userId="58c016da926720ee" providerId="LiveId" clId="{13D0603B-2F04-4991-8B59-3487B313B2ED}" dt="2021-04-21T17:38:56.864" v="4233" actId="313"/>
        <pc:sldMkLst>
          <pc:docMk/>
          <pc:sldMk cId="4174762960" sldId="273"/>
        </pc:sldMkLst>
        <pc:spChg chg="mod ord">
          <ac:chgData name="C C" userId="58c016da926720ee" providerId="LiveId" clId="{13D0603B-2F04-4991-8B59-3487B313B2ED}" dt="2021-04-21T13:45:10.527" v="2225" actId="700"/>
          <ac:spMkLst>
            <pc:docMk/>
            <pc:sldMk cId="4174762960" sldId="273"/>
            <ac:spMk id="2" creationId="{A3CA9F96-290E-4831-B089-51ED0EBD9C18}"/>
          </ac:spMkLst>
        </pc:spChg>
        <pc:spChg chg="add mod ord">
          <ac:chgData name="C C" userId="58c016da926720ee" providerId="LiveId" clId="{13D0603B-2F04-4991-8B59-3487B313B2ED}" dt="2021-04-21T17:38:56.864" v="4233" actId="313"/>
          <ac:spMkLst>
            <pc:docMk/>
            <pc:sldMk cId="4174762960" sldId="273"/>
            <ac:spMk id="3" creationId="{047C37C2-7D63-467F-8579-A64E4187C907}"/>
          </ac:spMkLst>
        </pc:spChg>
        <pc:spChg chg="add del mod">
          <ac:chgData name="C C" userId="58c016da926720ee" providerId="LiveId" clId="{13D0603B-2F04-4991-8B59-3487B313B2ED}" dt="2021-04-21T13:45:10.527" v="2225" actId="700"/>
          <ac:spMkLst>
            <pc:docMk/>
            <pc:sldMk cId="4174762960" sldId="273"/>
            <ac:spMk id="4" creationId="{0E76BB22-1166-4FA8-AA10-29E804459324}"/>
          </ac:spMkLst>
        </pc:spChg>
        <pc:picChg chg="add del mod">
          <ac:chgData name="C C" userId="58c016da926720ee" providerId="LiveId" clId="{13D0603B-2F04-4991-8B59-3487B313B2ED}" dt="2021-04-21T13:42:33.730" v="1801" actId="478"/>
          <ac:picMkLst>
            <pc:docMk/>
            <pc:sldMk cId="4174762960" sldId="273"/>
            <ac:picMk id="7" creationId="{B8A65DDB-F100-478F-822D-BFDE3CA769C5}"/>
          </ac:picMkLst>
        </pc:picChg>
        <pc:picChg chg="add del mod">
          <ac:chgData name="C C" userId="58c016da926720ee" providerId="LiveId" clId="{13D0603B-2F04-4991-8B59-3487B313B2ED}" dt="2021-04-21T13:43:50.280" v="1931" actId="21"/>
          <ac:picMkLst>
            <pc:docMk/>
            <pc:sldMk cId="4174762960" sldId="273"/>
            <ac:picMk id="8" creationId="{9C1E5B07-ED99-4353-BD2F-F9C26C312F67}"/>
          </ac:picMkLst>
        </pc:picChg>
        <pc:picChg chg="del mod ord">
          <ac:chgData name="C C" userId="58c016da926720ee" providerId="LiveId" clId="{13D0603B-2F04-4991-8B59-3487B313B2ED}" dt="2021-04-21T13:37:57.326" v="1797" actId="21"/>
          <ac:picMkLst>
            <pc:docMk/>
            <pc:sldMk cId="4174762960" sldId="273"/>
            <ac:picMk id="2054" creationId="{1A28F2B2-0324-4A56-89BD-FFF661692D44}"/>
          </ac:picMkLst>
        </pc:picChg>
        <pc:picChg chg="del">
          <ac:chgData name="C C" userId="58c016da926720ee" providerId="LiveId" clId="{13D0603B-2F04-4991-8B59-3487B313B2ED}" dt="2021-04-21T13:37:51.473" v="1794" actId="478"/>
          <ac:picMkLst>
            <pc:docMk/>
            <pc:sldMk cId="4174762960" sldId="273"/>
            <ac:picMk id="2056" creationId="{BD70F6F1-726E-468D-8118-17B6F2829514}"/>
          </ac:picMkLst>
        </pc:picChg>
      </pc:sldChg>
      <pc:sldChg chg="new del">
        <pc:chgData name="C C" userId="58c016da926720ee" providerId="LiveId" clId="{13D0603B-2F04-4991-8B59-3487B313B2ED}" dt="2021-04-21T14:41:01.260" v="2795" actId="47"/>
        <pc:sldMkLst>
          <pc:docMk/>
          <pc:sldMk cId="61179803" sldId="274"/>
        </pc:sldMkLst>
      </pc:sldChg>
      <pc:sldChg chg="new del">
        <pc:chgData name="C C" userId="58c016da926720ee" providerId="LiveId" clId="{13D0603B-2F04-4991-8B59-3487B313B2ED}" dt="2021-04-21T13:52:58.904" v="2237" actId="47"/>
        <pc:sldMkLst>
          <pc:docMk/>
          <pc:sldMk cId="506125301" sldId="275"/>
        </pc:sldMkLst>
      </pc:sldChg>
      <pc:sldChg chg="addSp delSp modSp add mod ord">
        <pc:chgData name="C C" userId="58c016da926720ee" providerId="LiveId" clId="{13D0603B-2F04-4991-8B59-3487B313B2ED}" dt="2021-04-21T14:40:45.758" v="2794"/>
        <pc:sldMkLst>
          <pc:docMk/>
          <pc:sldMk cId="664356640" sldId="276"/>
        </pc:sldMkLst>
        <pc:spChg chg="del">
          <ac:chgData name="C C" userId="58c016da926720ee" providerId="LiveId" clId="{13D0603B-2F04-4991-8B59-3487B313B2ED}" dt="2021-04-21T13:57:28.256" v="2254" actId="478"/>
          <ac:spMkLst>
            <pc:docMk/>
            <pc:sldMk cId="664356640" sldId="276"/>
            <ac:spMk id="13" creationId="{21D13C9E-98AA-4458-AA85-920F1A8C5019}"/>
          </ac:spMkLst>
        </pc:spChg>
        <pc:picChg chg="mod">
          <ac:chgData name="C C" userId="58c016da926720ee" providerId="LiveId" clId="{13D0603B-2F04-4991-8B59-3487B313B2ED}" dt="2021-04-21T13:57:37.557" v="2259" actId="1076"/>
          <ac:picMkLst>
            <pc:docMk/>
            <pc:sldMk cId="664356640" sldId="276"/>
            <ac:picMk id="14" creationId="{26CFFFA5-E911-4726-8FC7-B9505EA56D65}"/>
          </ac:picMkLst>
        </pc:picChg>
        <pc:picChg chg="add del mod">
          <ac:chgData name="C C" userId="58c016da926720ee" providerId="LiveId" clId="{13D0603B-2F04-4991-8B59-3487B313B2ED}" dt="2021-04-21T14:28:42.322" v="2466" actId="21"/>
          <ac:picMkLst>
            <pc:docMk/>
            <pc:sldMk cId="664356640" sldId="276"/>
            <ac:picMk id="6146" creationId="{64A1F435-26AA-43D4-B7D6-FF8C59ADAD78}"/>
          </ac:picMkLst>
        </pc:picChg>
      </pc:sldChg>
      <pc:sldChg chg="new del">
        <pc:chgData name="C C" userId="58c016da926720ee" providerId="LiveId" clId="{13D0603B-2F04-4991-8B59-3487B313B2ED}" dt="2021-04-21T14:41:35.359" v="2797" actId="47"/>
        <pc:sldMkLst>
          <pc:docMk/>
          <pc:sldMk cId="1007769023" sldId="277"/>
        </pc:sldMkLst>
      </pc:sldChg>
      <pc:sldChg chg="addSp delSp modSp new del mod modClrScheme chgLayout">
        <pc:chgData name="C C" userId="58c016da926720ee" providerId="LiveId" clId="{13D0603B-2F04-4991-8B59-3487B313B2ED}" dt="2021-04-21T14:45:17.006" v="2930" actId="47"/>
        <pc:sldMkLst>
          <pc:docMk/>
          <pc:sldMk cId="2225388749" sldId="277"/>
        </pc:sldMkLst>
        <pc:spChg chg="del mod ord">
          <ac:chgData name="C C" userId="58c016da926720ee" providerId="LiveId" clId="{13D0603B-2F04-4991-8B59-3487B313B2ED}" dt="2021-04-21T14:44:20.956" v="2800" actId="700"/>
          <ac:spMkLst>
            <pc:docMk/>
            <pc:sldMk cId="2225388749" sldId="277"/>
            <ac:spMk id="2" creationId="{9356DCBC-40AF-4911-AE85-56FF130B0668}"/>
          </ac:spMkLst>
        </pc:spChg>
        <pc:spChg chg="del mod ord">
          <ac:chgData name="C C" userId="58c016da926720ee" providerId="LiveId" clId="{13D0603B-2F04-4991-8B59-3487B313B2ED}" dt="2021-04-21T14:44:20.956" v="2800" actId="700"/>
          <ac:spMkLst>
            <pc:docMk/>
            <pc:sldMk cId="2225388749" sldId="277"/>
            <ac:spMk id="3" creationId="{49A13567-5466-4F4C-A468-80CDCD46B885}"/>
          </ac:spMkLst>
        </pc:spChg>
        <pc:spChg chg="add mod ord">
          <ac:chgData name="C C" userId="58c016da926720ee" providerId="LiveId" clId="{13D0603B-2F04-4991-8B59-3487B313B2ED}" dt="2021-04-21T14:44:37.116" v="2828" actId="20577"/>
          <ac:spMkLst>
            <pc:docMk/>
            <pc:sldMk cId="2225388749" sldId="277"/>
            <ac:spMk id="4" creationId="{B4043DE7-FE48-4737-A4DD-61035A68DF26}"/>
          </ac:spMkLst>
        </pc:spChg>
        <pc:spChg chg="add mod ord">
          <ac:chgData name="C C" userId="58c016da926720ee" providerId="LiveId" clId="{13D0603B-2F04-4991-8B59-3487B313B2ED}" dt="2021-04-21T14:44:20.956" v="2800" actId="700"/>
          <ac:spMkLst>
            <pc:docMk/>
            <pc:sldMk cId="2225388749" sldId="277"/>
            <ac:spMk id="5" creationId="{2DBDA646-4989-46D7-B891-2D06DF034890}"/>
          </ac:spMkLst>
        </pc:spChg>
      </pc:sldChg>
      <pc:sldChg chg="addSp delSp modSp new mod modClrScheme chgLayout">
        <pc:chgData name="C C" userId="58c016da926720ee" providerId="LiveId" clId="{13D0603B-2F04-4991-8B59-3487B313B2ED}" dt="2021-04-21T17:39:39.796" v="4258" actId="20577"/>
        <pc:sldMkLst>
          <pc:docMk/>
          <pc:sldMk cId="1713905307" sldId="278"/>
        </pc:sldMkLst>
        <pc:spChg chg="mod ord">
          <ac:chgData name="C C" userId="58c016da926720ee" providerId="LiveId" clId="{13D0603B-2F04-4991-8B59-3487B313B2ED}" dt="2021-04-21T17:09:26.555" v="3184" actId="313"/>
          <ac:spMkLst>
            <pc:docMk/>
            <pc:sldMk cId="1713905307" sldId="278"/>
            <ac:spMk id="2" creationId="{9C494CFC-98A7-4F31-B034-291459C7FFEA}"/>
          </ac:spMkLst>
        </pc:spChg>
        <pc:spChg chg="del mod ord">
          <ac:chgData name="C C" userId="58c016da926720ee" providerId="LiveId" clId="{13D0603B-2F04-4991-8B59-3487B313B2ED}" dt="2021-04-21T17:07:55.764" v="3011" actId="700"/>
          <ac:spMkLst>
            <pc:docMk/>
            <pc:sldMk cId="1713905307" sldId="278"/>
            <ac:spMk id="3" creationId="{8BFA84A0-E41D-4806-BD9B-DFCBA90229CC}"/>
          </ac:spMkLst>
        </pc:spChg>
        <pc:spChg chg="add mod ord">
          <ac:chgData name="C C" userId="58c016da926720ee" providerId="LiveId" clId="{13D0603B-2F04-4991-8B59-3487B313B2ED}" dt="2021-04-21T17:39:39.796" v="4258" actId="20577"/>
          <ac:spMkLst>
            <pc:docMk/>
            <pc:sldMk cId="1713905307" sldId="278"/>
            <ac:spMk id="4" creationId="{CAC6EFA5-2C3C-41FC-B886-3EE23671C81D}"/>
          </ac:spMkLst>
        </pc:spChg>
        <pc:spChg chg="add del mod ord">
          <ac:chgData name="C C" userId="58c016da926720ee" providerId="LiveId" clId="{13D0603B-2F04-4991-8B59-3487B313B2ED}" dt="2021-04-21T17:07:56.757" v="3012"/>
          <ac:spMkLst>
            <pc:docMk/>
            <pc:sldMk cId="1713905307" sldId="278"/>
            <ac:spMk id="5" creationId="{7FD2BB76-23B4-4905-B8F5-F3A7AD6BBDEF}"/>
          </ac:spMkLst>
        </pc:spChg>
        <pc:picChg chg="add mod">
          <ac:chgData name="C C" userId="58c016da926720ee" providerId="LiveId" clId="{13D0603B-2F04-4991-8B59-3487B313B2ED}" dt="2021-04-21T17:11:00.360" v="3186" actId="1076"/>
          <ac:picMkLst>
            <pc:docMk/>
            <pc:sldMk cId="1713905307" sldId="278"/>
            <ac:picMk id="1026" creationId="{A3EE224F-74F1-478F-9E71-FEC781D4C305}"/>
          </ac:picMkLst>
        </pc:picChg>
      </pc:sldChg>
      <pc:sldChg chg="addSp delSp modSp new del mod">
        <pc:chgData name="C C" userId="58c016da926720ee" providerId="LiveId" clId="{13D0603B-2F04-4991-8B59-3487B313B2ED}" dt="2021-04-21T17:34:46.681" v="3781" actId="47"/>
        <pc:sldMkLst>
          <pc:docMk/>
          <pc:sldMk cId="3489265492" sldId="279"/>
        </pc:sldMkLst>
        <pc:spChg chg="mod">
          <ac:chgData name="C C" userId="58c016da926720ee" providerId="LiveId" clId="{13D0603B-2F04-4991-8B59-3487B313B2ED}" dt="2021-04-21T17:20:43.928" v="3345" actId="20577"/>
          <ac:spMkLst>
            <pc:docMk/>
            <pc:sldMk cId="3489265492" sldId="279"/>
            <ac:spMk id="2" creationId="{65C01123-A01E-4ADE-BC7A-80A0F886CD13}"/>
          </ac:spMkLst>
        </pc:spChg>
        <pc:spChg chg="del mod">
          <ac:chgData name="C C" userId="58c016da926720ee" providerId="LiveId" clId="{13D0603B-2F04-4991-8B59-3487B313B2ED}" dt="2021-04-21T14:47:32.098" v="3003" actId="478"/>
          <ac:spMkLst>
            <pc:docMk/>
            <pc:sldMk cId="3489265492" sldId="279"/>
            <ac:spMk id="3" creationId="{0BC39B5C-DCD7-454C-8A00-D4A3172767B4}"/>
          </ac:spMkLst>
        </pc:spChg>
        <pc:picChg chg="add del mod">
          <ac:chgData name="C C" userId="58c016da926720ee" providerId="LiveId" clId="{13D0603B-2F04-4991-8B59-3487B313B2ED}" dt="2021-04-21T17:34:44.060" v="3779" actId="21"/>
          <ac:picMkLst>
            <pc:docMk/>
            <pc:sldMk cId="3489265492" sldId="279"/>
            <ac:picMk id="4" creationId="{3ACE17AB-B394-4BE4-98D6-DE43E5536EE3}"/>
          </ac:picMkLst>
        </pc:picChg>
        <pc:picChg chg="add del mod">
          <ac:chgData name="C C" userId="58c016da926720ee" providerId="LiveId" clId="{13D0603B-2F04-4991-8B59-3487B313B2ED}" dt="2021-04-21T17:27:23.606" v="3384" actId="21"/>
          <ac:picMkLst>
            <pc:docMk/>
            <pc:sldMk cId="3489265492" sldId="279"/>
            <ac:picMk id="7170" creationId="{AFE6C1AF-DD74-4DD1-88C0-816D0E398A28}"/>
          </ac:picMkLst>
        </pc:picChg>
      </pc:sldChg>
      <pc:sldChg chg="addSp delSp modSp new mod ord modClrScheme chgLayout">
        <pc:chgData name="C C" userId="58c016da926720ee" providerId="LiveId" clId="{13D0603B-2F04-4991-8B59-3487B313B2ED}" dt="2021-04-21T17:39:50.549" v="4261"/>
        <pc:sldMkLst>
          <pc:docMk/>
          <pc:sldMk cId="1618184174" sldId="280"/>
        </pc:sldMkLst>
        <pc:spChg chg="mod ord">
          <ac:chgData name="C C" userId="58c016da926720ee" providerId="LiveId" clId="{13D0603B-2F04-4991-8B59-3487B313B2ED}" dt="2021-04-21T17:28:18.452" v="3480" actId="20577"/>
          <ac:spMkLst>
            <pc:docMk/>
            <pc:sldMk cId="1618184174" sldId="280"/>
            <ac:spMk id="2" creationId="{A8EC6E83-53E1-4964-AA98-49F3856117A3}"/>
          </ac:spMkLst>
        </pc:spChg>
        <pc:spChg chg="del mod ord">
          <ac:chgData name="C C" userId="58c016da926720ee" providerId="LiveId" clId="{13D0603B-2F04-4991-8B59-3487B313B2ED}" dt="2021-04-21T17:20:52.677" v="3349" actId="700"/>
          <ac:spMkLst>
            <pc:docMk/>
            <pc:sldMk cId="1618184174" sldId="280"/>
            <ac:spMk id="3" creationId="{F91CF5FF-AE35-4FD7-9729-DC2FBD2F0B51}"/>
          </ac:spMkLst>
        </pc:spChg>
        <pc:spChg chg="add mod ord">
          <ac:chgData name="C C" userId="58c016da926720ee" providerId="LiveId" clId="{13D0603B-2F04-4991-8B59-3487B313B2ED}" dt="2021-04-21T17:39:50.549" v="4261"/>
          <ac:spMkLst>
            <pc:docMk/>
            <pc:sldMk cId="1618184174" sldId="280"/>
            <ac:spMk id="4" creationId="{97134A8E-38AE-43A2-85F9-A82D237FCEC1}"/>
          </ac:spMkLst>
        </pc:spChg>
        <pc:spChg chg="add del mod ord">
          <ac:chgData name="C C" userId="58c016da926720ee" providerId="LiveId" clId="{13D0603B-2F04-4991-8B59-3487B313B2ED}" dt="2021-04-21T17:27:25.719" v="3385"/>
          <ac:spMkLst>
            <pc:docMk/>
            <pc:sldMk cId="1618184174" sldId="280"/>
            <ac:spMk id="5" creationId="{E37C0490-F0A8-4D9D-A4AD-1A67922A2E32}"/>
          </ac:spMkLst>
        </pc:spChg>
        <pc:spChg chg="add del mod">
          <ac:chgData name="C C" userId="58c016da926720ee" providerId="LiveId" clId="{13D0603B-2F04-4991-8B59-3487B313B2ED}" dt="2021-04-21T17:34:45.338" v="3780"/>
          <ac:spMkLst>
            <pc:docMk/>
            <pc:sldMk cId="1618184174" sldId="280"/>
            <ac:spMk id="7" creationId="{1A8AE616-44C0-47F9-AA09-DB4455B003AE}"/>
          </ac:spMkLst>
        </pc:spChg>
        <pc:picChg chg="add del mod">
          <ac:chgData name="C C" userId="58c016da926720ee" providerId="LiveId" clId="{13D0603B-2F04-4991-8B59-3487B313B2ED}" dt="2021-04-21T17:28:57.845" v="3565" actId="21"/>
          <ac:picMkLst>
            <pc:docMk/>
            <pc:sldMk cId="1618184174" sldId="280"/>
            <ac:picMk id="6" creationId="{1947EF7F-721C-4DEE-B116-B5627245E4FC}"/>
          </ac:picMkLst>
        </pc:picChg>
        <pc:picChg chg="add mod">
          <ac:chgData name="C C" userId="58c016da926720ee" providerId="LiveId" clId="{13D0603B-2F04-4991-8B59-3487B313B2ED}" dt="2021-04-21T17:34:45.338" v="3780"/>
          <ac:picMkLst>
            <pc:docMk/>
            <pc:sldMk cId="1618184174" sldId="280"/>
            <ac:picMk id="8" creationId="{CB5B1F17-19C0-4118-9B70-3D3D351B8734}"/>
          </ac:picMkLst>
        </pc:picChg>
      </pc:sldChg>
      <pc:sldChg chg="addSp delSp modSp new mod modClrScheme chgLayout">
        <pc:chgData name="C C" userId="58c016da926720ee" providerId="LiveId" clId="{13D0603B-2F04-4991-8B59-3487B313B2ED}" dt="2021-04-21T17:40:25.296" v="4271" actId="114"/>
        <pc:sldMkLst>
          <pc:docMk/>
          <pc:sldMk cId="2715604998" sldId="281"/>
        </pc:sldMkLst>
        <pc:spChg chg="mod ord">
          <ac:chgData name="C C" userId="58c016da926720ee" providerId="LiveId" clId="{13D0603B-2F04-4991-8B59-3487B313B2ED}" dt="2021-04-21T17:35:35.584" v="3899" actId="700"/>
          <ac:spMkLst>
            <pc:docMk/>
            <pc:sldMk cId="2715604998" sldId="281"/>
            <ac:spMk id="2" creationId="{308363B5-02D7-41F0-8AC1-A5C2B08FDBC8}"/>
          </ac:spMkLst>
        </pc:spChg>
        <pc:spChg chg="del mod ord">
          <ac:chgData name="C C" userId="58c016da926720ee" providerId="LiveId" clId="{13D0603B-2F04-4991-8B59-3487B313B2ED}" dt="2021-04-21T17:35:01.531" v="3782" actId="700"/>
          <ac:spMkLst>
            <pc:docMk/>
            <pc:sldMk cId="2715604998" sldId="281"/>
            <ac:spMk id="3" creationId="{3C505F3B-5CAA-4391-8798-78D84D99DC3C}"/>
          </ac:spMkLst>
        </pc:spChg>
        <pc:spChg chg="add mod ord">
          <ac:chgData name="C C" userId="58c016da926720ee" providerId="LiveId" clId="{13D0603B-2F04-4991-8B59-3487B313B2ED}" dt="2021-04-21T17:40:25.296" v="4271" actId="114"/>
          <ac:spMkLst>
            <pc:docMk/>
            <pc:sldMk cId="2715604998" sldId="281"/>
            <ac:spMk id="4" creationId="{531F7FDF-1D5A-4B1E-A5AB-0D91459F3053}"/>
          </ac:spMkLst>
        </pc:spChg>
        <pc:spChg chg="add del mod ord">
          <ac:chgData name="C C" userId="58c016da926720ee" providerId="LiveId" clId="{13D0603B-2F04-4991-8B59-3487B313B2ED}" dt="2021-04-21T17:35:35.584" v="3899" actId="700"/>
          <ac:spMkLst>
            <pc:docMk/>
            <pc:sldMk cId="2715604998" sldId="281"/>
            <ac:spMk id="5" creationId="{497FD107-28AD-44A0-8B28-CED47413B26B}"/>
          </ac:spMkLst>
        </pc:spChg>
      </pc:sldChg>
    </pc:docChg>
  </pc:docChgLst>
  <pc:docChgLst>
    <pc:chgData name="C C" userId="58c016da926720ee" providerId="LiveId" clId="{1185B196-24B3-4B40-9EDC-60612C66BA8B}"/>
    <pc:docChg chg="undo custSel addSld delSld modSld sldOrd">
      <pc:chgData name="C C" userId="58c016da926720ee" providerId="LiveId" clId="{1185B196-24B3-4B40-9EDC-60612C66BA8B}" dt="2021-04-29T10:16:32.317" v="888" actId="20577"/>
      <pc:docMkLst>
        <pc:docMk/>
      </pc:docMkLst>
      <pc:sldChg chg="modSp mod">
        <pc:chgData name="C C" userId="58c016da926720ee" providerId="LiveId" clId="{1185B196-24B3-4B40-9EDC-60612C66BA8B}" dt="2021-04-29T07:55:28.304" v="5"/>
        <pc:sldMkLst>
          <pc:docMk/>
          <pc:sldMk cId="548896134" sldId="256"/>
        </pc:sldMkLst>
        <pc:spChg chg="mod">
          <ac:chgData name="C C" userId="58c016da926720ee" providerId="LiveId" clId="{1185B196-24B3-4B40-9EDC-60612C66BA8B}" dt="2021-04-29T07:55:28.304" v="5"/>
          <ac:spMkLst>
            <pc:docMk/>
            <pc:sldMk cId="548896134" sldId="256"/>
            <ac:spMk id="2" creationId="{A3D8D65C-6706-474E-BED5-5675C19F9359}"/>
          </ac:spMkLst>
        </pc:spChg>
        <pc:spChg chg="mod">
          <ac:chgData name="C C" userId="58c016da926720ee" providerId="LiveId" clId="{1185B196-24B3-4B40-9EDC-60612C66BA8B}" dt="2021-04-29T07:55:14.671" v="2"/>
          <ac:spMkLst>
            <pc:docMk/>
            <pc:sldMk cId="548896134" sldId="256"/>
            <ac:spMk id="3" creationId="{AE1A54AC-3425-4E88-A69E-E11B972DE498}"/>
          </ac:spMkLst>
        </pc:spChg>
      </pc:sldChg>
      <pc:sldChg chg="modSp mod">
        <pc:chgData name="C C" userId="58c016da926720ee" providerId="LiveId" clId="{1185B196-24B3-4B40-9EDC-60612C66BA8B}" dt="2021-04-29T10:07:57.856" v="606" actId="5793"/>
        <pc:sldMkLst>
          <pc:docMk/>
          <pc:sldMk cId="3533300035" sldId="257"/>
        </pc:sldMkLst>
        <pc:spChg chg="mod">
          <ac:chgData name="C C" userId="58c016da926720ee" providerId="LiveId" clId="{1185B196-24B3-4B40-9EDC-60612C66BA8B}" dt="2021-04-29T10:07:57.856" v="606" actId="5793"/>
          <ac:spMkLst>
            <pc:docMk/>
            <pc:sldMk cId="3533300035" sldId="257"/>
            <ac:spMk id="5" creationId="{5B5A2214-0261-4489-8A63-55817E9128D8}"/>
          </ac:spMkLst>
        </pc:spChg>
      </pc:sldChg>
      <pc:sldChg chg="del">
        <pc:chgData name="C C" userId="58c016da926720ee" providerId="LiveId" clId="{1185B196-24B3-4B40-9EDC-60612C66BA8B}" dt="2021-04-29T07:57:11.292" v="198" actId="47"/>
        <pc:sldMkLst>
          <pc:docMk/>
          <pc:sldMk cId="2105669588" sldId="258"/>
        </pc:sldMkLst>
      </pc:sldChg>
      <pc:sldChg chg="modSp new mod">
        <pc:chgData name="C C" userId="58c016da926720ee" providerId="LiveId" clId="{1185B196-24B3-4B40-9EDC-60612C66BA8B}" dt="2021-04-29T10:09:41.760" v="616" actId="20577"/>
        <pc:sldMkLst>
          <pc:docMk/>
          <pc:sldMk cId="3532105795" sldId="258"/>
        </pc:sldMkLst>
        <pc:spChg chg="mod">
          <ac:chgData name="C C" userId="58c016da926720ee" providerId="LiveId" clId="{1185B196-24B3-4B40-9EDC-60612C66BA8B}" dt="2021-04-29T10:09:41.760" v="616" actId="20577"/>
          <ac:spMkLst>
            <pc:docMk/>
            <pc:sldMk cId="3532105795" sldId="258"/>
            <ac:spMk id="2" creationId="{FC6641E9-F9D8-4580-A30B-CB8AF45FFBAB}"/>
          </ac:spMkLst>
        </pc:spChg>
        <pc:spChg chg="mod">
          <ac:chgData name="C C" userId="58c016da926720ee" providerId="LiveId" clId="{1185B196-24B3-4B40-9EDC-60612C66BA8B}" dt="2021-04-29T10:09:35.172" v="613" actId="255"/>
          <ac:spMkLst>
            <pc:docMk/>
            <pc:sldMk cId="3532105795" sldId="258"/>
            <ac:spMk id="3" creationId="{D76DD829-F0AD-4F36-82D7-04791C2230DD}"/>
          </ac:spMkLst>
        </pc:spChg>
      </pc:sldChg>
      <pc:sldChg chg="modSp new mod">
        <pc:chgData name="C C" userId="58c016da926720ee" providerId="LiveId" clId="{1185B196-24B3-4B40-9EDC-60612C66BA8B}" dt="2021-04-29T10:12:21.921" v="671" actId="403"/>
        <pc:sldMkLst>
          <pc:docMk/>
          <pc:sldMk cId="680330163" sldId="259"/>
        </pc:sldMkLst>
        <pc:spChg chg="mod">
          <ac:chgData name="C C" userId="58c016da926720ee" providerId="LiveId" clId="{1185B196-24B3-4B40-9EDC-60612C66BA8B}" dt="2021-04-29T08:00:05.559" v="416" actId="20577"/>
          <ac:spMkLst>
            <pc:docMk/>
            <pc:sldMk cId="680330163" sldId="259"/>
            <ac:spMk id="2" creationId="{2E438FC9-93C1-4692-B329-99FECDE489C2}"/>
          </ac:spMkLst>
        </pc:spChg>
        <pc:spChg chg="mod">
          <ac:chgData name="C C" userId="58c016da926720ee" providerId="LiveId" clId="{1185B196-24B3-4B40-9EDC-60612C66BA8B}" dt="2021-04-29T10:12:21.921" v="671" actId="403"/>
          <ac:spMkLst>
            <pc:docMk/>
            <pc:sldMk cId="680330163" sldId="259"/>
            <ac:spMk id="3" creationId="{7BF9832B-134A-4F27-8027-19C00988D831}"/>
          </ac:spMkLst>
        </pc:spChg>
      </pc:sldChg>
      <pc:sldChg chg="del">
        <pc:chgData name="C C" userId="58c016da926720ee" providerId="LiveId" clId="{1185B196-24B3-4B40-9EDC-60612C66BA8B}" dt="2021-04-29T07:57:11.292" v="198" actId="47"/>
        <pc:sldMkLst>
          <pc:docMk/>
          <pc:sldMk cId="1241345577" sldId="259"/>
        </pc:sldMkLst>
      </pc:sldChg>
      <pc:sldChg chg="modSp new mod ord">
        <pc:chgData name="C C" userId="58c016da926720ee" providerId="LiveId" clId="{1185B196-24B3-4B40-9EDC-60612C66BA8B}" dt="2021-04-29T10:12:37.947" v="674" actId="20577"/>
        <pc:sldMkLst>
          <pc:docMk/>
          <pc:sldMk cId="1564115125" sldId="260"/>
        </pc:sldMkLst>
        <pc:spChg chg="mod">
          <ac:chgData name="C C" userId="58c016da926720ee" providerId="LiveId" clId="{1185B196-24B3-4B40-9EDC-60612C66BA8B}" dt="2021-04-29T07:58:28.986" v="233" actId="20577"/>
          <ac:spMkLst>
            <pc:docMk/>
            <pc:sldMk cId="1564115125" sldId="260"/>
            <ac:spMk id="2" creationId="{3CF32863-E355-48B3-927E-150A9941D92C}"/>
          </ac:spMkLst>
        </pc:spChg>
        <pc:spChg chg="mod">
          <ac:chgData name="C C" userId="58c016da926720ee" providerId="LiveId" clId="{1185B196-24B3-4B40-9EDC-60612C66BA8B}" dt="2021-04-29T10:12:37.947" v="674" actId="20577"/>
          <ac:spMkLst>
            <pc:docMk/>
            <pc:sldMk cId="1564115125" sldId="260"/>
            <ac:spMk id="3" creationId="{1E57CB99-5DD6-4466-82BB-46A6C6769467}"/>
          </ac:spMkLst>
        </pc:spChg>
      </pc:sldChg>
      <pc:sldChg chg="del">
        <pc:chgData name="C C" userId="58c016da926720ee" providerId="LiveId" clId="{1185B196-24B3-4B40-9EDC-60612C66BA8B}" dt="2021-04-29T07:57:11.292" v="198" actId="47"/>
        <pc:sldMkLst>
          <pc:docMk/>
          <pc:sldMk cId="2703242709" sldId="260"/>
        </pc:sldMkLst>
      </pc:sldChg>
      <pc:sldChg chg="del">
        <pc:chgData name="C C" userId="58c016da926720ee" providerId="LiveId" clId="{1185B196-24B3-4B40-9EDC-60612C66BA8B}" dt="2021-04-29T07:57:11.292" v="198" actId="47"/>
        <pc:sldMkLst>
          <pc:docMk/>
          <pc:sldMk cId="197912330" sldId="261"/>
        </pc:sldMkLst>
      </pc:sldChg>
      <pc:sldChg chg="modSp new mod ord addCm delCm">
        <pc:chgData name="C C" userId="58c016da926720ee" providerId="LiveId" clId="{1185B196-24B3-4B40-9EDC-60612C66BA8B}" dt="2021-04-29T10:12:29.793" v="672" actId="2711"/>
        <pc:sldMkLst>
          <pc:docMk/>
          <pc:sldMk cId="1139421832" sldId="261"/>
        </pc:sldMkLst>
        <pc:spChg chg="mod">
          <ac:chgData name="C C" userId="58c016da926720ee" providerId="LiveId" clId="{1185B196-24B3-4B40-9EDC-60612C66BA8B}" dt="2021-04-29T07:59:33.012" v="343" actId="6549"/>
          <ac:spMkLst>
            <pc:docMk/>
            <pc:sldMk cId="1139421832" sldId="261"/>
            <ac:spMk id="2" creationId="{55312284-263C-4CA5-9EB6-8DB40D51BEC9}"/>
          </ac:spMkLst>
        </pc:spChg>
        <pc:spChg chg="mod">
          <ac:chgData name="C C" userId="58c016da926720ee" providerId="LiveId" clId="{1185B196-24B3-4B40-9EDC-60612C66BA8B}" dt="2021-04-29T10:12:29.793" v="672" actId="2711"/>
          <ac:spMkLst>
            <pc:docMk/>
            <pc:sldMk cId="1139421832" sldId="261"/>
            <ac:spMk id="3" creationId="{CD961B00-87DC-4A96-A2B9-AA7F5B9534BE}"/>
          </ac:spMkLst>
        </pc:spChg>
      </pc:sldChg>
      <pc:sldChg chg="addSp modSp add mod">
        <pc:chgData name="C C" userId="58c016da926720ee" providerId="LiveId" clId="{1185B196-24B3-4B40-9EDC-60612C66BA8B}" dt="2021-04-29T10:05:39.590" v="534" actId="1076"/>
        <pc:sldMkLst>
          <pc:docMk/>
          <pc:sldMk cId="867247015" sldId="262"/>
        </pc:sldMkLst>
        <pc:spChg chg="mod">
          <ac:chgData name="C C" userId="58c016da926720ee" providerId="LiveId" clId="{1185B196-24B3-4B40-9EDC-60612C66BA8B}" dt="2021-04-29T10:05:25.610" v="530" actId="20577"/>
          <ac:spMkLst>
            <pc:docMk/>
            <pc:sldMk cId="867247015" sldId="262"/>
            <ac:spMk id="2" creationId="{3CF32863-E355-48B3-927E-150A9941D92C}"/>
          </ac:spMkLst>
        </pc:spChg>
        <pc:spChg chg="mod">
          <ac:chgData name="C C" userId="58c016da926720ee" providerId="LiveId" clId="{1185B196-24B3-4B40-9EDC-60612C66BA8B}" dt="2021-04-29T10:05:28.351" v="531" actId="6549"/>
          <ac:spMkLst>
            <pc:docMk/>
            <pc:sldMk cId="867247015" sldId="262"/>
            <ac:spMk id="3" creationId="{1E57CB99-5DD6-4466-82BB-46A6C6769467}"/>
          </ac:spMkLst>
        </pc:spChg>
        <pc:picChg chg="add mod">
          <ac:chgData name="C C" userId="58c016da926720ee" providerId="LiveId" clId="{1185B196-24B3-4B40-9EDC-60612C66BA8B}" dt="2021-04-29T10:05:39.590" v="534" actId="1076"/>
          <ac:picMkLst>
            <pc:docMk/>
            <pc:sldMk cId="867247015" sldId="262"/>
            <ac:picMk id="5" creationId="{74C2E30E-1A08-4521-9186-179DB4BC94F5}"/>
          </ac:picMkLst>
        </pc:picChg>
      </pc:sldChg>
      <pc:sldChg chg="del">
        <pc:chgData name="C C" userId="58c016da926720ee" providerId="LiveId" clId="{1185B196-24B3-4B40-9EDC-60612C66BA8B}" dt="2021-04-29T07:57:11.292" v="198" actId="47"/>
        <pc:sldMkLst>
          <pc:docMk/>
          <pc:sldMk cId="870058834" sldId="262"/>
        </pc:sldMkLst>
      </pc:sldChg>
      <pc:sldChg chg="del">
        <pc:chgData name="C C" userId="58c016da926720ee" providerId="LiveId" clId="{1185B196-24B3-4B40-9EDC-60612C66BA8B}" dt="2021-04-29T07:57:11.292" v="198" actId="47"/>
        <pc:sldMkLst>
          <pc:docMk/>
          <pc:sldMk cId="2126089863" sldId="263"/>
        </pc:sldMkLst>
      </pc:sldChg>
      <pc:sldChg chg="addSp delSp modSp new mod">
        <pc:chgData name="C C" userId="58c016da926720ee" providerId="LiveId" clId="{1185B196-24B3-4B40-9EDC-60612C66BA8B}" dt="2021-04-29T10:05:57.109" v="543" actId="1076"/>
        <pc:sldMkLst>
          <pc:docMk/>
          <pc:sldMk cId="2635098885" sldId="263"/>
        </pc:sldMkLst>
        <pc:spChg chg="mod">
          <ac:chgData name="C C" userId="58c016da926720ee" providerId="LiveId" clId="{1185B196-24B3-4B40-9EDC-60612C66BA8B}" dt="2021-04-29T10:05:50.093" v="540" actId="20577"/>
          <ac:spMkLst>
            <pc:docMk/>
            <pc:sldMk cId="2635098885" sldId="263"/>
            <ac:spMk id="2" creationId="{95256017-0B37-471E-B0B0-5623027EB508}"/>
          </ac:spMkLst>
        </pc:spChg>
        <pc:picChg chg="add mod">
          <ac:chgData name="C C" userId="58c016da926720ee" providerId="LiveId" clId="{1185B196-24B3-4B40-9EDC-60612C66BA8B}" dt="2021-04-29T10:05:57.109" v="543" actId="1076"/>
          <ac:picMkLst>
            <pc:docMk/>
            <pc:sldMk cId="2635098885" sldId="263"/>
            <ac:picMk id="5" creationId="{F8CBC8A2-AAD0-435B-B343-10029045688B}"/>
          </ac:picMkLst>
        </pc:picChg>
        <pc:picChg chg="add del">
          <ac:chgData name="C C" userId="58c016da926720ee" providerId="LiveId" clId="{1185B196-24B3-4B40-9EDC-60612C66BA8B}" dt="2021-04-29T10:05:43.712" v="536" actId="22"/>
          <ac:picMkLst>
            <pc:docMk/>
            <pc:sldMk cId="2635098885" sldId="263"/>
            <ac:picMk id="7" creationId="{176CB5E0-612A-4162-AD9F-45D012E2FD92}"/>
          </ac:picMkLst>
        </pc:picChg>
      </pc:sldChg>
      <pc:sldChg chg="del">
        <pc:chgData name="C C" userId="58c016da926720ee" providerId="LiveId" clId="{1185B196-24B3-4B40-9EDC-60612C66BA8B}" dt="2021-04-29T07:57:11.292" v="198" actId="47"/>
        <pc:sldMkLst>
          <pc:docMk/>
          <pc:sldMk cId="3567166797" sldId="264"/>
        </pc:sldMkLst>
      </pc:sldChg>
      <pc:sldChg chg="addSp delSp modSp add mod">
        <pc:chgData name="C C" userId="58c016da926720ee" providerId="LiveId" clId="{1185B196-24B3-4B40-9EDC-60612C66BA8B}" dt="2021-04-29T10:07:39.067" v="560" actId="1076"/>
        <pc:sldMkLst>
          <pc:docMk/>
          <pc:sldMk cId="3897803781" sldId="264"/>
        </pc:sldMkLst>
        <pc:spChg chg="mod">
          <ac:chgData name="C C" userId="58c016da926720ee" providerId="LiveId" clId="{1185B196-24B3-4B40-9EDC-60612C66BA8B}" dt="2021-04-29T10:06:55.927" v="556" actId="20577"/>
          <ac:spMkLst>
            <pc:docMk/>
            <pc:sldMk cId="3897803781" sldId="264"/>
            <ac:spMk id="2" creationId="{55312284-263C-4CA5-9EB6-8DB40D51BEC9}"/>
          </ac:spMkLst>
        </pc:spChg>
        <pc:spChg chg="del">
          <ac:chgData name="C C" userId="58c016da926720ee" providerId="LiveId" clId="{1185B196-24B3-4B40-9EDC-60612C66BA8B}" dt="2021-04-29T10:07:00.622" v="557" actId="478"/>
          <ac:spMkLst>
            <pc:docMk/>
            <pc:sldMk cId="3897803781" sldId="264"/>
            <ac:spMk id="3" creationId="{CD961B00-87DC-4A96-A2B9-AA7F5B9534BE}"/>
          </ac:spMkLst>
        </pc:spChg>
        <pc:spChg chg="add mod">
          <ac:chgData name="C C" userId="58c016da926720ee" providerId="LiveId" clId="{1185B196-24B3-4B40-9EDC-60612C66BA8B}" dt="2021-04-29T10:07:00.622" v="557" actId="478"/>
          <ac:spMkLst>
            <pc:docMk/>
            <pc:sldMk cId="3897803781" sldId="264"/>
            <ac:spMk id="5" creationId="{A746E03D-E568-416E-B801-3C87496B85E7}"/>
          </ac:spMkLst>
        </pc:spChg>
        <pc:picChg chg="add mod">
          <ac:chgData name="C C" userId="58c016da926720ee" providerId="LiveId" clId="{1185B196-24B3-4B40-9EDC-60612C66BA8B}" dt="2021-04-29T10:07:39.067" v="560" actId="1076"/>
          <ac:picMkLst>
            <pc:docMk/>
            <pc:sldMk cId="3897803781" sldId="264"/>
            <ac:picMk id="7" creationId="{463811BF-6F61-4273-87F8-7E3A442B3F42}"/>
          </ac:picMkLst>
        </pc:picChg>
      </pc:sldChg>
      <pc:sldChg chg="addSp delSp modSp add mod">
        <pc:chgData name="C C" userId="58c016da926720ee" providerId="LiveId" clId="{1185B196-24B3-4B40-9EDC-60612C66BA8B}" dt="2021-04-29T10:10:03.536" v="621" actId="1076"/>
        <pc:sldMkLst>
          <pc:docMk/>
          <pc:sldMk cId="1364966787" sldId="265"/>
        </pc:sldMkLst>
        <pc:spChg chg="mod">
          <ac:chgData name="C C" userId="58c016da926720ee" providerId="LiveId" clId="{1185B196-24B3-4B40-9EDC-60612C66BA8B}" dt="2021-04-29T10:09:44.820" v="618" actId="20577"/>
          <ac:spMkLst>
            <pc:docMk/>
            <pc:sldMk cId="1364966787" sldId="265"/>
            <ac:spMk id="2" creationId="{FC6641E9-F9D8-4580-A30B-CB8AF45FFBAB}"/>
          </ac:spMkLst>
        </pc:spChg>
        <pc:spChg chg="del">
          <ac:chgData name="C C" userId="58c016da926720ee" providerId="LiveId" clId="{1185B196-24B3-4B40-9EDC-60612C66BA8B}" dt="2021-04-29T10:09:48.352" v="619" actId="478"/>
          <ac:spMkLst>
            <pc:docMk/>
            <pc:sldMk cId="1364966787" sldId="265"/>
            <ac:spMk id="3" creationId="{D76DD829-F0AD-4F36-82D7-04791C2230DD}"/>
          </ac:spMkLst>
        </pc:spChg>
        <pc:spChg chg="add mod">
          <ac:chgData name="C C" userId="58c016da926720ee" providerId="LiveId" clId="{1185B196-24B3-4B40-9EDC-60612C66BA8B}" dt="2021-04-29T10:09:48.352" v="619" actId="478"/>
          <ac:spMkLst>
            <pc:docMk/>
            <pc:sldMk cId="1364966787" sldId="265"/>
            <ac:spMk id="5" creationId="{7163D418-8A9D-4774-9950-208A3AF8498F}"/>
          </ac:spMkLst>
        </pc:spChg>
        <pc:picChg chg="add mod">
          <ac:chgData name="C C" userId="58c016da926720ee" providerId="LiveId" clId="{1185B196-24B3-4B40-9EDC-60612C66BA8B}" dt="2021-04-29T10:10:03.536" v="621" actId="1076"/>
          <ac:picMkLst>
            <pc:docMk/>
            <pc:sldMk cId="1364966787" sldId="265"/>
            <ac:picMk id="7" creationId="{C8B1A31E-F74D-41BF-8919-65A1E644AC87}"/>
          </ac:picMkLst>
        </pc:picChg>
      </pc:sldChg>
      <pc:sldChg chg="addSp modSp new mod">
        <pc:chgData name="C C" userId="58c016da926720ee" providerId="LiveId" clId="{1185B196-24B3-4B40-9EDC-60612C66BA8B}" dt="2021-04-29T10:11:32.811" v="666" actId="1076"/>
        <pc:sldMkLst>
          <pc:docMk/>
          <pc:sldMk cId="335921062" sldId="266"/>
        </pc:sldMkLst>
        <pc:spChg chg="mod">
          <ac:chgData name="C C" userId="58c016da926720ee" providerId="LiveId" clId="{1185B196-24B3-4B40-9EDC-60612C66BA8B}" dt="2021-04-29T10:10:11.318" v="652" actId="20577"/>
          <ac:spMkLst>
            <pc:docMk/>
            <pc:sldMk cId="335921062" sldId="266"/>
            <ac:spMk id="2" creationId="{5C972254-8E08-4BCA-9C3B-098748F8AAB7}"/>
          </ac:spMkLst>
        </pc:spChg>
        <pc:picChg chg="add mod">
          <ac:chgData name="C C" userId="58c016da926720ee" providerId="LiveId" clId="{1185B196-24B3-4B40-9EDC-60612C66BA8B}" dt="2021-04-29T10:11:03.642" v="655" actId="1076"/>
          <ac:picMkLst>
            <pc:docMk/>
            <pc:sldMk cId="335921062" sldId="266"/>
            <ac:picMk id="5" creationId="{16F73C88-119E-4E1C-B135-246DB1409898}"/>
          </ac:picMkLst>
        </pc:picChg>
        <pc:picChg chg="add mod">
          <ac:chgData name="C C" userId="58c016da926720ee" providerId="LiveId" clId="{1185B196-24B3-4B40-9EDC-60612C66BA8B}" dt="2021-04-29T10:11:32.811" v="666" actId="1076"/>
          <ac:picMkLst>
            <pc:docMk/>
            <pc:sldMk cId="335921062" sldId="266"/>
            <ac:picMk id="7" creationId="{DF2EEE5B-4BF6-4ECC-B9CF-25C1689821CA}"/>
          </ac:picMkLst>
        </pc:picChg>
      </pc:sldChg>
      <pc:sldChg chg="addSp delSp modSp new mod modClrScheme chgLayout">
        <pc:chgData name="C C" userId="58c016da926720ee" providerId="LiveId" clId="{1185B196-24B3-4B40-9EDC-60612C66BA8B}" dt="2021-04-29T10:16:32.317" v="888" actId="20577"/>
        <pc:sldMkLst>
          <pc:docMk/>
          <pc:sldMk cId="2528149158" sldId="267"/>
        </pc:sldMkLst>
        <pc:spChg chg="del mod ord">
          <ac:chgData name="C C" userId="58c016da926720ee" providerId="LiveId" clId="{1185B196-24B3-4B40-9EDC-60612C66BA8B}" dt="2021-04-29T10:13:36.602" v="678" actId="700"/>
          <ac:spMkLst>
            <pc:docMk/>
            <pc:sldMk cId="2528149158" sldId="267"/>
            <ac:spMk id="2" creationId="{5ADE8336-816C-4906-9A22-E926E955D066}"/>
          </ac:spMkLst>
        </pc:spChg>
        <pc:spChg chg="del mod ord">
          <ac:chgData name="C C" userId="58c016da926720ee" providerId="LiveId" clId="{1185B196-24B3-4B40-9EDC-60612C66BA8B}" dt="2021-04-29T10:13:36.602" v="678" actId="700"/>
          <ac:spMkLst>
            <pc:docMk/>
            <pc:sldMk cId="2528149158" sldId="267"/>
            <ac:spMk id="3" creationId="{8A636826-2310-462E-8D08-763D5928D1EA}"/>
          </ac:spMkLst>
        </pc:spChg>
        <pc:spChg chg="add mod ord">
          <ac:chgData name="C C" userId="58c016da926720ee" providerId="LiveId" clId="{1185B196-24B3-4B40-9EDC-60612C66BA8B}" dt="2021-04-29T10:16:32.317" v="888" actId="20577"/>
          <ac:spMkLst>
            <pc:docMk/>
            <pc:sldMk cId="2528149158" sldId="267"/>
            <ac:spMk id="6" creationId="{3B3310A2-3F12-4085-8913-92ED0B27E5F9}"/>
          </ac:spMkLst>
        </pc:spChg>
        <pc:spChg chg="add mod ord">
          <ac:chgData name="C C" userId="58c016da926720ee" providerId="LiveId" clId="{1185B196-24B3-4B40-9EDC-60612C66BA8B}" dt="2021-04-29T10:13:36.602" v="678" actId="700"/>
          <ac:spMkLst>
            <pc:docMk/>
            <pc:sldMk cId="2528149158" sldId="267"/>
            <ac:spMk id="7" creationId="{96C214C6-D70B-486C-9653-A94A43E48F18}"/>
          </ac:spMkLst>
        </pc:spChg>
        <pc:spChg chg="add del mod ord">
          <ac:chgData name="C C" userId="58c016da926720ee" providerId="LiveId" clId="{1185B196-24B3-4B40-9EDC-60612C66BA8B}" dt="2021-04-29T10:13:49.155" v="683" actId="22"/>
          <ac:spMkLst>
            <pc:docMk/>
            <pc:sldMk cId="2528149158" sldId="267"/>
            <ac:spMk id="8" creationId="{2C33FCDC-D62D-449E-B324-9AD4809EF378}"/>
          </ac:spMkLst>
        </pc:spChg>
        <pc:picChg chg="add del">
          <ac:chgData name="C C" userId="58c016da926720ee" providerId="LiveId" clId="{1185B196-24B3-4B40-9EDC-60612C66BA8B}" dt="2021-04-29T10:13:29.778" v="677" actId="478"/>
          <ac:picMkLst>
            <pc:docMk/>
            <pc:sldMk cId="2528149158" sldId="267"/>
            <ac:picMk id="5" creationId="{0B82783B-30F2-4BA8-BF75-41C863E4EDDA}"/>
          </ac:picMkLst>
        </pc:picChg>
        <pc:picChg chg="add mod">
          <ac:chgData name="C C" userId="58c016da926720ee" providerId="LiveId" clId="{1185B196-24B3-4B40-9EDC-60612C66BA8B}" dt="2021-04-29T10:13:42.617" v="682" actId="1076"/>
          <ac:picMkLst>
            <pc:docMk/>
            <pc:sldMk cId="2528149158" sldId="267"/>
            <ac:picMk id="10" creationId="{6B1CA2E0-D7C5-4433-9A41-21913CD957D3}"/>
          </ac:picMkLst>
        </pc:picChg>
        <pc:picChg chg="add mod ord">
          <ac:chgData name="C C" userId="58c016da926720ee" providerId="LiveId" clId="{1185B196-24B3-4B40-9EDC-60612C66BA8B}" dt="2021-04-29T10:13:59.311" v="686" actId="1076"/>
          <ac:picMkLst>
            <pc:docMk/>
            <pc:sldMk cId="2528149158" sldId="267"/>
            <ac:picMk id="12" creationId="{21370A60-527B-4F70-A8DC-70EBEF4B9A4A}"/>
          </ac:picMkLst>
        </pc:picChg>
      </pc:sldChg>
      <pc:sldChg chg="addSp delSp modSp new mod modClrScheme chgLayout">
        <pc:chgData name="C C" userId="58c016da926720ee" providerId="LiveId" clId="{1185B196-24B3-4B40-9EDC-60612C66BA8B}" dt="2021-04-29T10:15:55.392" v="885" actId="20577"/>
        <pc:sldMkLst>
          <pc:docMk/>
          <pc:sldMk cId="3964312659" sldId="268"/>
        </pc:sldMkLst>
        <pc:spChg chg="mod ord">
          <ac:chgData name="C C" userId="58c016da926720ee" providerId="LiveId" clId="{1185B196-24B3-4B40-9EDC-60612C66BA8B}" dt="2021-04-29T10:15:00.881" v="707" actId="700"/>
          <ac:spMkLst>
            <pc:docMk/>
            <pc:sldMk cId="3964312659" sldId="268"/>
            <ac:spMk id="2" creationId="{35EB66CF-BC4F-48D8-9694-BB1F14CB2766}"/>
          </ac:spMkLst>
        </pc:spChg>
        <pc:spChg chg="del mod ord">
          <ac:chgData name="C C" userId="58c016da926720ee" providerId="LiveId" clId="{1185B196-24B3-4B40-9EDC-60612C66BA8B}" dt="2021-04-29T10:15:00.881" v="707" actId="700"/>
          <ac:spMkLst>
            <pc:docMk/>
            <pc:sldMk cId="3964312659" sldId="268"/>
            <ac:spMk id="3" creationId="{0DC38503-AF39-4A66-A612-9E747CC79C5E}"/>
          </ac:spMkLst>
        </pc:spChg>
        <pc:spChg chg="del">
          <ac:chgData name="C C" userId="58c016da926720ee" providerId="LiveId" clId="{1185B196-24B3-4B40-9EDC-60612C66BA8B}" dt="2021-04-29T10:15:00.881" v="707" actId="700"/>
          <ac:spMkLst>
            <pc:docMk/>
            <pc:sldMk cId="3964312659" sldId="268"/>
            <ac:spMk id="4" creationId="{B1B0AF32-0364-4242-B9C3-7AB6B24E176C}"/>
          </ac:spMkLst>
        </pc:spChg>
        <pc:spChg chg="add mod ord">
          <ac:chgData name="C C" userId="58c016da926720ee" providerId="LiveId" clId="{1185B196-24B3-4B40-9EDC-60612C66BA8B}" dt="2021-04-29T10:15:55.392" v="885" actId="20577"/>
          <ac:spMkLst>
            <pc:docMk/>
            <pc:sldMk cId="3964312659" sldId="268"/>
            <ac:spMk id="5" creationId="{EE5D512E-095F-4B84-A9B5-832A0A0E597A}"/>
          </ac:spMkLst>
        </pc:spChg>
      </pc:sldChg>
    </pc:docChg>
  </pc:docChgLst>
  <pc:docChgLst>
    <pc:chgData name="C C" userId="58c016da926720ee" providerId="LiveId" clId="{B6AB5C73-2285-4B9D-95EA-8D16963D2AC1}"/>
    <pc:docChg chg="undo custSel addSld delSld modSld sldOrd">
      <pc:chgData name="C C" userId="58c016da926720ee" providerId="LiveId" clId="{B6AB5C73-2285-4B9D-95EA-8D16963D2AC1}" dt="2021-04-29T07:49:18.401" v="2786" actId="20577"/>
      <pc:docMkLst>
        <pc:docMk/>
      </pc:docMkLst>
      <pc:sldChg chg="modSp mod">
        <pc:chgData name="C C" userId="58c016da926720ee" providerId="LiveId" clId="{B6AB5C73-2285-4B9D-95EA-8D16963D2AC1}" dt="2021-04-29T06:53:50.003" v="3"/>
        <pc:sldMkLst>
          <pc:docMk/>
          <pc:sldMk cId="548896134" sldId="256"/>
        </pc:sldMkLst>
        <pc:spChg chg="mod">
          <ac:chgData name="C C" userId="58c016da926720ee" providerId="LiveId" clId="{B6AB5C73-2285-4B9D-95EA-8D16963D2AC1}" dt="2021-04-29T06:53:50.003" v="3"/>
          <ac:spMkLst>
            <pc:docMk/>
            <pc:sldMk cId="548896134" sldId="256"/>
            <ac:spMk id="2" creationId="{A3D8D65C-6706-474E-BED5-5675C19F9359}"/>
          </ac:spMkLst>
        </pc:spChg>
      </pc:sldChg>
      <pc:sldChg chg="addSp delSp modSp new mod modClrScheme chgLayout">
        <pc:chgData name="C C" userId="58c016da926720ee" providerId="LiveId" clId="{B6AB5C73-2285-4B9D-95EA-8D16963D2AC1}" dt="2021-04-29T07:29:22.385" v="1467" actId="6549"/>
        <pc:sldMkLst>
          <pc:docMk/>
          <pc:sldMk cId="3533300035" sldId="257"/>
        </pc:sldMkLst>
        <pc:spChg chg="del mod ord">
          <ac:chgData name="C C" userId="58c016da926720ee" providerId="LiveId" clId="{B6AB5C73-2285-4B9D-95EA-8D16963D2AC1}" dt="2021-04-29T06:53:55.323" v="5" actId="700"/>
          <ac:spMkLst>
            <pc:docMk/>
            <pc:sldMk cId="3533300035" sldId="257"/>
            <ac:spMk id="2" creationId="{ABD78DC0-502D-47E0-A6BF-C0C040512B87}"/>
          </ac:spMkLst>
        </pc:spChg>
        <pc:spChg chg="del mod ord">
          <ac:chgData name="C C" userId="58c016da926720ee" providerId="LiveId" clId="{B6AB5C73-2285-4B9D-95EA-8D16963D2AC1}" dt="2021-04-29T06:53:55.323" v="5" actId="700"/>
          <ac:spMkLst>
            <pc:docMk/>
            <pc:sldMk cId="3533300035" sldId="257"/>
            <ac:spMk id="3" creationId="{F09EEA64-F1D7-4EAE-B027-F619CC4FE73C}"/>
          </ac:spMkLst>
        </pc:spChg>
        <pc:spChg chg="add mod ord">
          <ac:chgData name="C C" userId="58c016da926720ee" providerId="LiveId" clId="{B6AB5C73-2285-4B9D-95EA-8D16963D2AC1}" dt="2021-04-29T06:54:01.896" v="31" actId="20577"/>
          <ac:spMkLst>
            <pc:docMk/>
            <pc:sldMk cId="3533300035" sldId="257"/>
            <ac:spMk id="4" creationId="{4212E85A-5A2B-40FA-A0C2-C0CFF19C3192}"/>
          </ac:spMkLst>
        </pc:spChg>
        <pc:spChg chg="add mod ord">
          <ac:chgData name="C C" userId="58c016da926720ee" providerId="LiveId" clId="{B6AB5C73-2285-4B9D-95EA-8D16963D2AC1}" dt="2021-04-29T07:29:22.385" v="1467" actId="6549"/>
          <ac:spMkLst>
            <pc:docMk/>
            <pc:sldMk cId="3533300035" sldId="257"/>
            <ac:spMk id="5" creationId="{5B5A2214-0261-4489-8A63-55817E9128D8}"/>
          </ac:spMkLst>
        </pc:spChg>
      </pc:sldChg>
      <pc:sldChg chg="del">
        <pc:chgData name="C C" userId="58c016da926720ee" providerId="LiveId" clId="{B6AB5C73-2285-4B9D-95EA-8D16963D2AC1}" dt="2021-04-29T06:53:26.063" v="0" actId="47"/>
        <pc:sldMkLst>
          <pc:docMk/>
          <pc:sldMk cId="4261216236" sldId="257"/>
        </pc:sldMkLst>
      </pc:sldChg>
      <pc:sldChg chg="addSp delSp modSp new mod modClrScheme chgLayout">
        <pc:chgData name="C C" userId="58c016da926720ee" providerId="LiveId" clId="{B6AB5C73-2285-4B9D-95EA-8D16963D2AC1}" dt="2021-04-29T07:04:07.588" v="926" actId="313"/>
        <pc:sldMkLst>
          <pc:docMk/>
          <pc:sldMk cId="2105669588" sldId="258"/>
        </pc:sldMkLst>
        <pc:spChg chg="mod ord">
          <ac:chgData name="C C" userId="58c016da926720ee" providerId="LiveId" clId="{B6AB5C73-2285-4B9D-95EA-8D16963D2AC1}" dt="2021-04-29T06:59:25.961" v="522" actId="700"/>
          <ac:spMkLst>
            <pc:docMk/>
            <pc:sldMk cId="2105669588" sldId="258"/>
            <ac:spMk id="2" creationId="{5F292F41-7BD4-4BCC-81E9-3A242C1F5768}"/>
          </ac:spMkLst>
        </pc:spChg>
        <pc:spChg chg="del mod ord">
          <ac:chgData name="C C" userId="58c016da926720ee" providerId="LiveId" clId="{B6AB5C73-2285-4B9D-95EA-8D16963D2AC1}" dt="2021-04-29T06:59:25.961" v="522" actId="700"/>
          <ac:spMkLst>
            <pc:docMk/>
            <pc:sldMk cId="2105669588" sldId="258"/>
            <ac:spMk id="3" creationId="{E9460411-DA00-4CB3-9CE0-02535E12872E}"/>
          </ac:spMkLst>
        </pc:spChg>
        <pc:spChg chg="add mod ord">
          <ac:chgData name="C C" userId="58c016da926720ee" providerId="LiveId" clId="{B6AB5C73-2285-4B9D-95EA-8D16963D2AC1}" dt="2021-04-29T07:01:50.246" v="768" actId="20577"/>
          <ac:spMkLst>
            <pc:docMk/>
            <pc:sldMk cId="2105669588" sldId="258"/>
            <ac:spMk id="4" creationId="{9297E73A-30B2-44DF-82CA-5681C54D2565}"/>
          </ac:spMkLst>
        </pc:spChg>
        <pc:spChg chg="add mod ord">
          <ac:chgData name="C C" userId="58c016da926720ee" providerId="LiveId" clId="{B6AB5C73-2285-4B9D-95EA-8D16963D2AC1}" dt="2021-04-29T07:04:07.588" v="926" actId="313"/>
          <ac:spMkLst>
            <pc:docMk/>
            <pc:sldMk cId="2105669588" sldId="258"/>
            <ac:spMk id="5" creationId="{FCE9E238-BEA3-42F1-B8E1-4B93DAEBFAE7}"/>
          </ac:spMkLst>
        </pc:spChg>
      </pc:sldChg>
      <pc:sldChg chg="addSp delSp modSp new mod modNotesTx">
        <pc:chgData name="C C" userId="58c016da926720ee" providerId="LiveId" clId="{B6AB5C73-2285-4B9D-95EA-8D16963D2AC1}" dt="2021-04-29T07:19:04.306" v="1057" actId="20577"/>
        <pc:sldMkLst>
          <pc:docMk/>
          <pc:sldMk cId="1241345577" sldId="259"/>
        </pc:sldMkLst>
        <pc:spChg chg="mod">
          <ac:chgData name="C C" userId="58c016da926720ee" providerId="LiveId" clId="{B6AB5C73-2285-4B9D-95EA-8D16963D2AC1}" dt="2021-04-29T07:11:44.326" v="976" actId="20577"/>
          <ac:spMkLst>
            <pc:docMk/>
            <pc:sldMk cId="1241345577" sldId="259"/>
            <ac:spMk id="2" creationId="{59685634-DFFA-419E-B53C-99B58BA7DFB0}"/>
          </ac:spMkLst>
        </pc:spChg>
        <pc:spChg chg="add del">
          <ac:chgData name="C C" userId="58c016da926720ee" providerId="LiveId" clId="{B6AB5C73-2285-4B9D-95EA-8D16963D2AC1}" dt="2021-04-29T07:11:09.066" v="961" actId="478"/>
          <ac:spMkLst>
            <pc:docMk/>
            <pc:sldMk cId="1241345577" sldId="259"/>
            <ac:spMk id="3" creationId="{2396B089-D722-4369-9CD9-0D1C61B42276}"/>
          </ac:spMkLst>
        </pc:spChg>
        <pc:spChg chg="del">
          <ac:chgData name="C C" userId="58c016da926720ee" providerId="LiveId" clId="{B6AB5C73-2285-4B9D-95EA-8D16963D2AC1}" dt="2021-04-29T07:11:12.898" v="965"/>
          <ac:spMkLst>
            <pc:docMk/>
            <pc:sldMk cId="1241345577" sldId="259"/>
            <ac:spMk id="4" creationId="{C95889A9-4893-4413-9641-59CFB748A628}"/>
          </ac:spMkLst>
        </pc:spChg>
        <pc:picChg chg="add del">
          <ac:chgData name="C C" userId="58c016da926720ee" providerId="LiveId" clId="{B6AB5C73-2285-4B9D-95EA-8D16963D2AC1}" dt="2021-04-29T07:11:12.024" v="964" actId="21"/>
          <ac:picMkLst>
            <pc:docMk/>
            <pc:sldMk cId="1241345577" sldId="259"/>
            <ac:picMk id="6" creationId="{1D773508-EE13-4B96-9715-9C254867F341}"/>
          </ac:picMkLst>
        </pc:picChg>
        <pc:picChg chg="add mod">
          <ac:chgData name="C C" userId="58c016da926720ee" providerId="LiveId" clId="{B6AB5C73-2285-4B9D-95EA-8D16963D2AC1}" dt="2021-04-29T07:18:42.242" v="1044" actId="1076"/>
          <ac:picMkLst>
            <pc:docMk/>
            <pc:sldMk cId="1241345577" sldId="259"/>
            <ac:picMk id="8" creationId="{4158312D-8AB2-443C-A33C-9FC77334E7EC}"/>
          </ac:picMkLst>
        </pc:picChg>
        <pc:picChg chg="add mod">
          <ac:chgData name="C C" userId="58c016da926720ee" providerId="LiveId" clId="{B6AB5C73-2285-4B9D-95EA-8D16963D2AC1}" dt="2021-04-29T07:18:45.190" v="1045" actId="1076"/>
          <ac:picMkLst>
            <pc:docMk/>
            <pc:sldMk cId="1241345577" sldId="259"/>
            <ac:picMk id="9" creationId="{5F25264A-E0BB-4FBF-BEAA-8309FB6B8568}"/>
          </ac:picMkLst>
        </pc:picChg>
        <pc:picChg chg="add del">
          <ac:chgData name="C C" userId="58c016da926720ee" providerId="LiveId" clId="{B6AB5C73-2285-4B9D-95EA-8D16963D2AC1}" dt="2021-04-29T07:11:09.258" v="962"/>
          <ac:picMkLst>
            <pc:docMk/>
            <pc:sldMk cId="1241345577" sldId="259"/>
            <ac:picMk id="1026" creationId="{3596DD78-A75F-4ABA-B483-F9A6C4B98E84}"/>
          </ac:picMkLst>
        </pc:picChg>
        <pc:picChg chg="add mod">
          <ac:chgData name="C C" userId="58c016da926720ee" providerId="LiveId" clId="{B6AB5C73-2285-4B9D-95EA-8D16963D2AC1}" dt="2021-04-29T07:18:18.354" v="1038" actId="1076"/>
          <ac:picMkLst>
            <pc:docMk/>
            <pc:sldMk cId="1241345577" sldId="259"/>
            <ac:picMk id="1028" creationId="{CEDCC319-BD54-47A1-8DDF-AC8528C917D7}"/>
          </ac:picMkLst>
        </pc:picChg>
      </pc:sldChg>
      <pc:sldChg chg="del">
        <pc:chgData name="C C" userId="58c016da926720ee" providerId="LiveId" clId="{B6AB5C73-2285-4B9D-95EA-8D16963D2AC1}" dt="2021-04-29T06:53:26.063" v="0" actId="47"/>
        <pc:sldMkLst>
          <pc:docMk/>
          <pc:sldMk cId="4200578235" sldId="259"/>
        </pc:sldMkLst>
      </pc:sldChg>
      <pc:sldChg chg="del">
        <pc:chgData name="C C" userId="58c016da926720ee" providerId="LiveId" clId="{B6AB5C73-2285-4B9D-95EA-8D16963D2AC1}" dt="2021-04-29T06:53:26.063" v="0" actId="47"/>
        <pc:sldMkLst>
          <pc:docMk/>
          <pc:sldMk cId="1077034471" sldId="260"/>
        </pc:sldMkLst>
      </pc:sldChg>
      <pc:sldChg chg="addSp delSp modSp new mod modClrScheme chgLayout modNotesTx">
        <pc:chgData name="C C" userId="58c016da926720ee" providerId="LiveId" clId="{B6AB5C73-2285-4B9D-95EA-8D16963D2AC1}" dt="2021-04-29T07:21:25.363" v="1083" actId="1076"/>
        <pc:sldMkLst>
          <pc:docMk/>
          <pc:sldMk cId="2703242709" sldId="260"/>
        </pc:sldMkLst>
        <pc:spChg chg="mod ord">
          <ac:chgData name="C C" userId="58c016da926720ee" providerId="LiveId" clId="{B6AB5C73-2285-4B9D-95EA-8D16963D2AC1}" dt="2021-04-29T07:20:48.116" v="1070" actId="14100"/>
          <ac:spMkLst>
            <pc:docMk/>
            <pc:sldMk cId="2703242709" sldId="260"/>
            <ac:spMk id="2" creationId="{1D0D8275-D47C-46A9-BD5D-7331D01984B4}"/>
          </ac:spMkLst>
        </pc:spChg>
        <pc:spChg chg="del mod ord">
          <ac:chgData name="C C" userId="58c016da926720ee" providerId="LiveId" clId="{B6AB5C73-2285-4B9D-95EA-8D16963D2AC1}" dt="2021-04-29T07:14:23.326" v="1007" actId="700"/>
          <ac:spMkLst>
            <pc:docMk/>
            <pc:sldMk cId="2703242709" sldId="260"/>
            <ac:spMk id="3" creationId="{51AB6B06-371B-4391-9111-359275A09D70}"/>
          </ac:spMkLst>
        </pc:spChg>
        <pc:spChg chg="del">
          <ac:chgData name="C C" userId="58c016da926720ee" providerId="LiveId" clId="{B6AB5C73-2285-4B9D-95EA-8D16963D2AC1}" dt="2021-04-29T07:14:23.326" v="1007" actId="700"/>
          <ac:spMkLst>
            <pc:docMk/>
            <pc:sldMk cId="2703242709" sldId="260"/>
            <ac:spMk id="4" creationId="{18B81A74-15C7-4613-ACD9-4F7E755855EB}"/>
          </ac:spMkLst>
        </pc:spChg>
        <pc:spChg chg="add del mod ord">
          <ac:chgData name="C C" userId="58c016da926720ee" providerId="LiveId" clId="{B6AB5C73-2285-4B9D-95EA-8D16963D2AC1}" dt="2021-04-29T07:20:44.124" v="1069" actId="478"/>
          <ac:spMkLst>
            <pc:docMk/>
            <pc:sldMk cId="2703242709" sldId="260"/>
            <ac:spMk id="5" creationId="{3F1C48B3-B4E0-459E-9EE9-AEE45AE382AA}"/>
          </ac:spMkLst>
        </pc:spChg>
        <pc:picChg chg="add del">
          <ac:chgData name="C C" userId="58c016da926720ee" providerId="LiveId" clId="{B6AB5C73-2285-4B9D-95EA-8D16963D2AC1}" dt="2021-04-29T07:14:26.544" v="1009" actId="22"/>
          <ac:picMkLst>
            <pc:docMk/>
            <pc:sldMk cId="2703242709" sldId="260"/>
            <ac:picMk id="7" creationId="{04991549-62B4-4832-86A0-80CFA3C18B99}"/>
          </ac:picMkLst>
        </pc:picChg>
        <pc:picChg chg="add mod">
          <ac:chgData name="C C" userId="58c016da926720ee" providerId="LiveId" clId="{B6AB5C73-2285-4B9D-95EA-8D16963D2AC1}" dt="2021-04-29T07:21:15.665" v="1080" actId="1076"/>
          <ac:picMkLst>
            <pc:docMk/>
            <pc:sldMk cId="2703242709" sldId="260"/>
            <ac:picMk id="9" creationId="{54DE330D-E701-4524-B0B0-835818A79D41}"/>
          </ac:picMkLst>
        </pc:picChg>
        <pc:picChg chg="add mod">
          <ac:chgData name="C C" userId="58c016da926720ee" providerId="LiveId" clId="{B6AB5C73-2285-4B9D-95EA-8D16963D2AC1}" dt="2021-04-29T07:21:25.363" v="1083" actId="1076"/>
          <ac:picMkLst>
            <pc:docMk/>
            <pc:sldMk cId="2703242709" sldId="260"/>
            <ac:picMk id="2050" creationId="{9913D33E-A386-497B-A688-0119065F61EE}"/>
          </ac:picMkLst>
        </pc:picChg>
        <pc:picChg chg="add mod">
          <ac:chgData name="C C" userId="58c016da926720ee" providerId="LiveId" clId="{B6AB5C73-2285-4B9D-95EA-8D16963D2AC1}" dt="2021-04-29T07:21:20.742" v="1082" actId="1076"/>
          <ac:picMkLst>
            <pc:docMk/>
            <pc:sldMk cId="2703242709" sldId="260"/>
            <ac:picMk id="2052" creationId="{F609D7A3-CCCC-4071-AABC-D0E3EF1FFBAC}"/>
          </ac:picMkLst>
        </pc:picChg>
        <pc:picChg chg="add mod">
          <ac:chgData name="C C" userId="58c016da926720ee" providerId="LiveId" clId="{B6AB5C73-2285-4B9D-95EA-8D16963D2AC1}" dt="2021-04-29T07:21:17.674" v="1081" actId="1076"/>
          <ac:picMkLst>
            <pc:docMk/>
            <pc:sldMk cId="2703242709" sldId="260"/>
            <ac:picMk id="2054" creationId="{563ED5B0-39A4-412C-A767-C2CB12D8D760}"/>
          </ac:picMkLst>
        </pc:picChg>
      </pc:sldChg>
      <pc:sldChg chg="addSp modSp new mod modNotesTx">
        <pc:chgData name="C C" userId="58c016da926720ee" providerId="LiveId" clId="{B6AB5C73-2285-4B9D-95EA-8D16963D2AC1}" dt="2021-04-29T07:23:28.558" v="1125"/>
        <pc:sldMkLst>
          <pc:docMk/>
          <pc:sldMk cId="197912330" sldId="261"/>
        </pc:sldMkLst>
        <pc:spChg chg="mod">
          <ac:chgData name="C C" userId="58c016da926720ee" providerId="LiveId" clId="{B6AB5C73-2285-4B9D-95EA-8D16963D2AC1}" dt="2021-04-29T07:22:14.171" v="1121" actId="20577"/>
          <ac:spMkLst>
            <pc:docMk/>
            <pc:sldMk cId="197912330" sldId="261"/>
            <ac:spMk id="2" creationId="{03462DD1-AC99-42AD-8F31-A77407FB73EF}"/>
          </ac:spMkLst>
        </pc:spChg>
        <pc:spChg chg="mod">
          <ac:chgData name="C C" userId="58c016da926720ee" providerId="LiveId" clId="{B6AB5C73-2285-4B9D-95EA-8D16963D2AC1}" dt="2021-04-29T07:23:22.388" v="1124" actId="1076"/>
          <ac:spMkLst>
            <pc:docMk/>
            <pc:sldMk cId="197912330" sldId="261"/>
            <ac:spMk id="3" creationId="{6BB95C8A-78FE-4189-B37C-98E6B4AFE05C}"/>
          </ac:spMkLst>
        </pc:spChg>
        <pc:picChg chg="add mod">
          <ac:chgData name="C C" userId="58c016da926720ee" providerId="LiveId" clId="{B6AB5C73-2285-4B9D-95EA-8D16963D2AC1}" dt="2021-04-29T07:23:22.388" v="1124" actId="1076"/>
          <ac:picMkLst>
            <pc:docMk/>
            <pc:sldMk cId="197912330" sldId="261"/>
            <ac:picMk id="3074" creationId="{CE0628BD-3F7A-4746-A06C-00C117475F90}"/>
          </ac:picMkLst>
        </pc:picChg>
      </pc:sldChg>
      <pc:sldChg chg="addSp delSp modSp new mod modClrScheme chgLayout">
        <pc:chgData name="C C" userId="58c016da926720ee" providerId="LiveId" clId="{B6AB5C73-2285-4B9D-95EA-8D16963D2AC1}" dt="2021-04-29T07:42:06.558" v="2210" actId="20577"/>
        <pc:sldMkLst>
          <pc:docMk/>
          <pc:sldMk cId="870058834" sldId="262"/>
        </pc:sldMkLst>
        <pc:spChg chg="mod ord">
          <ac:chgData name="C C" userId="58c016da926720ee" providerId="LiveId" clId="{B6AB5C73-2285-4B9D-95EA-8D16963D2AC1}" dt="2021-04-29T07:39:36.307" v="1932" actId="20577"/>
          <ac:spMkLst>
            <pc:docMk/>
            <pc:sldMk cId="870058834" sldId="262"/>
            <ac:spMk id="2" creationId="{96362824-0082-4ABC-A721-E5FB9567A1B1}"/>
          </ac:spMkLst>
        </pc:spChg>
        <pc:spChg chg="del mod ord">
          <ac:chgData name="C C" userId="58c016da926720ee" providerId="LiveId" clId="{B6AB5C73-2285-4B9D-95EA-8D16963D2AC1}" dt="2021-04-29T07:24:53.041" v="1153" actId="700"/>
          <ac:spMkLst>
            <pc:docMk/>
            <pc:sldMk cId="870058834" sldId="262"/>
            <ac:spMk id="3" creationId="{E8F596EC-407E-467C-A4FF-EBA4CD251AF5}"/>
          </ac:spMkLst>
        </pc:spChg>
        <pc:spChg chg="add mod ord">
          <ac:chgData name="C C" userId="58c016da926720ee" providerId="LiveId" clId="{B6AB5C73-2285-4B9D-95EA-8D16963D2AC1}" dt="2021-04-29T07:42:06.558" v="2210" actId="20577"/>
          <ac:spMkLst>
            <pc:docMk/>
            <pc:sldMk cId="870058834" sldId="262"/>
            <ac:spMk id="4" creationId="{B554D8B4-C27C-47C6-8B28-BBB48C3FB5FE}"/>
          </ac:spMkLst>
        </pc:spChg>
        <pc:spChg chg="add del mod ord">
          <ac:chgData name="C C" userId="58c016da926720ee" providerId="LiveId" clId="{B6AB5C73-2285-4B9D-95EA-8D16963D2AC1}" dt="2021-04-29T07:24:55.086" v="1154"/>
          <ac:spMkLst>
            <pc:docMk/>
            <pc:sldMk cId="870058834" sldId="262"/>
            <ac:spMk id="5" creationId="{0975DFDA-F360-44E2-B1E5-7FA54926B077}"/>
          </ac:spMkLst>
        </pc:spChg>
        <pc:picChg chg="add mod">
          <ac:chgData name="C C" userId="58c016da926720ee" providerId="LiveId" clId="{B6AB5C73-2285-4B9D-95EA-8D16963D2AC1}" dt="2021-04-29T07:36:04.085" v="1777" actId="1076"/>
          <ac:picMkLst>
            <pc:docMk/>
            <pc:sldMk cId="870058834" sldId="262"/>
            <ac:picMk id="4098" creationId="{C3519F1A-6751-4ED3-8505-DA1907963070}"/>
          </ac:picMkLst>
        </pc:picChg>
        <pc:picChg chg="add mod">
          <ac:chgData name="C C" userId="58c016da926720ee" providerId="LiveId" clId="{B6AB5C73-2285-4B9D-95EA-8D16963D2AC1}" dt="2021-04-29T07:36:06.762" v="1778" actId="1076"/>
          <ac:picMkLst>
            <pc:docMk/>
            <pc:sldMk cId="870058834" sldId="262"/>
            <ac:picMk id="4100" creationId="{F667DEF0-FB02-492E-B4FF-996D326F7FC1}"/>
          </ac:picMkLst>
        </pc:picChg>
      </pc:sldChg>
      <pc:sldChg chg="del">
        <pc:chgData name="C C" userId="58c016da926720ee" providerId="LiveId" clId="{B6AB5C73-2285-4B9D-95EA-8D16963D2AC1}" dt="2021-04-29T06:53:26.063" v="0" actId="47"/>
        <pc:sldMkLst>
          <pc:docMk/>
          <pc:sldMk cId="1362035237" sldId="262"/>
        </pc:sldMkLst>
      </pc:sldChg>
      <pc:sldChg chg="addSp delSp modSp new mod ord modClrScheme chgLayout">
        <pc:chgData name="C C" userId="58c016da926720ee" providerId="LiveId" clId="{B6AB5C73-2285-4B9D-95EA-8D16963D2AC1}" dt="2021-04-29T07:33:25.659" v="1769" actId="1076"/>
        <pc:sldMkLst>
          <pc:docMk/>
          <pc:sldMk cId="2126089863" sldId="263"/>
        </pc:sldMkLst>
        <pc:spChg chg="mod ord">
          <ac:chgData name="C C" userId="58c016da926720ee" providerId="LiveId" clId="{B6AB5C73-2285-4B9D-95EA-8D16963D2AC1}" dt="2021-04-29T07:26:56.399" v="1332" actId="700"/>
          <ac:spMkLst>
            <pc:docMk/>
            <pc:sldMk cId="2126089863" sldId="263"/>
            <ac:spMk id="2" creationId="{6C363868-03BA-4C86-9426-E0A5B28598E1}"/>
          </ac:spMkLst>
        </pc:spChg>
        <pc:spChg chg="mod ord">
          <ac:chgData name="C C" userId="58c016da926720ee" providerId="LiveId" clId="{B6AB5C73-2285-4B9D-95EA-8D16963D2AC1}" dt="2021-04-29T07:31:09.388" v="1740" actId="20577"/>
          <ac:spMkLst>
            <pc:docMk/>
            <pc:sldMk cId="2126089863" sldId="263"/>
            <ac:spMk id="3" creationId="{D531E094-BCC3-4E13-97AB-AC466134A2B7}"/>
          </ac:spMkLst>
        </pc:spChg>
        <pc:spChg chg="del">
          <ac:chgData name="C C" userId="58c016da926720ee" providerId="LiveId" clId="{B6AB5C73-2285-4B9D-95EA-8D16963D2AC1}" dt="2021-04-29T07:26:44.874" v="1328" actId="700"/>
          <ac:spMkLst>
            <pc:docMk/>
            <pc:sldMk cId="2126089863" sldId="263"/>
            <ac:spMk id="4" creationId="{926B6C53-3D1A-43AB-A7BF-C3EF6EA2DAE0}"/>
          </ac:spMkLst>
        </pc:spChg>
        <pc:spChg chg="add del mod ord">
          <ac:chgData name="C C" userId="58c016da926720ee" providerId="LiveId" clId="{B6AB5C73-2285-4B9D-95EA-8D16963D2AC1}" dt="2021-04-29T07:31:17.372" v="1741"/>
          <ac:spMkLst>
            <pc:docMk/>
            <pc:sldMk cId="2126089863" sldId="263"/>
            <ac:spMk id="5" creationId="{5DB4DAA8-63C9-4E9C-A459-A3955EA2FD46}"/>
          </ac:spMkLst>
        </pc:spChg>
        <pc:spChg chg="add del mod">
          <ac:chgData name="C C" userId="58c016da926720ee" providerId="LiveId" clId="{B6AB5C73-2285-4B9D-95EA-8D16963D2AC1}" dt="2021-04-29T07:31:29.189" v="1747" actId="478"/>
          <ac:spMkLst>
            <pc:docMk/>
            <pc:sldMk cId="2126089863" sldId="263"/>
            <ac:spMk id="6" creationId="{9BB57AA2-9DD6-4339-9680-697FAAFFB80C}"/>
          </ac:spMkLst>
        </pc:spChg>
        <pc:spChg chg="add del mod">
          <ac:chgData name="C C" userId="58c016da926720ee" providerId="LiveId" clId="{B6AB5C73-2285-4B9D-95EA-8D16963D2AC1}" dt="2021-04-29T07:32:59.283" v="1762" actId="478"/>
          <ac:spMkLst>
            <pc:docMk/>
            <pc:sldMk cId="2126089863" sldId="263"/>
            <ac:spMk id="7" creationId="{1B361743-15D1-4944-95E2-839F35B4ADEC}"/>
          </ac:spMkLst>
        </pc:spChg>
        <pc:picChg chg="add del mod">
          <ac:chgData name="C C" userId="58c016da926720ee" providerId="LiveId" clId="{B6AB5C73-2285-4B9D-95EA-8D16963D2AC1}" dt="2021-04-29T07:32:50.200" v="1760" actId="478"/>
          <ac:picMkLst>
            <pc:docMk/>
            <pc:sldMk cId="2126089863" sldId="263"/>
            <ac:picMk id="5122" creationId="{98CE4D33-40FF-4813-8D3E-8C23FE5C2244}"/>
          </ac:picMkLst>
        </pc:picChg>
        <pc:picChg chg="add mod">
          <ac:chgData name="C C" userId="58c016da926720ee" providerId="LiveId" clId="{B6AB5C73-2285-4B9D-95EA-8D16963D2AC1}" dt="2021-04-29T07:33:23.290" v="1768" actId="1076"/>
          <ac:picMkLst>
            <pc:docMk/>
            <pc:sldMk cId="2126089863" sldId="263"/>
            <ac:picMk id="5124" creationId="{D8DEDE5C-30BF-43EF-96FF-03B903A85996}"/>
          </ac:picMkLst>
        </pc:picChg>
        <pc:picChg chg="add mod">
          <ac:chgData name="C C" userId="58c016da926720ee" providerId="LiveId" clId="{B6AB5C73-2285-4B9D-95EA-8D16963D2AC1}" dt="2021-04-29T07:33:25.659" v="1769" actId="1076"/>
          <ac:picMkLst>
            <pc:docMk/>
            <pc:sldMk cId="2126089863" sldId="263"/>
            <ac:picMk id="5126" creationId="{E78EB0C3-E2F1-444F-9F75-96B75AD5750F}"/>
          </ac:picMkLst>
        </pc:picChg>
      </pc:sldChg>
      <pc:sldChg chg="del">
        <pc:chgData name="C C" userId="58c016da926720ee" providerId="LiveId" clId="{B6AB5C73-2285-4B9D-95EA-8D16963D2AC1}" dt="2021-04-29T06:53:26.063" v="0" actId="47"/>
        <pc:sldMkLst>
          <pc:docMk/>
          <pc:sldMk cId="3140179701" sldId="263"/>
        </pc:sldMkLst>
      </pc:sldChg>
      <pc:sldChg chg="del">
        <pc:chgData name="C C" userId="58c016da926720ee" providerId="LiveId" clId="{B6AB5C73-2285-4B9D-95EA-8D16963D2AC1}" dt="2021-04-29T06:53:26.063" v="0" actId="47"/>
        <pc:sldMkLst>
          <pc:docMk/>
          <pc:sldMk cId="2943619163" sldId="264"/>
        </pc:sldMkLst>
      </pc:sldChg>
      <pc:sldChg chg="addSp delSp modSp new mod modClrScheme chgLayout">
        <pc:chgData name="C C" userId="58c016da926720ee" providerId="LiveId" clId="{B6AB5C73-2285-4B9D-95EA-8D16963D2AC1}" dt="2021-04-29T07:49:18.401" v="2786" actId="20577"/>
        <pc:sldMkLst>
          <pc:docMk/>
          <pc:sldMk cId="3567166797" sldId="264"/>
        </pc:sldMkLst>
        <pc:spChg chg="del mod ord">
          <ac:chgData name="C C" userId="58c016da926720ee" providerId="LiveId" clId="{B6AB5C73-2285-4B9D-95EA-8D16963D2AC1}" dt="2021-04-29T07:42:14.605" v="2212" actId="700"/>
          <ac:spMkLst>
            <pc:docMk/>
            <pc:sldMk cId="3567166797" sldId="264"/>
            <ac:spMk id="2" creationId="{8CEC8D17-45BB-4BAA-A326-7A0A2580BC07}"/>
          </ac:spMkLst>
        </pc:spChg>
        <pc:spChg chg="del mod ord">
          <ac:chgData name="C C" userId="58c016da926720ee" providerId="LiveId" clId="{B6AB5C73-2285-4B9D-95EA-8D16963D2AC1}" dt="2021-04-29T07:42:14.605" v="2212" actId="700"/>
          <ac:spMkLst>
            <pc:docMk/>
            <pc:sldMk cId="3567166797" sldId="264"/>
            <ac:spMk id="3" creationId="{CCF79049-8A63-401C-B4E6-E0BC166BB598}"/>
          </ac:spMkLst>
        </pc:spChg>
        <pc:spChg chg="del">
          <ac:chgData name="C C" userId="58c016da926720ee" providerId="LiveId" clId="{B6AB5C73-2285-4B9D-95EA-8D16963D2AC1}" dt="2021-04-29T07:42:14.605" v="2212" actId="700"/>
          <ac:spMkLst>
            <pc:docMk/>
            <pc:sldMk cId="3567166797" sldId="264"/>
            <ac:spMk id="4" creationId="{A8FCEC56-F108-43ED-AFCC-D139419BFCAE}"/>
          </ac:spMkLst>
        </pc:spChg>
        <pc:spChg chg="add mod ord">
          <ac:chgData name="C C" userId="58c016da926720ee" providerId="LiveId" clId="{B6AB5C73-2285-4B9D-95EA-8D16963D2AC1}" dt="2021-04-29T07:45:57.066" v="2242" actId="20577"/>
          <ac:spMkLst>
            <pc:docMk/>
            <pc:sldMk cId="3567166797" sldId="264"/>
            <ac:spMk id="5" creationId="{796823F7-B898-4207-9853-A486384C8DFE}"/>
          </ac:spMkLst>
        </pc:spChg>
        <pc:spChg chg="add del mod ord">
          <ac:chgData name="C C" userId="58c016da926720ee" providerId="LiveId" clId="{B6AB5C73-2285-4B9D-95EA-8D16963D2AC1}" dt="2021-04-29T07:42:24.527" v="2233" actId="700"/>
          <ac:spMkLst>
            <pc:docMk/>
            <pc:sldMk cId="3567166797" sldId="264"/>
            <ac:spMk id="6" creationId="{EAAB6C72-CBFB-4E17-B6AD-48FB7B823D4D}"/>
          </ac:spMkLst>
        </pc:spChg>
        <pc:spChg chg="add del mod ord">
          <ac:chgData name="C C" userId="58c016da926720ee" providerId="LiveId" clId="{B6AB5C73-2285-4B9D-95EA-8D16963D2AC1}" dt="2021-04-29T07:42:54.180" v="2234" actId="700"/>
          <ac:spMkLst>
            <pc:docMk/>
            <pc:sldMk cId="3567166797" sldId="264"/>
            <ac:spMk id="7" creationId="{F750442A-C034-4A24-89C8-B541C8101F13}"/>
          </ac:spMkLst>
        </pc:spChg>
        <pc:spChg chg="add del mod ord">
          <ac:chgData name="C C" userId="58c016da926720ee" providerId="LiveId" clId="{B6AB5C73-2285-4B9D-95EA-8D16963D2AC1}" dt="2021-04-29T07:42:54.180" v="2234" actId="700"/>
          <ac:spMkLst>
            <pc:docMk/>
            <pc:sldMk cId="3567166797" sldId="264"/>
            <ac:spMk id="8" creationId="{424E53C6-0A1D-4272-96F2-34D0B31D4C03}"/>
          </ac:spMkLst>
        </pc:spChg>
        <pc:spChg chg="add mod ord">
          <ac:chgData name="C C" userId="58c016da926720ee" providerId="LiveId" clId="{B6AB5C73-2285-4B9D-95EA-8D16963D2AC1}" dt="2021-04-29T07:49:18.401" v="2786" actId="20577"/>
          <ac:spMkLst>
            <pc:docMk/>
            <pc:sldMk cId="3567166797" sldId="264"/>
            <ac:spMk id="9" creationId="{D3987C1A-A83F-4D70-9417-C73A5A81169A}"/>
          </ac:spMkLst>
        </pc:spChg>
      </pc:sldChg>
      <pc:sldChg chg="del">
        <pc:chgData name="C C" userId="58c016da926720ee" providerId="LiveId" clId="{B6AB5C73-2285-4B9D-95EA-8D16963D2AC1}" dt="2021-04-29T06:53:26.063" v="0" actId="47"/>
        <pc:sldMkLst>
          <pc:docMk/>
          <pc:sldMk cId="1319193990" sldId="266"/>
        </pc:sldMkLst>
      </pc:sldChg>
      <pc:sldChg chg="del">
        <pc:chgData name="C C" userId="58c016da926720ee" providerId="LiveId" clId="{B6AB5C73-2285-4B9D-95EA-8D16963D2AC1}" dt="2021-04-29T06:53:26.063" v="0" actId="47"/>
        <pc:sldMkLst>
          <pc:docMk/>
          <pc:sldMk cId="4275523022" sldId="267"/>
        </pc:sldMkLst>
      </pc:sldChg>
      <pc:sldChg chg="del">
        <pc:chgData name="C C" userId="58c016da926720ee" providerId="LiveId" clId="{B6AB5C73-2285-4B9D-95EA-8D16963D2AC1}" dt="2021-04-29T06:53:26.063" v="0" actId="47"/>
        <pc:sldMkLst>
          <pc:docMk/>
          <pc:sldMk cId="301601336" sldId="268"/>
        </pc:sldMkLst>
      </pc:sldChg>
      <pc:sldChg chg="del">
        <pc:chgData name="C C" userId="58c016da926720ee" providerId="LiveId" clId="{B6AB5C73-2285-4B9D-95EA-8D16963D2AC1}" dt="2021-04-29T06:53:26.063" v="0" actId="47"/>
        <pc:sldMkLst>
          <pc:docMk/>
          <pc:sldMk cId="2923364697" sldId="269"/>
        </pc:sldMkLst>
      </pc:sldChg>
      <pc:sldChg chg="del">
        <pc:chgData name="C C" userId="58c016da926720ee" providerId="LiveId" clId="{B6AB5C73-2285-4B9D-95EA-8D16963D2AC1}" dt="2021-04-29T06:53:26.063" v="0" actId="47"/>
        <pc:sldMkLst>
          <pc:docMk/>
          <pc:sldMk cId="1925417711" sldId="271"/>
        </pc:sldMkLst>
      </pc:sldChg>
      <pc:sldChg chg="del">
        <pc:chgData name="C C" userId="58c016da926720ee" providerId="LiveId" clId="{B6AB5C73-2285-4B9D-95EA-8D16963D2AC1}" dt="2021-04-29T06:53:26.063" v="0" actId="47"/>
        <pc:sldMkLst>
          <pc:docMk/>
          <pc:sldMk cId="2929093726" sldId="272"/>
        </pc:sldMkLst>
      </pc:sldChg>
      <pc:sldChg chg="del">
        <pc:chgData name="C C" userId="58c016da926720ee" providerId="LiveId" clId="{B6AB5C73-2285-4B9D-95EA-8D16963D2AC1}" dt="2021-04-29T06:53:26.063" v="0" actId="47"/>
        <pc:sldMkLst>
          <pc:docMk/>
          <pc:sldMk cId="4174762960" sldId="273"/>
        </pc:sldMkLst>
      </pc:sldChg>
      <pc:sldChg chg="del">
        <pc:chgData name="C C" userId="58c016da926720ee" providerId="LiveId" clId="{B6AB5C73-2285-4B9D-95EA-8D16963D2AC1}" dt="2021-04-29T06:53:26.063" v="0" actId="47"/>
        <pc:sldMkLst>
          <pc:docMk/>
          <pc:sldMk cId="664356640" sldId="276"/>
        </pc:sldMkLst>
      </pc:sldChg>
      <pc:sldChg chg="del">
        <pc:chgData name="C C" userId="58c016da926720ee" providerId="LiveId" clId="{B6AB5C73-2285-4B9D-95EA-8D16963D2AC1}" dt="2021-04-29T06:53:26.063" v="0" actId="47"/>
        <pc:sldMkLst>
          <pc:docMk/>
          <pc:sldMk cId="1713905307" sldId="278"/>
        </pc:sldMkLst>
      </pc:sldChg>
      <pc:sldChg chg="del">
        <pc:chgData name="C C" userId="58c016da926720ee" providerId="LiveId" clId="{B6AB5C73-2285-4B9D-95EA-8D16963D2AC1}" dt="2021-04-29T06:53:26.063" v="0" actId="47"/>
        <pc:sldMkLst>
          <pc:docMk/>
          <pc:sldMk cId="1618184174" sldId="280"/>
        </pc:sldMkLst>
      </pc:sldChg>
      <pc:sldChg chg="del">
        <pc:chgData name="C C" userId="58c016da926720ee" providerId="LiveId" clId="{B6AB5C73-2285-4B9D-95EA-8D16963D2AC1}" dt="2021-04-29T06:53:26.063" v="0" actId="47"/>
        <pc:sldMkLst>
          <pc:docMk/>
          <pc:sldMk cId="2715604998" sldId="281"/>
        </pc:sldMkLst>
      </pc:sldChg>
    </pc:docChg>
  </pc:docChgLst>
  <pc:docChgLst>
    <pc:chgData name="C C" userId="58c016da926720ee" providerId="LiveId" clId="{E94AFAF3-9327-44B5-A633-24733238964D}"/>
    <pc:docChg chg="undo custSel addSld delSld modSld sldOrd">
      <pc:chgData name="C C" userId="58c016da926720ee" providerId="LiveId" clId="{E94AFAF3-9327-44B5-A633-24733238964D}" dt="2023-05-07T11:28:22.412" v="2350" actId="47"/>
      <pc:docMkLst>
        <pc:docMk/>
      </pc:docMkLst>
      <pc:sldChg chg="modSp mod">
        <pc:chgData name="C C" userId="58c016da926720ee" providerId="LiveId" clId="{E94AFAF3-9327-44B5-A633-24733238964D}" dt="2023-05-07T11:27:42.117" v="2348" actId="20577"/>
        <pc:sldMkLst>
          <pc:docMk/>
          <pc:sldMk cId="3533300035" sldId="257"/>
        </pc:sldMkLst>
        <pc:spChg chg="mod">
          <ac:chgData name="C C" userId="58c016da926720ee" providerId="LiveId" clId="{E94AFAF3-9327-44B5-A633-24733238964D}" dt="2023-05-07T11:27:42.117" v="2348" actId="20577"/>
          <ac:spMkLst>
            <pc:docMk/>
            <pc:sldMk cId="3533300035" sldId="257"/>
            <ac:spMk id="5" creationId="{5B5A2214-0261-4489-8A63-55817E9128D8}"/>
          </ac:spMkLst>
        </pc:spChg>
      </pc:sldChg>
      <pc:sldChg chg="del">
        <pc:chgData name="C C" userId="58c016da926720ee" providerId="LiveId" clId="{E94AFAF3-9327-44B5-A633-24733238964D}" dt="2023-04-24T08:40:35.003" v="544" actId="47"/>
        <pc:sldMkLst>
          <pc:docMk/>
          <pc:sldMk cId="3082542229" sldId="258"/>
        </pc:sldMkLst>
      </pc:sldChg>
      <pc:sldChg chg="del">
        <pc:chgData name="C C" userId="58c016da926720ee" providerId="LiveId" clId="{E94AFAF3-9327-44B5-A633-24733238964D}" dt="2023-04-24T08:40:35.003" v="544" actId="47"/>
        <pc:sldMkLst>
          <pc:docMk/>
          <pc:sldMk cId="4222777969" sldId="259"/>
        </pc:sldMkLst>
      </pc:sldChg>
      <pc:sldChg chg="del">
        <pc:chgData name="C C" userId="58c016da926720ee" providerId="LiveId" clId="{E94AFAF3-9327-44B5-A633-24733238964D}" dt="2023-04-24T08:40:35.003" v="544" actId="47"/>
        <pc:sldMkLst>
          <pc:docMk/>
          <pc:sldMk cId="2218351494" sldId="260"/>
        </pc:sldMkLst>
      </pc:sldChg>
      <pc:sldChg chg="modSp mod">
        <pc:chgData name="C C" userId="58c016da926720ee" providerId="LiveId" clId="{E94AFAF3-9327-44B5-A633-24733238964D}" dt="2023-04-24T08:42:28.259" v="599" actId="20577"/>
        <pc:sldMkLst>
          <pc:docMk/>
          <pc:sldMk cId="70233881" sldId="261"/>
        </pc:sldMkLst>
        <pc:spChg chg="mod">
          <ac:chgData name="C C" userId="58c016da926720ee" providerId="LiveId" clId="{E94AFAF3-9327-44B5-A633-24733238964D}" dt="2023-04-24T08:42:28.259" v="599" actId="20577"/>
          <ac:spMkLst>
            <pc:docMk/>
            <pc:sldMk cId="70233881" sldId="261"/>
            <ac:spMk id="5" creationId="{1A506B88-F6D4-490E-BADC-CA7CC016BB20}"/>
          </ac:spMkLst>
        </pc:spChg>
      </pc:sldChg>
      <pc:sldChg chg="addSp delSp modSp del mod">
        <pc:chgData name="C C" userId="58c016da926720ee" providerId="LiveId" clId="{E94AFAF3-9327-44B5-A633-24733238964D}" dt="2023-04-24T08:40:26.790" v="543" actId="47"/>
        <pc:sldMkLst>
          <pc:docMk/>
          <pc:sldMk cId="3515141526" sldId="262"/>
        </pc:sldMkLst>
        <pc:spChg chg="add mod">
          <ac:chgData name="C C" userId="58c016da926720ee" providerId="LiveId" clId="{E94AFAF3-9327-44B5-A633-24733238964D}" dt="2023-04-14T07:44:02.916" v="499" actId="478"/>
          <ac:spMkLst>
            <pc:docMk/>
            <pc:sldMk cId="3515141526" sldId="262"/>
            <ac:spMk id="5" creationId="{DBA7B89F-38B8-431E-E7B4-FE69D218D397}"/>
          </ac:spMkLst>
        </pc:spChg>
        <pc:picChg chg="del">
          <ac:chgData name="C C" userId="58c016da926720ee" providerId="LiveId" clId="{E94AFAF3-9327-44B5-A633-24733238964D}" dt="2023-04-14T07:44:02.916" v="499" actId="478"/>
          <ac:picMkLst>
            <pc:docMk/>
            <pc:sldMk cId="3515141526" sldId="262"/>
            <ac:picMk id="10" creationId="{59185352-D51E-4AEB-875F-C203288AAEA8}"/>
          </ac:picMkLst>
        </pc:picChg>
      </pc:sldChg>
      <pc:sldChg chg="modSp mod">
        <pc:chgData name="C C" userId="58c016da926720ee" providerId="LiveId" clId="{E94AFAF3-9327-44B5-A633-24733238964D}" dt="2023-04-24T08:42:31.360" v="601" actId="20577"/>
        <pc:sldMkLst>
          <pc:docMk/>
          <pc:sldMk cId="2584648678" sldId="275"/>
        </pc:sldMkLst>
        <pc:spChg chg="mod">
          <ac:chgData name="C C" userId="58c016da926720ee" providerId="LiveId" clId="{E94AFAF3-9327-44B5-A633-24733238964D}" dt="2023-04-24T08:42:31.360" v="601" actId="20577"/>
          <ac:spMkLst>
            <pc:docMk/>
            <pc:sldMk cId="2584648678" sldId="275"/>
            <ac:spMk id="5" creationId="{1A506B88-F6D4-490E-BADC-CA7CC016BB20}"/>
          </ac:spMkLst>
        </pc:spChg>
      </pc:sldChg>
      <pc:sldChg chg="modSp mod">
        <pc:chgData name="C C" userId="58c016da926720ee" providerId="LiveId" clId="{E94AFAF3-9327-44B5-A633-24733238964D}" dt="2023-04-14T07:39:33.825" v="35" actId="20577"/>
        <pc:sldMkLst>
          <pc:docMk/>
          <pc:sldMk cId="2073477038" sldId="277"/>
        </pc:sldMkLst>
        <pc:spChg chg="mod">
          <ac:chgData name="C C" userId="58c016da926720ee" providerId="LiveId" clId="{E94AFAF3-9327-44B5-A633-24733238964D}" dt="2023-04-14T07:39:33.825" v="35" actId="20577"/>
          <ac:spMkLst>
            <pc:docMk/>
            <pc:sldMk cId="2073477038" sldId="277"/>
            <ac:spMk id="2" creationId="{C9DC46A7-B86A-4403-BBB4-5383DC25C581}"/>
          </ac:spMkLst>
        </pc:spChg>
      </pc:sldChg>
      <pc:sldChg chg="modSp mod">
        <pc:chgData name="C C" userId="58c016da926720ee" providerId="LiveId" clId="{E94AFAF3-9327-44B5-A633-24733238964D}" dt="2023-04-14T07:39:27.617" v="25" actId="20577"/>
        <pc:sldMkLst>
          <pc:docMk/>
          <pc:sldMk cId="911192258" sldId="278"/>
        </pc:sldMkLst>
        <pc:spChg chg="mod">
          <ac:chgData name="C C" userId="58c016da926720ee" providerId="LiveId" clId="{E94AFAF3-9327-44B5-A633-24733238964D}" dt="2023-04-14T07:39:27.617" v="25" actId="20577"/>
          <ac:spMkLst>
            <pc:docMk/>
            <pc:sldMk cId="911192258" sldId="278"/>
            <ac:spMk id="5" creationId="{385008BE-1668-4B22-A439-090A62E70F9B}"/>
          </ac:spMkLst>
        </pc:spChg>
      </pc:sldChg>
      <pc:sldChg chg="del">
        <pc:chgData name="C C" userId="58c016da926720ee" providerId="LiveId" clId="{E94AFAF3-9327-44B5-A633-24733238964D}" dt="2023-04-24T08:40:26.790" v="543" actId="47"/>
        <pc:sldMkLst>
          <pc:docMk/>
          <pc:sldMk cId="4111408764" sldId="279"/>
        </pc:sldMkLst>
      </pc:sldChg>
      <pc:sldChg chg="del">
        <pc:chgData name="C C" userId="58c016da926720ee" providerId="LiveId" clId="{E94AFAF3-9327-44B5-A633-24733238964D}" dt="2023-04-24T08:40:26.790" v="543" actId="47"/>
        <pc:sldMkLst>
          <pc:docMk/>
          <pc:sldMk cId="3225576366" sldId="280"/>
        </pc:sldMkLst>
      </pc:sldChg>
      <pc:sldChg chg="modSp del mod">
        <pc:chgData name="C C" userId="58c016da926720ee" providerId="LiveId" clId="{E94AFAF3-9327-44B5-A633-24733238964D}" dt="2023-04-24T08:40:26.790" v="543" actId="47"/>
        <pc:sldMkLst>
          <pc:docMk/>
          <pc:sldMk cId="2106003604" sldId="281"/>
        </pc:sldMkLst>
        <pc:graphicFrameChg chg="modGraphic">
          <ac:chgData name="C C" userId="58c016da926720ee" providerId="LiveId" clId="{E94AFAF3-9327-44B5-A633-24733238964D}" dt="2023-04-14T07:43:44.829" v="498" actId="20577"/>
          <ac:graphicFrameMkLst>
            <pc:docMk/>
            <pc:sldMk cId="2106003604" sldId="281"/>
            <ac:graphicFrameMk id="5" creationId="{699C6084-5148-4AC2-A172-C137D767035C}"/>
          </ac:graphicFrameMkLst>
        </pc:graphicFrameChg>
      </pc:sldChg>
      <pc:sldChg chg="modSp new del mod">
        <pc:chgData name="C C" userId="58c016da926720ee" providerId="LiveId" clId="{E94AFAF3-9327-44B5-A633-24733238964D}" dt="2023-04-14T07:39:57.406" v="71" actId="47"/>
        <pc:sldMkLst>
          <pc:docMk/>
          <pc:sldMk cId="3203536707" sldId="283"/>
        </pc:sldMkLst>
        <pc:spChg chg="mod">
          <ac:chgData name="C C" userId="58c016da926720ee" providerId="LiveId" clId="{E94AFAF3-9327-44B5-A633-24733238964D}" dt="2023-04-14T07:39:04.362" v="3" actId="20577"/>
          <ac:spMkLst>
            <pc:docMk/>
            <pc:sldMk cId="3203536707" sldId="283"/>
            <ac:spMk id="2" creationId="{0300FB61-B755-0058-ED91-17773CC935E4}"/>
          </ac:spMkLst>
        </pc:spChg>
      </pc:sldChg>
      <pc:sldChg chg="addSp delSp modSp add del mod ord delAnim modAnim">
        <pc:chgData name="C C" userId="58c016da926720ee" providerId="LiveId" clId="{E94AFAF3-9327-44B5-A633-24733238964D}" dt="2023-04-14T07:41:07.660" v="161" actId="47"/>
        <pc:sldMkLst>
          <pc:docMk/>
          <pc:sldMk cId="895943528" sldId="284"/>
        </pc:sldMkLst>
        <pc:spChg chg="mod">
          <ac:chgData name="C C" userId="58c016da926720ee" providerId="LiveId" clId="{E94AFAF3-9327-44B5-A633-24733238964D}" dt="2023-04-14T07:39:43.053" v="67" actId="20577"/>
          <ac:spMkLst>
            <pc:docMk/>
            <pc:sldMk cId="895943528" sldId="284"/>
            <ac:spMk id="2" creationId="{C9DC46A7-B86A-4403-BBB4-5383DC25C581}"/>
          </ac:spMkLst>
        </pc:spChg>
        <pc:spChg chg="del mod">
          <ac:chgData name="C C" userId="58c016da926720ee" providerId="LiveId" clId="{E94AFAF3-9327-44B5-A633-24733238964D}" dt="2023-04-14T07:41:04.478" v="160" actId="478"/>
          <ac:spMkLst>
            <pc:docMk/>
            <pc:sldMk cId="895943528" sldId="284"/>
            <ac:spMk id="3" creationId="{E0789754-DB61-49BB-8E9D-96ACFA633A8F}"/>
          </ac:spMkLst>
        </pc:spChg>
        <pc:spChg chg="add del mod">
          <ac:chgData name="C C" userId="58c016da926720ee" providerId="LiveId" clId="{E94AFAF3-9327-44B5-A633-24733238964D}" dt="2023-04-14T07:39:50.302" v="69" actId="478"/>
          <ac:spMkLst>
            <pc:docMk/>
            <pc:sldMk cId="895943528" sldId="284"/>
            <ac:spMk id="6" creationId="{F02EAA81-2112-E1BD-B904-DAEE8DFF5728}"/>
          </ac:spMkLst>
        </pc:spChg>
        <pc:spChg chg="add mod">
          <ac:chgData name="C C" userId="58c016da926720ee" providerId="LiveId" clId="{E94AFAF3-9327-44B5-A633-24733238964D}" dt="2023-04-14T07:41:04.478" v="160" actId="478"/>
          <ac:spMkLst>
            <pc:docMk/>
            <pc:sldMk cId="895943528" sldId="284"/>
            <ac:spMk id="8" creationId="{E4C0ED8F-0446-89FD-893F-E713C0EA4807}"/>
          </ac:spMkLst>
        </pc:spChg>
        <pc:picChg chg="del">
          <ac:chgData name="C C" userId="58c016da926720ee" providerId="LiveId" clId="{E94AFAF3-9327-44B5-A633-24733238964D}" dt="2023-04-14T07:39:47.720" v="68" actId="478"/>
          <ac:picMkLst>
            <pc:docMk/>
            <pc:sldMk cId="895943528" sldId="284"/>
            <ac:picMk id="5" creationId="{F548DD8E-D2F0-4C93-8DDE-56B550B29649}"/>
          </ac:picMkLst>
        </pc:picChg>
      </pc:sldChg>
      <pc:sldChg chg="addSp modSp add mod">
        <pc:chgData name="C C" userId="58c016da926720ee" providerId="LiveId" clId="{E94AFAF3-9327-44B5-A633-24733238964D}" dt="2023-05-07T10:03:15.182" v="1942" actId="20577"/>
        <pc:sldMkLst>
          <pc:docMk/>
          <pc:sldMk cId="3891049118" sldId="285"/>
        </pc:sldMkLst>
        <pc:spChg chg="mod">
          <ac:chgData name="C C" userId="58c016da926720ee" providerId="LiveId" clId="{E94AFAF3-9327-44B5-A633-24733238964D}" dt="2023-04-14T07:41:14.329" v="193" actId="20577"/>
          <ac:spMkLst>
            <pc:docMk/>
            <pc:sldMk cId="3891049118" sldId="285"/>
            <ac:spMk id="5" creationId="{385008BE-1668-4B22-A439-090A62E70F9B}"/>
          </ac:spMkLst>
        </pc:spChg>
        <pc:spChg chg="mod">
          <ac:chgData name="C C" userId="58c016da926720ee" providerId="LiveId" clId="{E94AFAF3-9327-44B5-A633-24733238964D}" dt="2023-05-07T10:03:15.182" v="1942" actId="20577"/>
          <ac:spMkLst>
            <pc:docMk/>
            <pc:sldMk cId="3891049118" sldId="285"/>
            <ac:spMk id="7" creationId="{20C1611D-16DD-48E3-8356-718FF42382B4}"/>
          </ac:spMkLst>
        </pc:spChg>
        <pc:picChg chg="add mod">
          <ac:chgData name="C C" userId="58c016da926720ee" providerId="LiveId" clId="{E94AFAF3-9327-44B5-A633-24733238964D}" dt="2023-04-14T07:49:45.372" v="540" actId="1076"/>
          <ac:picMkLst>
            <pc:docMk/>
            <pc:sldMk cId="3891049118" sldId="285"/>
            <ac:picMk id="1026" creationId="{F4E3C064-B307-C2D8-3435-810E5F638D73}"/>
          </ac:picMkLst>
        </pc:picChg>
      </pc:sldChg>
      <pc:sldChg chg="modSp add mod">
        <pc:chgData name="C C" userId="58c016da926720ee" providerId="LiveId" clId="{E94AFAF3-9327-44B5-A633-24733238964D}" dt="2023-04-24T09:06:28.817" v="645" actId="20577"/>
        <pc:sldMkLst>
          <pc:docMk/>
          <pc:sldMk cId="3331043239" sldId="286"/>
        </pc:sldMkLst>
        <pc:spChg chg="mod">
          <ac:chgData name="C C" userId="58c016da926720ee" providerId="LiveId" clId="{E94AFAF3-9327-44B5-A633-24733238964D}" dt="2023-04-24T08:42:40.688" v="604" actId="20577"/>
          <ac:spMkLst>
            <pc:docMk/>
            <pc:sldMk cId="3331043239" sldId="286"/>
            <ac:spMk id="5" creationId="{1A506B88-F6D4-490E-BADC-CA7CC016BB20}"/>
          </ac:spMkLst>
        </pc:spChg>
        <pc:spChg chg="mod">
          <ac:chgData name="C C" userId="58c016da926720ee" providerId="LiveId" clId="{E94AFAF3-9327-44B5-A633-24733238964D}" dt="2023-04-24T09:06:28.817" v="645" actId="20577"/>
          <ac:spMkLst>
            <pc:docMk/>
            <pc:sldMk cId="3331043239" sldId="286"/>
            <ac:spMk id="6" creationId="{F42F9AC0-898F-4A0C-9F64-EA7A800337AF}"/>
          </ac:spMkLst>
        </pc:spChg>
      </pc:sldChg>
      <pc:sldChg chg="addSp delSp modSp new mod modClrScheme chgLayout">
        <pc:chgData name="C C" userId="58c016da926720ee" providerId="LiveId" clId="{E94AFAF3-9327-44B5-A633-24733238964D}" dt="2023-04-24T09:32:02.667" v="1368" actId="20577"/>
        <pc:sldMkLst>
          <pc:docMk/>
          <pc:sldMk cId="3797166054" sldId="287"/>
        </pc:sldMkLst>
        <pc:spChg chg="del mod ord">
          <ac:chgData name="C C" userId="58c016da926720ee" providerId="LiveId" clId="{E94AFAF3-9327-44B5-A633-24733238964D}" dt="2023-04-24T09:06:35.159" v="647" actId="700"/>
          <ac:spMkLst>
            <pc:docMk/>
            <pc:sldMk cId="3797166054" sldId="287"/>
            <ac:spMk id="2" creationId="{5EE0D83C-D65E-E8E8-9B64-E05C2638BA48}"/>
          </ac:spMkLst>
        </pc:spChg>
        <pc:spChg chg="del mod ord">
          <ac:chgData name="C C" userId="58c016da926720ee" providerId="LiveId" clId="{E94AFAF3-9327-44B5-A633-24733238964D}" dt="2023-04-24T09:06:35.159" v="647" actId="700"/>
          <ac:spMkLst>
            <pc:docMk/>
            <pc:sldMk cId="3797166054" sldId="287"/>
            <ac:spMk id="3" creationId="{37DABF45-C4D1-35BE-88B4-EC720FFD47A7}"/>
          </ac:spMkLst>
        </pc:spChg>
        <pc:spChg chg="add mod ord">
          <ac:chgData name="C C" userId="58c016da926720ee" providerId="LiveId" clId="{E94AFAF3-9327-44B5-A633-24733238964D}" dt="2023-04-24T09:17:06.366" v="692" actId="20577"/>
          <ac:spMkLst>
            <pc:docMk/>
            <pc:sldMk cId="3797166054" sldId="287"/>
            <ac:spMk id="4" creationId="{279995FF-B8FE-4E74-7DAB-B71202194A0C}"/>
          </ac:spMkLst>
        </pc:spChg>
        <pc:spChg chg="add mod ord">
          <ac:chgData name="C C" userId="58c016da926720ee" providerId="LiveId" clId="{E94AFAF3-9327-44B5-A633-24733238964D}" dt="2023-04-24T09:32:02.667" v="1368" actId="20577"/>
          <ac:spMkLst>
            <pc:docMk/>
            <pc:sldMk cId="3797166054" sldId="287"/>
            <ac:spMk id="5" creationId="{A4978C0C-9E79-AB06-2931-5C75E13C11CB}"/>
          </ac:spMkLst>
        </pc:spChg>
      </pc:sldChg>
      <pc:sldChg chg="modSp new del mod">
        <pc:chgData name="C C" userId="58c016da926720ee" providerId="LiveId" clId="{E94AFAF3-9327-44B5-A633-24733238964D}" dt="2023-05-07T11:28:22.412" v="2350" actId="47"/>
        <pc:sldMkLst>
          <pc:docMk/>
          <pc:sldMk cId="807176589" sldId="288"/>
        </pc:sldMkLst>
        <pc:spChg chg="mod">
          <ac:chgData name="C C" userId="58c016da926720ee" providerId="LiveId" clId="{E94AFAF3-9327-44B5-A633-24733238964D}" dt="2023-05-07T09:58:24.622" v="1401" actId="5793"/>
          <ac:spMkLst>
            <pc:docMk/>
            <pc:sldMk cId="807176589" sldId="288"/>
            <ac:spMk id="2" creationId="{218A90DB-9461-F6EB-B8AA-F32C79619B0E}"/>
          </ac:spMkLst>
        </pc:spChg>
      </pc:sldChg>
      <pc:sldChg chg="modSp add del mod">
        <pc:chgData name="C C" userId="58c016da926720ee" providerId="LiveId" clId="{E94AFAF3-9327-44B5-A633-24733238964D}" dt="2023-05-07T10:00:00.504" v="1528" actId="47"/>
        <pc:sldMkLst>
          <pc:docMk/>
          <pc:sldMk cId="3787351508" sldId="289"/>
        </pc:sldMkLst>
        <pc:spChg chg="mod">
          <ac:chgData name="C C" userId="58c016da926720ee" providerId="LiveId" clId="{E94AFAF3-9327-44B5-A633-24733238964D}" dt="2023-05-07T09:58:55.061" v="1424" actId="20577"/>
          <ac:spMkLst>
            <pc:docMk/>
            <pc:sldMk cId="3787351508" sldId="289"/>
            <ac:spMk id="7" creationId="{20C1611D-16DD-48E3-8356-718FF42382B4}"/>
          </ac:spMkLst>
        </pc:spChg>
      </pc:sldChg>
      <pc:sldChg chg="addSp delSp modSp add del mod">
        <pc:chgData name="C C" userId="58c016da926720ee" providerId="LiveId" clId="{E94AFAF3-9327-44B5-A633-24733238964D}" dt="2023-05-07T11:28:19.514" v="2349" actId="2696"/>
        <pc:sldMkLst>
          <pc:docMk/>
          <pc:sldMk cId="1603072243" sldId="290"/>
        </pc:sldMkLst>
        <pc:spChg chg="mod">
          <ac:chgData name="C C" userId="58c016da926720ee" providerId="LiveId" clId="{E94AFAF3-9327-44B5-A633-24733238964D}" dt="2023-05-07T10:03:47.886" v="1960" actId="5793"/>
          <ac:spMkLst>
            <pc:docMk/>
            <pc:sldMk cId="1603072243" sldId="290"/>
            <ac:spMk id="7" creationId="{20C1611D-16DD-48E3-8356-718FF42382B4}"/>
          </ac:spMkLst>
        </pc:spChg>
        <pc:graphicFrameChg chg="add mod modGraphic">
          <ac:chgData name="C C" userId="58c016da926720ee" providerId="LiveId" clId="{E94AFAF3-9327-44B5-A633-24733238964D}" dt="2023-05-07T10:04:40.111" v="1978" actId="1076"/>
          <ac:graphicFrameMkLst>
            <pc:docMk/>
            <pc:sldMk cId="1603072243" sldId="290"/>
            <ac:graphicFrameMk id="2" creationId="{C2E1D3A7-D286-B96E-CBBD-F0DA108BC2DE}"/>
          </ac:graphicFrameMkLst>
        </pc:graphicFrameChg>
        <pc:picChg chg="del">
          <ac:chgData name="C C" userId="58c016da926720ee" providerId="LiveId" clId="{E94AFAF3-9327-44B5-A633-24733238964D}" dt="2023-05-07T10:00:58.214" v="1686" actId="478"/>
          <ac:picMkLst>
            <pc:docMk/>
            <pc:sldMk cId="1603072243" sldId="290"/>
            <ac:picMk id="1026" creationId="{F4E3C064-B307-C2D8-3435-810E5F638D73}"/>
          </ac:picMkLst>
        </pc:picChg>
      </pc:sldChg>
      <pc:sldChg chg="addSp delSp modSp add del mod">
        <pc:chgData name="C C" userId="58c016da926720ee" providerId="LiveId" clId="{E94AFAF3-9327-44B5-A633-24733238964D}" dt="2023-05-07T11:28:19.514" v="2349" actId="2696"/>
        <pc:sldMkLst>
          <pc:docMk/>
          <pc:sldMk cId="649098460" sldId="291"/>
        </pc:sldMkLst>
        <pc:spChg chg="add mod">
          <ac:chgData name="C C" userId="58c016da926720ee" providerId="LiveId" clId="{E94AFAF3-9327-44B5-A633-24733238964D}" dt="2023-05-07T10:08:18.461" v="2153" actId="20577"/>
          <ac:spMkLst>
            <pc:docMk/>
            <pc:sldMk cId="649098460" sldId="291"/>
            <ac:spMk id="4" creationId="{256ED552-A6EC-6B9B-EE9B-EEE775AFFB7E}"/>
          </ac:spMkLst>
        </pc:spChg>
        <pc:spChg chg="mod">
          <ac:chgData name="C C" userId="58c016da926720ee" providerId="LiveId" clId="{E94AFAF3-9327-44B5-A633-24733238964D}" dt="2023-05-07T10:05:02.801" v="1997" actId="20577"/>
          <ac:spMkLst>
            <pc:docMk/>
            <pc:sldMk cId="649098460" sldId="291"/>
            <ac:spMk id="5" creationId="{385008BE-1668-4B22-A439-090A62E70F9B}"/>
          </ac:spMkLst>
        </pc:spChg>
        <pc:spChg chg="del">
          <ac:chgData name="C C" userId="58c016da926720ee" providerId="LiveId" clId="{E94AFAF3-9327-44B5-A633-24733238964D}" dt="2023-05-07T10:05:06.639" v="1999" actId="478"/>
          <ac:spMkLst>
            <pc:docMk/>
            <pc:sldMk cId="649098460" sldId="291"/>
            <ac:spMk id="7" creationId="{20C1611D-16DD-48E3-8356-718FF42382B4}"/>
          </ac:spMkLst>
        </pc:spChg>
        <pc:graphicFrameChg chg="del">
          <ac:chgData name="C C" userId="58c016da926720ee" providerId="LiveId" clId="{E94AFAF3-9327-44B5-A633-24733238964D}" dt="2023-05-07T10:05:04.850" v="1998" actId="478"/>
          <ac:graphicFrameMkLst>
            <pc:docMk/>
            <pc:sldMk cId="649098460" sldId="291"/>
            <ac:graphicFrameMk id="2" creationId="{C2E1D3A7-D286-B96E-CBBD-F0DA108BC2DE}"/>
          </ac:graphicFrameMkLst>
        </pc:graphicFrameChg>
        <pc:picChg chg="add mod">
          <ac:chgData name="C C" userId="58c016da926720ee" providerId="LiveId" clId="{E94AFAF3-9327-44B5-A633-24733238964D}" dt="2023-05-07T10:08:30.447" v="2158" actId="1076"/>
          <ac:picMkLst>
            <pc:docMk/>
            <pc:sldMk cId="649098460" sldId="291"/>
            <ac:picMk id="8" creationId="{9BAABC31-C586-AEF6-1BCC-1B22B102C252}"/>
          </ac:picMkLst>
        </pc:picChg>
      </pc:sldChg>
      <pc:sldChg chg="addSp delSp modSp new del mod ord chgLayout">
        <pc:chgData name="C C" userId="58c016da926720ee" providerId="LiveId" clId="{E94AFAF3-9327-44B5-A633-24733238964D}" dt="2023-05-07T11:28:19.514" v="2349" actId="2696"/>
        <pc:sldMkLst>
          <pc:docMk/>
          <pc:sldMk cId="2388862875" sldId="292"/>
        </pc:sldMkLst>
        <pc:spChg chg="del">
          <ac:chgData name="C C" userId="58c016da926720ee" providerId="LiveId" clId="{E94AFAF3-9327-44B5-A633-24733238964D}" dt="2023-05-07T11:17:40.063" v="2160" actId="700"/>
          <ac:spMkLst>
            <pc:docMk/>
            <pc:sldMk cId="2388862875" sldId="292"/>
            <ac:spMk id="2" creationId="{0F8DE9A4-E9B5-B682-E960-52232B337EB2}"/>
          </ac:spMkLst>
        </pc:spChg>
        <pc:spChg chg="del">
          <ac:chgData name="C C" userId="58c016da926720ee" providerId="LiveId" clId="{E94AFAF3-9327-44B5-A633-24733238964D}" dt="2023-05-07T11:17:40.063" v="2160" actId="700"/>
          <ac:spMkLst>
            <pc:docMk/>
            <pc:sldMk cId="2388862875" sldId="292"/>
            <ac:spMk id="3" creationId="{1FF2FF08-0C55-DE06-E79A-E4B79C95148D}"/>
          </ac:spMkLst>
        </pc:spChg>
        <pc:spChg chg="add mod ord">
          <ac:chgData name="C C" userId="58c016da926720ee" providerId="LiveId" clId="{E94AFAF3-9327-44B5-A633-24733238964D}" dt="2023-05-07T11:24:02.940" v="2322" actId="20577"/>
          <ac:spMkLst>
            <pc:docMk/>
            <pc:sldMk cId="2388862875" sldId="292"/>
            <ac:spMk id="4" creationId="{98E49AF9-9A41-16ED-6449-F06F2A3865D1}"/>
          </ac:spMkLst>
        </pc:spChg>
        <pc:spChg chg="add mod ord">
          <ac:chgData name="C C" userId="58c016da926720ee" providerId="LiveId" clId="{E94AFAF3-9327-44B5-A633-24733238964D}" dt="2023-05-07T11:20:00.685" v="2239" actId="6549"/>
          <ac:spMkLst>
            <pc:docMk/>
            <pc:sldMk cId="2388862875" sldId="292"/>
            <ac:spMk id="5" creationId="{0262BD89-84B9-1ECD-28D3-325690214CF8}"/>
          </ac:spMkLst>
        </pc:spChg>
      </pc:sldChg>
      <pc:sldChg chg="addSp modSp new del mod">
        <pc:chgData name="C C" userId="58c016da926720ee" providerId="LiveId" clId="{E94AFAF3-9327-44B5-A633-24733238964D}" dt="2023-05-07T11:28:19.514" v="2349" actId="2696"/>
        <pc:sldMkLst>
          <pc:docMk/>
          <pc:sldMk cId="1927398817" sldId="293"/>
        </pc:sldMkLst>
        <pc:spChg chg="mod">
          <ac:chgData name="C C" userId="58c016da926720ee" providerId="LiveId" clId="{E94AFAF3-9327-44B5-A633-24733238964D}" dt="2023-05-07T11:23:56.359" v="2313" actId="20577"/>
          <ac:spMkLst>
            <pc:docMk/>
            <pc:sldMk cId="1927398817" sldId="293"/>
            <ac:spMk id="2" creationId="{547A091F-BF85-763A-5A90-D0EF6D95BC17}"/>
          </ac:spMkLst>
        </pc:spChg>
        <pc:spChg chg="mod">
          <ac:chgData name="C C" userId="58c016da926720ee" providerId="LiveId" clId="{E94AFAF3-9327-44B5-A633-24733238964D}" dt="2023-05-07T11:23:32.319" v="2262" actId="404"/>
          <ac:spMkLst>
            <pc:docMk/>
            <pc:sldMk cId="1927398817" sldId="293"/>
            <ac:spMk id="3" creationId="{32D0AD76-6D1D-376F-8CB0-1F03A91F9776}"/>
          </ac:spMkLst>
        </pc:spChg>
        <pc:spChg chg="add mod">
          <ac:chgData name="C C" userId="58c016da926720ee" providerId="LiveId" clId="{E94AFAF3-9327-44B5-A633-24733238964D}" dt="2023-05-07T11:24:57.612" v="2329" actId="2711"/>
          <ac:spMkLst>
            <pc:docMk/>
            <pc:sldMk cId="1927398817" sldId="293"/>
            <ac:spMk id="5" creationId="{3AEA419E-C708-F780-83F6-70727B5C2BE5}"/>
          </ac:spMkLst>
        </pc:spChg>
      </pc:sldChg>
      <pc:sldChg chg="addSp delSp modSp add del mod modClrScheme chgLayout">
        <pc:chgData name="C C" userId="58c016da926720ee" providerId="LiveId" clId="{E94AFAF3-9327-44B5-A633-24733238964D}" dt="2023-05-07T11:28:19.514" v="2349" actId="2696"/>
        <pc:sldMkLst>
          <pc:docMk/>
          <pc:sldMk cId="2883343886" sldId="294"/>
        </pc:sldMkLst>
        <pc:spChg chg="mod ord">
          <ac:chgData name="C C" userId="58c016da926720ee" providerId="LiveId" clId="{E94AFAF3-9327-44B5-A633-24733238964D}" dt="2023-05-07T11:26:53.717" v="2335" actId="700"/>
          <ac:spMkLst>
            <pc:docMk/>
            <pc:sldMk cId="2883343886" sldId="294"/>
            <ac:spMk id="2" creationId="{547A091F-BF85-763A-5A90-D0EF6D95BC17}"/>
          </ac:spMkLst>
        </pc:spChg>
        <pc:spChg chg="del">
          <ac:chgData name="C C" userId="58c016da926720ee" providerId="LiveId" clId="{E94AFAF3-9327-44B5-A633-24733238964D}" dt="2023-05-07T11:25:04.206" v="2332" actId="478"/>
          <ac:spMkLst>
            <pc:docMk/>
            <pc:sldMk cId="2883343886" sldId="294"/>
            <ac:spMk id="3" creationId="{32D0AD76-6D1D-376F-8CB0-1F03A91F9776}"/>
          </ac:spMkLst>
        </pc:spChg>
        <pc:spChg chg="del">
          <ac:chgData name="C C" userId="58c016da926720ee" providerId="LiveId" clId="{E94AFAF3-9327-44B5-A633-24733238964D}" dt="2023-05-07T11:25:02.589" v="2331" actId="478"/>
          <ac:spMkLst>
            <pc:docMk/>
            <pc:sldMk cId="2883343886" sldId="294"/>
            <ac:spMk id="5" creationId="{3AEA419E-C708-F780-83F6-70727B5C2BE5}"/>
          </ac:spMkLst>
        </pc:spChg>
        <pc:spChg chg="add del mod">
          <ac:chgData name="C C" userId="58c016da926720ee" providerId="LiveId" clId="{E94AFAF3-9327-44B5-A633-24733238964D}" dt="2023-05-07T11:26:10.466" v="2333" actId="22"/>
          <ac:spMkLst>
            <pc:docMk/>
            <pc:sldMk cId="2883343886" sldId="294"/>
            <ac:spMk id="6" creationId="{87ACBE2A-56EC-A825-4F6F-CC0BC2AB19D0}"/>
          </ac:spMkLst>
        </pc:spChg>
        <pc:spChg chg="add del mod ord">
          <ac:chgData name="C C" userId="58c016da926720ee" providerId="LiveId" clId="{E94AFAF3-9327-44B5-A633-24733238964D}" dt="2023-05-07T11:26:55.026" v="2336" actId="22"/>
          <ac:spMkLst>
            <pc:docMk/>
            <pc:sldMk cId="2883343886" sldId="294"/>
            <ac:spMk id="9" creationId="{B3EFB240-AF0F-8F85-225C-0ACF3B09796B}"/>
          </ac:spMkLst>
        </pc:spChg>
        <pc:picChg chg="add mod ord">
          <ac:chgData name="C C" userId="58c016da926720ee" providerId="LiveId" clId="{E94AFAF3-9327-44B5-A633-24733238964D}" dt="2023-05-07T11:26:53.717" v="2335" actId="700"/>
          <ac:picMkLst>
            <pc:docMk/>
            <pc:sldMk cId="2883343886" sldId="294"/>
            <ac:picMk id="8" creationId="{F27ADDB3-BC7E-8EDF-6B6A-C34405036133}"/>
          </ac:picMkLst>
        </pc:picChg>
        <pc:picChg chg="add mod ord">
          <ac:chgData name="C C" userId="58c016da926720ee" providerId="LiveId" clId="{E94AFAF3-9327-44B5-A633-24733238964D}" dt="2023-05-07T11:26:55.026" v="2336" actId="22"/>
          <ac:picMkLst>
            <pc:docMk/>
            <pc:sldMk cId="2883343886" sldId="294"/>
            <ac:picMk id="11" creationId="{713181BC-8BA3-E4A3-025E-6DB2D3D2E396}"/>
          </ac:picMkLst>
        </pc:picChg>
      </pc:sldChg>
      <pc:sldChg chg="add del">
        <pc:chgData name="C C" userId="58c016da926720ee" providerId="LiveId" clId="{E94AFAF3-9327-44B5-A633-24733238964D}" dt="2023-04-24T08:40:26.790" v="543" actId="47"/>
        <pc:sldMkLst>
          <pc:docMk/>
          <pc:sldMk cId="3393580242" sldId="393"/>
        </pc:sldMkLst>
      </pc:sldChg>
      <pc:sldChg chg="add del">
        <pc:chgData name="C C" userId="58c016da926720ee" providerId="LiveId" clId="{E94AFAF3-9327-44B5-A633-24733238964D}" dt="2023-04-24T08:40:26.790" v="543" actId="47"/>
        <pc:sldMkLst>
          <pc:docMk/>
          <pc:sldMk cId="937996676" sldId="401"/>
        </pc:sldMkLst>
      </pc:sldChg>
      <pc:sldChg chg="add del">
        <pc:chgData name="C C" userId="58c016da926720ee" providerId="LiveId" clId="{E94AFAF3-9327-44B5-A633-24733238964D}" dt="2023-04-24T08:40:26.790" v="543" actId="47"/>
        <pc:sldMkLst>
          <pc:docMk/>
          <pc:sldMk cId="1978773447" sldId="416"/>
        </pc:sldMkLst>
      </pc:sldChg>
      <pc:sldMasterChg chg="delSldLayout">
        <pc:chgData name="C C" userId="58c016da926720ee" providerId="LiveId" clId="{E94AFAF3-9327-44B5-A633-24733238964D}" dt="2023-04-24T08:40:26.790" v="543" actId="47"/>
        <pc:sldMasterMkLst>
          <pc:docMk/>
          <pc:sldMasterMk cId="0" sldId="2147483678"/>
        </pc:sldMasterMkLst>
        <pc:sldLayoutChg chg="del">
          <pc:chgData name="C C" userId="58c016da926720ee" providerId="LiveId" clId="{E94AFAF3-9327-44B5-A633-24733238964D}" dt="2023-04-24T08:40:26.790" v="543" actId="47"/>
          <pc:sldLayoutMkLst>
            <pc:docMk/>
            <pc:sldMasterMk cId="0" sldId="2147483678"/>
            <pc:sldLayoutMk cId="1651845141" sldId="2147483696"/>
          </pc:sldLayoutMkLst>
        </pc:sldLayoutChg>
      </pc:sldMasterChg>
    </pc:docChg>
  </pc:docChgLst>
  <pc:docChgLst>
    <pc:chgData name="C C" userId="58c016da926720ee" providerId="LiveId" clId="{E14A2D09-E26F-454D-AEAD-E86546C67D34}"/>
    <pc:docChg chg="custSel modSld">
      <pc:chgData name="C C" userId="58c016da926720ee" providerId="LiveId" clId="{E14A2D09-E26F-454D-AEAD-E86546C67D34}" dt="2020-11-16T15:08:18.888" v="0" actId="478"/>
      <pc:docMkLst>
        <pc:docMk/>
      </pc:docMkLst>
      <pc:sldChg chg="delSp mod">
        <pc:chgData name="C C" userId="58c016da926720ee" providerId="LiveId" clId="{E14A2D09-E26F-454D-AEAD-E86546C67D34}" dt="2020-11-16T15:08:18.888" v="0" actId="478"/>
        <pc:sldMkLst>
          <pc:docMk/>
          <pc:sldMk cId="2755674061" sldId="403"/>
        </pc:sldMkLst>
        <pc:spChg chg="del">
          <ac:chgData name="C C" userId="58c016da926720ee" providerId="LiveId" clId="{E14A2D09-E26F-454D-AEAD-E86546C67D34}" dt="2020-11-16T15:08:18.888" v="0" actId="478"/>
          <ac:spMkLst>
            <pc:docMk/>
            <pc:sldMk cId="2755674061" sldId="403"/>
            <ac:spMk id="4"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2955925" cy="495300"/>
          </a:xfrm>
          <a:prstGeom prst="rect">
            <a:avLst/>
          </a:prstGeom>
          <a:noFill/>
          <a:ln w="9525">
            <a:noFill/>
            <a:miter lim="800000"/>
            <a:headEnd/>
            <a:tailEnd/>
          </a:ln>
          <a:effectLst/>
        </p:spPr>
        <p:txBody>
          <a:bodyPr vert="horz" wrap="none" lIns="91497" tIns="45748" rIns="91497" bIns="45748" numCol="1" anchor="t" anchorCtr="0" compatLnSpc="1">
            <a:prstTxWarp prst="textNoShape">
              <a:avLst/>
            </a:prstTxWarp>
          </a:bodyPr>
          <a:lstStyle>
            <a:lvl1pPr defTabSz="915136" eaLnBrk="1" hangingPunct="1">
              <a:defRPr sz="1200">
                <a:solidFill>
                  <a:srgbClr val="00245B"/>
                </a:solidFill>
                <a:latin typeface="Verdana" pitchFamily="34" charset="0"/>
                <a:cs typeface="+mn-cs"/>
              </a:defRPr>
            </a:lvl1pPr>
          </a:lstStyle>
          <a:p>
            <a:pPr>
              <a:defRPr/>
            </a:pPr>
            <a:endParaRPr lang="de-DE" dirty="0"/>
          </a:p>
        </p:txBody>
      </p:sp>
      <p:sp>
        <p:nvSpPr>
          <p:cNvPr id="50179" name="Rectangle 3"/>
          <p:cNvSpPr>
            <a:spLocks noGrp="1" noChangeArrowheads="1"/>
          </p:cNvSpPr>
          <p:nvPr>
            <p:ph type="dt" sz="quarter" idx="1"/>
          </p:nvPr>
        </p:nvSpPr>
        <p:spPr bwMode="auto">
          <a:xfrm>
            <a:off x="3863975" y="0"/>
            <a:ext cx="2955925" cy="495300"/>
          </a:xfrm>
          <a:prstGeom prst="rect">
            <a:avLst/>
          </a:prstGeom>
          <a:noFill/>
          <a:ln w="9525">
            <a:noFill/>
            <a:miter lim="800000"/>
            <a:headEnd/>
            <a:tailEnd/>
          </a:ln>
          <a:effectLst/>
        </p:spPr>
        <p:txBody>
          <a:bodyPr vert="horz" wrap="none" lIns="91497" tIns="45748" rIns="91497" bIns="45748" numCol="1" anchor="t" anchorCtr="0" compatLnSpc="1">
            <a:prstTxWarp prst="textNoShape">
              <a:avLst/>
            </a:prstTxWarp>
          </a:bodyPr>
          <a:lstStyle>
            <a:lvl1pPr algn="r" defTabSz="915136" eaLnBrk="1" hangingPunct="1">
              <a:defRPr sz="1200">
                <a:solidFill>
                  <a:srgbClr val="00245B"/>
                </a:solidFill>
                <a:latin typeface="Verdana" pitchFamily="34" charset="0"/>
                <a:cs typeface="+mn-cs"/>
              </a:defRPr>
            </a:lvl1pPr>
          </a:lstStyle>
          <a:p>
            <a:pPr>
              <a:defRPr/>
            </a:pPr>
            <a:endParaRPr lang="de-DE" dirty="0"/>
          </a:p>
        </p:txBody>
      </p:sp>
      <p:sp>
        <p:nvSpPr>
          <p:cNvPr id="50180" name="Rectangle 4"/>
          <p:cNvSpPr>
            <a:spLocks noGrp="1" noChangeArrowheads="1"/>
          </p:cNvSpPr>
          <p:nvPr>
            <p:ph type="ftr" sz="quarter" idx="2"/>
          </p:nvPr>
        </p:nvSpPr>
        <p:spPr bwMode="auto">
          <a:xfrm>
            <a:off x="0" y="9423400"/>
            <a:ext cx="2955925" cy="495300"/>
          </a:xfrm>
          <a:prstGeom prst="rect">
            <a:avLst/>
          </a:prstGeom>
          <a:noFill/>
          <a:ln w="9525">
            <a:noFill/>
            <a:miter lim="800000"/>
            <a:headEnd/>
            <a:tailEnd/>
          </a:ln>
          <a:effectLst/>
        </p:spPr>
        <p:txBody>
          <a:bodyPr vert="horz" wrap="none" lIns="91497" tIns="45748" rIns="91497" bIns="45748" numCol="1" anchor="b" anchorCtr="0" compatLnSpc="1">
            <a:prstTxWarp prst="textNoShape">
              <a:avLst/>
            </a:prstTxWarp>
          </a:bodyPr>
          <a:lstStyle>
            <a:lvl1pPr defTabSz="915136" eaLnBrk="1" hangingPunct="1">
              <a:defRPr sz="1200">
                <a:solidFill>
                  <a:srgbClr val="00245B"/>
                </a:solidFill>
                <a:latin typeface="Verdana" pitchFamily="34" charset="0"/>
                <a:cs typeface="+mn-cs"/>
              </a:defRPr>
            </a:lvl1pPr>
          </a:lstStyle>
          <a:p>
            <a:pPr>
              <a:defRPr/>
            </a:pPr>
            <a:endParaRPr lang="de-DE" dirty="0"/>
          </a:p>
        </p:txBody>
      </p:sp>
      <p:sp>
        <p:nvSpPr>
          <p:cNvPr id="50181" name="Rectangle 5"/>
          <p:cNvSpPr>
            <a:spLocks noGrp="1" noChangeArrowheads="1"/>
          </p:cNvSpPr>
          <p:nvPr>
            <p:ph type="sldNum" sz="quarter" idx="3"/>
          </p:nvPr>
        </p:nvSpPr>
        <p:spPr bwMode="auto">
          <a:xfrm>
            <a:off x="3863975" y="9423400"/>
            <a:ext cx="2955925" cy="495300"/>
          </a:xfrm>
          <a:prstGeom prst="rect">
            <a:avLst/>
          </a:prstGeom>
          <a:noFill/>
          <a:ln w="9525">
            <a:noFill/>
            <a:miter lim="800000"/>
            <a:headEnd/>
            <a:tailEnd/>
          </a:ln>
          <a:effectLst/>
        </p:spPr>
        <p:txBody>
          <a:bodyPr vert="horz" wrap="none" lIns="91497" tIns="45748" rIns="91497" bIns="45748" numCol="1" anchor="b" anchorCtr="0" compatLnSpc="1">
            <a:prstTxWarp prst="textNoShape">
              <a:avLst/>
            </a:prstTxWarp>
          </a:bodyPr>
          <a:lstStyle>
            <a:lvl1pPr algn="r" defTabSz="915136" eaLnBrk="1" hangingPunct="1">
              <a:defRPr sz="1200">
                <a:solidFill>
                  <a:srgbClr val="00245B"/>
                </a:solidFill>
                <a:latin typeface="Verdana" pitchFamily="34" charset="0"/>
                <a:cs typeface="+mn-cs"/>
              </a:defRPr>
            </a:lvl1pPr>
          </a:lstStyle>
          <a:p>
            <a:pPr>
              <a:defRPr/>
            </a:pPr>
            <a:fld id="{27FFF088-A428-4EAA-B7D9-213B09A2E4F1}" type="slidenum">
              <a:rPr lang="de-DE"/>
              <a:pPr>
                <a:defRPr/>
              </a:pPr>
              <a:t>‹#›</a:t>
            </a:fld>
            <a:endParaRPr lang="de-DE" dirty="0"/>
          </a:p>
        </p:txBody>
      </p:sp>
    </p:spTree>
    <p:extLst>
      <p:ext uri="{BB962C8B-B14F-4D97-AF65-F5344CB8AC3E}">
        <p14:creationId xmlns:p14="http://schemas.microsoft.com/office/powerpoint/2010/main" val="11534776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55925" cy="495300"/>
          </a:xfrm>
          <a:prstGeom prst="rect">
            <a:avLst/>
          </a:prstGeom>
          <a:noFill/>
          <a:ln w="9525">
            <a:noFill/>
            <a:miter lim="800000"/>
            <a:headEnd/>
            <a:tailEnd/>
          </a:ln>
          <a:effectLst/>
        </p:spPr>
        <p:txBody>
          <a:bodyPr vert="horz" wrap="square" lIns="91497" tIns="45748" rIns="91497" bIns="45748" numCol="1" anchor="t" anchorCtr="0" compatLnSpc="1">
            <a:prstTxWarp prst="textNoShape">
              <a:avLst/>
            </a:prstTxWarp>
          </a:bodyPr>
          <a:lstStyle>
            <a:lvl1pPr defTabSz="915136" eaLnBrk="1" hangingPunct="1">
              <a:defRPr sz="1200">
                <a:latin typeface="Verdana" pitchFamily="34" charset="0"/>
                <a:cs typeface="+mn-cs"/>
              </a:defRPr>
            </a:lvl1pPr>
          </a:lstStyle>
          <a:p>
            <a:pPr>
              <a:defRPr/>
            </a:pPr>
            <a:endParaRPr lang="de-DE" dirty="0"/>
          </a:p>
        </p:txBody>
      </p:sp>
      <p:sp>
        <p:nvSpPr>
          <p:cNvPr id="34819" name="Rectangle 3"/>
          <p:cNvSpPr>
            <a:spLocks noGrp="1" noChangeArrowheads="1"/>
          </p:cNvSpPr>
          <p:nvPr>
            <p:ph type="dt" idx="1"/>
          </p:nvPr>
        </p:nvSpPr>
        <p:spPr bwMode="auto">
          <a:xfrm>
            <a:off x="3863975" y="0"/>
            <a:ext cx="2955925" cy="495300"/>
          </a:xfrm>
          <a:prstGeom prst="rect">
            <a:avLst/>
          </a:prstGeom>
          <a:noFill/>
          <a:ln w="9525">
            <a:noFill/>
            <a:miter lim="800000"/>
            <a:headEnd/>
            <a:tailEnd/>
          </a:ln>
          <a:effectLst/>
        </p:spPr>
        <p:txBody>
          <a:bodyPr vert="horz" wrap="square" lIns="91497" tIns="45748" rIns="91497" bIns="45748" numCol="1" anchor="t" anchorCtr="0" compatLnSpc="1">
            <a:prstTxWarp prst="textNoShape">
              <a:avLst/>
            </a:prstTxWarp>
          </a:bodyPr>
          <a:lstStyle>
            <a:lvl1pPr algn="r" defTabSz="915136" eaLnBrk="1" hangingPunct="1">
              <a:defRPr sz="1200">
                <a:latin typeface="Verdana" pitchFamily="34" charset="0"/>
                <a:cs typeface="+mn-cs"/>
              </a:defRPr>
            </a:lvl1pPr>
          </a:lstStyle>
          <a:p>
            <a:pPr>
              <a:defRPr/>
            </a:pPr>
            <a:endParaRPr lang="de-DE" dirty="0"/>
          </a:p>
        </p:txBody>
      </p:sp>
      <p:sp>
        <p:nvSpPr>
          <p:cNvPr id="13316" name="Rectangle 4"/>
          <p:cNvSpPr>
            <a:spLocks noGrp="1" noRot="1" noChangeAspect="1" noChangeArrowheads="1" noTextEdit="1"/>
          </p:cNvSpPr>
          <p:nvPr>
            <p:ph type="sldImg" idx="2"/>
          </p:nvPr>
        </p:nvSpPr>
        <p:spPr bwMode="auto">
          <a:xfrm>
            <a:off x="106363" y="744538"/>
            <a:ext cx="6608762" cy="3717925"/>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909638" y="4710113"/>
            <a:ext cx="5000625" cy="4464050"/>
          </a:xfrm>
          <a:prstGeom prst="rect">
            <a:avLst/>
          </a:prstGeom>
          <a:noFill/>
          <a:ln w="9525">
            <a:noFill/>
            <a:miter lim="800000"/>
            <a:headEnd/>
            <a:tailEnd/>
          </a:ln>
          <a:effectLst/>
        </p:spPr>
        <p:txBody>
          <a:bodyPr vert="horz" wrap="square" lIns="91497" tIns="45748" rIns="91497" bIns="45748" numCol="1" anchor="t" anchorCtr="0" compatLnSpc="1">
            <a:prstTxWarp prst="textNoShape">
              <a:avLst/>
            </a:prstTxWarp>
          </a:bodyPr>
          <a:lstStyle/>
          <a:p>
            <a:pPr lvl="0"/>
            <a:r>
              <a:rPr lang="de-DE" noProof="0"/>
              <a:t>Klicken Sie, um die Formate des Vorlagentextes zu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34822" name="Rectangle 6"/>
          <p:cNvSpPr>
            <a:spLocks noGrp="1" noChangeArrowheads="1"/>
          </p:cNvSpPr>
          <p:nvPr>
            <p:ph type="ftr" sz="quarter" idx="4"/>
          </p:nvPr>
        </p:nvSpPr>
        <p:spPr bwMode="auto">
          <a:xfrm>
            <a:off x="0" y="9423400"/>
            <a:ext cx="2955925" cy="495300"/>
          </a:xfrm>
          <a:prstGeom prst="rect">
            <a:avLst/>
          </a:prstGeom>
          <a:noFill/>
          <a:ln w="9525">
            <a:noFill/>
            <a:miter lim="800000"/>
            <a:headEnd/>
            <a:tailEnd/>
          </a:ln>
          <a:effectLst/>
        </p:spPr>
        <p:txBody>
          <a:bodyPr vert="horz" wrap="square" lIns="91497" tIns="45748" rIns="91497" bIns="45748" numCol="1" anchor="b" anchorCtr="0" compatLnSpc="1">
            <a:prstTxWarp prst="textNoShape">
              <a:avLst/>
            </a:prstTxWarp>
          </a:bodyPr>
          <a:lstStyle>
            <a:lvl1pPr defTabSz="915136" eaLnBrk="1" hangingPunct="1">
              <a:defRPr sz="1200">
                <a:latin typeface="Times New Roman" pitchFamily="18" charset="0"/>
                <a:cs typeface="+mn-cs"/>
              </a:defRPr>
            </a:lvl1pPr>
          </a:lstStyle>
          <a:p>
            <a:pPr>
              <a:defRPr/>
            </a:pPr>
            <a:endParaRPr lang="de-DE" dirty="0"/>
          </a:p>
        </p:txBody>
      </p:sp>
      <p:sp>
        <p:nvSpPr>
          <p:cNvPr id="34823" name="Rectangle 7"/>
          <p:cNvSpPr>
            <a:spLocks noGrp="1" noChangeArrowheads="1"/>
          </p:cNvSpPr>
          <p:nvPr>
            <p:ph type="sldNum" sz="quarter" idx="5"/>
          </p:nvPr>
        </p:nvSpPr>
        <p:spPr bwMode="auto">
          <a:xfrm>
            <a:off x="3863975" y="9423400"/>
            <a:ext cx="2955925" cy="495300"/>
          </a:xfrm>
          <a:prstGeom prst="rect">
            <a:avLst/>
          </a:prstGeom>
          <a:noFill/>
          <a:ln w="9525">
            <a:noFill/>
            <a:miter lim="800000"/>
            <a:headEnd/>
            <a:tailEnd/>
          </a:ln>
          <a:effectLst/>
        </p:spPr>
        <p:txBody>
          <a:bodyPr vert="horz" wrap="square" lIns="91497" tIns="45748" rIns="91497" bIns="45748" numCol="1" anchor="b" anchorCtr="0" compatLnSpc="1">
            <a:prstTxWarp prst="textNoShape">
              <a:avLst/>
            </a:prstTxWarp>
          </a:bodyPr>
          <a:lstStyle>
            <a:lvl1pPr algn="r" defTabSz="915136" eaLnBrk="1" hangingPunct="1">
              <a:defRPr sz="1200">
                <a:latin typeface="Times New Roman" pitchFamily="18" charset="0"/>
                <a:cs typeface="+mn-cs"/>
              </a:defRPr>
            </a:lvl1pPr>
          </a:lstStyle>
          <a:p>
            <a:pPr>
              <a:defRPr/>
            </a:pPr>
            <a:fld id="{AAF2C253-3A99-4D4E-AA4C-3918A4D5315D}" type="slidenum">
              <a:rPr lang="de-DE"/>
              <a:pPr>
                <a:defRPr/>
              </a:pPr>
              <a:t>‹#›</a:t>
            </a:fld>
            <a:endParaRPr lang="de-DE" dirty="0"/>
          </a:p>
        </p:txBody>
      </p:sp>
    </p:spTree>
    <p:extLst>
      <p:ext uri="{BB962C8B-B14F-4D97-AF65-F5344CB8AC3E}">
        <p14:creationId xmlns:p14="http://schemas.microsoft.com/office/powerpoint/2010/main" val="20696112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Verdana"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Verdana"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Verdana"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Verdana"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https://www.cambridge.org/core/journals/perspectives-on-politics/article/what-is-political-psychology/F972E433C6F07B9A8BDF7AF3447A3939</a:t>
            </a:r>
          </a:p>
          <a:p>
            <a:endParaRPr lang="de-DE" dirty="0"/>
          </a:p>
          <a:p>
            <a:r>
              <a:rPr lang="en-US" b="0" i="0" dirty="0">
                <a:solidFill>
                  <a:srgbClr val="181817"/>
                </a:solidFill>
                <a:effectLst/>
                <a:latin typeface="noto sans" panose="020B0502040504020204" pitchFamily="34" charset="0"/>
              </a:rPr>
              <a:t>Monroe, K., Chiu, W., Martin, A., &amp; Portman, B. (2009). What Is Political Psychology? </a:t>
            </a:r>
            <a:r>
              <a:rPr lang="en-US" b="0" i="1" dirty="0">
                <a:solidFill>
                  <a:srgbClr val="181817"/>
                </a:solidFill>
                <a:effectLst/>
                <a:latin typeface="noto sans" panose="020B0502040504020204" pitchFamily="34" charset="0"/>
              </a:rPr>
              <a:t>Perspectives on Politics,</a:t>
            </a:r>
            <a:r>
              <a:rPr lang="en-US" b="0" i="0" dirty="0">
                <a:solidFill>
                  <a:srgbClr val="181817"/>
                </a:solidFill>
                <a:effectLst/>
                <a:latin typeface="noto sans" panose="020B0502040504020204" pitchFamily="34" charset="0"/>
              </a:rPr>
              <a:t> </a:t>
            </a:r>
            <a:r>
              <a:rPr lang="en-US" b="0" i="1" dirty="0">
                <a:solidFill>
                  <a:srgbClr val="181817"/>
                </a:solidFill>
                <a:effectLst/>
                <a:latin typeface="noto sans" panose="020B0502040504020204" pitchFamily="34" charset="0"/>
              </a:rPr>
              <a:t>7</a:t>
            </a:r>
            <a:r>
              <a:rPr lang="en-US" b="0" i="0" dirty="0">
                <a:solidFill>
                  <a:srgbClr val="181817"/>
                </a:solidFill>
                <a:effectLst/>
                <a:latin typeface="noto sans" panose="020B0502040504020204" pitchFamily="34" charset="0"/>
              </a:rPr>
              <a:t>(4), 859-882. doi:10.1017/S153759270999185X</a:t>
            </a:r>
            <a:endParaRPr lang="de-DE" b="0" i="0" dirty="0">
              <a:solidFill>
                <a:srgbClr val="181817"/>
              </a:solidFill>
              <a:effectLst/>
              <a:latin typeface="noto sans" panose="020B0502040504020204" pitchFamily="34" charset="0"/>
            </a:endParaRPr>
          </a:p>
          <a:p>
            <a:endParaRPr lang="de-DE" dirty="0"/>
          </a:p>
        </p:txBody>
      </p:sp>
      <p:sp>
        <p:nvSpPr>
          <p:cNvPr id="4" name="Slide Number Placeholder 3"/>
          <p:cNvSpPr>
            <a:spLocks noGrp="1"/>
          </p:cNvSpPr>
          <p:nvPr>
            <p:ph type="sldNum" sz="quarter" idx="5"/>
          </p:nvPr>
        </p:nvSpPr>
        <p:spPr/>
        <p:txBody>
          <a:bodyPr/>
          <a:lstStyle/>
          <a:p>
            <a:pPr>
              <a:defRPr/>
            </a:pPr>
            <a:fld id="{AAF2C253-3A99-4D4E-AA4C-3918A4D5315D}" type="slidenum">
              <a:rPr lang="de-DE" smtClean="0"/>
              <a:pPr>
                <a:defRPr/>
              </a:pPr>
              <a:t>5</a:t>
            </a:fld>
            <a:endParaRPr lang="de-DE" dirty="0"/>
          </a:p>
        </p:txBody>
      </p:sp>
    </p:spTree>
    <p:extLst>
      <p:ext uri="{BB962C8B-B14F-4D97-AF65-F5344CB8AC3E}">
        <p14:creationId xmlns:p14="http://schemas.microsoft.com/office/powerpoint/2010/main" val="320330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https://www.cambridge.org/core/journals/perspectives-on-politics/article/what-is-political-psychology/F972E433C6F07B9A8BDF7AF3447A3939</a:t>
            </a:r>
          </a:p>
          <a:p>
            <a:endParaRPr lang="de-DE" dirty="0"/>
          </a:p>
          <a:p>
            <a:r>
              <a:rPr lang="en-US" b="0" i="0" dirty="0">
                <a:solidFill>
                  <a:srgbClr val="181817"/>
                </a:solidFill>
                <a:effectLst/>
                <a:latin typeface="noto sans" panose="020B0502040504020204" pitchFamily="34" charset="0"/>
              </a:rPr>
              <a:t>Monroe, K., Chiu, W., Martin, A., &amp; Portman, B. (2009). What Is Political Psychology? </a:t>
            </a:r>
            <a:r>
              <a:rPr lang="en-US" b="0" i="1" dirty="0">
                <a:solidFill>
                  <a:srgbClr val="181817"/>
                </a:solidFill>
                <a:effectLst/>
                <a:latin typeface="noto sans" panose="020B0502040504020204" pitchFamily="34" charset="0"/>
              </a:rPr>
              <a:t>Perspectives on Politics,</a:t>
            </a:r>
            <a:r>
              <a:rPr lang="en-US" b="0" i="0" dirty="0">
                <a:solidFill>
                  <a:srgbClr val="181817"/>
                </a:solidFill>
                <a:effectLst/>
                <a:latin typeface="noto sans" panose="020B0502040504020204" pitchFamily="34" charset="0"/>
              </a:rPr>
              <a:t> </a:t>
            </a:r>
            <a:r>
              <a:rPr lang="en-US" b="0" i="1" dirty="0">
                <a:solidFill>
                  <a:srgbClr val="181817"/>
                </a:solidFill>
                <a:effectLst/>
                <a:latin typeface="noto sans" panose="020B0502040504020204" pitchFamily="34" charset="0"/>
              </a:rPr>
              <a:t>7</a:t>
            </a:r>
            <a:r>
              <a:rPr lang="en-US" b="0" i="0" dirty="0">
                <a:solidFill>
                  <a:srgbClr val="181817"/>
                </a:solidFill>
                <a:effectLst/>
                <a:latin typeface="noto sans" panose="020B0502040504020204" pitchFamily="34" charset="0"/>
              </a:rPr>
              <a:t>(4), 859-882. doi:10.1017/S153759270999185X</a:t>
            </a:r>
            <a:endParaRPr lang="de-DE" b="0" i="0" dirty="0">
              <a:solidFill>
                <a:srgbClr val="181817"/>
              </a:solidFill>
              <a:effectLst/>
              <a:latin typeface="noto sans" panose="020B0502040504020204" pitchFamily="34" charset="0"/>
            </a:endParaRPr>
          </a:p>
          <a:p>
            <a:endParaRPr lang="de-DE" dirty="0"/>
          </a:p>
        </p:txBody>
      </p:sp>
      <p:sp>
        <p:nvSpPr>
          <p:cNvPr id="4" name="Slide Number Placeholder 3"/>
          <p:cNvSpPr>
            <a:spLocks noGrp="1"/>
          </p:cNvSpPr>
          <p:nvPr>
            <p:ph type="sldNum" sz="quarter" idx="5"/>
          </p:nvPr>
        </p:nvSpPr>
        <p:spPr/>
        <p:txBody>
          <a:bodyPr/>
          <a:lstStyle/>
          <a:p>
            <a:pPr>
              <a:defRPr/>
            </a:pPr>
            <a:fld id="{AAF2C253-3A99-4D4E-AA4C-3918A4D5315D}" type="slidenum">
              <a:rPr lang="de-DE" smtClean="0"/>
              <a:pPr>
                <a:defRPr/>
              </a:pPr>
              <a:t>6</a:t>
            </a:fld>
            <a:endParaRPr lang="de-DE" dirty="0"/>
          </a:p>
        </p:txBody>
      </p:sp>
    </p:spTree>
    <p:extLst>
      <p:ext uri="{BB962C8B-B14F-4D97-AF65-F5344CB8AC3E}">
        <p14:creationId xmlns:p14="http://schemas.microsoft.com/office/powerpoint/2010/main" val="2583361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ABCA902-51D0-4602-B06E-7B2FCFF5FAD7}" type="slidenum">
              <a:rPr lang="de-DE" smtClean="0"/>
              <a:pPr>
                <a:defRPr/>
              </a:pPr>
              <a:t>16</a:t>
            </a:fld>
            <a:endParaRPr lang="de-DE"/>
          </a:p>
        </p:txBody>
      </p:sp>
    </p:spTree>
    <p:extLst>
      <p:ext uri="{BB962C8B-B14F-4D97-AF65-F5344CB8AC3E}">
        <p14:creationId xmlns:p14="http://schemas.microsoft.com/office/powerpoint/2010/main" val="15557523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 name="Text Box 8"/>
          <p:cNvSpPr txBox="1">
            <a:spLocks noChangeArrowheads="1"/>
          </p:cNvSpPr>
          <p:nvPr/>
        </p:nvSpPr>
        <p:spPr bwMode="auto">
          <a:xfrm>
            <a:off x="260350" y="215900"/>
            <a:ext cx="4321175" cy="454025"/>
          </a:xfrm>
          <a:prstGeom prst="rect">
            <a:avLst/>
          </a:prstGeom>
          <a:noFill/>
          <a:ln w="9525">
            <a:noFill/>
            <a:miter lim="800000"/>
            <a:headEnd/>
            <a:tailEnd/>
          </a:ln>
          <a:effectLst/>
        </p:spPr>
        <p:txBody>
          <a:bodyPr lIns="0" tIns="0" rIns="0" bIns="0">
            <a:spAutoFit/>
          </a:bodyPr>
          <a:lstStyle/>
          <a:p>
            <a:pPr eaLnBrk="0" hangingPunct="0">
              <a:lnSpc>
                <a:spcPct val="65000"/>
              </a:lnSpc>
              <a:spcBef>
                <a:spcPct val="50000"/>
              </a:spcBef>
              <a:defRPr/>
            </a:pPr>
            <a:r>
              <a:rPr lang="de-DE" sz="1000" b="1" dirty="0">
                <a:solidFill>
                  <a:srgbClr val="5F5F5F"/>
                </a:solidFill>
              </a:rPr>
              <a:t>Dr. Christoph Nguyen </a:t>
            </a:r>
          </a:p>
          <a:p>
            <a:pPr eaLnBrk="0" hangingPunct="0">
              <a:lnSpc>
                <a:spcPct val="65000"/>
              </a:lnSpc>
              <a:spcBef>
                <a:spcPct val="50000"/>
              </a:spcBef>
              <a:defRPr/>
            </a:pPr>
            <a:r>
              <a:rPr lang="de-DE" sz="1000" b="1" dirty="0">
                <a:solidFill>
                  <a:srgbClr val="5F5F5F"/>
                </a:solidFill>
              </a:rPr>
              <a:t>Otto-Suhr-Institut für Politikwissenschaft</a:t>
            </a:r>
          </a:p>
          <a:p>
            <a:pPr eaLnBrk="0" hangingPunct="0">
              <a:lnSpc>
                <a:spcPct val="65000"/>
              </a:lnSpc>
              <a:spcBef>
                <a:spcPct val="50000"/>
              </a:spcBef>
              <a:defRPr/>
            </a:pPr>
            <a:r>
              <a:rPr lang="de-DE" sz="1000" b="1" dirty="0">
                <a:solidFill>
                  <a:srgbClr val="5F5F5F"/>
                </a:solidFill>
              </a:rPr>
              <a:t>Arbeitsstelle Politisches System Deutschlands</a:t>
            </a:r>
          </a:p>
        </p:txBody>
      </p:sp>
      <p:pic>
        <p:nvPicPr>
          <p:cNvPr id="5" name="Picture 24" descr="Logo_RGB_300dpi"/>
          <p:cNvPicPr>
            <a:picLocks noChangeAspect="1" noChangeArrowheads="1"/>
          </p:cNvPicPr>
          <p:nvPr/>
        </p:nvPicPr>
        <p:blipFill>
          <a:blip r:embed="rId2" cstate="print"/>
          <a:srcRect/>
          <a:stretch>
            <a:fillRect/>
          </a:stretch>
        </p:blipFill>
        <p:spPr bwMode="auto">
          <a:xfrm>
            <a:off x="6738938" y="107950"/>
            <a:ext cx="2138362" cy="425450"/>
          </a:xfrm>
          <a:prstGeom prst="rect">
            <a:avLst/>
          </a:prstGeom>
          <a:noFill/>
          <a:ln w="9525">
            <a:noFill/>
            <a:miter lim="800000"/>
            <a:headEnd/>
            <a:tailEnd/>
          </a:ln>
        </p:spPr>
      </p:pic>
      <p:sp>
        <p:nvSpPr>
          <p:cNvPr id="6" name="Rectangle 13"/>
          <p:cNvSpPr>
            <a:spLocks noChangeArrowheads="1"/>
          </p:cNvSpPr>
          <p:nvPr/>
        </p:nvSpPr>
        <p:spPr bwMode="auto">
          <a:xfrm>
            <a:off x="0" y="4999038"/>
            <a:ext cx="9144000" cy="144462"/>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45059" name="Rectangle 2"/>
          <p:cNvSpPr>
            <a:spLocks noGrp="1" noChangeArrowheads="1"/>
          </p:cNvSpPr>
          <p:nvPr>
            <p:ph type="subTitle" idx="1"/>
          </p:nvPr>
        </p:nvSpPr>
        <p:spPr>
          <a:xfrm>
            <a:off x="2409826" y="3462338"/>
            <a:ext cx="6467475" cy="792956"/>
          </a:xfrm>
        </p:spPr>
        <p:txBody>
          <a:bodyPr lIns="360000"/>
          <a:lstStyle>
            <a:lvl1pPr>
              <a:defRPr sz="2000" b="1" smtClean="0">
                <a:solidFill>
                  <a:srgbClr val="0066CC"/>
                </a:solidFill>
              </a:defRPr>
            </a:lvl1pPr>
          </a:lstStyle>
          <a:p>
            <a:r>
              <a:rPr lang="de-DE"/>
              <a:t>Formatvorlage des Untertitelmasters durch Klicken bearbeiten</a:t>
            </a:r>
          </a:p>
        </p:txBody>
      </p:sp>
      <p:sp>
        <p:nvSpPr>
          <p:cNvPr id="45060" name="Rectangle 5"/>
          <p:cNvSpPr>
            <a:spLocks noGrp="1" noChangeArrowheads="1"/>
          </p:cNvSpPr>
          <p:nvPr>
            <p:ph type="ctrTitle"/>
          </p:nvPr>
        </p:nvSpPr>
        <p:spPr>
          <a:xfrm>
            <a:off x="2409825" y="1934766"/>
            <a:ext cx="6477000" cy="1102519"/>
          </a:xfrm>
        </p:spPr>
        <p:txBody>
          <a:bodyPr lIns="360000" anchor="t"/>
          <a:lstStyle>
            <a:lvl1pPr>
              <a:lnSpc>
                <a:spcPct val="100000"/>
              </a:lnSpc>
              <a:defRPr sz="3400" smtClean="0"/>
            </a:lvl1pPr>
          </a:lstStyle>
          <a:p>
            <a:r>
              <a:rPr lang="de-DE" dirty="0"/>
              <a:t>Titelmasterformat durch Klicken bearbeiten</a:t>
            </a:r>
          </a:p>
        </p:txBody>
      </p:sp>
      <p:sp>
        <p:nvSpPr>
          <p:cNvPr id="7" name="Rectangle 8"/>
          <p:cNvSpPr>
            <a:spLocks noGrp="1" noChangeArrowheads="1"/>
          </p:cNvSpPr>
          <p:nvPr>
            <p:ph type="ftr" sz="quarter" idx="10"/>
          </p:nvPr>
        </p:nvSpPr>
        <p:spPr>
          <a:xfrm>
            <a:off x="3124200" y="4684713"/>
            <a:ext cx="2895600" cy="357187"/>
          </a:xfrm>
          <a:prstGeom prst="rect">
            <a:avLst/>
          </a:prstGeom>
        </p:spPr>
        <p:txBody>
          <a:bodyPr/>
          <a:lstStyle>
            <a:lvl1pPr>
              <a:defRPr dirty="0" smtClean="0"/>
            </a:lvl1pPr>
          </a:lstStyle>
          <a:p>
            <a:pPr algn="ctr">
              <a:defRPr/>
            </a:pPr>
            <a:r>
              <a:rPr lang="de-DE" dirty="0"/>
              <a:t>20.04.2017</a:t>
            </a:r>
          </a:p>
        </p:txBody>
      </p:sp>
    </p:spTree>
  </p:cSld>
  <p:clrMapOvr>
    <a:masterClrMapping/>
  </p:clrMapOvr>
  <p:transition spd="slow"/>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elfolie">
    <p:spTree>
      <p:nvGrpSpPr>
        <p:cNvPr id="1" name=""/>
        <p:cNvGrpSpPr/>
        <p:nvPr/>
      </p:nvGrpSpPr>
      <p:grpSpPr>
        <a:xfrm>
          <a:off x="0" y="0"/>
          <a:ext cx="0" cy="0"/>
          <a:chOff x="0" y="0"/>
          <a:chExt cx="0" cy="0"/>
        </a:xfrm>
      </p:grpSpPr>
      <p:pic>
        <p:nvPicPr>
          <p:cNvPr id="5" name="Picture 24" descr="Logo_RGB_300dpi"/>
          <p:cNvPicPr>
            <a:picLocks noChangeAspect="1" noChangeArrowheads="1"/>
          </p:cNvPicPr>
          <p:nvPr/>
        </p:nvPicPr>
        <p:blipFill>
          <a:blip r:embed="rId2" cstate="print"/>
          <a:srcRect/>
          <a:stretch>
            <a:fillRect/>
          </a:stretch>
        </p:blipFill>
        <p:spPr bwMode="auto">
          <a:xfrm>
            <a:off x="6738938" y="107950"/>
            <a:ext cx="2138362" cy="425450"/>
          </a:xfrm>
          <a:prstGeom prst="rect">
            <a:avLst/>
          </a:prstGeom>
          <a:noFill/>
          <a:ln w="9525">
            <a:noFill/>
            <a:miter lim="800000"/>
            <a:headEnd/>
            <a:tailEnd/>
          </a:ln>
        </p:spPr>
      </p:pic>
      <p:sp>
        <p:nvSpPr>
          <p:cNvPr id="6" name="Rectangle 13"/>
          <p:cNvSpPr>
            <a:spLocks noChangeArrowheads="1"/>
          </p:cNvSpPr>
          <p:nvPr/>
        </p:nvSpPr>
        <p:spPr bwMode="auto">
          <a:xfrm>
            <a:off x="0" y="5052060"/>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45059" name="Rectangle 2"/>
          <p:cNvSpPr>
            <a:spLocks noGrp="1" noChangeArrowheads="1"/>
          </p:cNvSpPr>
          <p:nvPr>
            <p:ph type="subTitle" idx="1"/>
          </p:nvPr>
        </p:nvSpPr>
        <p:spPr>
          <a:xfrm>
            <a:off x="271463" y="3469085"/>
            <a:ext cx="8605838" cy="792956"/>
          </a:xfrm>
        </p:spPr>
        <p:txBody>
          <a:bodyPr lIns="360000"/>
          <a:lstStyle>
            <a:lvl1pPr>
              <a:defRPr sz="2000" b="1" smtClean="0">
                <a:solidFill>
                  <a:srgbClr val="0066CC"/>
                </a:solidFill>
              </a:defRPr>
            </a:lvl1pPr>
          </a:lstStyle>
          <a:p>
            <a:r>
              <a:rPr lang="de-DE"/>
              <a:t>Formatvorlage des Untertitelmasters durch Klicken bearbeiten</a:t>
            </a:r>
          </a:p>
        </p:txBody>
      </p:sp>
      <p:sp>
        <p:nvSpPr>
          <p:cNvPr id="45060" name="Rectangle 5"/>
          <p:cNvSpPr>
            <a:spLocks noGrp="1" noChangeArrowheads="1"/>
          </p:cNvSpPr>
          <p:nvPr>
            <p:ph type="ctrTitle"/>
          </p:nvPr>
        </p:nvSpPr>
        <p:spPr>
          <a:xfrm>
            <a:off x="271462" y="2258219"/>
            <a:ext cx="8605837" cy="1102519"/>
          </a:xfrm>
        </p:spPr>
        <p:txBody>
          <a:bodyPr lIns="360000" anchor="t"/>
          <a:lstStyle>
            <a:lvl1pPr>
              <a:lnSpc>
                <a:spcPct val="100000"/>
              </a:lnSpc>
              <a:defRPr sz="3400" smtClean="0"/>
            </a:lvl1pPr>
          </a:lstStyle>
          <a:p>
            <a:r>
              <a:rPr lang="de-DE" dirty="0"/>
              <a:t>Titelmasterformat durch Klicken bearbeiten</a:t>
            </a:r>
          </a:p>
        </p:txBody>
      </p:sp>
      <p:sp>
        <p:nvSpPr>
          <p:cNvPr id="8" name="Rectangle 13">
            <a:extLst>
              <a:ext uri="{FF2B5EF4-FFF2-40B4-BE49-F238E27FC236}">
                <a16:creationId xmlns:a16="http://schemas.microsoft.com/office/drawing/2014/main" id="{397A1E27-9502-46A3-BF4D-A575C94A52F2}"/>
              </a:ext>
            </a:extLst>
          </p:cNvPr>
          <p:cNvSpPr>
            <a:spLocks noChangeArrowheads="1"/>
          </p:cNvSpPr>
          <p:nvPr userDrawn="1"/>
        </p:nvSpPr>
        <p:spPr bwMode="auto">
          <a:xfrm>
            <a:off x="0" y="594360"/>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9" name="Rectangle 2">
            <a:extLst>
              <a:ext uri="{FF2B5EF4-FFF2-40B4-BE49-F238E27FC236}">
                <a16:creationId xmlns:a16="http://schemas.microsoft.com/office/drawing/2014/main" id="{E9E95A73-378B-4D8B-BB65-D1C5F5DBBC3D}"/>
              </a:ext>
            </a:extLst>
          </p:cNvPr>
          <p:cNvSpPr txBox="1">
            <a:spLocks noChangeArrowheads="1"/>
          </p:cNvSpPr>
          <p:nvPr userDrawn="1"/>
        </p:nvSpPr>
        <p:spPr bwMode="auto">
          <a:xfrm>
            <a:off x="266701" y="107950"/>
            <a:ext cx="6472238" cy="396478"/>
          </a:xfrm>
          <a:prstGeom prst="rect">
            <a:avLst/>
          </a:prstGeom>
          <a:noFill/>
          <a:ln w="9525">
            <a:noFill/>
            <a:miter lim="800000"/>
            <a:headEnd/>
            <a:tailEnd/>
          </a:ln>
        </p:spPr>
        <p:txBody>
          <a:bodyPr vert="horz" wrap="square" lIns="360000" tIns="0" rIns="0" bIns="0" numCol="1" anchor="t" anchorCtr="0" compatLnSpc="1">
            <a:prstTxWarp prst="textNoShape">
              <a:avLst/>
            </a:prstTxWarp>
          </a:bodyPr>
          <a:lstStyle>
            <a:lvl1pPr marL="0" indent="0" algn="l" rtl="0" fontAlgn="base">
              <a:lnSpc>
                <a:spcPct val="102000"/>
              </a:lnSpc>
              <a:spcBef>
                <a:spcPts val="500"/>
              </a:spcBef>
              <a:spcAft>
                <a:spcPct val="0"/>
              </a:spcAft>
              <a:buClr>
                <a:srgbClr val="000000"/>
              </a:buClr>
              <a:buFont typeface="Arial" panose="020B0604020202020204" pitchFamily="34" charset="0"/>
              <a:buNone/>
              <a:defRPr sz="2000" b="1" smtClean="0">
                <a:solidFill>
                  <a:srgbClr val="0066CC"/>
                </a:solidFill>
                <a:latin typeface="+mn-lt"/>
                <a:ea typeface="+mn-ea"/>
                <a:cs typeface="+mn-cs"/>
              </a:defRPr>
            </a:lvl1pPr>
            <a:lvl2pPr marL="355600" indent="-176213" algn="l" rtl="0" fontAlgn="base">
              <a:lnSpc>
                <a:spcPct val="102000"/>
              </a:lnSpc>
              <a:spcBef>
                <a:spcPts val="500"/>
              </a:spcBef>
              <a:spcAft>
                <a:spcPct val="0"/>
              </a:spcAft>
              <a:buClr>
                <a:srgbClr val="000000"/>
              </a:buClr>
              <a:buFont typeface="Arial" panose="020B0604020202020204" pitchFamily="34" charset="0"/>
              <a:buChar char="•"/>
              <a:defRPr sz="2400">
                <a:solidFill>
                  <a:srgbClr val="000000"/>
                </a:solidFill>
                <a:latin typeface="+mn-lt"/>
              </a:defRPr>
            </a:lvl2pPr>
            <a:lvl3pPr marL="723900" indent="-188913" algn="l" rtl="0" fontAlgn="base">
              <a:lnSpc>
                <a:spcPct val="102000"/>
              </a:lnSpc>
              <a:spcBef>
                <a:spcPts val="500"/>
              </a:spcBef>
              <a:spcAft>
                <a:spcPct val="0"/>
              </a:spcAft>
              <a:buClr>
                <a:srgbClr val="000000"/>
              </a:buClr>
              <a:buFont typeface="Arial" panose="020B0604020202020204" pitchFamily="34" charset="0"/>
              <a:buChar char="•"/>
              <a:defRPr sz="1800">
                <a:solidFill>
                  <a:schemeClr val="bg1">
                    <a:lumMod val="50000"/>
                  </a:schemeClr>
                </a:solidFill>
                <a:latin typeface="+mn-lt"/>
              </a:defRPr>
            </a:lvl3pPr>
            <a:lvl4pPr marL="1079500" indent="-176213" algn="l" rtl="0" fontAlgn="base">
              <a:lnSpc>
                <a:spcPct val="102000"/>
              </a:lnSpc>
              <a:spcBef>
                <a:spcPts val="500"/>
              </a:spcBef>
              <a:spcAft>
                <a:spcPct val="0"/>
              </a:spcAft>
              <a:buClr>
                <a:srgbClr val="000000"/>
              </a:buClr>
              <a:buChar char="-"/>
              <a:defRPr>
                <a:solidFill>
                  <a:srgbClr val="000000"/>
                </a:solidFill>
                <a:latin typeface="+mn-lt"/>
              </a:defRPr>
            </a:lvl4pPr>
            <a:lvl5pPr marL="1435100" indent="-176213" algn="l" rtl="0" fontAlgn="base">
              <a:lnSpc>
                <a:spcPct val="102000"/>
              </a:lnSpc>
              <a:spcBef>
                <a:spcPts val="500"/>
              </a:spcBef>
              <a:spcAft>
                <a:spcPct val="0"/>
              </a:spcAft>
              <a:buClr>
                <a:srgbClr val="000000"/>
              </a:buClr>
              <a:buChar char="-"/>
              <a:defRPr>
                <a:solidFill>
                  <a:srgbClr val="000000"/>
                </a:solidFill>
                <a:latin typeface="+mn-lt"/>
              </a:defRPr>
            </a:lvl5pPr>
            <a:lvl6pPr marL="18923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6pPr>
            <a:lvl7pPr marL="23495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7pPr>
            <a:lvl8pPr marL="28067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8pPr>
            <a:lvl9pPr marL="32639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9pPr>
          </a:lstStyle>
          <a:p>
            <a:pPr marL="0" indent="0" defTabSz="640080">
              <a:lnSpc>
                <a:spcPct val="100000"/>
              </a:lnSpc>
              <a:spcBef>
                <a:spcPts val="0"/>
              </a:spcBef>
            </a:pPr>
            <a:endParaRPr lang="de-DE" kern="0" dirty="0"/>
          </a:p>
        </p:txBody>
      </p:sp>
    </p:spTree>
    <p:extLst>
      <p:ext uri="{BB962C8B-B14F-4D97-AF65-F5344CB8AC3E}">
        <p14:creationId xmlns:p14="http://schemas.microsoft.com/office/powerpoint/2010/main" val="4023733424"/>
      </p:ext>
    </p:extLst>
  </p:cSld>
  <p:clrMapOvr>
    <a:masterClrMapping/>
  </p:clrMapOvr>
  <p:transition spd="slow"/>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Titelfolie">
    <p:spTree>
      <p:nvGrpSpPr>
        <p:cNvPr id="1" name=""/>
        <p:cNvGrpSpPr/>
        <p:nvPr/>
      </p:nvGrpSpPr>
      <p:grpSpPr>
        <a:xfrm>
          <a:off x="0" y="0"/>
          <a:ext cx="0" cy="0"/>
          <a:chOff x="0" y="0"/>
          <a:chExt cx="0" cy="0"/>
        </a:xfrm>
      </p:grpSpPr>
      <p:sp>
        <p:nvSpPr>
          <p:cNvPr id="10" name="Rectangle 13">
            <a:extLst>
              <a:ext uri="{FF2B5EF4-FFF2-40B4-BE49-F238E27FC236}">
                <a16:creationId xmlns:a16="http://schemas.microsoft.com/office/drawing/2014/main" id="{62C37DA0-2B82-42BC-B80C-4909DF2D1C44}"/>
              </a:ext>
            </a:extLst>
          </p:cNvPr>
          <p:cNvSpPr>
            <a:spLocks noChangeArrowheads="1"/>
          </p:cNvSpPr>
          <p:nvPr userDrawn="1"/>
        </p:nvSpPr>
        <p:spPr bwMode="auto">
          <a:xfrm>
            <a:off x="1" y="-28040"/>
            <a:ext cx="4572000" cy="51715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pic>
        <p:nvPicPr>
          <p:cNvPr id="5" name="Picture 24" descr="Logo_RGB_300dpi"/>
          <p:cNvPicPr>
            <a:picLocks noChangeAspect="1" noChangeArrowheads="1"/>
          </p:cNvPicPr>
          <p:nvPr/>
        </p:nvPicPr>
        <p:blipFill>
          <a:blip r:embed="rId2" cstate="print"/>
          <a:srcRect/>
          <a:stretch>
            <a:fillRect/>
          </a:stretch>
        </p:blipFill>
        <p:spPr bwMode="auto">
          <a:xfrm>
            <a:off x="6738938" y="107950"/>
            <a:ext cx="2138362" cy="425450"/>
          </a:xfrm>
          <a:prstGeom prst="rect">
            <a:avLst/>
          </a:prstGeom>
          <a:noFill/>
          <a:ln w="9525">
            <a:noFill/>
            <a:miter lim="800000"/>
            <a:headEnd/>
            <a:tailEnd/>
          </a:ln>
        </p:spPr>
      </p:pic>
      <p:sp>
        <p:nvSpPr>
          <p:cNvPr id="6" name="Rectangle 13"/>
          <p:cNvSpPr>
            <a:spLocks noChangeArrowheads="1"/>
          </p:cNvSpPr>
          <p:nvPr/>
        </p:nvSpPr>
        <p:spPr bwMode="auto">
          <a:xfrm>
            <a:off x="0" y="5052060"/>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45059" name="Rectangle 2"/>
          <p:cNvSpPr>
            <a:spLocks noGrp="1" noChangeArrowheads="1"/>
          </p:cNvSpPr>
          <p:nvPr>
            <p:ph type="subTitle" idx="1" hasCustomPrompt="1"/>
          </p:nvPr>
        </p:nvSpPr>
        <p:spPr>
          <a:xfrm>
            <a:off x="4572000" y="2077313"/>
            <a:ext cx="4198144" cy="960834"/>
          </a:xfrm>
        </p:spPr>
        <p:txBody>
          <a:bodyPr lIns="360000" anchor="ctr"/>
          <a:lstStyle>
            <a:lvl1pPr>
              <a:defRPr sz="3600" b="1" smtClean="0">
                <a:solidFill>
                  <a:srgbClr val="0066CC"/>
                </a:solidFill>
              </a:defRPr>
            </a:lvl1pPr>
          </a:lstStyle>
          <a:p>
            <a:r>
              <a:rPr lang="de-DE" dirty="0"/>
              <a:t>Formatvorlage des Untertitelmasters durch Klicken bearbeiten</a:t>
            </a:r>
          </a:p>
        </p:txBody>
      </p:sp>
      <p:sp>
        <p:nvSpPr>
          <p:cNvPr id="8" name="Rectangle 13">
            <a:extLst>
              <a:ext uri="{FF2B5EF4-FFF2-40B4-BE49-F238E27FC236}">
                <a16:creationId xmlns:a16="http://schemas.microsoft.com/office/drawing/2014/main" id="{397A1E27-9502-46A3-BF4D-A575C94A52F2}"/>
              </a:ext>
            </a:extLst>
          </p:cNvPr>
          <p:cNvSpPr>
            <a:spLocks noChangeArrowheads="1"/>
          </p:cNvSpPr>
          <p:nvPr userDrawn="1"/>
        </p:nvSpPr>
        <p:spPr bwMode="auto">
          <a:xfrm>
            <a:off x="0" y="594360"/>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9" name="Rectangle 2">
            <a:extLst>
              <a:ext uri="{FF2B5EF4-FFF2-40B4-BE49-F238E27FC236}">
                <a16:creationId xmlns:a16="http://schemas.microsoft.com/office/drawing/2014/main" id="{E9E95A73-378B-4D8B-BB65-D1C5F5DBBC3D}"/>
              </a:ext>
            </a:extLst>
          </p:cNvPr>
          <p:cNvSpPr txBox="1">
            <a:spLocks noChangeArrowheads="1"/>
          </p:cNvSpPr>
          <p:nvPr userDrawn="1"/>
        </p:nvSpPr>
        <p:spPr bwMode="auto">
          <a:xfrm>
            <a:off x="266701" y="107950"/>
            <a:ext cx="6472238" cy="396478"/>
          </a:xfrm>
          <a:prstGeom prst="rect">
            <a:avLst/>
          </a:prstGeom>
          <a:noFill/>
          <a:ln w="9525">
            <a:noFill/>
            <a:miter lim="800000"/>
            <a:headEnd/>
            <a:tailEnd/>
          </a:ln>
        </p:spPr>
        <p:txBody>
          <a:bodyPr vert="horz" wrap="square" lIns="360000" tIns="0" rIns="0" bIns="0" numCol="1" anchor="t" anchorCtr="0" compatLnSpc="1">
            <a:prstTxWarp prst="textNoShape">
              <a:avLst/>
            </a:prstTxWarp>
          </a:bodyPr>
          <a:lstStyle>
            <a:lvl1pPr marL="0" indent="0" algn="l" rtl="0" fontAlgn="base">
              <a:lnSpc>
                <a:spcPct val="102000"/>
              </a:lnSpc>
              <a:spcBef>
                <a:spcPts val="500"/>
              </a:spcBef>
              <a:spcAft>
                <a:spcPct val="0"/>
              </a:spcAft>
              <a:buClr>
                <a:srgbClr val="000000"/>
              </a:buClr>
              <a:buFont typeface="Arial" panose="020B0604020202020204" pitchFamily="34" charset="0"/>
              <a:buNone/>
              <a:defRPr sz="2000" b="1" smtClean="0">
                <a:solidFill>
                  <a:srgbClr val="0066CC"/>
                </a:solidFill>
                <a:latin typeface="+mn-lt"/>
                <a:ea typeface="+mn-ea"/>
                <a:cs typeface="+mn-cs"/>
              </a:defRPr>
            </a:lvl1pPr>
            <a:lvl2pPr marL="355600" indent="-176213" algn="l" rtl="0" fontAlgn="base">
              <a:lnSpc>
                <a:spcPct val="102000"/>
              </a:lnSpc>
              <a:spcBef>
                <a:spcPts val="500"/>
              </a:spcBef>
              <a:spcAft>
                <a:spcPct val="0"/>
              </a:spcAft>
              <a:buClr>
                <a:srgbClr val="000000"/>
              </a:buClr>
              <a:buFont typeface="Arial" panose="020B0604020202020204" pitchFamily="34" charset="0"/>
              <a:buChar char="•"/>
              <a:defRPr sz="2400">
                <a:solidFill>
                  <a:srgbClr val="000000"/>
                </a:solidFill>
                <a:latin typeface="+mn-lt"/>
              </a:defRPr>
            </a:lvl2pPr>
            <a:lvl3pPr marL="723900" indent="-188913" algn="l" rtl="0" fontAlgn="base">
              <a:lnSpc>
                <a:spcPct val="102000"/>
              </a:lnSpc>
              <a:spcBef>
                <a:spcPts val="500"/>
              </a:spcBef>
              <a:spcAft>
                <a:spcPct val="0"/>
              </a:spcAft>
              <a:buClr>
                <a:srgbClr val="000000"/>
              </a:buClr>
              <a:buFont typeface="Arial" panose="020B0604020202020204" pitchFamily="34" charset="0"/>
              <a:buChar char="•"/>
              <a:defRPr sz="1800">
                <a:solidFill>
                  <a:schemeClr val="bg1">
                    <a:lumMod val="50000"/>
                  </a:schemeClr>
                </a:solidFill>
                <a:latin typeface="+mn-lt"/>
              </a:defRPr>
            </a:lvl3pPr>
            <a:lvl4pPr marL="1079500" indent="-176213" algn="l" rtl="0" fontAlgn="base">
              <a:lnSpc>
                <a:spcPct val="102000"/>
              </a:lnSpc>
              <a:spcBef>
                <a:spcPts val="500"/>
              </a:spcBef>
              <a:spcAft>
                <a:spcPct val="0"/>
              </a:spcAft>
              <a:buClr>
                <a:srgbClr val="000000"/>
              </a:buClr>
              <a:buChar char="-"/>
              <a:defRPr>
                <a:solidFill>
                  <a:srgbClr val="000000"/>
                </a:solidFill>
                <a:latin typeface="+mn-lt"/>
              </a:defRPr>
            </a:lvl4pPr>
            <a:lvl5pPr marL="1435100" indent="-176213" algn="l" rtl="0" fontAlgn="base">
              <a:lnSpc>
                <a:spcPct val="102000"/>
              </a:lnSpc>
              <a:spcBef>
                <a:spcPts val="500"/>
              </a:spcBef>
              <a:spcAft>
                <a:spcPct val="0"/>
              </a:spcAft>
              <a:buClr>
                <a:srgbClr val="000000"/>
              </a:buClr>
              <a:buChar char="-"/>
              <a:defRPr>
                <a:solidFill>
                  <a:srgbClr val="000000"/>
                </a:solidFill>
                <a:latin typeface="+mn-lt"/>
              </a:defRPr>
            </a:lvl5pPr>
            <a:lvl6pPr marL="18923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6pPr>
            <a:lvl7pPr marL="23495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7pPr>
            <a:lvl8pPr marL="28067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8pPr>
            <a:lvl9pPr marL="32639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9pPr>
          </a:lstStyle>
          <a:p>
            <a:pPr marL="0" indent="0" defTabSz="640080">
              <a:lnSpc>
                <a:spcPct val="100000"/>
              </a:lnSpc>
              <a:spcBef>
                <a:spcPts val="0"/>
              </a:spcBef>
            </a:pPr>
            <a:endParaRPr lang="de-DE" kern="0" dirty="0"/>
          </a:p>
        </p:txBody>
      </p:sp>
      <p:sp>
        <p:nvSpPr>
          <p:cNvPr id="45060" name="Rectangle 5"/>
          <p:cNvSpPr>
            <a:spLocks noGrp="1" noChangeArrowheads="1"/>
          </p:cNvSpPr>
          <p:nvPr>
            <p:ph type="ctrTitle"/>
          </p:nvPr>
        </p:nvSpPr>
        <p:spPr>
          <a:xfrm>
            <a:off x="266700" y="-727233"/>
            <a:ext cx="3000376" cy="3863339"/>
          </a:xfrm>
        </p:spPr>
        <p:txBody>
          <a:bodyPr lIns="360000" anchor="t"/>
          <a:lstStyle>
            <a:lvl1pPr>
              <a:lnSpc>
                <a:spcPct val="100000"/>
              </a:lnSpc>
              <a:defRPr sz="43200" smtClean="0"/>
            </a:lvl1pPr>
          </a:lstStyle>
          <a:p>
            <a:endParaRPr lang="de-DE" dirty="0"/>
          </a:p>
        </p:txBody>
      </p:sp>
    </p:spTree>
    <p:extLst>
      <p:ext uri="{BB962C8B-B14F-4D97-AF65-F5344CB8AC3E}">
        <p14:creationId xmlns:p14="http://schemas.microsoft.com/office/powerpoint/2010/main" val="1463649377"/>
      </p:ext>
    </p:extLst>
  </p:cSld>
  <p:clrMapOvr>
    <a:masterClrMapping/>
  </p:clrMapOvr>
  <p:transition spd="slow"/>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8165D-94D0-41EE-AF60-BB41FC384D86}"/>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52044631-D074-4D34-935B-221AF18C15D5}"/>
              </a:ext>
            </a:extLst>
          </p:cNvPr>
          <p:cNvSpPr>
            <a:spLocks noGrp="1"/>
          </p:cNvSpPr>
          <p:nvPr>
            <p:ph sz="quarter" idx="12"/>
          </p:nvPr>
        </p:nvSpPr>
        <p:spPr>
          <a:xfrm>
            <a:off x="234951" y="736599"/>
            <a:ext cx="8677555" cy="4238625"/>
          </a:xfrm>
        </p:spPr>
        <p:txBody>
          <a:bodyPr/>
          <a:lstStyle>
            <a:lvl1pPr>
              <a:defRPr sz="2400"/>
            </a:lvl1pPr>
            <a:lvl2pPr>
              <a:defRPr sz="2000"/>
            </a:lvl2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350692271"/>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8165D-94D0-41EE-AF60-BB41FC384D86}"/>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8B761BDD-A21A-49B3-8FFF-F7E8FDB86B5E}"/>
              </a:ext>
            </a:extLst>
          </p:cNvPr>
          <p:cNvSpPr>
            <a:spLocks noGrp="1"/>
          </p:cNvSpPr>
          <p:nvPr>
            <p:ph sz="quarter" idx="11"/>
          </p:nvPr>
        </p:nvSpPr>
        <p:spPr>
          <a:xfrm>
            <a:off x="4572000" y="736599"/>
            <a:ext cx="4337049" cy="4238625"/>
          </a:xfrm>
        </p:spPr>
        <p:txBody>
          <a:bodyPr/>
          <a:lstStyle>
            <a:lvl1pPr>
              <a:defRPr sz="2400"/>
            </a:lvl1pPr>
            <a:lvl2pPr>
              <a:defRPr sz="2000"/>
            </a:lvl2pPr>
          </a:lstStyle>
          <a:p>
            <a:pPr lvl="0"/>
            <a:r>
              <a:rPr lang="en-US" dirty="0"/>
              <a:t>Click to edit Master text styles</a:t>
            </a:r>
          </a:p>
          <a:p>
            <a:pPr lvl="1"/>
            <a:r>
              <a:rPr lang="en-US" dirty="0"/>
              <a:t>Second level</a:t>
            </a:r>
          </a:p>
          <a:p>
            <a:pPr lvl="2"/>
            <a:r>
              <a:rPr lang="en-US" dirty="0"/>
              <a:t>Third level</a:t>
            </a:r>
          </a:p>
        </p:txBody>
      </p:sp>
      <p:sp>
        <p:nvSpPr>
          <p:cNvPr id="6" name="Content Placeholder 4">
            <a:extLst>
              <a:ext uri="{FF2B5EF4-FFF2-40B4-BE49-F238E27FC236}">
                <a16:creationId xmlns:a16="http://schemas.microsoft.com/office/drawing/2014/main" id="{4BBCC7F9-AB44-4D21-868C-EFD01BAFA0C6}"/>
              </a:ext>
            </a:extLst>
          </p:cNvPr>
          <p:cNvSpPr>
            <a:spLocks noGrp="1"/>
          </p:cNvSpPr>
          <p:nvPr>
            <p:ph sz="quarter" idx="12"/>
          </p:nvPr>
        </p:nvSpPr>
        <p:spPr>
          <a:xfrm>
            <a:off x="234951" y="736599"/>
            <a:ext cx="4337049" cy="4238625"/>
          </a:xfrm>
        </p:spPr>
        <p:txBody>
          <a:bodyPr/>
          <a:lstStyle>
            <a:lvl1pPr>
              <a:defRPr sz="2400"/>
            </a:lvl1pPr>
            <a:lvl2pPr>
              <a:defRPr sz="2000"/>
            </a:lvl2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758949892"/>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50825" y="33361"/>
            <a:ext cx="8642350" cy="626002"/>
          </a:xfrm>
        </p:spPr>
        <p:txBody>
          <a:bodyPr/>
          <a:lstStyle>
            <a:lvl1pPr>
              <a:defRPr sz="3200" u="none">
                <a:solidFill>
                  <a:srgbClr val="000000"/>
                </a:solidFill>
                <a:latin typeface="NexusSansPro-Bold" panose="020B0804030101020102" pitchFamily="34" charset="0"/>
                <a:cs typeface="NexusSansPro-Bold" panose="020B0804030101020102" pitchFamily="34" charset="0"/>
              </a:defRPr>
            </a:lvl1pPr>
          </a:lstStyle>
          <a:p>
            <a:r>
              <a:rPr lang="en-US" dirty="0"/>
              <a:t>Click to edit Master title style</a:t>
            </a:r>
            <a:endParaRPr lang="de-DE" dirty="0"/>
          </a:p>
        </p:txBody>
      </p:sp>
      <p:sp>
        <p:nvSpPr>
          <p:cNvPr id="3" name="Inhaltsplatzhalter 2"/>
          <p:cNvSpPr>
            <a:spLocks noGrp="1"/>
          </p:cNvSpPr>
          <p:nvPr>
            <p:ph idx="1"/>
          </p:nvPr>
        </p:nvSpPr>
        <p:spPr>
          <a:xfrm>
            <a:off x="250825" y="659363"/>
            <a:ext cx="4321175" cy="4304523"/>
          </a:xfrm>
        </p:spPr>
        <p:txBody>
          <a:bodyPr/>
          <a:lstStyle>
            <a:lvl1pPr>
              <a:defRPr sz="2800" b="0">
                <a:solidFill>
                  <a:srgbClr val="003366"/>
                </a:solidFill>
                <a:latin typeface="NexusSansPro" panose="020B0504030101020102" pitchFamily="34" charset="0"/>
                <a:cs typeface="NexusSansPro" panose="020B0504030101020102" pitchFamily="34" charset="0"/>
              </a:defRPr>
            </a:lvl1pPr>
            <a:lvl2pPr>
              <a:defRPr>
                <a:solidFill>
                  <a:srgbClr val="0066CC"/>
                </a:solidFill>
                <a:latin typeface="NexusSansPro" panose="020B0504030101020102" pitchFamily="34" charset="0"/>
                <a:cs typeface="NexusSansPro" panose="020B0504030101020102" pitchFamily="34" charset="0"/>
              </a:defRPr>
            </a:lvl2pPr>
            <a:lvl3pPr>
              <a:defRPr>
                <a:solidFill>
                  <a:schemeClr val="bg2">
                    <a:lumMod val="60000"/>
                    <a:lumOff val="40000"/>
                  </a:schemeClr>
                </a:solidFill>
                <a:latin typeface="NexusSansPro" panose="020B0504030101020102" pitchFamily="34" charset="0"/>
                <a:cs typeface="NexusSansPro" panose="020B0504030101020102" pitchFamily="34" charset="0"/>
              </a:defRPr>
            </a:lvl3pPr>
            <a:lvl4pPr>
              <a:defRPr>
                <a:latin typeface="NexusSansPro" panose="020B0504030101020102" pitchFamily="34" charset="0"/>
                <a:cs typeface="NexusSansPro" panose="020B0504030101020102" pitchFamily="34" charset="0"/>
              </a:defRPr>
            </a:lvl4pPr>
            <a:lvl5pPr>
              <a:defRPr>
                <a:latin typeface="NexusSansPro" panose="020B0504030101020102" pitchFamily="34" charset="0"/>
                <a:cs typeface="NexusSansPro" panose="020B0504030101020102" pitchFamily="34" charset="0"/>
              </a:defRPr>
            </a:lvl5pPr>
          </a:lstStyle>
          <a:p>
            <a:pPr lvl="0"/>
            <a:r>
              <a:rPr lang="en-US" dirty="0"/>
              <a:t>Click to edit Master text styles</a:t>
            </a:r>
          </a:p>
          <a:p>
            <a:pPr lvl="1"/>
            <a:r>
              <a:rPr lang="en-US" dirty="0"/>
              <a:t>Second level</a:t>
            </a:r>
          </a:p>
          <a:p>
            <a:pPr lvl="2"/>
            <a:r>
              <a:rPr lang="en-US" dirty="0"/>
              <a:t>Third level</a:t>
            </a:r>
          </a:p>
        </p:txBody>
      </p:sp>
      <p:sp>
        <p:nvSpPr>
          <p:cNvPr id="4" name="Inhaltsplatzhalter 2">
            <a:extLst>
              <a:ext uri="{FF2B5EF4-FFF2-40B4-BE49-F238E27FC236}">
                <a16:creationId xmlns:a16="http://schemas.microsoft.com/office/drawing/2014/main" id="{AF9BBB9C-FAFF-4292-95CB-13D4959180F2}"/>
              </a:ext>
            </a:extLst>
          </p:cNvPr>
          <p:cNvSpPr>
            <a:spLocks noGrp="1"/>
          </p:cNvSpPr>
          <p:nvPr>
            <p:ph idx="10"/>
          </p:nvPr>
        </p:nvSpPr>
        <p:spPr>
          <a:xfrm>
            <a:off x="4572000" y="659363"/>
            <a:ext cx="4321175" cy="4304523"/>
          </a:xfrm>
        </p:spPr>
        <p:txBody>
          <a:bodyPr/>
          <a:lstStyle>
            <a:lvl1pPr>
              <a:defRPr sz="2800" b="0">
                <a:solidFill>
                  <a:srgbClr val="003366"/>
                </a:solidFill>
                <a:latin typeface="NexusSansPro" panose="020B0504030101020102" pitchFamily="34" charset="0"/>
                <a:cs typeface="NexusSansPro" panose="020B0504030101020102" pitchFamily="34" charset="0"/>
              </a:defRPr>
            </a:lvl1pPr>
            <a:lvl2pPr>
              <a:defRPr>
                <a:solidFill>
                  <a:srgbClr val="0066CC"/>
                </a:solidFill>
                <a:latin typeface="NexusSansPro" panose="020B0504030101020102" pitchFamily="34" charset="0"/>
                <a:cs typeface="NexusSansPro" panose="020B0504030101020102" pitchFamily="34" charset="0"/>
              </a:defRPr>
            </a:lvl2pPr>
            <a:lvl3pPr>
              <a:defRPr>
                <a:solidFill>
                  <a:schemeClr val="bg2">
                    <a:lumMod val="60000"/>
                    <a:lumOff val="40000"/>
                  </a:schemeClr>
                </a:solidFill>
                <a:latin typeface="NexusSansPro" panose="020B0504030101020102" pitchFamily="34" charset="0"/>
                <a:cs typeface="NexusSansPro" panose="020B0504030101020102" pitchFamily="34" charset="0"/>
              </a:defRPr>
            </a:lvl3pPr>
            <a:lvl4pPr>
              <a:defRPr>
                <a:latin typeface="NexusSansPro" panose="020B0504030101020102" pitchFamily="34" charset="0"/>
                <a:cs typeface="NexusSansPro" panose="020B0504030101020102" pitchFamily="34" charset="0"/>
              </a:defRPr>
            </a:lvl4pPr>
            <a:lvl5pPr>
              <a:defRPr>
                <a:latin typeface="NexusSansPro" panose="020B0504030101020102" pitchFamily="34" charset="0"/>
                <a:cs typeface="NexusSansPro" panose="020B0504030101020102" pitchFamily="34"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80571401"/>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Rectangle 13"/>
          <p:cNvSpPr>
            <a:spLocks noChangeArrowheads="1"/>
          </p:cNvSpPr>
          <p:nvPr/>
        </p:nvSpPr>
        <p:spPr bwMode="auto">
          <a:xfrm>
            <a:off x="0" y="5066685"/>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38915" name="Rectangle 2"/>
          <p:cNvSpPr>
            <a:spLocks noGrp="1" noChangeArrowheads="1"/>
          </p:cNvSpPr>
          <p:nvPr>
            <p:ph type="body" idx="1"/>
          </p:nvPr>
        </p:nvSpPr>
        <p:spPr bwMode="auto">
          <a:xfrm>
            <a:off x="234950" y="762000"/>
            <a:ext cx="8642350" cy="42059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dirty="0"/>
              <a:t>Mastertextformat bearbeiten</a:t>
            </a:r>
          </a:p>
          <a:p>
            <a:pPr lvl="1"/>
            <a:r>
              <a:rPr lang="de-DE" dirty="0"/>
              <a:t>Zweite Ebene</a:t>
            </a:r>
          </a:p>
          <a:p>
            <a:pPr lvl="2"/>
            <a:r>
              <a:rPr lang="de-DE" dirty="0"/>
              <a:t>Dritte Ebene</a:t>
            </a:r>
          </a:p>
        </p:txBody>
      </p:sp>
      <p:sp>
        <p:nvSpPr>
          <p:cNvPr id="38916" name="Rectangle 5"/>
          <p:cNvSpPr>
            <a:spLocks noGrp="1" noChangeArrowheads="1"/>
          </p:cNvSpPr>
          <p:nvPr>
            <p:ph type="title"/>
          </p:nvPr>
        </p:nvSpPr>
        <p:spPr bwMode="auto">
          <a:xfrm>
            <a:off x="234950" y="76815"/>
            <a:ext cx="6456940" cy="4254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dirty="0"/>
              <a:t>Mastertitelformat bearbeiten</a:t>
            </a:r>
          </a:p>
        </p:txBody>
      </p:sp>
      <p:pic>
        <p:nvPicPr>
          <p:cNvPr id="38918" name="Picture 24" descr="Logo_RGB_300dpi"/>
          <p:cNvPicPr>
            <a:picLocks noChangeAspect="1" noChangeArrowheads="1"/>
          </p:cNvPicPr>
          <p:nvPr userDrawn="1"/>
        </p:nvPicPr>
        <p:blipFill>
          <a:blip r:embed="rId8" cstate="print"/>
          <a:srcRect/>
          <a:stretch>
            <a:fillRect/>
          </a:stretch>
        </p:blipFill>
        <p:spPr bwMode="auto">
          <a:xfrm>
            <a:off x="6738938" y="76815"/>
            <a:ext cx="2138362" cy="425450"/>
          </a:xfrm>
          <a:prstGeom prst="rect">
            <a:avLst/>
          </a:prstGeom>
          <a:noFill/>
          <a:ln w="9525">
            <a:noFill/>
            <a:miter lim="800000"/>
            <a:headEnd/>
            <a:tailEnd/>
          </a:ln>
        </p:spPr>
      </p:pic>
      <p:sp>
        <p:nvSpPr>
          <p:cNvPr id="13" name="Rectangle 13">
            <a:extLst>
              <a:ext uri="{FF2B5EF4-FFF2-40B4-BE49-F238E27FC236}">
                <a16:creationId xmlns:a16="http://schemas.microsoft.com/office/drawing/2014/main" id="{F0D7924A-4C5D-4561-91DA-9A79006759C4}"/>
              </a:ext>
            </a:extLst>
          </p:cNvPr>
          <p:cNvSpPr>
            <a:spLocks noChangeArrowheads="1"/>
          </p:cNvSpPr>
          <p:nvPr userDrawn="1"/>
        </p:nvSpPr>
        <p:spPr bwMode="auto">
          <a:xfrm>
            <a:off x="0" y="594360"/>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Tree>
  </p:cSld>
  <p:clrMap bg1="lt1" tx1="dk1" bg2="lt2" tx2="dk2" accent1="accent1" accent2="accent2" accent3="accent3" accent4="accent4" accent5="accent5" accent6="accent6" hlink="hlink" folHlink="folHlink"/>
  <p:sldLayoutIdLst>
    <p:sldLayoutId id="2147483690" r:id="rId1"/>
    <p:sldLayoutId id="2147483693" r:id="rId2"/>
    <p:sldLayoutId id="2147483694" r:id="rId3"/>
    <p:sldLayoutId id="2147483691" r:id="rId4"/>
    <p:sldLayoutId id="2147483692" r:id="rId5"/>
    <p:sldLayoutId id="2147483695" r:id="rId6"/>
  </p:sldLayoutIdLst>
  <p:transition spd="slow"/>
  <p:hf sldNum="0" hdr="0" dt="0"/>
  <p:txStyles>
    <p:titleStyle>
      <a:lvl1pPr algn="l" rtl="0" fontAlgn="base">
        <a:lnSpc>
          <a:spcPct val="100000"/>
        </a:lnSpc>
        <a:spcBef>
          <a:spcPct val="0"/>
        </a:spcBef>
        <a:spcAft>
          <a:spcPct val="0"/>
        </a:spcAft>
        <a:defRPr sz="3000" b="1">
          <a:solidFill>
            <a:srgbClr val="003366"/>
          </a:solidFill>
          <a:latin typeface="+mj-lt"/>
          <a:ea typeface="+mj-ea"/>
          <a:cs typeface="+mj-cs"/>
        </a:defRPr>
      </a:lvl1pPr>
      <a:lvl2pPr algn="l" rtl="0" fontAlgn="base">
        <a:lnSpc>
          <a:spcPct val="85000"/>
        </a:lnSpc>
        <a:spcBef>
          <a:spcPct val="0"/>
        </a:spcBef>
        <a:spcAft>
          <a:spcPct val="0"/>
        </a:spcAft>
        <a:defRPr sz="3000" b="1">
          <a:solidFill>
            <a:srgbClr val="003366"/>
          </a:solidFill>
          <a:latin typeface="Arial" charset="0"/>
        </a:defRPr>
      </a:lvl2pPr>
      <a:lvl3pPr algn="l" rtl="0" fontAlgn="base">
        <a:lnSpc>
          <a:spcPct val="85000"/>
        </a:lnSpc>
        <a:spcBef>
          <a:spcPct val="0"/>
        </a:spcBef>
        <a:spcAft>
          <a:spcPct val="0"/>
        </a:spcAft>
        <a:defRPr sz="3000" b="1">
          <a:solidFill>
            <a:srgbClr val="003366"/>
          </a:solidFill>
          <a:latin typeface="Arial" charset="0"/>
        </a:defRPr>
      </a:lvl3pPr>
      <a:lvl4pPr algn="l" rtl="0" fontAlgn="base">
        <a:lnSpc>
          <a:spcPct val="85000"/>
        </a:lnSpc>
        <a:spcBef>
          <a:spcPct val="0"/>
        </a:spcBef>
        <a:spcAft>
          <a:spcPct val="0"/>
        </a:spcAft>
        <a:defRPr sz="3000" b="1">
          <a:solidFill>
            <a:srgbClr val="003366"/>
          </a:solidFill>
          <a:latin typeface="Arial" charset="0"/>
        </a:defRPr>
      </a:lvl4pPr>
      <a:lvl5pPr algn="l" rtl="0" fontAlgn="base">
        <a:lnSpc>
          <a:spcPct val="85000"/>
        </a:lnSpc>
        <a:spcBef>
          <a:spcPct val="0"/>
        </a:spcBef>
        <a:spcAft>
          <a:spcPct val="0"/>
        </a:spcAft>
        <a:defRPr sz="3000" b="1">
          <a:solidFill>
            <a:srgbClr val="003366"/>
          </a:solidFill>
          <a:latin typeface="Arial" charset="0"/>
        </a:defRPr>
      </a:lvl5pPr>
      <a:lvl6pPr marL="457200" algn="l" rtl="0" eaLnBrk="1" fontAlgn="base" hangingPunct="1">
        <a:lnSpc>
          <a:spcPct val="85000"/>
        </a:lnSpc>
        <a:spcBef>
          <a:spcPct val="0"/>
        </a:spcBef>
        <a:spcAft>
          <a:spcPct val="0"/>
        </a:spcAft>
        <a:defRPr sz="3000" b="1">
          <a:solidFill>
            <a:srgbClr val="003366"/>
          </a:solidFill>
          <a:latin typeface="Arial" charset="0"/>
        </a:defRPr>
      </a:lvl6pPr>
      <a:lvl7pPr marL="914400" algn="l" rtl="0" eaLnBrk="1" fontAlgn="base" hangingPunct="1">
        <a:lnSpc>
          <a:spcPct val="85000"/>
        </a:lnSpc>
        <a:spcBef>
          <a:spcPct val="0"/>
        </a:spcBef>
        <a:spcAft>
          <a:spcPct val="0"/>
        </a:spcAft>
        <a:defRPr sz="3000" b="1">
          <a:solidFill>
            <a:srgbClr val="003366"/>
          </a:solidFill>
          <a:latin typeface="Arial" charset="0"/>
        </a:defRPr>
      </a:lvl7pPr>
      <a:lvl8pPr marL="1371600" algn="l" rtl="0" eaLnBrk="1" fontAlgn="base" hangingPunct="1">
        <a:lnSpc>
          <a:spcPct val="85000"/>
        </a:lnSpc>
        <a:spcBef>
          <a:spcPct val="0"/>
        </a:spcBef>
        <a:spcAft>
          <a:spcPct val="0"/>
        </a:spcAft>
        <a:defRPr sz="3000" b="1">
          <a:solidFill>
            <a:srgbClr val="003366"/>
          </a:solidFill>
          <a:latin typeface="Arial" charset="0"/>
        </a:defRPr>
      </a:lvl8pPr>
      <a:lvl9pPr marL="1828800" algn="l" rtl="0" eaLnBrk="1" fontAlgn="base" hangingPunct="1">
        <a:lnSpc>
          <a:spcPct val="85000"/>
        </a:lnSpc>
        <a:spcBef>
          <a:spcPct val="0"/>
        </a:spcBef>
        <a:spcAft>
          <a:spcPct val="0"/>
        </a:spcAft>
        <a:defRPr sz="3000" b="1">
          <a:solidFill>
            <a:srgbClr val="003366"/>
          </a:solidFill>
          <a:latin typeface="Arial" charset="0"/>
        </a:defRPr>
      </a:lvl9pPr>
    </p:titleStyle>
    <p:bodyStyle>
      <a:lvl1pPr marL="0" indent="0" algn="l" rtl="0" fontAlgn="base">
        <a:lnSpc>
          <a:spcPct val="102000"/>
        </a:lnSpc>
        <a:spcBef>
          <a:spcPts val="500"/>
        </a:spcBef>
        <a:spcAft>
          <a:spcPct val="0"/>
        </a:spcAft>
        <a:buClr>
          <a:srgbClr val="000000"/>
        </a:buClr>
        <a:buFont typeface="Arial" panose="020B0604020202020204" pitchFamily="34" charset="0"/>
        <a:buNone/>
        <a:defRPr sz="2800" b="1">
          <a:solidFill>
            <a:srgbClr val="000000"/>
          </a:solidFill>
          <a:latin typeface="+mn-lt"/>
          <a:ea typeface="+mn-ea"/>
          <a:cs typeface="+mn-cs"/>
        </a:defRPr>
      </a:lvl1pPr>
      <a:lvl2pPr marL="355600" indent="-176213" algn="l" rtl="0" fontAlgn="base">
        <a:lnSpc>
          <a:spcPct val="102000"/>
        </a:lnSpc>
        <a:spcBef>
          <a:spcPts val="500"/>
        </a:spcBef>
        <a:spcAft>
          <a:spcPct val="0"/>
        </a:spcAft>
        <a:buClr>
          <a:srgbClr val="000000"/>
        </a:buClr>
        <a:buFont typeface="Arial" panose="020B0604020202020204" pitchFamily="34" charset="0"/>
        <a:buChar char="•"/>
        <a:defRPr sz="2400">
          <a:solidFill>
            <a:srgbClr val="000000"/>
          </a:solidFill>
          <a:latin typeface="+mn-lt"/>
        </a:defRPr>
      </a:lvl2pPr>
      <a:lvl3pPr marL="723900" indent="-188913" algn="l" rtl="0" fontAlgn="base">
        <a:lnSpc>
          <a:spcPct val="102000"/>
        </a:lnSpc>
        <a:spcBef>
          <a:spcPts val="500"/>
        </a:spcBef>
        <a:spcAft>
          <a:spcPct val="0"/>
        </a:spcAft>
        <a:buClr>
          <a:srgbClr val="000000"/>
        </a:buClr>
        <a:buFont typeface="Arial" panose="020B0604020202020204" pitchFamily="34" charset="0"/>
        <a:buChar char="•"/>
        <a:defRPr sz="1800">
          <a:solidFill>
            <a:schemeClr val="bg1">
              <a:lumMod val="50000"/>
            </a:schemeClr>
          </a:solidFill>
          <a:latin typeface="+mn-lt"/>
        </a:defRPr>
      </a:lvl3pPr>
      <a:lvl4pPr marL="1079500" indent="-176213" algn="l" rtl="0" fontAlgn="base">
        <a:lnSpc>
          <a:spcPct val="102000"/>
        </a:lnSpc>
        <a:spcBef>
          <a:spcPts val="500"/>
        </a:spcBef>
        <a:spcAft>
          <a:spcPct val="0"/>
        </a:spcAft>
        <a:buClr>
          <a:srgbClr val="000000"/>
        </a:buClr>
        <a:buChar char="-"/>
        <a:defRPr>
          <a:solidFill>
            <a:srgbClr val="000000"/>
          </a:solidFill>
          <a:latin typeface="+mn-lt"/>
        </a:defRPr>
      </a:lvl4pPr>
      <a:lvl5pPr marL="1435100" indent="-176213" algn="l" rtl="0" fontAlgn="base">
        <a:lnSpc>
          <a:spcPct val="102000"/>
        </a:lnSpc>
        <a:spcBef>
          <a:spcPts val="500"/>
        </a:spcBef>
        <a:spcAft>
          <a:spcPct val="0"/>
        </a:spcAft>
        <a:buClr>
          <a:srgbClr val="000000"/>
        </a:buClr>
        <a:buChar char="-"/>
        <a:defRPr>
          <a:solidFill>
            <a:srgbClr val="000000"/>
          </a:solidFill>
          <a:latin typeface="+mn-lt"/>
        </a:defRPr>
      </a:lvl5pPr>
      <a:lvl6pPr marL="18923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6pPr>
      <a:lvl7pPr marL="23495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7pPr>
      <a:lvl8pPr marL="28067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8pPr>
      <a:lvl9pPr marL="32639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psycnet.apa.org/doi/10.1111/j.1467-9221.2006.00505.x" TargetMode="External"/><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s://doi.org/10.1111/ajps.12627" TargetMode="Externa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4.gif"/></Relationships>
</file>

<file path=ppt/slides/_rels/slide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doi.org/10.1002/per.2228" TargetMode="Externa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3D8D65C-6706-474E-BED5-5675C19F9359}"/>
              </a:ext>
            </a:extLst>
          </p:cNvPr>
          <p:cNvSpPr>
            <a:spLocks noGrp="1"/>
          </p:cNvSpPr>
          <p:nvPr>
            <p:ph type="subTitle" idx="1"/>
          </p:nvPr>
        </p:nvSpPr>
        <p:spPr/>
        <p:txBody>
          <a:bodyPr/>
          <a:lstStyle/>
          <a:p>
            <a:r>
              <a:rPr lang="de-DE" noProof="0" dirty="0"/>
              <a:t>Methoden und Grundlagen der politischen Psychologie </a:t>
            </a:r>
          </a:p>
        </p:txBody>
      </p:sp>
      <p:sp>
        <p:nvSpPr>
          <p:cNvPr id="3" name="Title 2">
            <a:extLst>
              <a:ext uri="{FF2B5EF4-FFF2-40B4-BE49-F238E27FC236}">
                <a16:creationId xmlns:a16="http://schemas.microsoft.com/office/drawing/2014/main" id="{AE1A54AC-3425-4E88-A69E-E11B972DE498}"/>
              </a:ext>
            </a:extLst>
          </p:cNvPr>
          <p:cNvSpPr>
            <a:spLocks noGrp="1"/>
          </p:cNvSpPr>
          <p:nvPr>
            <p:ph type="ctrTitle"/>
          </p:nvPr>
        </p:nvSpPr>
        <p:spPr/>
        <p:txBody>
          <a:bodyPr/>
          <a:lstStyle/>
          <a:p>
            <a:r>
              <a:rPr lang="de-DE" sz="3200" dirty="0"/>
              <a:t>Politische Psychologie</a:t>
            </a:r>
            <a:endParaRPr lang="de-DE" sz="3200" noProof="0" dirty="0"/>
          </a:p>
        </p:txBody>
      </p:sp>
    </p:spTree>
    <p:extLst>
      <p:ext uri="{BB962C8B-B14F-4D97-AF65-F5344CB8AC3E}">
        <p14:creationId xmlns:p14="http://schemas.microsoft.com/office/powerpoint/2010/main" val="548896134"/>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7AB12-A2E3-4DEA-BA97-1810FD68C64D}"/>
              </a:ext>
            </a:extLst>
          </p:cNvPr>
          <p:cNvSpPr>
            <a:spLocks noGrp="1"/>
          </p:cNvSpPr>
          <p:nvPr>
            <p:ph type="title"/>
          </p:nvPr>
        </p:nvSpPr>
        <p:spPr/>
        <p:txBody>
          <a:bodyPr/>
          <a:lstStyle/>
          <a:p>
            <a:r>
              <a:rPr lang="de-DE" dirty="0"/>
              <a:t>Experimente: Beispiele I: Lab  </a:t>
            </a:r>
          </a:p>
        </p:txBody>
      </p:sp>
      <p:pic>
        <p:nvPicPr>
          <p:cNvPr id="6" name="Content Placeholder 5">
            <a:extLst>
              <a:ext uri="{FF2B5EF4-FFF2-40B4-BE49-F238E27FC236}">
                <a16:creationId xmlns:a16="http://schemas.microsoft.com/office/drawing/2014/main" id="{2335A701-3C6B-47FD-81F8-7D00D6242DF2}"/>
              </a:ext>
            </a:extLst>
          </p:cNvPr>
          <p:cNvPicPr>
            <a:picLocks noGrp="1" noChangeAspect="1"/>
          </p:cNvPicPr>
          <p:nvPr>
            <p:ph sz="quarter" idx="11"/>
          </p:nvPr>
        </p:nvPicPr>
        <p:blipFill>
          <a:blip r:embed="rId2"/>
          <a:stretch>
            <a:fillRect/>
          </a:stretch>
        </p:blipFill>
        <p:spPr>
          <a:xfrm>
            <a:off x="5164931" y="1320413"/>
            <a:ext cx="3465512" cy="2502673"/>
          </a:xfrm>
        </p:spPr>
      </p:pic>
      <p:sp>
        <p:nvSpPr>
          <p:cNvPr id="4" name="Content Placeholder 3">
            <a:extLst>
              <a:ext uri="{FF2B5EF4-FFF2-40B4-BE49-F238E27FC236}">
                <a16:creationId xmlns:a16="http://schemas.microsoft.com/office/drawing/2014/main" id="{584D2BF8-545B-4D60-9593-86D477F932BA}"/>
              </a:ext>
            </a:extLst>
          </p:cNvPr>
          <p:cNvSpPr>
            <a:spLocks noGrp="1"/>
          </p:cNvSpPr>
          <p:nvPr>
            <p:ph sz="quarter" idx="12"/>
          </p:nvPr>
        </p:nvSpPr>
        <p:spPr>
          <a:xfrm>
            <a:off x="234951" y="736599"/>
            <a:ext cx="4929980" cy="4238625"/>
          </a:xfrm>
        </p:spPr>
        <p:txBody>
          <a:bodyPr/>
          <a:lstStyle/>
          <a:p>
            <a:r>
              <a:rPr lang="en-US" sz="1400" b="0" i="0" dirty="0" err="1">
                <a:solidFill>
                  <a:srgbClr val="333333"/>
                </a:solidFill>
                <a:effectLst/>
                <a:latin typeface="Arial" panose="020B0604020202020204" pitchFamily="34" charset="0"/>
              </a:rPr>
              <a:t>Bailenson</a:t>
            </a:r>
            <a:r>
              <a:rPr lang="en-US" sz="1400" b="0" i="0" dirty="0">
                <a:solidFill>
                  <a:srgbClr val="333333"/>
                </a:solidFill>
                <a:effectLst/>
                <a:latin typeface="Arial" panose="020B0604020202020204" pitchFamily="34" charset="0"/>
              </a:rPr>
              <a:t>, J. N., Garland, P., Iyengar, S., &amp; Yee, N. (2006). Transformed Facial Similarity as a Political Cue: A Preliminary Investigation. </a:t>
            </a:r>
            <a:r>
              <a:rPr lang="en-US" sz="1400" b="0" i="1" dirty="0">
                <a:solidFill>
                  <a:srgbClr val="333333"/>
                </a:solidFill>
                <a:effectLst/>
                <a:latin typeface="Arial" panose="020B0604020202020204" pitchFamily="34" charset="0"/>
              </a:rPr>
              <a:t>Political Psychology, 27</a:t>
            </a:r>
            <a:r>
              <a:rPr lang="en-US" sz="1400" b="0" i="0" dirty="0">
                <a:solidFill>
                  <a:srgbClr val="333333"/>
                </a:solidFill>
                <a:effectLst/>
                <a:latin typeface="Arial" panose="020B0604020202020204" pitchFamily="34" charset="0"/>
              </a:rPr>
              <a:t>(3), 373–385. </a:t>
            </a:r>
            <a:r>
              <a:rPr lang="en-US" sz="1400" b="0" i="0" u="none" strike="noStrike" dirty="0">
                <a:solidFill>
                  <a:srgbClr val="2C72B7"/>
                </a:solidFill>
                <a:effectLst/>
                <a:latin typeface="Arial" panose="020B0604020202020204" pitchFamily="34" charset="0"/>
                <a:hlinkClick r:id="rId3"/>
              </a:rPr>
              <a:t>https://doi.org/10.1111/j.1467-9221.2006.00505.x</a:t>
            </a:r>
            <a:endParaRPr lang="en-US" sz="1400" b="0" dirty="0">
              <a:solidFill>
                <a:srgbClr val="2C72B7"/>
              </a:solidFill>
              <a:latin typeface="Arial" panose="020B0604020202020204" pitchFamily="34" charset="0"/>
            </a:endParaRPr>
          </a:p>
          <a:p>
            <a:pPr marL="342900" indent="-342900">
              <a:buFont typeface="Arial" panose="020B0604020202020204" pitchFamily="34" charset="0"/>
              <a:buChar char="•"/>
            </a:pPr>
            <a:r>
              <a:rPr lang="de-DE" sz="2000" dirty="0"/>
              <a:t>Frage: </a:t>
            </a:r>
            <a:r>
              <a:rPr lang="de-DE" sz="2000" b="0" dirty="0"/>
              <a:t> Beeinflusst „Ähnlichkeit“ Die Einschätzung von Politiker*innen?</a:t>
            </a:r>
          </a:p>
          <a:p>
            <a:pPr marL="342900" indent="-342900">
              <a:buFont typeface="Arial" panose="020B0604020202020204" pitchFamily="34" charset="0"/>
              <a:buChar char="•"/>
            </a:pPr>
            <a:r>
              <a:rPr lang="de-DE" sz="2000" dirty="0"/>
              <a:t>Methode: </a:t>
            </a:r>
            <a:r>
              <a:rPr lang="de-DE" sz="2000" b="0" dirty="0"/>
              <a:t> Zufällige Zuteilung zu unterschiedlichen, manipulierten Bildern. </a:t>
            </a:r>
          </a:p>
          <a:p>
            <a:pPr marL="342900" indent="-342900">
              <a:buFont typeface="Arial" panose="020B0604020202020204" pitchFamily="34" charset="0"/>
              <a:buChar char="•"/>
            </a:pPr>
            <a:r>
              <a:rPr lang="de-DE" sz="2000" dirty="0"/>
              <a:t>Ergebnis:  </a:t>
            </a:r>
          </a:p>
          <a:p>
            <a:pPr marL="698500" lvl="1" indent="-342900"/>
            <a:r>
              <a:rPr lang="de-DE" sz="1800" dirty="0"/>
              <a:t>Männer mögen Politiker*Innen die Ihnen ähneln </a:t>
            </a:r>
          </a:p>
          <a:p>
            <a:pPr marL="698500" lvl="1" indent="-342900"/>
            <a:r>
              <a:rPr lang="de-DE" sz="1800" dirty="0"/>
              <a:t>Frauen mögen Politiker*Innen die Ihnen nicht ähneln </a:t>
            </a:r>
          </a:p>
          <a:p>
            <a:pPr marL="342900" indent="-342900">
              <a:buFont typeface="Arial" panose="020B0604020202020204" pitchFamily="34" charset="0"/>
              <a:buChar char="•"/>
            </a:pPr>
            <a:endParaRPr lang="de-DE" dirty="0"/>
          </a:p>
        </p:txBody>
      </p:sp>
    </p:spTree>
    <p:extLst>
      <p:ext uri="{BB962C8B-B14F-4D97-AF65-F5344CB8AC3E}">
        <p14:creationId xmlns:p14="http://schemas.microsoft.com/office/powerpoint/2010/main" val="1279711180"/>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7AB12-A2E3-4DEA-BA97-1810FD68C64D}"/>
              </a:ext>
            </a:extLst>
          </p:cNvPr>
          <p:cNvSpPr>
            <a:spLocks noGrp="1"/>
          </p:cNvSpPr>
          <p:nvPr>
            <p:ph type="title"/>
          </p:nvPr>
        </p:nvSpPr>
        <p:spPr/>
        <p:txBody>
          <a:bodyPr/>
          <a:lstStyle/>
          <a:p>
            <a:r>
              <a:rPr lang="de-DE" dirty="0"/>
              <a:t>Experimente: Beispiele II: Feld A</a:t>
            </a:r>
          </a:p>
        </p:txBody>
      </p:sp>
      <p:sp>
        <p:nvSpPr>
          <p:cNvPr id="4" name="Content Placeholder 3">
            <a:extLst>
              <a:ext uri="{FF2B5EF4-FFF2-40B4-BE49-F238E27FC236}">
                <a16:creationId xmlns:a16="http://schemas.microsoft.com/office/drawing/2014/main" id="{584D2BF8-545B-4D60-9593-86D477F932BA}"/>
              </a:ext>
            </a:extLst>
          </p:cNvPr>
          <p:cNvSpPr>
            <a:spLocks noGrp="1"/>
          </p:cNvSpPr>
          <p:nvPr>
            <p:ph sz="quarter" idx="12"/>
          </p:nvPr>
        </p:nvSpPr>
        <p:spPr>
          <a:xfrm>
            <a:off x="234951" y="736599"/>
            <a:ext cx="4929980" cy="4238625"/>
          </a:xfrm>
        </p:spPr>
        <p:txBody>
          <a:bodyPr/>
          <a:lstStyle/>
          <a:p>
            <a:r>
              <a:rPr lang="en-US" sz="1400" b="0" i="0" dirty="0">
                <a:solidFill>
                  <a:srgbClr val="1C1D1E"/>
                </a:solidFill>
                <a:effectLst/>
                <a:latin typeface="+mj-lt"/>
              </a:rPr>
              <a:t>Choi, D.D., </a:t>
            </a:r>
            <a:r>
              <a:rPr lang="en-US" sz="1400" b="0" i="0" dirty="0" err="1">
                <a:solidFill>
                  <a:srgbClr val="1C1D1E"/>
                </a:solidFill>
                <a:effectLst/>
                <a:latin typeface="+mj-lt"/>
              </a:rPr>
              <a:t>Poertner</a:t>
            </a:r>
            <a:r>
              <a:rPr lang="en-US" sz="1400" b="0" i="0" dirty="0">
                <a:solidFill>
                  <a:srgbClr val="1C1D1E"/>
                </a:solidFill>
                <a:effectLst/>
                <a:latin typeface="+mj-lt"/>
              </a:rPr>
              <a:t>, M. and </a:t>
            </a:r>
            <a:r>
              <a:rPr lang="en-US" sz="1400" b="0" i="0" dirty="0" err="1">
                <a:solidFill>
                  <a:srgbClr val="1C1D1E"/>
                </a:solidFill>
                <a:effectLst/>
                <a:latin typeface="+mj-lt"/>
              </a:rPr>
              <a:t>Sambanis</a:t>
            </a:r>
            <a:r>
              <a:rPr lang="en-US" sz="1400" b="0" i="0" dirty="0">
                <a:solidFill>
                  <a:srgbClr val="1C1D1E"/>
                </a:solidFill>
                <a:effectLst/>
                <a:latin typeface="+mj-lt"/>
              </a:rPr>
              <a:t>, N. (2022), The </a:t>
            </a:r>
            <a:r>
              <a:rPr lang="en-US" sz="1400" b="0" i="1" dirty="0">
                <a:solidFill>
                  <a:srgbClr val="1C1D1E"/>
                </a:solidFill>
                <a:effectLst/>
                <a:latin typeface="+mj-lt"/>
              </a:rPr>
              <a:t>Hijab</a:t>
            </a:r>
            <a:r>
              <a:rPr lang="en-US" sz="1400" b="0" i="0" dirty="0">
                <a:solidFill>
                  <a:srgbClr val="1C1D1E"/>
                </a:solidFill>
                <a:effectLst/>
                <a:latin typeface="+mj-lt"/>
              </a:rPr>
              <a:t> Penalty: Feminist Backlash to Muslim Immigrants. American Journal of Political Science. </a:t>
            </a:r>
            <a:r>
              <a:rPr lang="en-US" sz="1400" b="0" i="0" u="none" strike="noStrike" dirty="0">
                <a:solidFill>
                  <a:srgbClr val="005274"/>
                </a:solidFill>
                <a:effectLst/>
                <a:latin typeface="+mj-lt"/>
                <a:hlinkClick r:id="rId2"/>
              </a:rPr>
              <a:t>https://doi.org/10.1111/ajps.12627</a:t>
            </a:r>
            <a:endParaRPr lang="en-US" sz="1400" b="0" i="0" u="none" strike="noStrike" dirty="0">
              <a:solidFill>
                <a:srgbClr val="005274"/>
              </a:solidFill>
              <a:effectLst/>
              <a:latin typeface="+mj-lt"/>
            </a:endParaRPr>
          </a:p>
          <a:p>
            <a:pPr marL="342900" indent="-342900">
              <a:buFont typeface="Arial" panose="020B0604020202020204" pitchFamily="34" charset="0"/>
              <a:buChar char="•"/>
            </a:pPr>
            <a:r>
              <a:rPr lang="de-DE" sz="2000" dirty="0"/>
              <a:t>Frage: </a:t>
            </a:r>
            <a:r>
              <a:rPr lang="de-DE" sz="2000" b="0" dirty="0"/>
              <a:t>Warum werden Muslimische Migrant*Innen diskriminiert? </a:t>
            </a:r>
          </a:p>
          <a:p>
            <a:pPr marL="342900" indent="-342900">
              <a:buFont typeface="Arial" panose="020B0604020202020204" pitchFamily="34" charset="0"/>
              <a:buChar char="•"/>
            </a:pPr>
            <a:r>
              <a:rPr lang="de-DE" sz="2000" dirty="0"/>
              <a:t>Theorie: </a:t>
            </a:r>
            <a:r>
              <a:rPr lang="de-DE" sz="2000" b="0" dirty="0"/>
              <a:t>Besonders Frauen glauben das Muslime konservativer sind, und lehnen diese deshalb ab</a:t>
            </a:r>
            <a:endParaRPr lang="de-DE" sz="2000" dirty="0"/>
          </a:p>
          <a:p>
            <a:pPr marL="342900" indent="-342900">
              <a:buFont typeface="Arial" panose="020B0604020202020204" pitchFamily="34" charset="0"/>
              <a:buChar char="•"/>
            </a:pPr>
            <a:r>
              <a:rPr lang="de-DE" sz="2000" dirty="0"/>
              <a:t>Methode: </a:t>
            </a:r>
            <a:r>
              <a:rPr lang="de-DE" sz="2000" b="0" dirty="0"/>
              <a:t>Manipulation der Person, Religiosität und Gespräch (Gender Attitude) </a:t>
            </a:r>
          </a:p>
          <a:p>
            <a:pPr marL="285750" indent="-285750">
              <a:buFont typeface="Arial" panose="020B0604020202020204" pitchFamily="34" charset="0"/>
              <a:buChar char="•"/>
            </a:pPr>
            <a:endParaRPr lang="en-US" sz="1400" b="0" dirty="0">
              <a:solidFill>
                <a:srgbClr val="005274"/>
              </a:solidFill>
              <a:latin typeface="+mj-lt"/>
            </a:endParaRPr>
          </a:p>
          <a:p>
            <a:r>
              <a:rPr lang="en-US" sz="1400" b="0" i="0" u="none" strike="noStrike" dirty="0">
                <a:solidFill>
                  <a:srgbClr val="005274"/>
                </a:solidFill>
                <a:effectLst/>
                <a:latin typeface="+mj-lt"/>
              </a:rPr>
              <a:t> 	</a:t>
            </a:r>
          </a:p>
          <a:p>
            <a:endParaRPr lang="de-DE" dirty="0">
              <a:latin typeface="+mj-lt"/>
            </a:endParaRPr>
          </a:p>
        </p:txBody>
      </p:sp>
      <p:pic>
        <p:nvPicPr>
          <p:cNvPr id="9" name="Main graphic">
            <a:extLst>
              <a:ext uri="{FF2B5EF4-FFF2-40B4-BE49-F238E27FC236}">
                <a16:creationId xmlns:a16="http://schemas.microsoft.com/office/drawing/2014/main" id="{78622CF2-B438-4CF0-962D-0DC98864BD42}"/>
              </a:ext>
            </a:extLst>
          </p:cNvPr>
          <p:cNvPicPr>
            <a:picLocks noGrp="1"/>
          </p:cNvPicPr>
          <p:nvPr>
            <p:ph sz="quarter" idx="11"/>
          </p:nvPr>
        </p:nvPicPr>
        <p:blipFill>
          <a:blip r:embed="rId3"/>
          <a:stretch/>
        </p:blipFill>
        <p:spPr>
          <a:xfrm>
            <a:off x="5422308" y="2571750"/>
            <a:ext cx="3459995" cy="2075998"/>
          </a:xfrm>
          <a:prstGeom prst="rect">
            <a:avLst/>
          </a:prstGeom>
          <a:ln>
            <a:noFill/>
          </a:ln>
        </p:spPr>
      </p:pic>
      <p:pic>
        <p:nvPicPr>
          <p:cNvPr id="2052" name="Picture 4" descr="Details are in the caption following the image">
            <a:extLst>
              <a:ext uri="{FF2B5EF4-FFF2-40B4-BE49-F238E27FC236}">
                <a16:creationId xmlns:a16="http://schemas.microsoft.com/office/drawing/2014/main" id="{49F41DD6-13EB-4047-884D-C6D555AD58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225" y="837790"/>
            <a:ext cx="3279529" cy="1508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164088"/>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56719-D62B-4920-AFB4-B88C99D4E0F4}"/>
              </a:ext>
            </a:extLst>
          </p:cNvPr>
          <p:cNvSpPr>
            <a:spLocks noGrp="1"/>
          </p:cNvSpPr>
          <p:nvPr>
            <p:ph type="title"/>
          </p:nvPr>
        </p:nvSpPr>
        <p:spPr/>
        <p:txBody>
          <a:bodyPr/>
          <a:lstStyle/>
          <a:p>
            <a:r>
              <a:rPr lang="de-DE" dirty="0"/>
              <a:t>Experimente: Beispiele II: Feld B </a:t>
            </a:r>
          </a:p>
        </p:txBody>
      </p:sp>
      <p:pic>
        <p:nvPicPr>
          <p:cNvPr id="3074" name="Picture 2" descr="Details are in the caption following the image">
            <a:extLst>
              <a:ext uri="{FF2B5EF4-FFF2-40B4-BE49-F238E27FC236}">
                <a16:creationId xmlns:a16="http://schemas.microsoft.com/office/drawing/2014/main" id="{583C96BE-C578-40DE-AE43-9176166DDDB5}"/>
              </a:ext>
            </a:extLst>
          </p:cNvPr>
          <p:cNvPicPr>
            <a:picLocks noGrp="1" noChangeAspect="1" noChangeArrowheads="1"/>
          </p:cNvPicPr>
          <p:nvPr>
            <p:ph sz="quarter" idx="12"/>
          </p:nvPr>
        </p:nvPicPr>
        <p:blipFill>
          <a:blip r:embed="rId2">
            <a:extLst>
              <a:ext uri="{28A0092B-C50C-407E-A947-70E740481C1C}">
                <a14:useLocalDpi xmlns:a14="http://schemas.microsoft.com/office/drawing/2010/main" val="0"/>
              </a:ext>
            </a:extLst>
          </a:blip>
          <a:srcRect/>
          <a:stretch>
            <a:fillRect/>
          </a:stretch>
        </p:blipFill>
        <p:spPr bwMode="auto">
          <a:xfrm>
            <a:off x="2192337" y="969962"/>
            <a:ext cx="4762500" cy="3771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1120392"/>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7AB12-A2E3-4DEA-BA97-1810FD68C64D}"/>
              </a:ext>
            </a:extLst>
          </p:cNvPr>
          <p:cNvSpPr>
            <a:spLocks noGrp="1"/>
          </p:cNvSpPr>
          <p:nvPr>
            <p:ph type="title"/>
          </p:nvPr>
        </p:nvSpPr>
        <p:spPr/>
        <p:txBody>
          <a:bodyPr/>
          <a:lstStyle/>
          <a:p>
            <a:r>
              <a:rPr lang="de-DE" dirty="0"/>
              <a:t>Experimente: Beispiel III: Umfrage</a:t>
            </a:r>
          </a:p>
        </p:txBody>
      </p:sp>
      <p:sp>
        <p:nvSpPr>
          <p:cNvPr id="11" name="Content Placeholder 10">
            <a:extLst>
              <a:ext uri="{FF2B5EF4-FFF2-40B4-BE49-F238E27FC236}">
                <a16:creationId xmlns:a16="http://schemas.microsoft.com/office/drawing/2014/main" id="{C21360EE-3726-4507-9072-1701E8CBEAD5}"/>
              </a:ext>
            </a:extLst>
          </p:cNvPr>
          <p:cNvSpPr>
            <a:spLocks noGrp="1"/>
          </p:cNvSpPr>
          <p:nvPr>
            <p:ph sz="quarter" idx="12"/>
          </p:nvPr>
        </p:nvSpPr>
        <p:spPr/>
        <p:txBody>
          <a:bodyPr/>
          <a:lstStyle/>
          <a:p>
            <a:pPr rtl="0">
              <a:spcBef>
                <a:spcPts val="0"/>
              </a:spcBef>
              <a:spcAft>
                <a:spcPts val="1200"/>
              </a:spcAft>
            </a:pPr>
            <a:r>
              <a:rPr lang="de-DE" sz="1400" i="0" u="none" strike="noStrike" dirty="0">
                <a:solidFill>
                  <a:srgbClr val="000000"/>
                </a:solidFill>
                <a:effectLst/>
                <a:latin typeface="Arial" panose="020B0604020202020204" pitchFamily="34" charset="0"/>
              </a:rPr>
              <a:t>Frage:</a:t>
            </a:r>
            <a:r>
              <a:rPr lang="de-DE" sz="1400" b="0" i="0" u="none" strike="noStrike" dirty="0">
                <a:solidFill>
                  <a:srgbClr val="000000"/>
                </a:solidFill>
                <a:effectLst/>
                <a:latin typeface="Arial" panose="020B0604020202020204" pitchFamily="34" charset="0"/>
              </a:rPr>
              <a:t> Welchen Einflus</a:t>
            </a:r>
            <a:r>
              <a:rPr lang="de-DE" sz="1400" b="0" dirty="0">
                <a:latin typeface="Arial" panose="020B0604020202020204" pitchFamily="34" charset="0"/>
              </a:rPr>
              <a:t>s haben unterschiedliche Faktoren </a:t>
            </a:r>
            <a:r>
              <a:rPr lang="de-DE" sz="1400" b="0" i="0" u="none" strike="noStrike" dirty="0">
                <a:solidFill>
                  <a:srgbClr val="000000"/>
                </a:solidFill>
                <a:effectLst/>
                <a:latin typeface="Arial" panose="020B0604020202020204" pitchFamily="34" charset="0"/>
              </a:rPr>
              <a:t>(Geschlecht, Herkunft, Religiosität, Bedürftigkeit, Wirtschaftliche Anschlussfähigkeit) auf die Bereitschaft, Migrant*Innen aufzunehmen? </a:t>
            </a:r>
            <a:endParaRPr lang="de-DE" sz="1400" i="0" u="none" strike="noStrike" dirty="0">
              <a:solidFill>
                <a:srgbClr val="000000"/>
              </a:solidFill>
              <a:effectLst/>
              <a:latin typeface="Arial" panose="020B0604020202020204" pitchFamily="34" charset="0"/>
            </a:endParaRPr>
          </a:p>
          <a:p>
            <a:pPr rtl="0">
              <a:spcBef>
                <a:spcPts val="0"/>
              </a:spcBef>
              <a:spcAft>
                <a:spcPts val="1200"/>
              </a:spcAft>
            </a:pPr>
            <a:r>
              <a:rPr lang="de-DE" sz="1400" i="0" u="none" strike="noStrike" dirty="0">
                <a:solidFill>
                  <a:srgbClr val="000000"/>
                </a:solidFill>
                <a:effectLst/>
                <a:latin typeface="Arial" panose="020B0604020202020204" pitchFamily="34" charset="0"/>
              </a:rPr>
              <a:t>Manipulation: </a:t>
            </a:r>
            <a:r>
              <a:rPr lang="de-DE" sz="1400" b="0" i="0" u="none" strike="noStrike" dirty="0">
                <a:solidFill>
                  <a:srgbClr val="000000"/>
                </a:solidFill>
                <a:effectLst/>
                <a:latin typeface="Arial" panose="020B0604020202020204" pitchFamily="34" charset="0"/>
              </a:rPr>
              <a:t>Person 1 ist [ein Mann/eine Frau] und will aus [der </a:t>
            </a:r>
            <a:r>
              <a:rPr lang="de-DE" sz="1400" b="0" i="0" u="none" strike="noStrike" dirty="0" err="1">
                <a:solidFill>
                  <a:srgbClr val="000000"/>
                </a:solidFill>
                <a:effectLst/>
                <a:latin typeface="Arial" panose="020B0604020202020204" pitchFamily="34" charset="0"/>
              </a:rPr>
              <a:t>Ukraine|Syrien|Serbien|Ägypten</a:t>
            </a:r>
            <a:r>
              <a:rPr lang="de-DE" sz="1400" b="0" i="0" u="none" strike="noStrike" dirty="0">
                <a:solidFill>
                  <a:srgbClr val="000000"/>
                </a:solidFill>
                <a:effectLst/>
                <a:latin typeface="Arial" panose="020B0604020202020204" pitchFamily="34" charset="0"/>
              </a:rPr>
              <a:t>|] nach Deutschland kommen. [Sie/Er] ist 40 Jahre alt. [[Sie/Er] könnte anhand ihrer Qualifikationen in Deutschland schnell eine Arbeit finden | [Sie/Er] hätte aufgrund ihrer mangelnden Qualifikationen Probleme ohne eine Fortbildung eine Arbeit zu finden.] [Sie/Er] [hat 2 minderjährige Kinder, die sie/ihn </a:t>
            </a:r>
            <a:r>
              <a:rPr lang="de-DE" sz="1400" b="0" i="0" u="none" strike="noStrike" dirty="0" err="1">
                <a:solidFill>
                  <a:srgbClr val="000000"/>
                </a:solidFill>
                <a:effectLst/>
                <a:latin typeface="Arial" panose="020B0604020202020204" pitchFamily="34" charset="0"/>
              </a:rPr>
              <a:t>begleiten|reist</a:t>
            </a:r>
            <a:r>
              <a:rPr lang="de-DE" sz="1400" b="0" i="0" u="none" strike="noStrike" dirty="0">
                <a:solidFill>
                  <a:srgbClr val="000000"/>
                </a:solidFill>
                <a:effectLst/>
                <a:latin typeface="Arial" panose="020B0604020202020204" pitchFamily="34" charset="0"/>
              </a:rPr>
              <a:t> allein]. [Sie/Er] ist [</a:t>
            </a:r>
            <a:r>
              <a:rPr lang="de-DE" sz="1400" b="0" i="0" u="none" strike="noStrike" dirty="0" err="1">
                <a:solidFill>
                  <a:srgbClr val="000000"/>
                </a:solidFill>
                <a:effectLst/>
                <a:latin typeface="Arial" panose="020B0604020202020204" pitchFamily="34" charset="0"/>
              </a:rPr>
              <a:t>muslimisch|christlich|nicht</a:t>
            </a:r>
            <a:r>
              <a:rPr lang="de-DE" sz="1400" b="0" i="0" u="none" strike="noStrike" dirty="0">
                <a:solidFill>
                  <a:srgbClr val="000000"/>
                </a:solidFill>
                <a:effectLst/>
                <a:latin typeface="Arial" panose="020B0604020202020204" pitchFamily="34" charset="0"/>
              </a:rPr>
              <a:t> religiös].</a:t>
            </a:r>
          </a:p>
          <a:p>
            <a:pPr rtl="0">
              <a:spcBef>
                <a:spcPts val="0"/>
              </a:spcBef>
              <a:spcAft>
                <a:spcPts val="1200"/>
              </a:spcAft>
            </a:pPr>
            <a:r>
              <a:rPr lang="de-DE" sz="1400" dirty="0">
                <a:latin typeface="Arial" panose="020B0604020202020204" pitchFamily="34" charset="0"/>
              </a:rPr>
              <a:t>Abhängige Variablen: </a:t>
            </a:r>
          </a:p>
          <a:p>
            <a:pPr rtl="0">
              <a:spcBef>
                <a:spcPts val="0"/>
              </a:spcBef>
              <a:spcAft>
                <a:spcPts val="1200"/>
              </a:spcAft>
            </a:pPr>
            <a:r>
              <a:rPr lang="de-DE" sz="1400" b="0" i="0" u="none" strike="noStrike" dirty="0">
                <a:solidFill>
                  <a:srgbClr val="000000"/>
                </a:solidFill>
                <a:effectLst/>
                <a:latin typeface="Arial" panose="020B0604020202020204" pitchFamily="34" charset="0"/>
              </a:rPr>
              <a:t>DV:  Wie würden Sie die Aufnahme dieser Person beurteilen?</a:t>
            </a:r>
            <a:endParaRPr lang="de-DE" sz="1800" b="0" dirty="0">
              <a:effectLst/>
            </a:endParaRPr>
          </a:p>
          <a:p>
            <a:pPr rtl="0" fontAlgn="base">
              <a:spcBef>
                <a:spcPts val="1200"/>
              </a:spcBef>
              <a:spcAft>
                <a:spcPts val="0"/>
              </a:spcAft>
              <a:buFont typeface="+mj-lt"/>
              <a:buAutoNum type="arabicPeriod"/>
            </a:pPr>
            <a:r>
              <a:rPr lang="de-DE" sz="1400" b="0" i="0" u="none" strike="noStrike" dirty="0">
                <a:solidFill>
                  <a:srgbClr val="000000"/>
                </a:solidFill>
                <a:effectLst/>
                <a:latin typeface="Arial" panose="020B0604020202020204" pitchFamily="34" charset="0"/>
              </a:rPr>
              <a:t>Die Person sollte für einen beschränkten Zeitraum in Deutschland aufgenommen werden.</a:t>
            </a:r>
          </a:p>
          <a:p>
            <a:pPr rtl="0" fontAlgn="base">
              <a:spcBef>
                <a:spcPts val="0"/>
              </a:spcBef>
              <a:spcAft>
                <a:spcPts val="1200"/>
              </a:spcAft>
              <a:buFont typeface="+mj-lt"/>
              <a:buAutoNum type="arabicPeriod"/>
            </a:pPr>
            <a:r>
              <a:rPr lang="de-DE" sz="1400" b="0" i="0" u="none" strike="noStrike" dirty="0">
                <a:solidFill>
                  <a:srgbClr val="000000"/>
                </a:solidFill>
                <a:effectLst/>
                <a:latin typeface="Arial" panose="020B0604020202020204" pitchFamily="34" charset="0"/>
              </a:rPr>
              <a:t>Die Person sollte das unbefristete Aufenthaltsrecht in Deutschland erhalten.</a:t>
            </a:r>
          </a:p>
          <a:p>
            <a:pPr rtl="0">
              <a:spcBef>
                <a:spcPts val="1200"/>
              </a:spcBef>
              <a:spcAft>
                <a:spcPts val="1200"/>
              </a:spcAft>
            </a:pPr>
            <a:r>
              <a:rPr lang="de-DE" sz="1400" b="0" i="0" u="none" strike="noStrike" dirty="0">
                <a:solidFill>
                  <a:srgbClr val="000000"/>
                </a:solidFill>
                <a:effectLst/>
                <a:latin typeface="Arial" panose="020B0604020202020204" pitchFamily="34" charset="0"/>
              </a:rPr>
              <a:t>1- Stimme absolut nicht zu  6 - stimme absolut zu , 98 Weiß nicht  , 99 Keine Angabe</a:t>
            </a:r>
            <a:endParaRPr lang="de-DE" sz="1800" b="0" dirty="0">
              <a:effectLst/>
            </a:endParaRPr>
          </a:p>
          <a:p>
            <a:pPr rtl="0">
              <a:spcBef>
                <a:spcPts val="1200"/>
              </a:spcBef>
              <a:spcAft>
                <a:spcPts val="1200"/>
              </a:spcAft>
            </a:pPr>
            <a:endParaRPr lang="de-DE" sz="1800" dirty="0"/>
          </a:p>
        </p:txBody>
      </p:sp>
    </p:spTree>
    <p:extLst>
      <p:ext uri="{BB962C8B-B14F-4D97-AF65-F5344CB8AC3E}">
        <p14:creationId xmlns:p14="http://schemas.microsoft.com/office/powerpoint/2010/main" val="2444371041"/>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B3BC83-C526-45D4-A5F6-67626B640A27}"/>
              </a:ext>
            </a:extLst>
          </p:cNvPr>
          <p:cNvSpPr>
            <a:spLocks noGrp="1"/>
          </p:cNvSpPr>
          <p:nvPr>
            <p:ph type="title"/>
          </p:nvPr>
        </p:nvSpPr>
        <p:spPr/>
        <p:txBody>
          <a:bodyPr/>
          <a:lstStyle/>
          <a:p>
            <a:r>
              <a:rPr lang="de-DE" dirty="0"/>
              <a:t>Sec. </a:t>
            </a:r>
            <a:r>
              <a:rPr lang="de-DE" dirty="0" err="1"/>
              <a:t>Sources</a:t>
            </a:r>
            <a:r>
              <a:rPr lang="de-DE" dirty="0"/>
              <a:t> / Literatur Review</a:t>
            </a:r>
          </a:p>
        </p:txBody>
      </p:sp>
      <p:sp>
        <p:nvSpPr>
          <p:cNvPr id="3" name="Content Placeholder 2">
            <a:extLst>
              <a:ext uri="{FF2B5EF4-FFF2-40B4-BE49-F238E27FC236}">
                <a16:creationId xmlns:a16="http://schemas.microsoft.com/office/drawing/2014/main" id="{7B59CB5A-C181-4744-AECC-97B34B22B147}"/>
              </a:ext>
            </a:extLst>
          </p:cNvPr>
          <p:cNvSpPr>
            <a:spLocks noGrp="1"/>
          </p:cNvSpPr>
          <p:nvPr>
            <p:ph sz="quarter" idx="11"/>
          </p:nvPr>
        </p:nvSpPr>
        <p:spPr/>
        <p:txBody>
          <a:bodyPr anchor="ctr"/>
          <a:lstStyle/>
          <a:p>
            <a:r>
              <a:rPr lang="de-DE" sz="1400" i="1" dirty="0"/>
              <a:t>„</a:t>
            </a:r>
            <a:r>
              <a:rPr lang="en-US" sz="1400" b="0" i="1" dirty="0">
                <a:solidFill>
                  <a:srgbClr val="333333"/>
                </a:solidFill>
                <a:effectLst/>
                <a:latin typeface="Noto Sans" panose="020B0502040504020204" pitchFamily="34" charset="0"/>
              </a:rPr>
              <a:t>Typically, historical accounts that rely primarily on secondary data such as accounts, third person memoirs, and previous studies. May involve interpretation of memoirs, health records, and speeches, if they use high-level narrative rather than content analysis. Such studies may incorporate statistics, which are interpreted and used to give context to retrospective or reflective accounts of actions and events. Often used to explain historical figures or distant figures, i.e., contemporary political leaders to which researcher have no direct access. Examples include case studies, historical narratives, and other reports that do not conform to explicit social scientific standards of clear testability.”</a:t>
            </a:r>
            <a:endParaRPr lang="de-DE" sz="1400" i="1" dirty="0"/>
          </a:p>
        </p:txBody>
      </p:sp>
      <p:sp>
        <p:nvSpPr>
          <p:cNvPr id="5" name="Content Placeholder 4">
            <a:extLst>
              <a:ext uri="{FF2B5EF4-FFF2-40B4-BE49-F238E27FC236}">
                <a16:creationId xmlns:a16="http://schemas.microsoft.com/office/drawing/2014/main" id="{615A085B-5844-42FE-BA49-B5FB90BA4619}"/>
              </a:ext>
            </a:extLst>
          </p:cNvPr>
          <p:cNvSpPr>
            <a:spLocks noGrp="1"/>
          </p:cNvSpPr>
          <p:nvPr>
            <p:ph sz="quarter" idx="12"/>
          </p:nvPr>
        </p:nvSpPr>
        <p:spPr/>
        <p:txBody>
          <a:bodyPr/>
          <a:lstStyle/>
          <a:p>
            <a:pPr marL="342900" indent="-342900">
              <a:buFont typeface="Arial" panose="020B0604020202020204" pitchFamily="34" charset="0"/>
              <a:buChar char="•"/>
            </a:pPr>
            <a:r>
              <a:rPr lang="de-DE" dirty="0"/>
              <a:t>Vielfältige Quellen </a:t>
            </a:r>
          </a:p>
          <a:p>
            <a:pPr marL="698500" lvl="1" indent="-342900"/>
            <a:r>
              <a:rPr lang="de-DE" dirty="0"/>
              <a:t>Qualitativ: Memoiren, Beobachtungen, Erzählungen</a:t>
            </a:r>
          </a:p>
          <a:p>
            <a:pPr marL="698500" lvl="1" indent="-342900"/>
            <a:r>
              <a:rPr lang="de-DE" dirty="0"/>
              <a:t>Quantitativ: Daten und Statistiken  </a:t>
            </a:r>
          </a:p>
          <a:p>
            <a:pPr marL="698500" lvl="1" indent="-342900"/>
            <a:r>
              <a:rPr lang="de-DE" dirty="0"/>
              <a:t>Übersicht über Literatur</a:t>
            </a:r>
          </a:p>
          <a:p>
            <a:pPr marL="342900" indent="-342900">
              <a:buFont typeface="Arial" panose="020B0604020202020204" pitchFamily="34" charset="0"/>
              <a:buChar char="•"/>
            </a:pPr>
            <a:r>
              <a:rPr lang="de-DE" dirty="0"/>
              <a:t>Methode</a:t>
            </a:r>
          </a:p>
          <a:p>
            <a:pPr marL="698500" lvl="1" indent="-342900"/>
            <a:r>
              <a:rPr lang="de-DE" dirty="0"/>
              <a:t>Oft integrierend / interpretativ </a:t>
            </a:r>
          </a:p>
          <a:p>
            <a:pPr marL="698500" lvl="1" indent="-342900"/>
            <a:r>
              <a:rPr lang="de-DE" dirty="0"/>
              <a:t>Theorien generierend und Theorien testend </a:t>
            </a:r>
          </a:p>
          <a:p>
            <a:pPr marL="698500" lvl="1" indent="-342900"/>
            <a:endParaRPr lang="de-DE" dirty="0"/>
          </a:p>
          <a:p>
            <a:pPr marL="342900" indent="-342900">
              <a:buFont typeface="Arial" panose="020B0604020202020204" pitchFamily="34" charset="0"/>
              <a:buChar char="•"/>
            </a:pPr>
            <a:endParaRPr lang="de-DE" dirty="0"/>
          </a:p>
        </p:txBody>
      </p:sp>
    </p:spTree>
    <p:extLst>
      <p:ext uri="{BB962C8B-B14F-4D97-AF65-F5344CB8AC3E}">
        <p14:creationId xmlns:p14="http://schemas.microsoft.com/office/powerpoint/2010/main" val="1838751345"/>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F42F9AC0-898F-4A0C-9F64-EA7A800337AF}"/>
              </a:ext>
            </a:extLst>
          </p:cNvPr>
          <p:cNvSpPr>
            <a:spLocks noGrp="1"/>
          </p:cNvSpPr>
          <p:nvPr>
            <p:ph type="subTitle" idx="1"/>
          </p:nvPr>
        </p:nvSpPr>
        <p:spPr/>
        <p:txBody>
          <a:bodyPr/>
          <a:lstStyle/>
          <a:p>
            <a:r>
              <a:rPr lang="de-DE" dirty="0"/>
              <a:t>Vorstellung der Daten des Kurses </a:t>
            </a:r>
          </a:p>
        </p:txBody>
      </p:sp>
      <p:sp>
        <p:nvSpPr>
          <p:cNvPr id="5" name="Title 4">
            <a:extLst>
              <a:ext uri="{FF2B5EF4-FFF2-40B4-BE49-F238E27FC236}">
                <a16:creationId xmlns:a16="http://schemas.microsoft.com/office/drawing/2014/main" id="{1A506B88-F6D4-490E-BADC-CA7CC016BB20}"/>
              </a:ext>
            </a:extLst>
          </p:cNvPr>
          <p:cNvSpPr>
            <a:spLocks noGrp="1"/>
          </p:cNvSpPr>
          <p:nvPr>
            <p:ph type="ctrTitle"/>
          </p:nvPr>
        </p:nvSpPr>
        <p:spPr/>
        <p:txBody>
          <a:bodyPr/>
          <a:lstStyle/>
          <a:p>
            <a:r>
              <a:rPr lang="de-DE" dirty="0"/>
              <a:t>2</a:t>
            </a:r>
          </a:p>
        </p:txBody>
      </p:sp>
    </p:spTree>
    <p:extLst>
      <p:ext uri="{BB962C8B-B14F-4D97-AF65-F5344CB8AC3E}">
        <p14:creationId xmlns:p14="http://schemas.microsoft.com/office/powerpoint/2010/main" val="2584648678"/>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C46A7-B86A-4403-BBB4-5383DC25C581}"/>
              </a:ext>
            </a:extLst>
          </p:cNvPr>
          <p:cNvSpPr>
            <a:spLocks noGrp="1"/>
          </p:cNvSpPr>
          <p:nvPr>
            <p:ph type="title"/>
          </p:nvPr>
        </p:nvSpPr>
        <p:spPr/>
        <p:txBody>
          <a:bodyPr/>
          <a:lstStyle/>
          <a:p>
            <a:r>
              <a:rPr lang="en-US" dirty="0" err="1"/>
              <a:t>Daten</a:t>
            </a:r>
            <a:r>
              <a:rPr lang="en-US" dirty="0"/>
              <a:t> 1: BUA Project</a:t>
            </a:r>
          </a:p>
        </p:txBody>
      </p:sp>
      <p:sp>
        <p:nvSpPr>
          <p:cNvPr id="3" name="Content Placeholder 2">
            <a:extLst>
              <a:ext uri="{FF2B5EF4-FFF2-40B4-BE49-F238E27FC236}">
                <a16:creationId xmlns:a16="http://schemas.microsoft.com/office/drawing/2014/main" id="{E0789754-DB61-49BB-8E9D-96ACFA633A8F}"/>
              </a:ext>
            </a:extLst>
          </p:cNvPr>
          <p:cNvSpPr>
            <a:spLocks noGrp="1"/>
          </p:cNvSpPr>
          <p:nvPr>
            <p:ph sz="quarter" idx="11"/>
          </p:nvPr>
        </p:nvSpPr>
        <p:spPr>
          <a:xfrm>
            <a:off x="3529014" y="736599"/>
            <a:ext cx="5380036" cy="4238625"/>
          </a:xfrm>
        </p:spPr>
        <p:txBody>
          <a:bodyPr/>
          <a:lstStyle/>
          <a:p>
            <a:r>
              <a:rPr lang="de-DE" dirty="0"/>
              <a:t>Soziale Kohäsion in Krisenzeiten </a:t>
            </a:r>
          </a:p>
          <a:p>
            <a:pPr lvl="1"/>
            <a:r>
              <a:rPr lang="de-DE" dirty="0"/>
              <a:t>Die Corona-Pandemie und (anti-asiatischer) Rassismus in Deutschland </a:t>
            </a:r>
          </a:p>
          <a:p>
            <a:pPr lvl="1"/>
            <a:r>
              <a:rPr lang="de-DE" dirty="0"/>
              <a:t>Kollaboration mit HU und DeZIM</a:t>
            </a:r>
          </a:p>
          <a:p>
            <a:r>
              <a:rPr lang="de-DE" dirty="0"/>
              <a:t>Struktur</a:t>
            </a:r>
          </a:p>
          <a:p>
            <a:pPr lvl="1"/>
            <a:r>
              <a:rPr lang="de-DE" dirty="0"/>
              <a:t>Innenperspektive: Umfrage+ (Qualitative) Tagebuchstudie </a:t>
            </a:r>
          </a:p>
          <a:p>
            <a:pPr lvl="1"/>
            <a:r>
              <a:rPr lang="de-DE" dirty="0"/>
              <a:t>Außenperspektive: Quantitative 3-Wellen Studie</a:t>
            </a:r>
          </a:p>
          <a:p>
            <a:r>
              <a:rPr lang="de-DE" dirty="0">
                <a:solidFill>
                  <a:sysClr val="windowText" lastClr="000000"/>
                </a:solidFill>
              </a:rPr>
              <a:t>Projektteam</a:t>
            </a:r>
          </a:p>
          <a:p>
            <a:pPr marL="285750" indent="-285750">
              <a:buFont typeface="Arial" panose="020B0604020202020204" pitchFamily="34" charset="0"/>
              <a:buChar char="•"/>
            </a:pPr>
            <a:r>
              <a:rPr lang="de-DE" sz="1800" b="0" dirty="0">
                <a:solidFill>
                  <a:sysClr val="windowText" lastClr="000000"/>
                </a:solidFill>
              </a:rPr>
              <a:t>Politikwissenschaft, Psychologie &amp; Soziologie</a:t>
            </a:r>
            <a:r>
              <a:rPr lang="de-DE" sz="1800" dirty="0">
                <a:solidFill>
                  <a:sysClr val="windowText" lastClr="000000"/>
                </a:solidFill>
              </a:rPr>
              <a:t> </a:t>
            </a:r>
            <a:endParaRPr lang="de-DE" sz="1400" dirty="0">
              <a:solidFill>
                <a:sysClr val="windowText" lastClr="000000"/>
              </a:solidFill>
            </a:endParaRPr>
          </a:p>
          <a:p>
            <a:pPr lvl="1"/>
            <a:endParaRPr lang="de-DE" dirty="0"/>
          </a:p>
          <a:p>
            <a:endParaRPr lang="de-DE" dirty="0"/>
          </a:p>
          <a:p>
            <a:endParaRPr lang="de-DE" dirty="0"/>
          </a:p>
          <a:p>
            <a:endParaRPr lang="de-DE" dirty="0"/>
          </a:p>
          <a:p>
            <a:endParaRPr lang="en-US" dirty="0"/>
          </a:p>
        </p:txBody>
      </p:sp>
      <p:pic>
        <p:nvPicPr>
          <p:cNvPr id="5" name="Inhaltsplatzhalter 4">
            <a:extLst>
              <a:ext uri="{FF2B5EF4-FFF2-40B4-BE49-F238E27FC236}">
                <a16:creationId xmlns:a16="http://schemas.microsoft.com/office/drawing/2014/main" id="{F548DD8E-D2F0-4C93-8DDE-56B550B29649}"/>
              </a:ext>
            </a:extLst>
          </p:cNvPr>
          <p:cNvPicPr>
            <a:picLocks noGrp="1" noChangeAspect="1"/>
          </p:cNvPicPr>
          <p:nvPr>
            <p:ph sz="quarter" idx="12"/>
          </p:nvPr>
        </p:nvPicPr>
        <p:blipFill>
          <a:blip r:embed="rId3" cstate="print">
            <a:extLst>
              <a:ext uri="{28A0092B-C50C-407E-A947-70E740481C1C}">
                <a14:useLocalDpi xmlns:a14="http://schemas.microsoft.com/office/drawing/2010/main" val="0"/>
              </a:ext>
            </a:extLst>
          </a:blip>
          <a:stretch>
            <a:fillRect/>
          </a:stretch>
        </p:blipFill>
        <p:spPr>
          <a:xfrm>
            <a:off x="234950" y="736598"/>
            <a:ext cx="3211854" cy="4238625"/>
          </a:xfrm>
        </p:spPr>
      </p:pic>
    </p:spTree>
    <p:extLst>
      <p:ext uri="{BB962C8B-B14F-4D97-AF65-F5344CB8AC3E}">
        <p14:creationId xmlns:p14="http://schemas.microsoft.com/office/powerpoint/2010/main" val="207347703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500"/>
                                  </p:stCondLst>
                                  <p:iterate type="lt">
                                    <p:tmAbs val="0"/>
                                  </p:iterate>
                                  <p:childTnLst>
                                    <p:set>
                                      <p:cBhvr override="childStyle">
                                        <p:cTn id="6" dur="10800"/>
                                        <p:tgtEl>
                                          <p:spTgt spid="3">
                                            <p:txEl>
                                              <p:pRg st="5" end="5"/>
                                            </p:txEl>
                                          </p:spTgt>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15" presetClass="emph" presetSubtype="0" nodeType="clickEffect">
                                  <p:stCondLst>
                                    <p:cond delay="500"/>
                                  </p:stCondLst>
                                  <p:iterate type="lt">
                                    <p:tmAbs val="0"/>
                                  </p:iterate>
                                  <p:childTnLst>
                                    <p:set>
                                      <p:cBhvr override="childStyle">
                                        <p:cTn id="10" dur="10800"/>
                                        <p:tgtEl>
                                          <p:spTgt spid="3">
                                            <p:txEl>
                                              <p:pRg st="6" end="6"/>
                                            </p:txEl>
                                          </p:spTgt>
                                        </p:tgtEl>
                                        <p:attrNameLst>
                                          <p:attrName>style.fontWeight</p:attrName>
                                        </p:attrNameLst>
                                      </p:cBhvr>
                                      <p:to>
                                        <p:strVal val="bold"/>
                                      </p:to>
                                    </p:set>
                                  </p:childTnLst>
                                </p:cTn>
                              </p:par>
                            </p:childTnLst>
                          </p:cTn>
                        </p:par>
                      </p:childTnLst>
                    </p:cTn>
                  </p:par>
                  <p:par>
                    <p:cTn id="11" fill="hold">
                      <p:stCondLst>
                        <p:cond delay="indefinite"/>
                      </p:stCondLst>
                      <p:childTnLst>
                        <p:par>
                          <p:cTn id="12" fill="hold">
                            <p:stCondLst>
                              <p:cond delay="0"/>
                            </p:stCondLst>
                            <p:childTnLst>
                              <p:par>
                                <p:cTn id="13" presetID="15" presetClass="emph" presetSubtype="0" nodeType="clickEffect">
                                  <p:stCondLst>
                                    <p:cond delay="500"/>
                                  </p:stCondLst>
                                  <p:iterate type="lt">
                                    <p:tmAbs val="0"/>
                                  </p:iterate>
                                  <p:childTnLst>
                                    <p:set>
                                      <p:cBhvr override="childStyle">
                                        <p:cTn id="14" dur="10800"/>
                                        <p:tgtEl>
                                          <p:spTgt spid="3">
                                            <p:txEl>
                                              <p:pRg st="7" end="7"/>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5008BE-1668-4B22-A439-090A62E70F9B}"/>
              </a:ext>
            </a:extLst>
          </p:cNvPr>
          <p:cNvSpPr>
            <a:spLocks noGrp="1"/>
          </p:cNvSpPr>
          <p:nvPr>
            <p:ph type="title"/>
          </p:nvPr>
        </p:nvSpPr>
        <p:spPr/>
        <p:txBody>
          <a:bodyPr/>
          <a:lstStyle/>
          <a:p>
            <a:r>
              <a:rPr lang="de-DE" dirty="0"/>
              <a:t>Daten 1: BUA</a:t>
            </a:r>
          </a:p>
        </p:txBody>
      </p:sp>
      <p:sp>
        <p:nvSpPr>
          <p:cNvPr id="7" name="Content Placeholder 6">
            <a:extLst>
              <a:ext uri="{FF2B5EF4-FFF2-40B4-BE49-F238E27FC236}">
                <a16:creationId xmlns:a16="http://schemas.microsoft.com/office/drawing/2014/main" id="{20C1611D-16DD-48E3-8356-718FF42382B4}"/>
              </a:ext>
            </a:extLst>
          </p:cNvPr>
          <p:cNvSpPr>
            <a:spLocks noGrp="1"/>
          </p:cNvSpPr>
          <p:nvPr>
            <p:ph sz="quarter" idx="12"/>
          </p:nvPr>
        </p:nvSpPr>
        <p:spPr/>
        <p:txBody>
          <a:bodyPr/>
          <a:lstStyle/>
          <a:p>
            <a:pPr marL="342900" indent="-342900">
              <a:buFont typeface="Arial" panose="020B0604020202020204" pitchFamily="34" charset="0"/>
              <a:buChar char="•"/>
            </a:pPr>
            <a:r>
              <a:rPr lang="de-DE" dirty="0"/>
              <a:t>Erhebungszeitraum</a:t>
            </a:r>
          </a:p>
          <a:p>
            <a:pPr marL="698500" lvl="1" indent="-342900"/>
            <a:r>
              <a:rPr lang="de-DE" sz="1800" dirty="0"/>
              <a:t>Welle 1: Dezember 2020 </a:t>
            </a:r>
          </a:p>
          <a:p>
            <a:pPr marL="698500" lvl="1" indent="-342900"/>
            <a:r>
              <a:rPr lang="de-DE" sz="1800" dirty="0"/>
              <a:t>Welle 2: Februar 2021</a:t>
            </a:r>
          </a:p>
          <a:p>
            <a:pPr marL="698500" lvl="1" indent="-342900"/>
            <a:r>
              <a:rPr lang="de-DE" sz="1800" dirty="0"/>
              <a:t>Welle 3: April 2021</a:t>
            </a:r>
          </a:p>
          <a:p>
            <a:pPr marL="342900" indent="-342900">
              <a:buFont typeface="Arial" panose="020B0604020202020204" pitchFamily="34" charset="0"/>
              <a:buChar char="•"/>
            </a:pPr>
            <a:r>
              <a:rPr lang="de-DE" dirty="0"/>
              <a:t>Konzepte im Fragebogen</a:t>
            </a:r>
          </a:p>
          <a:p>
            <a:pPr marL="698500" lvl="1" indent="-342900"/>
            <a:r>
              <a:rPr lang="de-DE" sz="1800" dirty="0"/>
              <a:t>Persönlichkeitsstruktur (z.B. Big-5, Narzissmus, RWO, SWO, Need for Control)</a:t>
            </a:r>
          </a:p>
          <a:p>
            <a:pPr marL="698500" lvl="1" indent="-342900"/>
            <a:r>
              <a:rPr lang="de-DE" sz="1800" dirty="0"/>
              <a:t>Ideologie und Parteienaffinität </a:t>
            </a:r>
          </a:p>
          <a:p>
            <a:pPr marL="698500" lvl="1" indent="-342900"/>
            <a:r>
              <a:rPr lang="de-DE" sz="1800" dirty="0"/>
              <a:t>Soziale Evaluationen und Emotionen</a:t>
            </a:r>
          </a:p>
          <a:p>
            <a:pPr marL="698500" lvl="1" indent="-342900"/>
            <a:r>
              <a:rPr lang="de-DE" sz="1800" dirty="0"/>
              <a:t>Gruppenzugehörigkeit und Gruppenwahrnehmungen </a:t>
            </a:r>
          </a:p>
          <a:p>
            <a:pPr marL="342900" indent="-342900">
              <a:buFont typeface="Arial" panose="020B0604020202020204" pitchFamily="34" charset="0"/>
              <a:buChar char="•"/>
            </a:pPr>
            <a:r>
              <a:rPr lang="de-DE" dirty="0"/>
              <a:t>Online-Panel (gewichtet nach Geschlecht, Bundesland, Bildungsgrad, </a:t>
            </a:r>
            <a:r>
              <a:rPr lang="de-DE" dirty="0" err="1"/>
              <a:t>oversampled</a:t>
            </a:r>
            <a:r>
              <a:rPr lang="de-DE" dirty="0"/>
              <a:t> Migrationshintergrund) </a:t>
            </a:r>
          </a:p>
          <a:p>
            <a:pPr marL="698500" lvl="1" indent="-342900"/>
            <a:endParaRPr lang="de-DE" dirty="0"/>
          </a:p>
          <a:p>
            <a:pPr marL="342900" indent="-342900">
              <a:buFont typeface="Arial" panose="020B0604020202020204" pitchFamily="34" charset="0"/>
              <a:buChar char="•"/>
            </a:pPr>
            <a:endParaRPr lang="de-DE" dirty="0"/>
          </a:p>
        </p:txBody>
      </p:sp>
    </p:spTree>
    <p:extLst>
      <p:ext uri="{BB962C8B-B14F-4D97-AF65-F5344CB8AC3E}">
        <p14:creationId xmlns:p14="http://schemas.microsoft.com/office/powerpoint/2010/main" val="911192258"/>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5008BE-1668-4B22-A439-090A62E70F9B}"/>
              </a:ext>
            </a:extLst>
          </p:cNvPr>
          <p:cNvSpPr>
            <a:spLocks noGrp="1"/>
          </p:cNvSpPr>
          <p:nvPr>
            <p:ph type="title"/>
          </p:nvPr>
        </p:nvSpPr>
        <p:spPr/>
        <p:txBody>
          <a:bodyPr/>
          <a:lstStyle/>
          <a:p>
            <a:r>
              <a:rPr lang="de-DE" dirty="0"/>
              <a:t>Daten 2: European </a:t>
            </a:r>
            <a:r>
              <a:rPr lang="de-DE" dirty="0" err="1"/>
              <a:t>Social</a:t>
            </a:r>
            <a:r>
              <a:rPr lang="de-DE" dirty="0"/>
              <a:t> Survey</a:t>
            </a:r>
          </a:p>
        </p:txBody>
      </p:sp>
      <p:sp>
        <p:nvSpPr>
          <p:cNvPr id="7" name="Content Placeholder 6">
            <a:extLst>
              <a:ext uri="{FF2B5EF4-FFF2-40B4-BE49-F238E27FC236}">
                <a16:creationId xmlns:a16="http://schemas.microsoft.com/office/drawing/2014/main" id="{20C1611D-16DD-48E3-8356-718FF42382B4}"/>
              </a:ext>
            </a:extLst>
          </p:cNvPr>
          <p:cNvSpPr>
            <a:spLocks noGrp="1"/>
          </p:cNvSpPr>
          <p:nvPr>
            <p:ph sz="quarter" idx="12"/>
          </p:nvPr>
        </p:nvSpPr>
        <p:spPr/>
        <p:txBody>
          <a:bodyPr/>
          <a:lstStyle/>
          <a:p>
            <a:pPr marL="342900" indent="-342900">
              <a:buFont typeface="Arial" panose="020B0604020202020204" pitchFamily="34" charset="0"/>
              <a:buChar char="•"/>
            </a:pPr>
            <a:r>
              <a:rPr lang="de-DE" dirty="0"/>
              <a:t>Erhebungszeitraum &amp; Länder</a:t>
            </a:r>
          </a:p>
          <a:p>
            <a:pPr marL="698500" lvl="1" indent="-342900"/>
            <a:r>
              <a:rPr lang="de-DE" sz="1800" dirty="0"/>
              <a:t>Welle 1: 2002 </a:t>
            </a:r>
          </a:p>
          <a:p>
            <a:pPr marL="698500" lvl="1" indent="-342900"/>
            <a:r>
              <a:rPr lang="de-DE" sz="1800" dirty="0"/>
              <a:t>Welle 10: 2020 </a:t>
            </a:r>
          </a:p>
          <a:p>
            <a:pPr marL="698500" lvl="1" indent="-342900"/>
            <a:r>
              <a:rPr lang="de-DE" sz="1800" dirty="0"/>
              <a:t>Erhebung alle zwei Jahre</a:t>
            </a:r>
          </a:p>
          <a:p>
            <a:pPr marL="342900" indent="-342900">
              <a:buFont typeface="Arial" panose="020B0604020202020204" pitchFamily="34" charset="0"/>
              <a:buChar char="•"/>
            </a:pPr>
            <a:r>
              <a:rPr lang="de-DE" dirty="0"/>
              <a:t>&gt;30 Länder im Datensatz</a:t>
            </a:r>
          </a:p>
          <a:p>
            <a:pPr marL="698500" lvl="1" indent="-342900"/>
            <a:r>
              <a:rPr lang="de-DE" dirty="0"/>
              <a:t>Möglichkeit von Mehrebenenmodellen / Kontextanalysen </a:t>
            </a:r>
          </a:p>
          <a:p>
            <a:pPr marL="342900" indent="-342900">
              <a:buFont typeface="Arial" panose="020B0604020202020204" pitchFamily="34" charset="0"/>
              <a:buChar char="•"/>
            </a:pPr>
            <a:r>
              <a:rPr lang="de-DE" dirty="0"/>
              <a:t>Variablen im Datensatz</a:t>
            </a:r>
          </a:p>
          <a:p>
            <a:pPr marL="698500" lvl="1" indent="-342900"/>
            <a:r>
              <a:rPr lang="de-DE" dirty="0"/>
              <a:t>Standardvariablen </a:t>
            </a:r>
          </a:p>
          <a:p>
            <a:pPr marL="698500" lvl="1" indent="-342900"/>
            <a:r>
              <a:rPr lang="de-DE" dirty="0"/>
              <a:t>Rotierende Module zu spezifischen Themen </a:t>
            </a:r>
          </a:p>
          <a:p>
            <a:pPr marL="342900" indent="-342900">
              <a:buFont typeface="Arial" panose="020B0604020202020204" pitchFamily="34" charset="0"/>
              <a:buChar char="•"/>
            </a:pPr>
            <a:r>
              <a:rPr lang="de-DE" dirty="0"/>
              <a:t>Stratifiziertes Random Sample,  Querschnittsdaten</a:t>
            </a:r>
          </a:p>
          <a:p>
            <a:pPr marL="342900" indent="-342900">
              <a:buFont typeface="Arial" panose="020B0604020202020204" pitchFamily="34" charset="0"/>
              <a:buChar char="•"/>
            </a:pPr>
            <a:r>
              <a:rPr lang="de-DE" dirty="0"/>
              <a:t>Sehr hohe Datenqualität  </a:t>
            </a:r>
          </a:p>
          <a:p>
            <a:pPr marL="342900" indent="-342900">
              <a:buFont typeface="Arial" panose="020B0604020202020204" pitchFamily="34" charset="0"/>
              <a:buChar char="•"/>
            </a:pPr>
            <a:endParaRPr lang="de-DE" dirty="0"/>
          </a:p>
          <a:p>
            <a:pPr marL="698500" lvl="1" indent="-342900"/>
            <a:endParaRPr lang="de-DE" dirty="0"/>
          </a:p>
          <a:p>
            <a:pPr marL="342900" indent="-342900">
              <a:buFont typeface="Arial" panose="020B0604020202020204" pitchFamily="34" charset="0"/>
              <a:buChar char="•"/>
            </a:pPr>
            <a:endParaRPr lang="de-DE" dirty="0"/>
          </a:p>
        </p:txBody>
      </p:sp>
      <p:pic>
        <p:nvPicPr>
          <p:cNvPr id="1026" name="Picture 2" descr="European Social Survey | SSHOPENCLOUD">
            <a:extLst>
              <a:ext uri="{FF2B5EF4-FFF2-40B4-BE49-F238E27FC236}">
                <a16:creationId xmlns:a16="http://schemas.microsoft.com/office/drawing/2014/main" id="{F4E3C064-B307-C2D8-3435-810E5F638D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6045" y="76815"/>
            <a:ext cx="4673675" cy="3115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1049118"/>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F42F9AC0-898F-4A0C-9F64-EA7A800337AF}"/>
              </a:ext>
            </a:extLst>
          </p:cNvPr>
          <p:cNvSpPr>
            <a:spLocks noGrp="1"/>
          </p:cNvSpPr>
          <p:nvPr>
            <p:ph type="subTitle" idx="1"/>
          </p:nvPr>
        </p:nvSpPr>
        <p:spPr/>
        <p:txBody>
          <a:bodyPr/>
          <a:lstStyle/>
          <a:p>
            <a:r>
              <a:rPr lang="de-DE" dirty="0"/>
              <a:t>Sichtung der Daten in Kleingruppen</a:t>
            </a:r>
          </a:p>
        </p:txBody>
      </p:sp>
      <p:sp>
        <p:nvSpPr>
          <p:cNvPr id="5" name="Title 4">
            <a:extLst>
              <a:ext uri="{FF2B5EF4-FFF2-40B4-BE49-F238E27FC236}">
                <a16:creationId xmlns:a16="http://schemas.microsoft.com/office/drawing/2014/main" id="{1A506B88-F6D4-490E-BADC-CA7CC016BB20}"/>
              </a:ext>
            </a:extLst>
          </p:cNvPr>
          <p:cNvSpPr>
            <a:spLocks noGrp="1"/>
          </p:cNvSpPr>
          <p:nvPr>
            <p:ph type="ctrTitle"/>
          </p:nvPr>
        </p:nvSpPr>
        <p:spPr/>
        <p:txBody>
          <a:bodyPr/>
          <a:lstStyle/>
          <a:p>
            <a:r>
              <a:rPr lang="de-DE" dirty="0"/>
              <a:t>3</a:t>
            </a:r>
          </a:p>
        </p:txBody>
      </p:sp>
    </p:spTree>
    <p:extLst>
      <p:ext uri="{BB962C8B-B14F-4D97-AF65-F5344CB8AC3E}">
        <p14:creationId xmlns:p14="http://schemas.microsoft.com/office/powerpoint/2010/main" val="3331043239"/>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12E85A-5A2B-40FA-A0C2-C0CFF19C3192}"/>
              </a:ext>
            </a:extLst>
          </p:cNvPr>
          <p:cNvSpPr>
            <a:spLocks noGrp="1"/>
          </p:cNvSpPr>
          <p:nvPr>
            <p:ph type="title"/>
          </p:nvPr>
        </p:nvSpPr>
        <p:spPr/>
        <p:txBody>
          <a:bodyPr/>
          <a:lstStyle/>
          <a:p>
            <a:r>
              <a:rPr lang="de-DE" noProof="0" dirty="0"/>
              <a:t>Übersicht</a:t>
            </a:r>
          </a:p>
        </p:txBody>
      </p:sp>
      <p:sp>
        <p:nvSpPr>
          <p:cNvPr id="5" name="Text Placeholder 4">
            <a:extLst>
              <a:ext uri="{FF2B5EF4-FFF2-40B4-BE49-F238E27FC236}">
                <a16:creationId xmlns:a16="http://schemas.microsoft.com/office/drawing/2014/main" id="{5B5A2214-0261-4489-8A63-55817E9128D8}"/>
              </a:ext>
            </a:extLst>
          </p:cNvPr>
          <p:cNvSpPr>
            <a:spLocks noGrp="1"/>
          </p:cNvSpPr>
          <p:nvPr>
            <p:ph type="body" sz="quarter" idx="4294967295"/>
          </p:nvPr>
        </p:nvSpPr>
        <p:spPr>
          <a:xfrm>
            <a:off x="234950" y="736599"/>
            <a:ext cx="8674100" cy="4238009"/>
          </a:xfrm>
        </p:spPr>
        <p:txBody>
          <a:bodyPr anchor="ctr"/>
          <a:lstStyle/>
          <a:p>
            <a:pPr marL="514350" indent="-514350">
              <a:buFont typeface="+mj-lt"/>
              <a:buAutoNum type="arabicPeriod"/>
            </a:pPr>
            <a:r>
              <a:rPr lang="de-DE"/>
              <a:t>Methoden </a:t>
            </a:r>
            <a:r>
              <a:rPr lang="de-DE" dirty="0"/>
              <a:t>der politischen Psychologie </a:t>
            </a:r>
            <a:endParaRPr lang="de-DE" noProof="0" dirty="0"/>
          </a:p>
          <a:p>
            <a:pPr marL="514350" indent="-514350">
              <a:buFont typeface="+mj-lt"/>
              <a:buAutoNum type="arabicPeriod"/>
            </a:pPr>
            <a:r>
              <a:rPr lang="de-DE" dirty="0"/>
              <a:t>2</a:t>
            </a:r>
            <a:r>
              <a:rPr lang="de-DE" noProof="0" dirty="0"/>
              <a:t> - Vorstellung der Daten: </a:t>
            </a:r>
          </a:p>
          <a:p>
            <a:pPr marL="812800" lvl="1" indent="-457200">
              <a:buFont typeface="+mj-lt"/>
              <a:buAutoNum type="arabicPeriod"/>
            </a:pPr>
            <a:r>
              <a:rPr lang="de-DE" noProof="0" dirty="0"/>
              <a:t>BUA-AAR </a:t>
            </a:r>
          </a:p>
          <a:p>
            <a:pPr marL="812800" lvl="1" indent="-457200">
              <a:buFont typeface="+mj-lt"/>
              <a:buAutoNum type="arabicPeriod"/>
            </a:pPr>
            <a:r>
              <a:rPr lang="de-DE" dirty="0"/>
              <a:t>European </a:t>
            </a:r>
            <a:r>
              <a:rPr lang="de-DE" dirty="0" err="1"/>
              <a:t>Social</a:t>
            </a:r>
            <a:r>
              <a:rPr lang="de-DE" dirty="0"/>
              <a:t> Survey </a:t>
            </a:r>
          </a:p>
          <a:p>
            <a:pPr marL="514350" indent="-514350">
              <a:buFont typeface="+mj-lt"/>
              <a:buAutoNum type="arabicPeriod"/>
            </a:pPr>
            <a:endParaRPr lang="de-DE" noProof="0" dirty="0"/>
          </a:p>
          <a:p>
            <a:pPr marL="514350" indent="-514350">
              <a:buFont typeface="+mj-lt"/>
              <a:buAutoNum type="arabicPeriod"/>
            </a:pPr>
            <a:r>
              <a:rPr lang="de-DE" noProof="0" dirty="0"/>
              <a:t>– Sichtung der Daten</a:t>
            </a:r>
          </a:p>
          <a:p>
            <a:endParaRPr lang="de-DE" noProof="0" dirty="0"/>
          </a:p>
          <a:p>
            <a:pPr marL="457200" indent="-457200"/>
            <a:endParaRPr lang="de-DE" noProof="0" dirty="0"/>
          </a:p>
          <a:p>
            <a:pPr marL="457200" indent="-457200">
              <a:buFont typeface="Arial" panose="020B0604020202020204" pitchFamily="34" charset="0"/>
              <a:buChar char="•"/>
            </a:pPr>
            <a:endParaRPr lang="de-DE" noProof="0" dirty="0"/>
          </a:p>
        </p:txBody>
      </p:sp>
    </p:spTree>
    <p:extLst>
      <p:ext uri="{BB962C8B-B14F-4D97-AF65-F5344CB8AC3E}">
        <p14:creationId xmlns:p14="http://schemas.microsoft.com/office/powerpoint/2010/main" val="3533300035"/>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9995FF-B8FE-4E74-7DAB-B71202194A0C}"/>
              </a:ext>
            </a:extLst>
          </p:cNvPr>
          <p:cNvSpPr>
            <a:spLocks noGrp="1"/>
          </p:cNvSpPr>
          <p:nvPr>
            <p:ph type="title"/>
          </p:nvPr>
        </p:nvSpPr>
        <p:spPr/>
        <p:txBody>
          <a:bodyPr/>
          <a:lstStyle/>
          <a:p>
            <a:r>
              <a:rPr lang="de-DE" dirty="0"/>
              <a:t>Kleingruppenarbeit</a:t>
            </a:r>
          </a:p>
        </p:txBody>
      </p:sp>
      <p:sp>
        <p:nvSpPr>
          <p:cNvPr id="5" name="Content Placeholder 4">
            <a:extLst>
              <a:ext uri="{FF2B5EF4-FFF2-40B4-BE49-F238E27FC236}">
                <a16:creationId xmlns:a16="http://schemas.microsoft.com/office/drawing/2014/main" id="{A4978C0C-9E79-AB06-2931-5C75E13C11CB}"/>
              </a:ext>
            </a:extLst>
          </p:cNvPr>
          <p:cNvSpPr>
            <a:spLocks noGrp="1"/>
          </p:cNvSpPr>
          <p:nvPr>
            <p:ph sz="quarter" idx="12"/>
          </p:nvPr>
        </p:nvSpPr>
        <p:spPr/>
        <p:txBody>
          <a:bodyPr/>
          <a:lstStyle/>
          <a:p>
            <a:pPr marL="457200" indent="-457200">
              <a:buFont typeface="+mj-lt"/>
              <a:buAutoNum type="arabicPeriod"/>
            </a:pPr>
            <a:r>
              <a:rPr lang="de-DE" dirty="0"/>
              <a:t>Für das ESS / die BUA Daten </a:t>
            </a:r>
          </a:p>
          <a:p>
            <a:pPr marL="812800" lvl="1" indent="-457200">
              <a:buFont typeface="+mj-lt"/>
              <a:buAutoNum type="arabicPeriod"/>
            </a:pPr>
            <a:r>
              <a:rPr lang="de-DE" dirty="0"/>
              <a:t>Sichtet den Fragebogen für 10 Minuten </a:t>
            </a:r>
          </a:p>
          <a:p>
            <a:pPr marL="1181100" lvl="2" indent="-457200">
              <a:buFont typeface="+mj-lt"/>
              <a:buAutoNum type="arabicPeriod"/>
            </a:pPr>
            <a:r>
              <a:rPr lang="de-DE" dirty="0" err="1"/>
              <a:t>Identiziert</a:t>
            </a:r>
            <a:r>
              <a:rPr lang="de-DE" dirty="0"/>
              <a:t> abhängige Variablen die für euch von Interesse sind</a:t>
            </a:r>
          </a:p>
          <a:p>
            <a:pPr marL="1181100" lvl="2" indent="-457200">
              <a:buFont typeface="+mj-lt"/>
              <a:buAutoNum type="arabicPeriod"/>
            </a:pPr>
            <a:r>
              <a:rPr lang="de-DE" dirty="0" err="1"/>
              <a:t>Identifizert</a:t>
            </a:r>
            <a:r>
              <a:rPr lang="de-DE" dirty="0"/>
              <a:t> unabhängige Variablen die für euch von Interesse sind </a:t>
            </a:r>
          </a:p>
          <a:p>
            <a:pPr marL="1181100" lvl="2" indent="-457200">
              <a:buFont typeface="+mj-lt"/>
              <a:buAutoNum type="arabicPeriod"/>
            </a:pPr>
            <a:r>
              <a:rPr lang="de-DE" dirty="0" err="1"/>
              <a:t>Identifizert</a:t>
            </a:r>
            <a:r>
              <a:rPr lang="de-DE" dirty="0"/>
              <a:t> mögliche Forschungsfragen, die ihr mit den Daten beantworten könnt </a:t>
            </a:r>
          </a:p>
          <a:p>
            <a:pPr marL="812800" lvl="1" indent="-457200">
              <a:buFont typeface="+mj-lt"/>
              <a:buAutoNum type="arabicPeriod"/>
            </a:pPr>
            <a:r>
              <a:rPr lang="de-DE" dirty="0"/>
              <a:t>Stellt euer „Forschungsprojekt“ euren Gruppenmitgliedern vor</a:t>
            </a:r>
          </a:p>
          <a:p>
            <a:pPr marL="812800" lvl="1" indent="-457200">
              <a:buFont typeface="+mj-lt"/>
              <a:buAutoNum type="arabicPeriod"/>
            </a:pPr>
            <a:r>
              <a:rPr lang="de-DE" dirty="0"/>
              <a:t>Stellt ein Projekt aus eurer </a:t>
            </a:r>
            <a:r>
              <a:rPr lang="de-DE"/>
              <a:t>Gruppe dem Kurs vor</a:t>
            </a:r>
            <a:endParaRPr lang="de-DE" dirty="0"/>
          </a:p>
          <a:p>
            <a:pPr marL="812800" lvl="1" indent="-457200">
              <a:buFont typeface="+mj-lt"/>
              <a:buAutoNum type="arabicPeriod"/>
            </a:pPr>
            <a:endParaRPr lang="de-DE" dirty="0"/>
          </a:p>
        </p:txBody>
      </p:sp>
    </p:spTree>
    <p:extLst>
      <p:ext uri="{BB962C8B-B14F-4D97-AF65-F5344CB8AC3E}">
        <p14:creationId xmlns:p14="http://schemas.microsoft.com/office/powerpoint/2010/main" val="3797166054"/>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F42F9AC0-898F-4A0C-9F64-EA7A800337AF}"/>
              </a:ext>
            </a:extLst>
          </p:cNvPr>
          <p:cNvSpPr>
            <a:spLocks noGrp="1"/>
          </p:cNvSpPr>
          <p:nvPr>
            <p:ph type="subTitle" idx="1"/>
          </p:nvPr>
        </p:nvSpPr>
        <p:spPr/>
        <p:txBody>
          <a:bodyPr/>
          <a:lstStyle/>
          <a:p>
            <a:r>
              <a:rPr lang="de-DE" dirty="0"/>
              <a:t>Methoden der Politischen Psychologie </a:t>
            </a:r>
          </a:p>
        </p:txBody>
      </p:sp>
      <p:sp>
        <p:nvSpPr>
          <p:cNvPr id="5" name="Title 4">
            <a:extLst>
              <a:ext uri="{FF2B5EF4-FFF2-40B4-BE49-F238E27FC236}">
                <a16:creationId xmlns:a16="http://schemas.microsoft.com/office/drawing/2014/main" id="{1A506B88-F6D4-490E-BADC-CA7CC016BB20}"/>
              </a:ext>
            </a:extLst>
          </p:cNvPr>
          <p:cNvSpPr>
            <a:spLocks noGrp="1"/>
          </p:cNvSpPr>
          <p:nvPr>
            <p:ph type="ctrTitle"/>
          </p:nvPr>
        </p:nvSpPr>
        <p:spPr/>
        <p:txBody>
          <a:bodyPr/>
          <a:lstStyle/>
          <a:p>
            <a:r>
              <a:rPr lang="de-DE" dirty="0"/>
              <a:t>1</a:t>
            </a:r>
          </a:p>
        </p:txBody>
      </p:sp>
    </p:spTree>
    <p:extLst>
      <p:ext uri="{BB962C8B-B14F-4D97-AF65-F5344CB8AC3E}">
        <p14:creationId xmlns:p14="http://schemas.microsoft.com/office/powerpoint/2010/main" val="70233881"/>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51BA57-5C84-4362-8071-478204E54EEB}"/>
              </a:ext>
            </a:extLst>
          </p:cNvPr>
          <p:cNvSpPr>
            <a:spLocks noGrp="1"/>
          </p:cNvSpPr>
          <p:nvPr>
            <p:ph type="title"/>
          </p:nvPr>
        </p:nvSpPr>
        <p:spPr/>
        <p:txBody>
          <a:bodyPr/>
          <a:lstStyle/>
          <a:p>
            <a:r>
              <a:rPr lang="de-DE" dirty="0"/>
              <a:t>Methoden der Pol. Psychologie?</a:t>
            </a:r>
          </a:p>
        </p:txBody>
      </p:sp>
      <p:sp>
        <p:nvSpPr>
          <p:cNvPr id="4" name="Content Placeholder 3">
            <a:extLst>
              <a:ext uri="{FF2B5EF4-FFF2-40B4-BE49-F238E27FC236}">
                <a16:creationId xmlns:a16="http://schemas.microsoft.com/office/drawing/2014/main" id="{AE19F143-0020-41C0-9BA0-455225340DF2}"/>
              </a:ext>
            </a:extLst>
          </p:cNvPr>
          <p:cNvSpPr>
            <a:spLocks noGrp="1"/>
          </p:cNvSpPr>
          <p:nvPr>
            <p:ph sz="quarter" idx="12"/>
          </p:nvPr>
        </p:nvSpPr>
        <p:spPr/>
        <p:txBody>
          <a:bodyPr/>
          <a:lstStyle/>
          <a:p>
            <a:pPr marL="342900" indent="-342900">
              <a:buFont typeface="Arial" panose="020B0604020202020204" pitchFamily="34" charset="0"/>
              <a:buChar char="•"/>
            </a:pPr>
            <a:r>
              <a:rPr lang="de-DE" dirty="0"/>
              <a:t>Wie generieren wir Daten und Wissen in der politischen Psychologie? </a:t>
            </a:r>
          </a:p>
          <a:p>
            <a:pPr marL="342900" indent="-342900">
              <a:buFont typeface="Arial" panose="020B0604020202020204" pitchFamily="34" charset="0"/>
              <a:buChar char="•"/>
            </a:pPr>
            <a:r>
              <a:rPr lang="de-DE" dirty="0"/>
              <a:t>Vielfältige Methoden </a:t>
            </a:r>
          </a:p>
          <a:p>
            <a:pPr marL="698500" lvl="1" indent="-342900"/>
            <a:r>
              <a:rPr lang="de-DE" dirty="0"/>
              <a:t>Qualitative Ansätze </a:t>
            </a:r>
          </a:p>
          <a:p>
            <a:pPr marL="698500" lvl="1" indent="-342900"/>
            <a:r>
              <a:rPr lang="de-DE" dirty="0"/>
              <a:t>Quantitative Ansätze </a:t>
            </a:r>
          </a:p>
          <a:p>
            <a:pPr marL="698500" lvl="1" indent="-342900"/>
            <a:r>
              <a:rPr lang="de-DE" dirty="0"/>
              <a:t>Mixed-</a:t>
            </a:r>
            <a:r>
              <a:rPr lang="de-DE" dirty="0" err="1"/>
              <a:t>Method</a:t>
            </a:r>
            <a:endParaRPr lang="de-DE" dirty="0"/>
          </a:p>
          <a:p>
            <a:pPr marL="342900" indent="-342900">
              <a:buFont typeface="Arial" panose="020B0604020202020204" pitchFamily="34" charset="0"/>
              <a:buChar char="•"/>
            </a:pPr>
            <a:r>
              <a:rPr lang="de-DE" dirty="0"/>
              <a:t>Heute: Kurze Einführung + Beispiele </a:t>
            </a:r>
          </a:p>
          <a:p>
            <a:pPr marL="342900" indent="-342900">
              <a:buFont typeface="Arial" panose="020B0604020202020204" pitchFamily="34" charset="0"/>
              <a:buChar char="•"/>
            </a:pPr>
            <a:r>
              <a:rPr lang="de-DE" dirty="0"/>
              <a:t>Wichtig: Lernen das Feld zu verstehen</a:t>
            </a:r>
          </a:p>
          <a:p>
            <a:endParaRPr lang="de-DE" dirty="0"/>
          </a:p>
          <a:p>
            <a:endParaRPr lang="de-DE" dirty="0"/>
          </a:p>
        </p:txBody>
      </p:sp>
      <p:pic>
        <p:nvPicPr>
          <p:cNvPr id="7" name="Content Placeholder 8">
            <a:extLst>
              <a:ext uri="{FF2B5EF4-FFF2-40B4-BE49-F238E27FC236}">
                <a16:creationId xmlns:a16="http://schemas.microsoft.com/office/drawing/2014/main" id="{5F6B7D44-07E9-4B79-AC0C-A937B9F7193A}"/>
              </a:ext>
            </a:extLst>
          </p:cNvPr>
          <p:cNvPicPr>
            <a:picLocks noGrp="1" noChangeAspect="1"/>
          </p:cNvPicPr>
          <p:nvPr>
            <p:ph sz="quarter" idx="11"/>
          </p:nvPr>
        </p:nvPicPr>
        <p:blipFill>
          <a:blip r:embed="rId2"/>
          <a:stretch>
            <a:fillRect/>
          </a:stretch>
        </p:blipFill>
        <p:spPr>
          <a:xfrm>
            <a:off x="4572000" y="800221"/>
            <a:ext cx="4337050" cy="4111382"/>
          </a:xfrm>
        </p:spPr>
      </p:pic>
    </p:spTree>
    <p:extLst>
      <p:ext uri="{BB962C8B-B14F-4D97-AF65-F5344CB8AC3E}">
        <p14:creationId xmlns:p14="http://schemas.microsoft.com/office/powerpoint/2010/main" val="2132247859"/>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51BA57-5C84-4362-8071-478204E54EEB}"/>
              </a:ext>
            </a:extLst>
          </p:cNvPr>
          <p:cNvSpPr>
            <a:spLocks noGrp="1"/>
          </p:cNvSpPr>
          <p:nvPr>
            <p:ph type="title"/>
          </p:nvPr>
        </p:nvSpPr>
        <p:spPr/>
        <p:txBody>
          <a:bodyPr/>
          <a:lstStyle/>
          <a:p>
            <a:r>
              <a:rPr lang="de-DE" dirty="0"/>
              <a:t>Themen und Grobe Entwicklung</a:t>
            </a:r>
          </a:p>
        </p:txBody>
      </p:sp>
      <p:pic>
        <p:nvPicPr>
          <p:cNvPr id="1026" name="Picture 2">
            <a:extLst>
              <a:ext uri="{FF2B5EF4-FFF2-40B4-BE49-F238E27FC236}">
                <a16:creationId xmlns:a16="http://schemas.microsoft.com/office/drawing/2014/main" id="{482BB484-D147-4D45-8558-66DA38ED7036}"/>
              </a:ext>
            </a:extLst>
          </p:cNvPr>
          <p:cNvPicPr>
            <a:picLocks noGrp="1" noChangeAspect="1" noChangeArrowheads="1"/>
          </p:cNvPicPr>
          <p:nvPr>
            <p:ph sz="quarter" idx="11"/>
          </p:nvPr>
        </p:nvPicPr>
        <p:blipFill>
          <a:blip r:embed="rId3">
            <a:extLst>
              <a:ext uri="{28A0092B-C50C-407E-A947-70E740481C1C}">
                <a14:useLocalDpi xmlns:a14="http://schemas.microsoft.com/office/drawing/2010/main" val="0"/>
              </a:ext>
            </a:extLst>
          </a:blip>
          <a:srcRect/>
          <a:stretch>
            <a:fillRect/>
          </a:stretch>
        </p:blipFill>
        <p:spPr bwMode="auto">
          <a:xfrm>
            <a:off x="4572000" y="1301433"/>
            <a:ext cx="4337050" cy="359509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33AE2419-9E6C-480C-840A-998B5E4A87F4}"/>
              </a:ext>
            </a:extLst>
          </p:cNvPr>
          <p:cNvPicPr>
            <a:picLocks noGrp="1" noChangeAspect="1" noChangeArrowheads="1"/>
          </p:cNvPicPr>
          <p:nvPr>
            <p:ph sz="quarter" idx="12"/>
          </p:nvPr>
        </p:nvPicPr>
        <p:blipFill>
          <a:blip r:embed="rId4">
            <a:extLst>
              <a:ext uri="{28A0092B-C50C-407E-A947-70E740481C1C}">
                <a14:useLocalDpi xmlns:a14="http://schemas.microsoft.com/office/drawing/2010/main" val="0"/>
              </a:ext>
            </a:extLst>
          </a:blip>
          <a:srcRect/>
          <a:stretch>
            <a:fillRect/>
          </a:stretch>
        </p:blipFill>
        <p:spPr bwMode="auto">
          <a:xfrm>
            <a:off x="234950" y="1301433"/>
            <a:ext cx="4337050" cy="2472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9895472"/>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51BA57-5C84-4362-8071-478204E54EEB}"/>
              </a:ext>
            </a:extLst>
          </p:cNvPr>
          <p:cNvSpPr>
            <a:spLocks noGrp="1"/>
          </p:cNvSpPr>
          <p:nvPr>
            <p:ph type="title"/>
          </p:nvPr>
        </p:nvSpPr>
        <p:spPr/>
        <p:txBody>
          <a:bodyPr/>
          <a:lstStyle/>
          <a:p>
            <a:r>
              <a:rPr lang="de-DE" dirty="0"/>
              <a:t>Methoden im Überblick </a:t>
            </a:r>
          </a:p>
        </p:txBody>
      </p:sp>
      <p:pic>
        <p:nvPicPr>
          <p:cNvPr id="2052" name="Picture 4">
            <a:extLst>
              <a:ext uri="{FF2B5EF4-FFF2-40B4-BE49-F238E27FC236}">
                <a16:creationId xmlns:a16="http://schemas.microsoft.com/office/drawing/2014/main" id="{7A0E7D0F-CB98-4848-9F92-C6DFA4DF8F59}"/>
              </a:ext>
            </a:extLst>
          </p:cNvPr>
          <p:cNvPicPr>
            <a:picLocks noGrp="1" noChangeAspect="1" noChangeArrowheads="1"/>
          </p:cNvPicPr>
          <p:nvPr>
            <p:ph sz="quarter" idx="12"/>
          </p:nvPr>
        </p:nvPicPr>
        <p:blipFill>
          <a:blip r:embed="rId3">
            <a:extLst>
              <a:ext uri="{28A0092B-C50C-407E-A947-70E740481C1C}">
                <a14:useLocalDpi xmlns:a14="http://schemas.microsoft.com/office/drawing/2010/main" val="0"/>
              </a:ext>
            </a:extLst>
          </a:blip>
          <a:stretch>
            <a:fillRect/>
          </a:stretch>
        </p:blipFill>
        <p:spPr bwMode="auto">
          <a:xfrm>
            <a:off x="381965" y="886821"/>
            <a:ext cx="7851303" cy="3905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6818623"/>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B3BC83-C526-45D4-A5F6-67626B640A27}"/>
              </a:ext>
            </a:extLst>
          </p:cNvPr>
          <p:cNvSpPr>
            <a:spLocks noGrp="1"/>
          </p:cNvSpPr>
          <p:nvPr>
            <p:ph type="title"/>
          </p:nvPr>
        </p:nvSpPr>
        <p:spPr/>
        <p:txBody>
          <a:bodyPr/>
          <a:lstStyle/>
          <a:p>
            <a:r>
              <a:rPr lang="de-DE" dirty="0"/>
              <a:t>Umfragen: Die Häufigste Methode </a:t>
            </a:r>
          </a:p>
        </p:txBody>
      </p:sp>
      <p:pic>
        <p:nvPicPr>
          <p:cNvPr id="8" name="Content Placeholder 7">
            <a:extLst>
              <a:ext uri="{FF2B5EF4-FFF2-40B4-BE49-F238E27FC236}">
                <a16:creationId xmlns:a16="http://schemas.microsoft.com/office/drawing/2014/main" id="{C98FD3D6-DB0B-4186-B4FD-B334F914DAFA}"/>
              </a:ext>
            </a:extLst>
          </p:cNvPr>
          <p:cNvPicPr>
            <a:picLocks noGrp="1" noChangeAspect="1"/>
          </p:cNvPicPr>
          <p:nvPr>
            <p:ph sz="quarter" idx="11"/>
          </p:nvPr>
        </p:nvPicPr>
        <p:blipFill>
          <a:blip r:embed="rId2"/>
          <a:stretch>
            <a:fillRect/>
          </a:stretch>
        </p:blipFill>
        <p:spPr>
          <a:xfrm>
            <a:off x="4780344" y="899295"/>
            <a:ext cx="4128706" cy="3725249"/>
          </a:xfrm>
        </p:spPr>
      </p:pic>
      <p:sp>
        <p:nvSpPr>
          <p:cNvPr id="6" name="Content Placeholder 5">
            <a:extLst>
              <a:ext uri="{FF2B5EF4-FFF2-40B4-BE49-F238E27FC236}">
                <a16:creationId xmlns:a16="http://schemas.microsoft.com/office/drawing/2014/main" id="{A58A253E-8DFB-44A1-8EDA-8D1EE0A03E9E}"/>
              </a:ext>
            </a:extLst>
          </p:cNvPr>
          <p:cNvSpPr>
            <a:spLocks noGrp="1"/>
          </p:cNvSpPr>
          <p:nvPr>
            <p:ph sz="quarter" idx="12"/>
          </p:nvPr>
        </p:nvSpPr>
        <p:spPr>
          <a:xfrm>
            <a:off x="234951" y="736599"/>
            <a:ext cx="4719014" cy="4238625"/>
          </a:xfrm>
        </p:spPr>
        <p:txBody>
          <a:bodyPr/>
          <a:lstStyle/>
          <a:p>
            <a:pPr marL="342900" indent="-342900">
              <a:buFont typeface="Arial" panose="020B0604020202020204" pitchFamily="34" charset="0"/>
              <a:buChar char="•"/>
            </a:pPr>
            <a:r>
              <a:rPr lang="de-DE" dirty="0"/>
              <a:t>Inhalt</a:t>
            </a:r>
          </a:p>
          <a:p>
            <a:pPr marL="698500" lvl="1" indent="-342900"/>
            <a:r>
              <a:rPr lang="de-DE" sz="1800" dirty="0"/>
              <a:t>Klar definierte Fragen + quantifizierbare Antwortkategorien </a:t>
            </a:r>
          </a:p>
          <a:p>
            <a:pPr marL="698500" lvl="1" indent="-342900"/>
            <a:r>
              <a:rPr lang="de-DE" sz="1800" dirty="0"/>
              <a:t>Oft: standardisierte Fragen / „Items“</a:t>
            </a:r>
            <a:r>
              <a:rPr lang="de-DE" dirty="0"/>
              <a:t> </a:t>
            </a:r>
          </a:p>
          <a:p>
            <a:pPr marL="342900" indent="-342900">
              <a:buFont typeface="Arial" panose="020B0604020202020204" pitchFamily="34" charset="0"/>
              <a:buChar char="•"/>
            </a:pPr>
            <a:r>
              <a:rPr lang="de-DE" dirty="0"/>
              <a:t>Auswahl der Probanden </a:t>
            </a:r>
          </a:p>
          <a:p>
            <a:pPr marL="698500" lvl="1" indent="-342900"/>
            <a:r>
              <a:rPr lang="de-DE" sz="1800" dirty="0"/>
              <a:t>Ideal: „</a:t>
            </a:r>
            <a:r>
              <a:rPr lang="de-DE" sz="1800" dirty="0" err="1"/>
              <a:t>randomized</a:t>
            </a:r>
            <a:r>
              <a:rPr lang="de-DE" sz="1800" dirty="0"/>
              <a:t> </a:t>
            </a:r>
            <a:r>
              <a:rPr lang="de-DE" sz="1800" dirty="0" err="1"/>
              <a:t>sampling</a:t>
            </a:r>
            <a:r>
              <a:rPr lang="de-DE" sz="1800" dirty="0"/>
              <a:t>“ + Haus-zu-Haus Befragung / Telefon</a:t>
            </a:r>
          </a:p>
          <a:p>
            <a:pPr marL="698500" lvl="1" indent="-342900"/>
            <a:r>
              <a:rPr lang="de-DE" sz="1800" dirty="0"/>
              <a:t>Häufig: gewichtete </a:t>
            </a:r>
            <a:r>
              <a:rPr lang="de-DE" sz="1800" dirty="0" err="1"/>
              <a:t>Panele</a:t>
            </a:r>
            <a:r>
              <a:rPr lang="de-DE" sz="1800" dirty="0"/>
              <a:t> </a:t>
            </a:r>
          </a:p>
          <a:p>
            <a:pPr marL="698500" lvl="1" indent="-342900"/>
            <a:r>
              <a:rPr lang="de-DE" sz="1800" dirty="0"/>
              <a:t>Gezieltere Auswahl möglich</a:t>
            </a:r>
            <a:endParaRPr lang="de-DE" dirty="0"/>
          </a:p>
          <a:p>
            <a:pPr marL="342900" indent="-342900">
              <a:buFont typeface="Arial" panose="020B0604020202020204" pitchFamily="34" charset="0"/>
              <a:buChar char="•"/>
            </a:pPr>
            <a:r>
              <a:rPr lang="de-DE" dirty="0"/>
              <a:t>Methoden:</a:t>
            </a:r>
          </a:p>
          <a:p>
            <a:pPr marL="698500" lvl="1" indent="-342900"/>
            <a:r>
              <a:rPr lang="de-DE" sz="1800" dirty="0"/>
              <a:t>Regression (sehr weites Feld) </a:t>
            </a:r>
          </a:p>
          <a:p>
            <a:pPr marL="698500" lvl="1" indent="-342900"/>
            <a:r>
              <a:rPr lang="de-DE" sz="1800" dirty="0"/>
              <a:t>Deskriptive Analysen </a:t>
            </a:r>
          </a:p>
          <a:p>
            <a:pPr marL="698500" lvl="1" indent="-342900"/>
            <a:endParaRPr lang="de-DE" dirty="0"/>
          </a:p>
          <a:p>
            <a:pPr marL="698500" lvl="1" indent="-342900"/>
            <a:endParaRPr lang="de-DE" dirty="0"/>
          </a:p>
        </p:txBody>
      </p:sp>
    </p:spTree>
    <p:extLst>
      <p:ext uri="{BB962C8B-B14F-4D97-AF65-F5344CB8AC3E}">
        <p14:creationId xmlns:p14="http://schemas.microsoft.com/office/powerpoint/2010/main" val="180312415"/>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B3BC83-C526-45D4-A5F6-67626B640A27}"/>
              </a:ext>
            </a:extLst>
          </p:cNvPr>
          <p:cNvSpPr>
            <a:spLocks noGrp="1"/>
          </p:cNvSpPr>
          <p:nvPr>
            <p:ph type="title"/>
          </p:nvPr>
        </p:nvSpPr>
        <p:spPr/>
        <p:txBody>
          <a:bodyPr/>
          <a:lstStyle/>
          <a:p>
            <a:r>
              <a:rPr lang="de-DE" dirty="0"/>
              <a:t>Umfragen: Beispiel</a:t>
            </a:r>
          </a:p>
        </p:txBody>
      </p:sp>
      <p:sp>
        <p:nvSpPr>
          <p:cNvPr id="6" name="Content Placeholder 5">
            <a:extLst>
              <a:ext uri="{FF2B5EF4-FFF2-40B4-BE49-F238E27FC236}">
                <a16:creationId xmlns:a16="http://schemas.microsoft.com/office/drawing/2014/main" id="{A58A253E-8DFB-44A1-8EDA-8D1EE0A03E9E}"/>
              </a:ext>
            </a:extLst>
          </p:cNvPr>
          <p:cNvSpPr>
            <a:spLocks noGrp="1"/>
          </p:cNvSpPr>
          <p:nvPr>
            <p:ph sz="quarter" idx="12"/>
          </p:nvPr>
        </p:nvSpPr>
        <p:spPr>
          <a:xfrm>
            <a:off x="234950" y="736599"/>
            <a:ext cx="8811317" cy="4128133"/>
          </a:xfrm>
        </p:spPr>
        <p:txBody>
          <a:bodyPr/>
          <a:lstStyle/>
          <a:p>
            <a:r>
              <a:rPr lang="en-US" sz="1200" b="0" i="0" dirty="0">
                <a:solidFill>
                  <a:srgbClr val="1C1D1E"/>
                </a:solidFill>
                <a:effectLst/>
                <a:latin typeface="+mj-lt"/>
              </a:rPr>
              <a:t>Mayer, S. J., </a:t>
            </a:r>
            <a:r>
              <a:rPr lang="en-US" sz="1200" b="0" i="0" dirty="0" err="1">
                <a:solidFill>
                  <a:srgbClr val="1C1D1E"/>
                </a:solidFill>
                <a:effectLst/>
                <a:latin typeface="+mj-lt"/>
              </a:rPr>
              <a:t>Berning</a:t>
            </a:r>
            <a:r>
              <a:rPr lang="en-US" sz="1200" b="0" i="0" dirty="0">
                <a:solidFill>
                  <a:srgbClr val="1C1D1E"/>
                </a:solidFill>
                <a:effectLst/>
                <a:latin typeface="+mj-lt"/>
              </a:rPr>
              <a:t>, C. C., and Johann, D. (2020) The Two Dimensions of Narcissistic Personality and Support for the Radical Right: The Role of Right-wing Authoritarianism, Social Dominance Orientation and Anti-immigrant Sentiment. </a:t>
            </a:r>
            <a:r>
              <a:rPr lang="en-US" sz="1200" b="0" i="1" dirty="0">
                <a:solidFill>
                  <a:srgbClr val="1C1D1E"/>
                </a:solidFill>
                <a:effectLst/>
                <a:latin typeface="+mj-lt"/>
              </a:rPr>
              <a:t>Eur. J. Pers.</a:t>
            </a:r>
            <a:r>
              <a:rPr lang="en-US" sz="1200" b="0" i="0" dirty="0">
                <a:solidFill>
                  <a:srgbClr val="1C1D1E"/>
                </a:solidFill>
                <a:effectLst/>
                <a:latin typeface="+mj-lt"/>
              </a:rPr>
              <a:t>, 34: 60– 76. </a:t>
            </a:r>
            <a:r>
              <a:rPr lang="en-US" sz="1200" b="0" i="0" u="none" strike="noStrike" dirty="0">
                <a:solidFill>
                  <a:srgbClr val="005274"/>
                </a:solidFill>
                <a:effectLst/>
                <a:latin typeface="+mj-lt"/>
                <a:hlinkClick r:id="rId2"/>
              </a:rPr>
              <a:t>https://doi.org/10.1002/per.2228</a:t>
            </a:r>
            <a:r>
              <a:rPr lang="en-US" sz="1200" b="0" i="0" dirty="0">
                <a:solidFill>
                  <a:srgbClr val="1C1D1E"/>
                </a:solidFill>
                <a:effectLst/>
                <a:latin typeface="+mj-lt"/>
              </a:rPr>
              <a:t>.</a:t>
            </a:r>
            <a:endParaRPr lang="en-US" sz="1200" b="0" dirty="0">
              <a:solidFill>
                <a:srgbClr val="2C72B7"/>
              </a:solidFill>
              <a:latin typeface="+mj-lt"/>
            </a:endParaRPr>
          </a:p>
          <a:p>
            <a:pPr marL="342900" indent="-342900">
              <a:buFont typeface="Arial" panose="020B0604020202020204" pitchFamily="34" charset="0"/>
              <a:buChar char="•"/>
            </a:pPr>
            <a:r>
              <a:rPr lang="de-DE" sz="2000" dirty="0"/>
              <a:t>Frage: </a:t>
            </a:r>
            <a:r>
              <a:rPr lang="de-DE" sz="2000" b="0" dirty="0"/>
              <a:t> Welchen Zusammenhang gibt es zwischen Narzissmus und Unterstützung von Rechtspopulistischen Parteien? </a:t>
            </a:r>
          </a:p>
          <a:p>
            <a:pPr marL="342900" indent="-342900">
              <a:buFont typeface="Arial" panose="020B0604020202020204" pitchFamily="34" charset="0"/>
              <a:buChar char="•"/>
            </a:pPr>
            <a:r>
              <a:rPr lang="de-DE" sz="2000" dirty="0"/>
              <a:t>Methode: </a:t>
            </a:r>
            <a:r>
              <a:rPr lang="de-DE" sz="2000" b="0" dirty="0"/>
              <a:t>Regressionsanalyse von Umfragedaten, Strukturgleichungsmodelle </a:t>
            </a:r>
          </a:p>
          <a:p>
            <a:pPr marL="342900" indent="-342900">
              <a:buFont typeface="Arial" panose="020B0604020202020204" pitchFamily="34" charset="0"/>
              <a:buChar char="•"/>
            </a:pPr>
            <a:r>
              <a:rPr lang="de-DE" sz="2000" dirty="0"/>
              <a:t>Ergebnis:  </a:t>
            </a:r>
          </a:p>
          <a:p>
            <a:pPr marL="698500" lvl="1" indent="-342900"/>
            <a:r>
              <a:rPr lang="de-DE" sz="1600" dirty="0"/>
              <a:t>Kein direkter Zusammenhang </a:t>
            </a:r>
          </a:p>
          <a:p>
            <a:pPr marL="698500" lvl="1" indent="-342900"/>
            <a:r>
              <a:rPr lang="de-DE" sz="1600" dirty="0"/>
              <a:t>Aber Indirekte Effekte </a:t>
            </a:r>
          </a:p>
          <a:p>
            <a:pPr marL="1066800" lvl="2" indent="-342900"/>
            <a:r>
              <a:rPr lang="de-DE" sz="1400" dirty="0"/>
              <a:t>durch AIS  (Anti-Immigrant </a:t>
            </a:r>
            <a:r>
              <a:rPr lang="de-DE" sz="1400" dirty="0" err="1"/>
              <a:t>Sent</a:t>
            </a:r>
            <a:r>
              <a:rPr lang="de-DE" sz="1400" dirty="0"/>
              <a:t>.)</a:t>
            </a:r>
          </a:p>
          <a:p>
            <a:pPr marL="1066800" lvl="2" indent="-342900"/>
            <a:r>
              <a:rPr lang="de-DE" sz="1400" dirty="0"/>
              <a:t>Durch RWA (</a:t>
            </a:r>
            <a:r>
              <a:rPr lang="de-DE" sz="1400" dirty="0" err="1"/>
              <a:t>Right</a:t>
            </a:r>
            <a:r>
              <a:rPr lang="de-DE" sz="1400" dirty="0"/>
              <a:t>-Wing </a:t>
            </a:r>
            <a:r>
              <a:rPr lang="de-DE" sz="1400" dirty="0" err="1"/>
              <a:t>Auth</a:t>
            </a:r>
            <a:r>
              <a:rPr lang="de-DE" sz="1400" dirty="0"/>
              <a:t>)</a:t>
            </a:r>
          </a:p>
        </p:txBody>
      </p:sp>
      <p:pic>
        <p:nvPicPr>
          <p:cNvPr id="4098" name="Picture 2" descr="Details are in the caption following the image">
            <a:extLst>
              <a:ext uri="{FF2B5EF4-FFF2-40B4-BE49-F238E27FC236}">
                <a16:creationId xmlns:a16="http://schemas.microsoft.com/office/drawing/2014/main" id="{A822E33D-5ED2-4A87-8DA6-A0796CCDA6FD}"/>
              </a:ext>
            </a:extLst>
          </p:cNvPr>
          <p:cNvPicPr>
            <a:picLocks noGrp="1" noChangeAspect="1" noChangeArrowheads="1"/>
          </p:cNvPicPr>
          <p:nvPr>
            <p:ph sz="quarter" idx="11"/>
          </p:nvPr>
        </p:nvPicPr>
        <p:blipFill>
          <a:blip r:embed="rId3">
            <a:extLst>
              <a:ext uri="{28A0092B-C50C-407E-A947-70E740481C1C}">
                <a14:useLocalDpi xmlns:a14="http://schemas.microsoft.com/office/drawing/2010/main" val="0"/>
              </a:ext>
            </a:extLst>
          </a:blip>
          <a:srcRect/>
          <a:stretch>
            <a:fillRect/>
          </a:stretch>
        </p:blipFill>
        <p:spPr bwMode="auto">
          <a:xfrm>
            <a:off x="4121453" y="3064212"/>
            <a:ext cx="4924814" cy="1800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197884"/>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Studying Public Opinion Using Survey Experiments - SAGE Research Methods">
            <a:extLst>
              <a:ext uri="{FF2B5EF4-FFF2-40B4-BE49-F238E27FC236}">
                <a16:creationId xmlns:a16="http://schemas.microsoft.com/office/drawing/2014/main" id="{92579C0B-39B4-4F78-99B3-EDE61AC4B0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6830" y="2793042"/>
            <a:ext cx="3011197" cy="2102193"/>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4AB3BC83-C526-45D4-A5F6-67626B640A27}"/>
              </a:ext>
            </a:extLst>
          </p:cNvPr>
          <p:cNvSpPr>
            <a:spLocks noGrp="1"/>
          </p:cNvSpPr>
          <p:nvPr>
            <p:ph type="title"/>
          </p:nvPr>
        </p:nvSpPr>
        <p:spPr/>
        <p:txBody>
          <a:bodyPr/>
          <a:lstStyle/>
          <a:p>
            <a:r>
              <a:rPr lang="de-DE" dirty="0"/>
              <a:t>Experimente: Immer Wichtiger</a:t>
            </a:r>
          </a:p>
        </p:txBody>
      </p:sp>
      <p:sp>
        <p:nvSpPr>
          <p:cNvPr id="6" name="Content Placeholder 5">
            <a:extLst>
              <a:ext uri="{FF2B5EF4-FFF2-40B4-BE49-F238E27FC236}">
                <a16:creationId xmlns:a16="http://schemas.microsoft.com/office/drawing/2014/main" id="{A58A253E-8DFB-44A1-8EDA-8D1EE0A03E9E}"/>
              </a:ext>
            </a:extLst>
          </p:cNvPr>
          <p:cNvSpPr>
            <a:spLocks noGrp="1"/>
          </p:cNvSpPr>
          <p:nvPr>
            <p:ph sz="quarter" idx="12"/>
          </p:nvPr>
        </p:nvSpPr>
        <p:spPr>
          <a:xfrm>
            <a:off x="234951" y="736599"/>
            <a:ext cx="4719014" cy="4238625"/>
          </a:xfrm>
        </p:spPr>
        <p:txBody>
          <a:bodyPr/>
          <a:lstStyle/>
          <a:p>
            <a:pPr marL="342900" indent="-342900">
              <a:buFont typeface="Arial" panose="020B0604020202020204" pitchFamily="34" charset="0"/>
              <a:buChar char="•"/>
            </a:pPr>
            <a:r>
              <a:rPr lang="de-DE" dirty="0"/>
              <a:t>Formen</a:t>
            </a:r>
          </a:p>
          <a:p>
            <a:pPr marL="698500" lvl="1" indent="-342900"/>
            <a:r>
              <a:rPr lang="de-DE" sz="1800" dirty="0"/>
              <a:t>Lab-Experiment: Im „Labor“, oft an der Uni</a:t>
            </a:r>
          </a:p>
          <a:p>
            <a:pPr marL="698500" lvl="1" indent="-342900"/>
            <a:r>
              <a:rPr lang="de-DE" sz="1800" dirty="0"/>
              <a:t>Survey Experiment: Eingebettet in eine Umfrage </a:t>
            </a:r>
          </a:p>
          <a:p>
            <a:pPr marL="698500" lvl="1" indent="-342900"/>
            <a:r>
              <a:rPr lang="de-DE" sz="1800" dirty="0"/>
              <a:t>Field Experiment: Ein Experiment im „Feld“</a:t>
            </a:r>
            <a:r>
              <a:rPr lang="de-DE" sz="1800" dirty="0">
                <a:sym typeface="Wingdings" panose="05000000000000000000" pitchFamily="2" charset="2"/>
              </a:rPr>
              <a:t> In der Welt</a:t>
            </a:r>
            <a:endParaRPr lang="de-DE" dirty="0"/>
          </a:p>
          <a:p>
            <a:pPr marL="342900" indent="-342900">
              <a:buFont typeface="Arial" panose="020B0604020202020204" pitchFamily="34" charset="0"/>
              <a:buChar char="•"/>
            </a:pPr>
            <a:r>
              <a:rPr lang="de-DE" dirty="0"/>
              <a:t>Methoden:</a:t>
            </a:r>
          </a:p>
          <a:p>
            <a:pPr marL="698500" lvl="1" indent="-342900"/>
            <a:r>
              <a:rPr lang="de-DE" sz="1800" dirty="0"/>
              <a:t>Sehr wichtig: Zufällige Zuteilung / „</a:t>
            </a:r>
            <a:r>
              <a:rPr lang="de-DE" sz="1800" dirty="0" err="1"/>
              <a:t>Randomization</a:t>
            </a:r>
            <a:r>
              <a:rPr lang="de-DE" sz="1800" dirty="0"/>
              <a:t>“  </a:t>
            </a:r>
            <a:r>
              <a:rPr lang="de-DE" sz="1800" dirty="0">
                <a:sym typeface="Wingdings" panose="05000000000000000000" pitchFamily="2" charset="2"/>
              </a:rPr>
              <a:t> Kausalität</a:t>
            </a:r>
            <a:endParaRPr lang="de-DE" sz="1800" dirty="0"/>
          </a:p>
          <a:p>
            <a:pPr marL="698500" lvl="1" indent="-342900"/>
            <a:r>
              <a:rPr lang="de-DE" sz="1800" dirty="0"/>
              <a:t>Deskriptive Analysen / sehr spezifische Messungen </a:t>
            </a:r>
          </a:p>
          <a:p>
            <a:pPr marL="698500" lvl="1" indent="-342900"/>
            <a:endParaRPr lang="de-DE" dirty="0"/>
          </a:p>
          <a:p>
            <a:pPr marL="698500" lvl="1" indent="-342900"/>
            <a:endParaRPr lang="de-DE" dirty="0"/>
          </a:p>
        </p:txBody>
      </p:sp>
      <p:pic>
        <p:nvPicPr>
          <p:cNvPr id="1028" name="Picture 4" descr="Combining EEG and eye tracking: a workflow for your lab experiment">
            <a:extLst>
              <a:ext uri="{FF2B5EF4-FFF2-40B4-BE49-F238E27FC236}">
                <a16:creationId xmlns:a16="http://schemas.microsoft.com/office/drawing/2014/main" id="{DD2B1E5A-5DA4-42A7-9E84-1C357FE17DD0}"/>
              </a:ext>
            </a:extLst>
          </p:cNvPr>
          <p:cNvPicPr>
            <a:picLocks noGrp="1" noChangeAspect="1" noChangeArrowheads="1"/>
          </p:cNvPicPr>
          <p:nvPr>
            <p:ph sz="quarter" idx="11"/>
          </p:nvPr>
        </p:nvPicPr>
        <p:blipFill>
          <a:blip r:embed="rId3">
            <a:extLst>
              <a:ext uri="{28A0092B-C50C-407E-A947-70E740481C1C}">
                <a14:useLocalDpi xmlns:a14="http://schemas.microsoft.com/office/drawing/2010/main" val="0"/>
              </a:ext>
            </a:extLst>
          </a:blip>
          <a:srcRect/>
          <a:stretch>
            <a:fillRect/>
          </a:stretch>
        </p:blipFill>
        <p:spPr bwMode="auto">
          <a:xfrm>
            <a:off x="5564790" y="736599"/>
            <a:ext cx="3233237" cy="1949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2675133"/>
      </p:ext>
    </p:extLst>
  </p:cSld>
  <p:clrMapOvr>
    <a:masterClrMapping/>
  </p:clrMapOvr>
  <p:transition spd="slow"/>
</p:sld>
</file>

<file path=ppt/theme/theme1.xml><?xml version="1.0" encoding="utf-8"?>
<a:theme xmlns:a="http://schemas.openxmlformats.org/drawingml/2006/main" name="Vorlesung_15080_17.10.13">
  <a:themeElements>
    <a:clrScheme name="FU_Standard-Vorlage_B 1">
      <a:dk1>
        <a:srgbClr val="333333"/>
      </a:dk1>
      <a:lt1>
        <a:srgbClr val="FFFFFF"/>
      </a:lt1>
      <a:dk2>
        <a:srgbClr val="003366"/>
      </a:dk2>
      <a:lt2>
        <a:srgbClr val="808080"/>
      </a:lt2>
      <a:accent1>
        <a:srgbClr val="CCD6E0"/>
      </a:accent1>
      <a:accent2>
        <a:srgbClr val="99CC00"/>
      </a:accent2>
      <a:accent3>
        <a:srgbClr val="FFFFFF"/>
      </a:accent3>
      <a:accent4>
        <a:srgbClr val="2A2A2A"/>
      </a:accent4>
      <a:accent5>
        <a:srgbClr val="E2E8ED"/>
      </a:accent5>
      <a:accent6>
        <a:srgbClr val="8AB900"/>
      </a:accent6>
      <a:hlink>
        <a:srgbClr val="0066CC"/>
      </a:hlink>
      <a:folHlink>
        <a:srgbClr val="003366"/>
      </a:folHlink>
    </a:clrScheme>
    <a:fontScheme name="PPT_Vorlage">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PT_Vorlage 1">
        <a:dk1>
          <a:srgbClr val="333333"/>
        </a:dk1>
        <a:lt1>
          <a:srgbClr val="FFFFFF"/>
        </a:lt1>
        <a:dk2>
          <a:srgbClr val="969696"/>
        </a:dk2>
        <a:lt2>
          <a:srgbClr val="FFFFFF"/>
        </a:lt2>
        <a:accent1>
          <a:srgbClr val="BCC7F6"/>
        </a:accent1>
        <a:accent2>
          <a:srgbClr val="86B600"/>
        </a:accent2>
        <a:accent3>
          <a:srgbClr val="FFFFFF"/>
        </a:accent3>
        <a:accent4>
          <a:srgbClr val="2A2A2A"/>
        </a:accent4>
        <a:accent5>
          <a:srgbClr val="DAE0FA"/>
        </a:accent5>
        <a:accent6>
          <a:srgbClr val="79A500"/>
        </a:accent6>
        <a:hlink>
          <a:srgbClr val="003366"/>
        </a:hlink>
        <a:folHlink>
          <a:srgbClr val="CC0000"/>
        </a:folHlink>
      </a:clrScheme>
      <a:clrMap bg1="lt1" tx1="dk1" bg2="lt2" tx2="dk2" accent1="accent1" accent2="accent2" accent3="accent3" accent4="accent4" accent5="accent5" accent6="accent6" hlink="hlink" folHlink="folHlink"/>
    </a:extraClrScheme>
    <a:extraClrScheme>
      <a:clrScheme name="PPT_Vorlage 2">
        <a:dk1>
          <a:srgbClr val="333333"/>
        </a:dk1>
        <a:lt1>
          <a:srgbClr val="FFFFFF"/>
        </a:lt1>
        <a:dk2>
          <a:srgbClr val="969696"/>
        </a:dk2>
        <a:lt2>
          <a:srgbClr val="0066CC"/>
        </a:lt2>
        <a:accent1>
          <a:srgbClr val="BCC7F6"/>
        </a:accent1>
        <a:accent2>
          <a:srgbClr val="86B600"/>
        </a:accent2>
        <a:accent3>
          <a:srgbClr val="FFFFFF"/>
        </a:accent3>
        <a:accent4>
          <a:srgbClr val="2A2A2A"/>
        </a:accent4>
        <a:accent5>
          <a:srgbClr val="DAE0FA"/>
        </a:accent5>
        <a:accent6>
          <a:srgbClr val="79A500"/>
        </a:accent6>
        <a:hlink>
          <a:srgbClr val="003366"/>
        </a:hlink>
        <a:folHlink>
          <a:srgbClr val="CC0000"/>
        </a:folHlink>
      </a:clrScheme>
      <a:clrMap bg1="lt1" tx1="dk1" bg2="lt2" tx2="dk2" accent1="accent1" accent2="accent2" accent3="accent3" accent4="accent4" accent5="accent5" accent6="accent6" hlink="hlink" folHlink="folHlink"/>
    </a:extraClrScheme>
    <a:extraClrScheme>
      <a:clrScheme name="FU_Standard-Vorlage_B 1">
        <a:dk1>
          <a:srgbClr val="333333"/>
        </a:dk1>
        <a:lt1>
          <a:srgbClr val="FFFFFF"/>
        </a:lt1>
        <a:dk2>
          <a:srgbClr val="003366"/>
        </a:dk2>
        <a:lt2>
          <a:srgbClr val="808080"/>
        </a:lt2>
        <a:accent1>
          <a:srgbClr val="CCD6E0"/>
        </a:accent1>
        <a:accent2>
          <a:srgbClr val="99CC00"/>
        </a:accent2>
        <a:accent3>
          <a:srgbClr val="FFFFFF"/>
        </a:accent3>
        <a:accent4>
          <a:srgbClr val="2A2A2A"/>
        </a:accent4>
        <a:accent5>
          <a:srgbClr val="E2E8ED"/>
        </a:accent5>
        <a:accent6>
          <a:srgbClr val="8AB900"/>
        </a:accent6>
        <a:hlink>
          <a:srgbClr val="0066CC"/>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1231</TotalTime>
  <Words>1187</Words>
  <Application>Microsoft Office PowerPoint</Application>
  <PresentationFormat>On-screen Show (16:9)</PresentationFormat>
  <Paragraphs>139</Paragraphs>
  <Slides>20</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NexusSansPro</vt:lpstr>
      <vt:lpstr>NexusSansPro-Bold</vt:lpstr>
      <vt:lpstr>Noto Sans</vt:lpstr>
      <vt:lpstr>Noto Sans</vt:lpstr>
      <vt:lpstr>Times New Roman</vt:lpstr>
      <vt:lpstr>Verdana</vt:lpstr>
      <vt:lpstr>Vorlesung_15080_17.10.13</vt:lpstr>
      <vt:lpstr>Politische Psychologie</vt:lpstr>
      <vt:lpstr>Übersicht</vt:lpstr>
      <vt:lpstr>1</vt:lpstr>
      <vt:lpstr>Methoden der Pol. Psychologie?</vt:lpstr>
      <vt:lpstr>Themen und Grobe Entwicklung</vt:lpstr>
      <vt:lpstr>Methoden im Überblick </vt:lpstr>
      <vt:lpstr>Umfragen: Die Häufigste Methode </vt:lpstr>
      <vt:lpstr>Umfragen: Beispiel</vt:lpstr>
      <vt:lpstr>Experimente: Immer Wichtiger</vt:lpstr>
      <vt:lpstr>Experimente: Beispiele I: Lab  </vt:lpstr>
      <vt:lpstr>Experimente: Beispiele II: Feld A</vt:lpstr>
      <vt:lpstr>Experimente: Beispiele II: Feld B </vt:lpstr>
      <vt:lpstr>Experimente: Beispiel III: Umfrage</vt:lpstr>
      <vt:lpstr>Sec. Sources / Literatur Review</vt:lpstr>
      <vt:lpstr>2</vt:lpstr>
      <vt:lpstr>Daten 1: BUA Project</vt:lpstr>
      <vt:lpstr>Daten 1: BUA</vt:lpstr>
      <vt:lpstr>Daten 2: European Social Survey</vt:lpstr>
      <vt:lpstr>3</vt:lpstr>
      <vt:lpstr>Kleingruppenarbeit</vt:lpstr>
    </vt:vector>
  </TitlesOfParts>
  <Company>Freie Universitaet Berlin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Vorlesung 15080 „Einführung in das Regierungssystem Deutschlands“    Prof. Dr. Sabine Kropp</dc:title>
  <dc:creator>Kropp, Sabine</dc:creator>
  <dc:description>Version 0.9, 10.11.2005</dc:description>
  <cp:lastModifiedBy>C C</cp:lastModifiedBy>
  <cp:revision>221</cp:revision>
  <cp:lastPrinted>2015-10-12T07:54:51Z</cp:lastPrinted>
  <dcterms:created xsi:type="dcterms:W3CDTF">2013-10-17T07:50:24Z</dcterms:created>
  <dcterms:modified xsi:type="dcterms:W3CDTF">2023-05-07T11:28:24Z</dcterms:modified>
</cp:coreProperties>
</file>