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5"/>
  </p:notesMasterIdLst>
  <p:handoutMasterIdLst>
    <p:handoutMasterId r:id="rId26"/>
  </p:handoutMasterIdLst>
  <p:sldIdLst>
    <p:sldId id="256" r:id="rId2"/>
    <p:sldId id="257" r:id="rId3"/>
    <p:sldId id="297" r:id="rId4"/>
    <p:sldId id="259" r:id="rId5"/>
    <p:sldId id="306" r:id="rId6"/>
    <p:sldId id="298" r:id="rId7"/>
    <p:sldId id="303" r:id="rId8"/>
    <p:sldId id="304" r:id="rId9"/>
    <p:sldId id="299" r:id="rId10"/>
    <p:sldId id="305" r:id="rId11"/>
    <p:sldId id="300" r:id="rId12"/>
    <p:sldId id="301" r:id="rId13"/>
    <p:sldId id="312" r:id="rId14"/>
    <p:sldId id="261" r:id="rId15"/>
    <p:sldId id="307" r:id="rId16"/>
    <p:sldId id="296" r:id="rId17"/>
    <p:sldId id="308" r:id="rId18"/>
    <p:sldId id="309" r:id="rId19"/>
    <p:sldId id="310" r:id="rId20"/>
    <p:sldId id="311" r:id="rId21"/>
    <p:sldId id="313" r:id="rId22"/>
    <p:sldId id="280" r:id="rId23"/>
    <p:sldId id="314" r:id="rId24"/>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5699" autoAdjust="0"/>
  </p:normalViewPr>
  <p:slideViewPr>
    <p:cSldViewPr snapToGrid="0">
      <p:cViewPr varScale="1">
        <p:scale>
          <a:sx n="90" d="100"/>
          <a:sy n="90" d="100"/>
        </p:scale>
        <p:origin x="581" y="67"/>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280571401"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E7153BE9-2D3D-44A0-A6D3-EDE7B666A07F}"/>
    <pc:docChg chg="delSld">
      <pc:chgData name="C C" userId="58c016da926720ee" providerId="LiveId" clId="{E7153BE9-2D3D-44A0-A6D3-EDE7B666A07F}" dt="2023-05-15T11:38:37.716" v="0" actId="47"/>
      <pc:docMkLst>
        <pc:docMk/>
      </pc:docMkLst>
      <pc:sldChg chg="del">
        <pc:chgData name="C C" userId="58c016da926720ee" providerId="LiveId" clId="{E7153BE9-2D3D-44A0-A6D3-EDE7B666A07F}" dt="2023-05-15T11:38:37.716" v="0" actId="47"/>
        <pc:sldMkLst>
          <pc:docMk/>
          <pc:sldMk cId="286845682" sldId="315"/>
        </pc:sldMkLst>
      </pc:sldChg>
      <pc:sldChg chg="del">
        <pc:chgData name="C C" userId="58c016da926720ee" providerId="LiveId" clId="{E7153BE9-2D3D-44A0-A6D3-EDE7B666A07F}" dt="2023-05-15T11:38:37.716" v="0" actId="47"/>
        <pc:sldMkLst>
          <pc:docMk/>
          <pc:sldMk cId="1316624151" sldId="316"/>
        </pc:sldMkLst>
      </pc:sldChg>
      <pc:sldChg chg="del">
        <pc:chgData name="C C" userId="58c016da926720ee" providerId="LiveId" clId="{E7153BE9-2D3D-44A0-A6D3-EDE7B666A07F}" dt="2023-05-15T11:38:37.716" v="0" actId="47"/>
        <pc:sldMkLst>
          <pc:docMk/>
          <pc:sldMk cId="1878878399" sldId="317"/>
        </pc:sldMkLst>
      </pc:sldChg>
      <pc:sldChg chg="del">
        <pc:chgData name="C C" userId="58c016da926720ee" providerId="LiveId" clId="{E7153BE9-2D3D-44A0-A6D3-EDE7B666A07F}" dt="2023-05-15T11:38:37.716" v="0" actId="47"/>
        <pc:sldMkLst>
          <pc:docMk/>
          <pc:sldMk cId="1798819230" sldId="318"/>
        </pc:sldMkLst>
      </pc:sldChg>
      <pc:sldChg chg="del">
        <pc:chgData name="C C" userId="58c016da926720ee" providerId="LiveId" clId="{E7153BE9-2D3D-44A0-A6D3-EDE7B666A07F}" dt="2023-05-15T11:38:37.716" v="0" actId="47"/>
        <pc:sldMkLst>
          <pc:docMk/>
          <pc:sldMk cId="2996864576" sldId="319"/>
        </pc:sldMkLst>
      </pc:sldChg>
      <pc:sldChg chg="del">
        <pc:chgData name="C C" userId="58c016da926720ee" providerId="LiveId" clId="{E7153BE9-2D3D-44A0-A6D3-EDE7B666A07F}" dt="2023-05-15T11:38:37.716" v="0" actId="47"/>
        <pc:sldMkLst>
          <pc:docMk/>
          <pc:sldMk cId="1613234944" sldId="320"/>
        </pc:sldMkLst>
      </pc:sld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AEEE1732-D3F2-4593-B304-7BF0CE176828}"/>
    <pc:docChg chg="undo redo custSel addSld delSld modSld sldOrd">
      <pc:chgData name="C C" userId="58c016da926720ee" providerId="LiveId" clId="{AEEE1732-D3F2-4593-B304-7BF0CE176828}" dt="2022-05-16T13:19:12.604" v="5531" actId="122"/>
      <pc:docMkLst>
        <pc:docMk/>
      </pc:docMkLst>
      <pc:sldChg chg="modSp mod">
        <pc:chgData name="C C" userId="58c016da926720ee" providerId="LiveId" clId="{AEEE1732-D3F2-4593-B304-7BF0CE176828}" dt="2022-05-16T09:15:37.604" v="21" actId="20577"/>
        <pc:sldMkLst>
          <pc:docMk/>
          <pc:sldMk cId="548896134" sldId="256"/>
        </pc:sldMkLst>
        <pc:spChg chg="mod">
          <ac:chgData name="C C" userId="58c016da926720ee" providerId="LiveId" clId="{AEEE1732-D3F2-4593-B304-7BF0CE176828}" dt="2022-05-16T09:15:37.604" v="21" actId="20577"/>
          <ac:spMkLst>
            <pc:docMk/>
            <pc:sldMk cId="548896134" sldId="256"/>
            <ac:spMk id="2" creationId="{A3D8D65C-6706-474E-BED5-5675C19F9359}"/>
          </ac:spMkLst>
        </pc:spChg>
      </pc:sldChg>
      <pc:sldChg chg="modSp mod">
        <pc:chgData name="C C" userId="58c016da926720ee" providerId="LiveId" clId="{AEEE1732-D3F2-4593-B304-7BF0CE176828}" dt="2022-05-16T09:19:53.009" v="400" actId="20577"/>
        <pc:sldMkLst>
          <pc:docMk/>
          <pc:sldMk cId="3533300035" sldId="257"/>
        </pc:sldMkLst>
        <pc:spChg chg="mod">
          <ac:chgData name="C C" userId="58c016da926720ee" providerId="LiveId" clId="{AEEE1732-D3F2-4593-B304-7BF0CE176828}" dt="2022-05-16T09:19:53.009" v="400" actId="20577"/>
          <ac:spMkLst>
            <pc:docMk/>
            <pc:sldMk cId="3533300035" sldId="257"/>
            <ac:spMk id="5" creationId="{5B5A2214-0261-4489-8A63-55817E9128D8}"/>
          </ac:spMkLst>
        </pc:spChg>
      </pc:sldChg>
      <pc:sldChg chg="modSp mod">
        <pc:chgData name="C C" userId="58c016da926720ee" providerId="LiveId" clId="{AEEE1732-D3F2-4593-B304-7BF0CE176828}" dt="2022-05-16T09:18:50.650" v="334"/>
        <pc:sldMkLst>
          <pc:docMk/>
          <pc:sldMk cId="4222777969" sldId="259"/>
        </pc:sldMkLst>
        <pc:spChg chg="mod">
          <ac:chgData name="C C" userId="58c016da926720ee" providerId="LiveId" clId="{AEEE1732-D3F2-4593-B304-7BF0CE176828}" dt="2022-05-16T09:18:50.650" v="334"/>
          <ac:spMkLst>
            <pc:docMk/>
            <pc:sldMk cId="4222777969" sldId="259"/>
            <ac:spMk id="9" creationId="{2469321F-1E79-4B55-B71D-CF2C75FCE3A8}"/>
          </ac:spMkLst>
        </pc:spChg>
      </pc:sldChg>
      <pc:sldChg chg="modSp mod">
        <pc:chgData name="C C" userId="58c016da926720ee" providerId="LiveId" clId="{AEEE1732-D3F2-4593-B304-7BF0CE176828}" dt="2022-05-16T09:19:05.842" v="336"/>
        <pc:sldMkLst>
          <pc:docMk/>
          <pc:sldMk cId="70233881" sldId="261"/>
        </pc:sldMkLst>
        <pc:spChg chg="mod">
          <ac:chgData name="C C" userId="58c016da926720ee" providerId="LiveId" clId="{AEEE1732-D3F2-4593-B304-7BF0CE176828}" dt="2022-05-16T09:19:05.842" v="336"/>
          <ac:spMkLst>
            <pc:docMk/>
            <pc:sldMk cId="70233881" sldId="261"/>
            <ac:spMk id="6" creationId="{F42F9AC0-898F-4A0C-9F64-EA7A800337AF}"/>
          </ac:spMkLst>
        </pc:spChg>
      </pc:sldChg>
      <pc:sldChg chg="del">
        <pc:chgData name="C C" userId="58c016da926720ee" providerId="LiveId" clId="{AEEE1732-D3F2-4593-B304-7BF0CE176828}" dt="2022-05-16T09:24:11.152" v="697" actId="47"/>
        <pc:sldMkLst>
          <pc:docMk/>
          <pc:sldMk cId="2584648678" sldId="275"/>
        </pc:sldMkLst>
      </pc:sldChg>
      <pc:sldChg chg="modSp mod">
        <pc:chgData name="C C" userId="58c016da926720ee" providerId="LiveId" clId="{AEEE1732-D3F2-4593-B304-7BF0CE176828}" dt="2022-05-16T09:19:31.316" v="339" actId="20577"/>
        <pc:sldMkLst>
          <pc:docMk/>
          <pc:sldMk cId="3225576366" sldId="280"/>
        </pc:sldMkLst>
        <pc:spChg chg="mod">
          <ac:chgData name="C C" userId="58c016da926720ee" providerId="LiveId" clId="{AEEE1732-D3F2-4593-B304-7BF0CE176828}" dt="2022-05-16T09:19:31.316" v="339" actId="20577"/>
          <ac:spMkLst>
            <pc:docMk/>
            <pc:sldMk cId="3225576366" sldId="280"/>
            <ac:spMk id="5" creationId="{1A506B88-F6D4-490E-BADC-CA7CC016BB20}"/>
          </ac:spMkLst>
        </pc:spChg>
      </pc:sldChg>
      <pc:sldChg chg="del">
        <pc:chgData name="C C" userId="58c016da926720ee" providerId="LiveId" clId="{AEEE1732-D3F2-4593-B304-7BF0CE176828}" dt="2022-05-16T09:19:12.091" v="337" actId="47"/>
        <pc:sldMkLst>
          <pc:docMk/>
          <pc:sldMk cId="1617818063" sldId="283"/>
        </pc:sldMkLst>
      </pc:sldChg>
      <pc:sldChg chg="del">
        <pc:chgData name="C C" userId="58c016da926720ee" providerId="LiveId" clId="{AEEE1732-D3F2-4593-B304-7BF0CE176828}" dt="2022-05-16T09:19:12.091" v="337" actId="47"/>
        <pc:sldMkLst>
          <pc:docMk/>
          <pc:sldMk cId="1849841678" sldId="284"/>
        </pc:sldMkLst>
      </pc:sldChg>
      <pc:sldChg chg="del">
        <pc:chgData name="C C" userId="58c016da926720ee" providerId="LiveId" clId="{AEEE1732-D3F2-4593-B304-7BF0CE176828}" dt="2022-05-16T09:19:12.091" v="337" actId="47"/>
        <pc:sldMkLst>
          <pc:docMk/>
          <pc:sldMk cId="3810873259" sldId="285"/>
        </pc:sldMkLst>
      </pc:sldChg>
      <pc:sldChg chg="del">
        <pc:chgData name="C C" userId="58c016da926720ee" providerId="LiveId" clId="{AEEE1732-D3F2-4593-B304-7BF0CE176828}" dt="2022-05-16T09:19:12.091" v="337" actId="47"/>
        <pc:sldMkLst>
          <pc:docMk/>
          <pc:sldMk cId="1206459795" sldId="286"/>
        </pc:sldMkLst>
      </pc:sldChg>
      <pc:sldChg chg="del">
        <pc:chgData name="C C" userId="58c016da926720ee" providerId="LiveId" clId="{AEEE1732-D3F2-4593-B304-7BF0CE176828}" dt="2022-05-16T09:19:12.091" v="337" actId="47"/>
        <pc:sldMkLst>
          <pc:docMk/>
          <pc:sldMk cId="746650849" sldId="287"/>
        </pc:sldMkLst>
      </pc:sldChg>
      <pc:sldChg chg="del">
        <pc:chgData name="C C" userId="58c016da926720ee" providerId="LiveId" clId="{AEEE1732-D3F2-4593-B304-7BF0CE176828}" dt="2022-05-16T09:18:58.246" v="335" actId="47"/>
        <pc:sldMkLst>
          <pc:docMk/>
          <pc:sldMk cId="2070035100" sldId="288"/>
        </pc:sldMkLst>
      </pc:sldChg>
      <pc:sldChg chg="del">
        <pc:chgData name="C C" userId="58c016da926720ee" providerId="LiveId" clId="{AEEE1732-D3F2-4593-B304-7BF0CE176828}" dt="2022-05-16T09:18:58.246" v="335" actId="47"/>
        <pc:sldMkLst>
          <pc:docMk/>
          <pc:sldMk cId="218830590" sldId="289"/>
        </pc:sldMkLst>
      </pc:sldChg>
      <pc:sldChg chg="del">
        <pc:chgData name="C C" userId="58c016da926720ee" providerId="LiveId" clId="{AEEE1732-D3F2-4593-B304-7BF0CE176828}" dt="2022-05-16T09:18:58.246" v="335" actId="47"/>
        <pc:sldMkLst>
          <pc:docMk/>
          <pc:sldMk cId="3259809190" sldId="290"/>
        </pc:sldMkLst>
      </pc:sldChg>
      <pc:sldChg chg="del">
        <pc:chgData name="C C" userId="58c016da926720ee" providerId="LiveId" clId="{AEEE1732-D3F2-4593-B304-7BF0CE176828}" dt="2022-05-16T09:24:18.418" v="698" actId="47"/>
        <pc:sldMkLst>
          <pc:docMk/>
          <pc:sldMk cId="2867581939" sldId="291"/>
        </pc:sldMkLst>
      </pc:sldChg>
      <pc:sldChg chg="del">
        <pc:chgData name="C C" userId="58c016da926720ee" providerId="LiveId" clId="{AEEE1732-D3F2-4593-B304-7BF0CE176828}" dt="2022-05-16T09:19:12.091" v="337" actId="47"/>
        <pc:sldMkLst>
          <pc:docMk/>
          <pc:sldMk cId="1806863177" sldId="292"/>
        </pc:sldMkLst>
      </pc:sldChg>
      <pc:sldChg chg="del">
        <pc:chgData name="C C" userId="58c016da926720ee" providerId="LiveId" clId="{AEEE1732-D3F2-4593-B304-7BF0CE176828}" dt="2022-05-16T09:19:12.091" v="337" actId="47"/>
        <pc:sldMkLst>
          <pc:docMk/>
          <pc:sldMk cId="2140963883" sldId="293"/>
        </pc:sldMkLst>
      </pc:sldChg>
      <pc:sldChg chg="del">
        <pc:chgData name="C C" userId="58c016da926720ee" providerId="LiveId" clId="{AEEE1732-D3F2-4593-B304-7BF0CE176828}" dt="2022-05-16T09:24:11.152" v="697" actId="47"/>
        <pc:sldMkLst>
          <pc:docMk/>
          <pc:sldMk cId="1650685620" sldId="295"/>
        </pc:sldMkLst>
      </pc:sldChg>
      <pc:sldChg chg="modSp add mod">
        <pc:chgData name="C C" userId="58c016da926720ee" providerId="LiveId" clId="{AEEE1732-D3F2-4593-B304-7BF0CE176828}" dt="2022-05-16T09:19:46.068" v="399" actId="20577"/>
        <pc:sldMkLst>
          <pc:docMk/>
          <pc:sldMk cId="116384666" sldId="296"/>
        </pc:sldMkLst>
        <pc:spChg chg="mod">
          <ac:chgData name="C C" userId="58c016da926720ee" providerId="LiveId" clId="{AEEE1732-D3F2-4593-B304-7BF0CE176828}" dt="2022-05-16T09:19:36.116" v="342" actId="20577"/>
          <ac:spMkLst>
            <pc:docMk/>
            <pc:sldMk cId="116384666" sldId="296"/>
            <ac:spMk id="5" creationId="{1A506B88-F6D4-490E-BADC-CA7CC016BB20}"/>
          </ac:spMkLst>
        </pc:spChg>
        <pc:spChg chg="mod">
          <ac:chgData name="C C" userId="58c016da926720ee" providerId="LiveId" clId="{AEEE1732-D3F2-4593-B304-7BF0CE176828}" dt="2022-05-16T09:19:46.068" v="399" actId="20577"/>
          <ac:spMkLst>
            <pc:docMk/>
            <pc:sldMk cId="116384666" sldId="296"/>
            <ac:spMk id="6" creationId="{F42F9AC0-898F-4A0C-9F64-EA7A800337AF}"/>
          </ac:spMkLst>
        </pc:spChg>
      </pc:sldChg>
      <pc:sldChg chg="del">
        <pc:chgData name="C C" userId="58c016da926720ee" providerId="LiveId" clId="{AEEE1732-D3F2-4593-B304-7BF0CE176828}" dt="2022-05-16T09:18:58.246" v="335" actId="47"/>
        <pc:sldMkLst>
          <pc:docMk/>
          <pc:sldMk cId="3234134020" sldId="296"/>
        </pc:sldMkLst>
      </pc:sldChg>
      <pc:sldChg chg="addSp delSp modSp new mod ord modClrScheme chgLayout">
        <pc:chgData name="C C" userId="58c016da926720ee" providerId="LiveId" clId="{AEEE1732-D3F2-4593-B304-7BF0CE176828}" dt="2022-05-16T09:21:43.644" v="696" actId="20577"/>
        <pc:sldMkLst>
          <pc:docMk/>
          <pc:sldMk cId="1147348914" sldId="297"/>
        </pc:sldMkLst>
        <pc:spChg chg="del mod ord">
          <ac:chgData name="C C" userId="58c016da926720ee" providerId="LiveId" clId="{AEEE1732-D3F2-4593-B304-7BF0CE176828}" dt="2022-05-16T09:19:58.819" v="402" actId="700"/>
          <ac:spMkLst>
            <pc:docMk/>
            <pc:sldMk cId="1147348914" sldId="297"/>
            <ac:spMk id="2" creationId="{F53FF169-0DAC-C883-3D8B-7C0ECE377EFB}"/>
          </ac:spMkLst>
        </pc:spChg>
        <pc:spChg chg="del mod ord">
          <ac:chgData name="C C" userId="58c016da926720ee" providerId="LiveId" clId="{AEEE1732-D3F2-4593-B304-7BF0CE176828}" dt="2022-05-16T09:19:58.819" v="402" actId="700"/>
          <ac:spMkLst>
            <pc:docMk/>
            <pc:sldMk cId="1147348914" sldId="297"/>
            <ac:spMk id="3" creationId="{8FBAA388-91AC-19AF-5421-6CF5693BE82F}"/>
          </ac:spMkLst>
        </pc:spChg>
        <pc:spChg chg="add mod ord">
          <ac:chgData name="C C" userId="58c016da926720ee" providerId="LiveId" clId="{AEEE1732-D3F2-4593-B304-7BF0CE176828}" dt="2022-05-16T09:20:13.746" v="438" actId="700"/>
          <ac:spMkLst>
            <pc:docMk/>
            <pc:sldMk cId="1147348914" sldId="297"/>
            <ac:spMk id="4" creationId="{5EC8ECB0-A0C5-CCC0-E486-F522981F4CCC}"/>
          </ac:spMkLst>
        </pc:spChg>
        <pc:spChg chg="add del mod ord">
          <ac:chgData name="C C" userId="58c016da926720ee" providerId="LiveId" clId="{AEEE1732-D3F2-4593-B304-7BF0CE176828}" dt="2022-05-16T09:20:13.746" v="438" actId="700"/>
          <ac:spMkLst>
            <pc:docMk/>
            <pc:sldMk cId="1147348914" sldId="297"/>
            <ac:spMk id="5" creationId="{28B40B18-6154-762C-8C5B-C7259E6D59C9}"/>
          </ac:spMkLst>
        </pc:spChg>
        <pc:spChg chg="add del mod ord">
          <ac:chgData name="C C" userId="58c016da926720ee" providerId="LiveId" clId="{AEEE1732-D3F2-4593-B304-7BF0CE176828}" dt="2022-05-16T09:20:13.746" v="438" actId="700"/>
          <ac:spMkLst>
            <pc:docMk/>
            <pc:sldMk cId="1147348914" sldId="297"/>
            <ac:spMk id="6" creationId="{AF740442-5270-976A-EC90-4CBE486D733F}"/>
          </ac:spMkLst>
        </pc:spChg>
        <pc:spChg chg="add mod ord">
          <ac:chgData name="C C" userId="58c016da926720ee" providerId="LiveId" clId="{AEEE1732-D3F2-4593-B304-7BF0CE176828}" dt="2022-05-16T09:21:43.644" v="696" actId="20577"/>
          <ac:spMkLst>
            <pc:docMk/>
            <pc:sldMk cId="1147348914" sldId="297"/>
            <ac:spMk id="7" creationId="{460360AD-372F-F346-94FD-6D449FF7B95E}"/>
          </ac:spMkLst>
        </pc:spChg>
      </pc:sldChg>
      <pc:sldChg chg="addSp delSp modSp new mod modClrScheme chgLayout">
        <pc:chgData name="C C" userId="58c016da926720ee" providerId="LiveId" clId="{AEEE1732-D3F2-4593-B304-7BF0CE176828}" dt="2022-05-16T13:02:04.841" v="4653" actId="20577"/>
        <pc:sldMkLst>
          <pc:docMk/>
          <pc:sldMk cId="1878564346" sldId="298"/>
        </pc:sldMkLst>
        <pc:spChg chg="del mod ord">
          <ac:chgData name="C C" userId="58c016da926720ee" providerId="LiveId" clId="{AEEE1732-D3F2-4593-B304-7BF0CE176828}" dt="2022-05-16T09:24:27.077" v="700" actId="700"/>
          <ac:spMkLst>
            <pc:docMk/>
            <pc:sldMk cId="1878564346" sldId="298"/>
            <ac:spMk id="2" creationId="{0B20AEB0-E1C3-AC34-A16A-C03CE38E9B0A}"/>
          </ac:spMkLst>
        </pc:spChg>
        <pc:spChg chg="del mod ord">
          <ac:chgData name="C C" userId="58c016da926720ee" providerId="LiveId" clId="{AEEE1732-D3F2-4593-B304-7BF0CE176828}" dt="2022-05-16T09:24:27.077" v="700" actId="700"/>
          <ac:spMkLst>
            <pc:docMk/>
            <pc:sldMk cId="1878564346" sldId="298"/>
            <ac:spMk id="3" creationId="{70A1E3EB-D3C6-1148-60B4-FC0635CDD9F8}"/>
          </ac:spMkLst>
        </pc:spChg>
        <pc:spChg chg="add mod ord">
          <ac:chgData name="C C" userId="58c016da926720ee" providerId="LiveId" clId="{AEEE1732-D3F2-4593-B304-7BF0CE176828}" dt="2022-05-16T11:12:37.860" v="2051" actId="20577"/>
          <ac:spMkLst>
            <pc:docMk/>
            <pc:sldMk cId="1878564346" sldId="298"/>
            <ac:spMk id="4" creationId="{EF72C4A5-FD17-75EA-D676-924EFF6B860F}"/>
          </ac:spMkLst>
        </pc:spChg>
        <pc:spChg chg="add del mod ord">
          <ac:chgData name="C C" userId="58c016da926720ee" providerId="LiveId" clId="{AEEE1732-D3F2-4593-B304-7BF0CE176828}" dt="2022-05-16T10:52:47.486" v="1782"/>
          <ac:spMkLst>
            <pc:docMk/>
            <pc:sldMk cId="1878564346" sldId="298"/>
            <ac:spMk id="5" creationId="{1C69F765-E2FB-E698-1106-9C3E1619DCD0}"/>
          </ac:spMkLst>
        </pc:spChg>
        <pc:spChg chg="add mod ord">
          <ac:chgData name="C C" userId="58c016da926720ee" providerId="LiveId" clId="{AEEE1732-D3F2-4593-B304-7BF0CE176828}" dt="2022-05-16T13:02:04.841" v="4653" actId="20577"/>
          <ac:spMkLst>
            <pc:docMk/>
            <pc:sldMk cId="1878564346" sldId="298"/>
            <ac:spMk id="6" creationId="{78337E56-0042-BC33-0C80-EF35A7112AF0}"/>
          </ac:spMkLst>
        </pc:spChg>
        <pc:picChg chg="add mod">
          <ac:chgData name="C C" userId="58c016da926720ee" providerId="LiveId" clId="{AEEE1732-D3F2-4593-B304-7BF0CE176828}" dt="2022-05-16T11:12:34.573" v="2033" actId="1076"/>
          <ac:picMkLst>
            <pc:docMk/>
            <pc:sldMk cId="1878564346" sldId="298"/>
            <ac:picMk id="7" creationId="{F32F8137-81A1-EC10-9FB4-CD191195C0A0}"/>
          </ac:picMkLst>
        </pc:picChg>
      </pc:sldChg>
      <pc:sldChg chg="addSp delSp modSp new mod chgLayout">
        <pc:chgData name="C C" userId="58c016da926720ee" providerId="LiveId" clId="{AEEE1732-D3F2-4593-B304-7BF0CE176828}" dt="2022-05-16T10:49:53.742" v="1425" actId="20577"/>
        <pc:sldMkLst>
          <pc:docMk/>
          <pc:sldMk cId="2348048058" sldId="299"/>
        </pc:sldMkLst>
        <pc:spChg chg="mod ord">
          <ac:chgData name="C C" userId="58c016da926720ee" providerId="LiveId" clId="{AEEE1732-D3F2-4593-B304-7BF0CE176828}" dt="2022-05-16T10:06:40.551" v="913" actId="700"/>
          <ac:spMkLst>
            <pc:docMk/>
            <pc:sldMk cId="2348048058" sldId="299"/>
            <ac:spMk id="2" creationId="{073B1718-EE2E-3123-7BDC-7C2E0A1AFB6C}"/>
          </ac:spMkLst>
        </pc:spChg>
        <pc:spChg chg="del">
          <ac:chgData name="C C" userId="58c016da926720ee" providerId="LiveId" clId="{AEEE1732-D3F2-4593-B304-7BF0CE176828}" dt="2022-05-16T10:06:40.551" v="913" actId="700"/>
          <ac:spMkLst>
            <pc:docMk/>
            <pc:sldMk cId="2348048058" sldId="299"/>
            <ac:spMk id="3" creationId="{88E414C5-632D-622A-60ED-A153CD066EFE}"/>
          </ac:spMkLst>
        </pc:spChg>
        <pc:spChg chg="del">
          <ac:chgData name="C C" userId="58c016da926720ee" providerId="LiveId" clId="{AEEE1732-D3F2-4593-B304-7BF0CE176828}" dt="2022-05-16T10:06:40.551" v="913" actId="700"/>
          <ac:spMkLst>
            <pc:docMk/>
            <pc:sldMk cId="2348048058" sldId="299"/>
            <ac:spMk id="4" creationId="{4A06BF71-BF22-D8EC-623E-17CC1A58281D}"/>
          </ac:spMkLst>
        </pc:spChg>
        <pc:spChg chg="add del mod ord">
          <ac:chgData name="C C" userId="58c016da926720ee" providerId="LiveId" clId="{AEEE1732-D3F2-4593-B304-7BF0CE176828}" dt="2022-05-16T10:44:07.315" v="914"/>
          <ac:spMkLst>
            <pc:docMk/>
            <pc:sldMk cId="2348048058" sldId="299"/>
            <ac:spMk id="5" creationId="{A6D0D6B6-2FAC-A6A9-63CD-3F3B0E9C8186}"/>
          </ac:spMkLst>
        </pc:spChg>
        <pc:spChg chg="add mod ord">
          <ac:chgData name="C C" userId="58c016da926720ee" providerId="LiveId" clId="{AEEE1732-D3F2-4593-B304-7BF0CE176828}" dt="2022-05-16T10:49:53.742" v="1425" actId="20577"/>
          <ac:spMkLst>
            <pc:docMk/>
            <pc:sldMk cId="2348048058" sldId="299"/>
            <ac:spMk id="6" creationId="{3A307D47-C66F-3053-4014-37D7BBC7AE53}"/>
          </ac:spMkLst>
        </pc:spChg>
        <pc:picChg chg="add mod">
          <ac:chgData name="C C" userId="58c016da926720ee" providerId="LiveId" clId="{AEEE1732-D3F2-4593-B304-7BF0CE176828}" dt="2022-05-16T10:44:07.315" v="914"/>
          <ac:picMkLst>
            <pc:docMk/>
            <pc:sldMk cId="2348048058" sldId="299"/>
            <ac:picMk id="2050" creationId="{D82B1470-49AE-D45D-9A81-0B51996B5D8A}"/>
          </ac:picMkLst>
        </pc:picChg>
      </pc:sldChg>
      <pc:sldChg chg="addSp delSp modSp add mod">
        <pc:chgData name="C C" userId="58c016da926720ee" providerId="LiveId" clId="{AEEE1732-D3F2-4593-B304-7BF0CE176828}" dt="2022-05-16T11:01:49.773" v="1967" actId="20577"/>
        <pc:sldMkLst>
          <pc:docMk/>
          <pc:sldMk cId="1818706062" sldId="300"/>
        </pc:sldMkLst>
        <pc:spChg chg="mod">
          <ac:chgData name="C C" userId="58c016da926720ee" providerId="LiveId" clId="{AEEE1732-D3F2-4593-B304-7BF0CE176828}" dt="2022-05-16T11:01:49.773" v="1967" actId="20577"/>
          <ac:spMkLst>
            <pc:docMk/>
            <pc:sldMk cId="1818706062" sldId="300"/>
            <ac:spMk id="2" creationId="{073B1718-EE2E-3123-7BDC-7C2E0A1AFB6C}"/>
          </ac:spMkLst>
        </pc:spChg>
        <pc:spChg chg="add del mod">
          <ac:chgData name="C C" userId="58c016da926720ee" providerId="LiveId" clId="{AEEE1732-D3F2-4593-B304-7BF0CE176828}" dt="2022-05-16T11:01:21.173" v="1884"/>
          <ac:spMkLst>
            <pc:docMk/>
            <pc:sldMk cId="1818706062" sldId="300"/>
            <ac:spMk id="4" creationId="{9C409A9E-E02E-9BB3-DEE9-482E17F75222}"/>
          </ac:spMkLst>
        </pc:spChg>
        <pc:picChg chg="add mod">
          <ac:chgData name="C C" userId="58c016da926720ee" providerId="LiveId" clId="{AEEE1732-D3F2-4593-B304-7BF0CE176828}" dt="2022-05-16T11:01:21.173" v="1884"/>
          <ac:picMkLst>
            <pc:docMk/>
            <pc:sldMk cId="1818706062" sldId="300"/>
            <ac:picMk id="6" creationId="{E96751A9-F2A8-EC8B-92CB-433431FE28C6}"/>
          </ac:picMkLst>
        </pc:picChg>
        <pc:picChg chg="del">
          <ac:chgData name="C C" userId="58c016da926720ee" providerId="LiveId" clId="{AEEE1732-D3F2-4593-B304-7BF0CE176828}" dt="2022-05-16T10:59:36.643" v="1852" actId="21"/>
          <ac:picMkLst>
            <pc:docMk/>
            <pc:sldMk cId="1818706062" sldId="300"/>
            <ac:picMk id="7" creationId="{CF676055-3EB5-B3D5-B3AA-FAAB85F06219}"/>
          </ac:picMkLst>
        </pc:picChg>
      </pc:sldChg>
      <pc:sldChg chg="addSp delSp modSp add del mod modClrScheme chgLayout">
        <pc:chgData name="C C" userId="58c016da926720ee" providerId="LiveId" clId="{AEEE1732-D3F2-4593-B304-7BF0CE176828}" dt="2022-05-16T10:59:30.041" v="1849" actId="2696"/>
        <pc:sldMkLst>
          <pc:docMk/>
          <pc:sldMk cId="1846328495" sldId="300"/>
        </pc:sldMkLst>
        <pc:spChg chg="mod ord">
          <ac:chgData name="C C" userId="58c016da926720ee" providerId="LiveId" clId="{AEEE1732-D3F2-4593-B304-7BF0CE176828}" dt="2022-05-16T09:53:08.447" v="773" actId="700"/>
          <ac:spMkLst>
            <pc:docMk/>
            <pc:sldMk cId="1846328495" sldId="300"/>
            <ac:spMk id="2" creationId="{073B1718-EE2E-3123-7BDC-7C2E0A1AFB6C}"/>
          </ac:spMkLst>
        </pc:spChg>
        <pc:spChg chg="del mod ord">
          <ac:chgData name="C C" userId="58c016da926720ee" providerId="LiveId" clId="{AEEE1732-D3F2-4593-B304-7BF0CE176828}" dt="2022-05-16T09:53:08.447" v="773" actId="700"/>
          <ac:spMkLst>
            <pc:docMk/>
            <pc:sldMk cId="1846328495" sldId="300"/>
            <ac:spMk id="3" creationId="{88E414C5-632D-622A-60ED-A153CD066EFE}"/>
          </ac:spMkLst>
        </pc:spChg>
        <pc:spChg chg="del">
          <ac:chgData name="C C" userId="58c016da926720ee" providerId="LiveId" clId="{AEEE1732-D3F2-4593-B304-7BF0CE176828}" dt="2022-05-16T09:53:08.447" v="773" actId="700"/>
          <ac:spMkLst>
            <pc:docMk/>
            <pc:sldMk cId="1846328495" sldId="300"/>
            <ac:spMk id="4" creationId="{4A06BF71-BF22-D8EC-623E-17CC1A58281D}"/>
          </ac:spMkLst>
        </pc:spChg>
        <pc:spChg chg="add del mod ord">
          <ac:chgData name="C C" userId="58c016da926720ee" providerId="LiveId" clId="{AEEE1732-D3F2-4593-B304-7BF0CE176828}" dt="2022-05-16T09:53:21.508" v="774" actId="22"/>
          <ac:spMkLst>
            <pc:docMk/>
            <pc:sldMk cId="1846328495" sldId="300"/>
            <ac:spMk id="5" creationId="{FA780AB8-9131-6469-6652-216C78CAC0FE}"/>
          </ac:spMkLst>
        </pc:spChg>
        <pc:picChg chg="add mod ord">
          <ac:chgData name="C C" userId="58c016da926720ee" providerId="LiveId" clId="{AEEE1732-D3F2-4593-B304-7BF0CE176828}" dt="2022-05-16T09:53:21.508" v="774" actId="22"/>
          <ac:picMkLst>
            <pc:docMk/>
            <pc:sldMk cId="1846328495" sldId="300"/>
            <ac:picMk id="7" creationId="{CF676055-3EB5-B3D5-B3AA-FAAB85F06219}"/>
          </ac:picMkLst>
        </pc:picChg>
      </pc:sldChg>
      <pc:sldChg chg="addSp delSp modSp new mod">
        <pc:chgData name="C C" userId="58c016da926720ee" providerId="LiveId" clId="{AEEE1732-D3F2-4593-B304-7BF0CE176828}" dt="2022-05-16T10:03:48.943" v="878" actId="20577"/>
        <pc:sldMkLst>
          <pc:docMk/>
          <pc:sldMk cId="4102793543" sldId="301"/>
        </pc:sldMkLst>
        <pc:spChg chg="mod">
          <ac:chgData name="C C" userId="58c016da926720ee" providerId="LiveId" clId="{AEEE1732-D3F2-4593-B304-7BF0CE176828}" dt="2022-05-16T10:03:48.943" v="878" actId="20577"/>
          <ac:spMkLst>
            <pc:docMk/>
            <pc:sldMk cId="4102793543" sldId="301"/>
            <ac:spMk id="2" creationId="{8C575A21-88A6-B618-ADDB-A6E2746BE246}"/>
          </ac:spMkLst>
        </pc:spChg>
        <pc:spChg chg="del">
          <ac:chgData name="C C" userId="58c016da926720ee" providerId="LiveId" clId="{AEEE1732-D3F2-4593-B304-7BF0CE176828}" dt="2022-05-16T10:00:00.497" v="805"/>
          <ac:spMkLst>
            <pc:docMk/>
            <pc:sldMk cId="4102793543" sldId="301"/>
            <ac:spMk id="3" creationId="{96855277-1B4C-C5B0-BE84-59C0C8487B6D}"/>
          </ac:spMkLst>
        </pc:spChg>
        <pc:spChg chg="add del mod">
          <ac:chgData name="C C" userId="58c016da926720ee" providerId="LiveId" clId="{AEEE1732-D3F2-4593-B304-7BF0CE176828}" dt="2022-05-16T10:01:06.919" v="808"/>
          <ac:spMkLst>
            <pc:docMk/>
            <pc:sldMk cId="4102793543" sldId="301"/>
            <ac:spMk id="6" creationId="{3C5B7A10-B3B9-A596-72CB-7A3CAEE6F21C}"/>
          </ac:spMkLst>
        </pc:spChg>
        <pc:graphicFrameChg chg="add del mod modGraphic">
          <ac:chgData name="C C" userId="58c016da926720ee" providerId="LiveId" clId="{AEEE1732-D3F2-4593-B304-7BF0CE176828}" dt="2022-05-16T10:00:06.559" v="807" actId="478"/>
          <ac:graphicFrameMkLst>
            <pc:docMk/>
            <pc:sldMk cId="4102793543" sldId="301"/>
            <ac:graphicFrameMk id="4" creationId="{02F4B907-6986-1267-FC08-A978D2CAE9CF}"/>
          </ac:graphicFrameMkLst>
        </pc:graphicFrameChg>
        <pc:graphicFrameChg chg="add mod modGraphic">
          <ac:chgData name="C C" userId="58c016da926720ee" providerId="LiveId" clId="{AEEE1732-D3F2-4593-B304-7BF0CE176828}" dt="2022-05-16T10:03:43.656" v="873" actId="14100"/>
          <ac:graphicFrameMkLst>
            <pc:docMk/>
            <pc:sldMk cId="4102793543" sldId="301"/>
            <ac:graphicFrameMk id="7" creationId="{177F7899-A847-4D80-3756-8C376CD7DC7E}"/>
          </ac:graphicFrameMkLst>
        </pc:graphicFrameChg>
      </pc:sldChg>
      <pc:sldChg chg="new del">
        <pc:chgData name="C C" userId="58c016da926720ee" providerId="LiveId" clId="{AEEE1732-D3F2-4593-B304-7BF0CE176828}" dt="2022-05-16T11:04:35.118" v="2010" actId="47"/>
        <pc:sldMkLst>
          <pc:docMk/>
          <pc:sldMk cId="230569625" sldId="302"/>
        </pc:sldMkLst>
      </pc:sldChg>
      <pc:sldChg chg="addSp delSp modSp new mod modClrScheme chgLayout">
        <pc:chgData name="C C" userId="58c016da926720ee" providerId="LiveId" clId="{AEEE1732-D3F2-4593-B304-7BF0CE176828}" dt="2022-05-16T10:47:18.576" v="1119" actId="20577"/>
        <pc:sldMkLst>
          <pc:docMk/>
          <pc:sldMk cId="1037158318" sldId="303"/>
        </pc:sldMkLst>
        <pc:spChg chg="del mod ord">
          <ac:chgData name="C C" userId="58c016da926720ee" providerId="LiveId" clId="{AEEE1732-D3F2-4593-B304-7BF0CE176828}" dt="2022-05-16T10:06:33.999" v="912" actId="700"/>
          <ac:spMkLst>
            <pc:docMk/>
            <pc:sldMk cId="1037158318" sldId="303"/>
            <ac:spMk id="2" creationId="{80B82C02-A3AC-E15B-356B-F990D510502F}"/>
          </ac:spMkLst>
        </pc:spChg>
        <pc:spChg chg="del mod ord">
          <ac:chgData name="C C" userId="58c016da926720ee" providerId="LiveId" clId="{AEEE1732-D3F2-4593-B304-7BF0CE176828}" dt="2022-05-16T10:06:33.999" v="912" actId="700"/>
          <ac:spMkLst>
            <pc:docMk/>
            <pc:sldMk cId="1037158318" sldId="303"/>
            <ac:spMk id="3" creationId="{E2A4E36B-0285-83EB-BC7D-4FBF7D31D6DE}"/>
          </ac:spMkLst>
        </pc:spChg>
        <pc:spChg chg="del">
          <ac:chgData name="C C" userId="58c016da926720ee" providerId="LiveId" clId="{AEEE1732-D3F2-4593-B304-7BF0CE176828}" dt="2022-05-16T10:06:33.999" v="912" actId="700"/>
          <ac:spMkLst>
            <pc:docMk/>
            <pc:sldMk cId="1037158318" sldId="303"/>
            <ac:spMk id="4" creationId="{E8D97056-C91E-0F65-340C-D5F7A2753548}"/>
          </ac:spMkLst>
        </pc:spChg>
        <pc:spChg chg="add mod ord">
          <ac:chgData name="C C" userId="58c016da926720ee" providerId="LiveId" clId="{AEEE1732-D3F2-4593-B304-7BF0CE176828}" dt="2022-05-16T10:46:49.958" v="992" actId="20577"/>
          <ac:spMkLst>
            <pc:docMk/>
            <pc:sldMk cId="1037158318" sldId="303"/>
            <ac:spMk id="5" creationId="{1E8ABA94-2465-9E0A-C245-CCF32E4E937C}"/>
          </ac:spMkLst>
        </pc:spChg>
        <pc:spChg chg="add mod ord">
          <ac:chgData name="C C" userId="58c016da926720ee" providerId="LiveId" clId="{AEEE1732-D3F2-4593-B304-7BF0CE176828}" dt="2022-05-16T10:47:18.576" v="1119" actId="20577"/>
          <ac:spMkLst>
            <pc:docMk/>
            <pc:sldMk cId="1037158318" sldId="303"/>
            <ac:spMk id="6" creationId="{B64FC1B2-78F8-340D-9B4A-ECDA646834BC}"/>
          </ac:spMkLst>
        </pc:spChg>
      </pc:sldChg>
      <pc:sldChg chg="new del">
        <pc:chgData name="C C" userId="58c016da926720ee" providerId="LiveId" clId="{AEEE1732-D3F2-4593-B304-7BF0CE176828}" dt="2022-05-16T10:46:43.525" v="967" actId="680"/>
        <pc:sldMkLst>
          <pc:docMk/>
          <pc:sldMk cId="568641356" sldId="304"/>
        </pc:sldMkLst>
      </pc:sldChg>
      <pc:sldChg chg="modSp new mod">
        <pc:chgData name="C C" userId="58c016da926720ee" providerId="LiveId" clId="{AEEE1732-D3F2-4593-B304-7BF0CE176828}" dt="2022-05-16T11:14:51.621" v="2425" actId="20577"/>
        <pc:sldMkLst>
          <pc:docMk/>
          <pc:sldMk cId="2908313696" sldId="304"/>
        </pc:sldMkLst>
        <pc:spChg chg="mod">
          <ac:chgData name="C C" userId="58c016da926720ee" providerId="LiveId" clId="{AEEE1732-D3F2-4593-B304-7BF0CE176828}" dt="2022-05-16T10:50:27.419" v="1502" actId="313"/>
          <ac:spMkLst>
            <pc:docMk/>
            <pc:sldMk cId="2908313696" sldId="304"/>
            <ac:spMk id="2" creationId="{3DE07768-A378-A568-D862-D6A39A04AAA3}"/>
          </ac:spMkLst>
        </pc:spChg>
        <pc:spChg chg="mod">
          <ac:chgData name="C C" userId="58c016da926720ee" providerId="LiveId" clId="{AEEE1732-D3F2-4593-B304-7BF0CE176828}" dt="2022-05-16T11:14:51.621" v="2425" actId="20577"/>
          <ac:spMkLst>
            <pc:docMk/>
            <pc:sldMk cId="2908313696" sldId="304"/>
            <ac:spMk id="3" creationId="{BC124564-40A2-CFF8-D45F-D5FB2C0832DB}"/>
          </ac:spMkLst>
        </pc:spChg>
      </pc:sldChg>
      <pc:sldChg chg="addSp delSp modSp new mod modClrScheme chgLayout">
        <pc:chgData name="C C" userId="58c016da926720ee" providerId="LiveId" clId="{AEEE1732-D3F2-4593-B304-7BF0CE176828}" dt="2022-05-16T11:04:17.176" v="2009" actId="6549"/>
        <pc:sldMkLst>
          <pc:docMk/>
          <pc:sldMk cId="1875783045" sldId="305"/>
        </pc:sldMkLst>
        <pc:spChg chg="mod ord">
          <ac:chgData name="C C" userId="58c016da926720ee" providerId="LiveId" clId="{AEEE1732-D3F2-4593-B304-7BF0CE176828}" dt="2022-05-16T11:03:00.159" v="1974" actId="700"/>
          <ac:spMkLst>
            <pc:docMk/>
            <pc:sldMk cId="1875783045" sldId="305"/>
            <ac:spMk id="2" creationId="{D10284C9-2210-C379-3142-A4914B8CE2F1}"/>
          </ac:spMkLst>
        </pc:spChg>
        <pc:spChg chg="del mod ord">
          <ac:chgData name="C C" userId="58c016da926720ee" providerId="LiveId" clId="{AEEE1732-D3F2-4593-B304-7BF0CE176828}" dt="2022-05-16T10:53:17.005" v="1809" actId="700"/>
          <ac:spMkLst>
            <pc:docMk/>
            <pc:sldMk cId="1875783045" sldId="305"/>
            <ac:spMk id="3" creationId="{A0736B06-8525-6A91-D5FD-22B578D7555F}"/>
          </ac:spMkLst>
        </pc:spChg>
        <pc:spChg chg="del">
          <ac:chgData name="C C" userId="58c016da926720ee" providerId="LiveId" clId="{AEEE1732-D3F2-4593-B304-7BF0CE176828}" dt="2022-05-16T10:53:17.005" v="1809" actId="700"/>
          <ac:spMkLst>
            <pc:docMk/>
            <pc:sldMk cId="1875783045" sldId="305"/>
            <ac:spMk id="4" creationId="{09EC7FE5-094F-D365-D6F8-654B122811DC}"/>
          </ac:spMkLst>
        </pc:spChg>
        <pc:spChg chg="add del mod ord">
          <ac:chgData name="C C" userId="58c016da926720ee" providerId="LiveId" clId="{AEEE1732-D3F2-4593-B304-7BF0CE176828}" dt="2022-05-16T11:03:00.159" v="1974" actId="700"/>
          <ac:spMkLst>
            <pc:docMk/>
            <pc:sldMk cId="1875783045" sldId="305"/>
            <ac:spMk id="5" creationId="{F1766BFD-286D-EEED-FFB7-1046B707DD61}"/>
          </ac:spMkLst>
        </pc:spChg>
        <pc:spChg chg="add del mod ord">
          <ac:chgData name="C C" userId="58c016da926720ee" providerId="LiveId" clId="{AEEE1732-D3F2-4593-B304-7BF0CE176828}" dt="2022-05-16T10:59:38.157" v="1853"/>
          <ac:spMkLst>
            <pc:docMk/>
            <pc:sldMk cId="1875783045" sldId="305"/>
            <ac:spMk id="6" creationId="{1A715F92-5F8B-2A3C-FE70-A42082DA3674}"/>
          </ac:spMkLst>
        </pc:spChg>
        <pc:spChg chg="add del mod ord">
          <ac:chgData name="C C" userId="58c016da926720ee" providerId="LiveId" clId="{AEEE1732-D3F2-4593-B304-7BF0CE176828}" dt="2022-05-16T11:03:02.634" v="1975" actId="478"/>
          <ac:spMkLst>
            <pc:docMk/>
            <pc:sldMk cId="1875783045" sldId="305"/>
            <ac:spMk id="9" creationId="{EE5ED31B-1F4B-D20A-3BA6-643314DDDDAA}"/>
          </ac:spMkLst>
        </pc:spChg>
        <pc:spChg chg="add del mod">
          <ac:chgData name="C C" userId="58c016da926720ee" providerId="LiveId" clId="{AEEE1732-D3F2-4593-B304-7BF0CE176828}" dt="2022-05-16T11:03:11.878" v="1982"/>
          <ac:spMkLst>
            <pc:docMk/>
            <pc:sldMk cId="1875783045" sldId="305"/>
            <ac:spMk id="11" creationId="{CD01EDCC-CDCD-FEFB-4075-9D3C41E7BB8B}"/>
          </ac:spMkLst>
        </pc:spChg>
        <pc:graphicFrameChg chg="add del mod">
          <ac:chgData name="C C" userId="58c016da926720ee" providerId="LiveId" clId="{AEEE1732-D3F2-4593-B304-7BF0CE176828}" dt="2022-05-16T11:03:07.041" v="1977"/>
          <ac:graphicFrameMkLst>
            <pc:docMk/>
            <pc:sldMk cId="1875783045" sldId="305"/>
            <ac:graphicFrameMk id="12" creationId="{0698C301-AB36-446A-497C-5716A8002784}"/>
          </ac:graphicFrameMkLst>
        </pc:graphicFrameChg>
        <pc:graphicFrameChg chg="add del mod">
          <ac:chgData name="C C" userId="58c016da926720ee" providerId="LiveId" clId="{AEEE1732-D3F2-4593-B304-7BF0CE176828}" dt="2022-05-16T11:03:11.366" v="1981"/>
          <ac:graphicFrameMkLst>
            <pc:docMk/>
            <pc:sldMk cId="1875783045" sldId="305"/>
            <ac:graphicFrameMk id="13" creationId="{E2D07840-61D3-318F-83A8-67238F3AA87F}"/>
          </ac:graphicFrameMkLst>
        </pc:graphicFrameChg>
        <pc:graphicFrameChg chg="add mod modGraphic">
          <ac:chgData name="C C" userId="58c016da926720ee" providerId="LiveId" clId="{AEEE1732-D3F2-4593-B304-7BF0CE176828}" dt="2022-05-16T11:04:17.176" v="2009" actId="6549"/>
          <ac:graphicFrameMkLst>
            <pc:docMk/>
            <pc:sldMk cId="1875783045" sldId="305"/>
            <ac:graphicFrameMk id="14" creationId="{F48810E5-8C4F-0DB9-36D4-C2A7396724D5}"/>
          </ac:graphicFrameMkLst>
        </pc:graphicFrameChg>
        <pc:picChg chg="add del mod">
          <ac:chgData name="C C" userId="58c016da926720ee" providerId="LiveId" clId="{AEEE1732-D3F2-4593-B304-7BF0CE176828}" dt="2022-05-16T11:01:18.444" v="1883" actId="21"/>
          <ac:picMkLst>
            <pc:docMk/>
            <pc:sldMk cId="1875783045" sldId="305"/>
            <ac:picMk id="7" creationId="{F5B1E966-A46D-103F-3DFC-6CE4A5CEBF59}"/>
          </ac:picMkLst>
        </pc:picChg>
      </pc:sldChg>
      <pc:sldChg chg="addSp delSp modSp add mod ord modClrScheme chgLayout">
        <pc:chgData name="C C" userId="58c016da926720ee" providerId="LiveId" clId="{AEEE1732-D3F2-4593-B304-7BF0CE176828}" dt="2022-05-16T11:12:25.460" v="2032" actId="1076"/>
        <pc:sldMkLst>
          <pc:docMk/>
          <pc:sldMk cId="1990784567" sldId="306"/>
        </pc:sldMkLst>
        <pc:spChg chg="add del mod">
          <ac:chgData name="C C" userId="58c016da926720ee" providerId="LiveId" clId="{AEEE1732-D3F2-4593-B304-7BF0CE176828}" dt="2022-05-16T11:10:48.817" v="2023"/>
          <ac:spMkLst>
            <pc:docMk/>
            <pc:sldMk cId="1990784567" sldId="306"/>
            <ac:spMk id="2" creationId="{6993CCA4-B04A-2CD7-C22F-A5BA871DD3C3}"/>
          </ac:spMkLst>
        </pc:spChg>
        <pc:spChg chg="mod ord">
          <ac:chgData name="C C" userId="58c016da926720ee" providerId="LiveId" clId="{AEEE1732-D3F2-4593-B304-7BF0CE176828}" dt="2022-05-16T11:06:13.199" v="2016" actId="700"/>
          <ac:spMkLst>
            <pc:docMk/>
            <pc:sldMk cId="1990784567" sldId="306"/>
            <ac:spMk id="4" creationId="{EF72C4A5-FD17-75EA-D676-924EFF6B860F}"/>
          </ac:spMkLst>
        </pc:spChg>
        <pc:spChg chg="del">
          <ac:chgData name="C C" userId="58c016da926720ee" providerId="LiveId" clId="{AEEE1732-D3F2-4593-B304-7BF0CE176828}" dt="2022-05-16T11:06:13.199" v="2016" actId="700"/>
          <ac:spMkLst>
            <pc:docMk/>
            <pc:sldMk cId="1990784567" sldId="306"/>
            <ac:spMk id="6" creationId="{78337E56-0042-BC33-0C80-EF35A7112AF0}"/>
          </ac:spMkLst>
        </pc:spChg>
        <pc:picChg chg="del mod ord">
          <ac:chgData name="C C" userId="58c016da926720ee" providerId="LiveId" clId="{AEEE1732-D3F2-4593-B304-7BF0CE176828}" dt="2022-05-16T11:06:14.348" v="2017" actId="478"/>
          <ac:picMkLst>
            <pc:docMk/>
            <pc:sldMk cId="1990784567" sldId="306"/>
            <ac:picMk id="7" creationId="{F32F8137-81A1-EC10-9FB4-CD191195C0A0}"/>
          </ac:picMkLst>
        </pc:picChg>
        <pc:picChg chg="add mod">
          <ac:chgData name="C C" userId="58c016da926720ee" providerId="LiveId" clId="{AEEE1732-D3F2-4593-B304-7BF0CE176828}" dt="2022-05-16T11:12:17.182" v="2029" actId="1076"/>
          <ac:picMkLst>
            <pc:docMk/>
            <pc:sldMk cId="1990784567" sldId="306"/>
            <ac:picMk id="4098" creationId="{0F4CBFE7-82F1-E714-CEC6-317230EB8E67}"/>
          </ac:picMkLst>
        </pc:picChg>
        <pc:picChg chg="add mod">
          <ac:chgData name="C C" userId="58c016da926720ee" providerId="LiveId" clId="{AEEE1732-D3F2-4593-B304-7BF0CE176828}" dt="2022-05-16T11:12:25.460" v="2032" actId="1076"/>
          <ac:picMkLst>
            <pc:docMk/>
            <pc:sldMk cId="1990784567" sldId="306"/>
            <ac:picMk id="4100" creationId="{5A58169A-2BA2-BA89-09A5-9C8CE2DEAFF8}"/>
          </ac:picMkLst>
        </pc:picChg>
        <pc:picChg chg="add mod">
          <ac:chgData name="C C" userId="58c016da926720ee" providerId="LiveId" clId="{AEEE1732-D3F2-4593-B304-7BF0CE176828}" dt="2022-05-16T11:12:20.364" v="2030" actId="1076"/>
          <ac:picMkLst>
            <pc:docMk/>
            <pc:sldMk cId="1990784567" sldId="306"/>
            <ac:picMk id="4102" creationId="{0EC4811F-52D2-4333-4D53-CD1AFDDC4BF7}"/>
          </ac:picMkLst>
        </pc:picChg>
      </pc:sldChg>
      <pc:sldChg chg="addSp delSp modSp new mod modClrScheme chgLayout modNotesTx">
        <pc:chgData name="C C" userId="58c016da926720ee" providerId="LiveId" clId="{AEEE1732-D3F2-4593-B304-7BF0CE176828}" dt="2022-05-16T11:32:42.458" v="2958" actId="20577"/>
        <pc:sldMkLst>
          <pc:docMk/>
          <pc:sldMk cId="1751599053" sldId="307"/>
        </pc:sldMkLst>
        <pc:spChg chg="del mod ord">
          <ac:chgData name="C C" userId="58c016da926720ee" providerId="LiveId" clId="{AEEE1732-D3F2-4593-B304-7BF0CE176828}" dt="2022-05-16T11:15:17.812" v="2427" actId="700"/>
          <ac:spMkLst>
            <pc:docMk/>
            <pc:sldMk cId="1751599053" sldId="307"/>
            <ac:spMk id="2" creationId="{7493C501-4635-1D6E-1394-EC441F17025F}"/>
          </ac:spMkLst>
        </pc:spChg>
        <pc:spChg chg="del mod ord">
          <ac:chgData name="C C" userId="58c016da926720ee" providerId="LiveId" clId="{AEEE1732-D3F2-4593-B304-7BF0CE176828}" dt="2022-05-16T11:15:17.812" v="2427" actId="700"/>
          <ac:spMkLst>
            <pc:docMk/>
            <pc:sldMk cId="1751599053" sldId="307"/>
            <ac:spMk id="3" creationId="{6DB0A134-CB52-2550-F0CF-97D57AE3A825}"/>
          </ac:spMkLst>
        </pc:spChg>
        <pc:spChg chg="add mod ord">
          <ac:chgData name="C C" userId="58c016da926720ee" providerId="LiveId" clId="{AEEE1732-D3F2-4593-B304-7BF0CE176828}" dt="2022-05-16T11:18:59.157" v="2459" actId="700"/>
          <ac:spMkLst>
            <pc:docMk/>
            <pc:sldMk cId="1751599053" sldId="307"/>
            <ac:spMk id="4" creationId="{F58D1E47-ADF1-E7FA-B5F6-6184619109CF}"/>
          </ac:spMkLst>
        </pc:spChg>
        <pc:spChg chg="add del mod ord">
          <ac:chgData name="C C" userId="58c016da926720ee" providerId="LiveId" clId="{AEEE1732-D3F2-4593-B304-7BF0CE176828}" dt="2022-05-16T11:18:42.291" v="2455" actId="22"/>
          <ac:spMkLst>
            <pc:docMk/>
            <pc:sldMk cId="1751599053" sldId="307"/>
            <ac:spMk id="5" creationId="{06401754-E15E-8ECA-6D6A-27A8F13F3E3C}"/>
          </ac:spMkLst>
        </pc:spChg>
        <pc:spChg chg="add mod ord">
          <ac:chgData name="C C" userId="58c016da926720ee" providerId="LiveId" clId="{AEEE1732-D3F2-4593-B304-7BF0CE176828}" dt="2022-05-16T11:31:34.112" v="2885" actId="20577"/>
          <ac:spMkLst>
            <pc:docMk/>
            <pc:sldMk cId="1751599053" sldId="307"/>
            <ac:spMk id="8" creationId="{C811D8AA-0550-8504-BB2A-10F23744498F}"/>
          </ac:spMkLst>
        </pc:spChg>
        <pc:picChg chg="add mod ord">
          <ac:chgData name="C C" userId="58c016da926720ee" providerId="LiveId" clId="{AEEE1732-D3F2-4593-B304-7BF0CE176828}" dt="2022-05-16T11:31:45.684" v="2888" actId="1076"/>
          <ac:picMkLst>
            <pc:docMk/>
            <pc:sldMk cId="1751599053" sldId="307"/>
            <ac:picMk id="7" creationId="{429CC568-28AD-F61A-917F-D9AC6EEA03DA}"/>
          </ac:picMkLst>
        </pc:picChg>
        <pc:picChg chg="add del">
          <ac:chgData name="C C" userId="58c016da926720ee" providerId="LiveId" clId="{AEEE1732-D3F2-4593-B304-7BF0CE176828}" dt="2022-05-16T11:25:02.413" v="2665" actId="22"/>
          <ac:picMkLst>
            <pc:docMk/>
            <pc:sldMk cId="1751599053" sldId="307"/>
            <ac:picMk id="10" creationId="{B8502E6A-B59F-3639-AF0E-8BEC82E3830E}"/>
          </ac:picMkLst>
        </pc:picChg>
      </pc:sldChg>
      <pc:sldChg chg="add del">
        <pc:chgData name="C C" userId="58c016da926720ee" providerId="LiveId" clId="{AEEE1732-D3F2-4593-B304-7BF0CE176828}" dt="2022-05-16T11:06:20.065" v="2019"/>
        <pc:sldMkLst>
          <pc:docMk/>
          <pc:sldMk cId="1911847297" sldId="307"/>
        </pc:sldMkLst>
      </pc:sldChg>
      <pc:sldChg chg="addSp delSp modSp new mod modClrScheme chgLayout">
        <pc:chgData name="C C" userId="58c016da926720ee" providerId="LiveId" clId="{AEEE1732-D3F2-4593-B304-7BF0CE176828}" dt="2022-05-16T11:39:32.340" v="3024" actId="113"/>
        <pc:sldMkLst>
          <pc:docMk/>
          <pc:sldMk cId="232922479" sldId="308"/>
        </pc:sldMkLst>
        <pc:spChg chg="del mod ord">
          <ac:chgData name="C C" userId="58c016da926720ee" providerId="LiveId" clId="{AEEE1732-D3F2-4593-B304-7BF0CE176828}" dt="2022-05-16T11:33:03.335" v="2960" actId="700"/>
          <ac:spMkLst>
            <pc:docMk/>
            <pc:sldMk cId="232922479" sldId="308"/>
            <ac:spMk id="2" creationId="{AD69328E-0806-A087-D2DE-1B4C34FBF585}"/>
          </ac:spMkLst>
        </pc:spChg>
        <pc:spChg chg="del mod ord">
          <ac:chgData name="C C" userId="58c016da926720ee" providerId="LiveId" clId="{AEEE1732-D3F2-4593-B304-7BF0CE176828}" dt="2022-05-16T11:33:03.335" v="2960" actId="700"/>
          <ac:spMkLst>
            <pc:docMk/>
            <pc:sldMk cId="232922479" sldId="308"/>
            <ac:spMk id="3" creationId="{9F57F184-B4B0-4755-3054-084753502DC0}"/>
          </ac:spMkLst>
        </pc:spChg>
        <pc:spChg chg="add mod ord">
          <ac:chgData name="C C" userId="58c016da926720ee" providerId="LiveId" clId="{AEEE1732-D3F2-4593-B304-7BF0CE176828}" dt="2022-05-16T11:33:10.507" v="2983" actId="20577"/>
          <ac:spMkLst>
            <pc:docMk/>
            <pc:sldMk cId="232922479" sldId="308"/>
            <ac:spMk id="4" creationId="{BCB1B52F-C223-0718-77D7-A49BFFC61C46}"/>
          </ac:spMkLst>
        </pc:spChg>
        <pc:spChg chg="add mod ord">
          <ac:chgData name="C C" userId="58c016da926720ee" providerId="LiveId" clId="{AEEE1732-D3F2-4593-B304-7BF0CE176828}" dt="2022-05-16T11:39:32.340" v="3024" actId="113"/>
          <ac:spMkLst>
            <pc:docMk/>
            <pc:sldMk cId="232922479" sldId="308"/>
            <ac:spMk id="5" creationId="{25D3EEAA-3EB2-79C5-ABDD-EB546DA8F488}"/>
          </ac:spMkLst>
        </pc:spChg>
      </pc:sldChg>
      <pc:sldChg chg="addSp delSp modSp new mod modClrScheme chgLayout">
        <pc:chgData name="C C" userId="58c016da926720ee" providerId="LiveId" clId="{AEEE1732-D3F2-4593-B304-7BF0CE176828}" dt="2022-05-16T11:41:01.692" v="3036" actId="1076"/>
        <pc:sldMkLst>
          <pc:docMk/>
          <pc:sldMk cId="2855276864" sldId="309"/>
        </pc:sldMkLst>
        <pc:spChg chg="mod ord">
          <ac:chgData name="C C" userId="58c016da926720ee" providerId="LiveId" clId="{AEEE1732-D3F2-4593-B304-7BF0CE176828}" dt="2022-05-16T11:37:02.553" v="3001" actId="700"/>
          <ac:spMkLst>
            <pc:docMk/>
            <pc:sldMk cId="2855276864" sldId="309"/>
            <ac:spMk id="2" creationId="{E11B513A-016A-D1F1-0ABA-8DCA6B138192}"/>
          </ac:spMkLst>
        </pc:spChg>
        <pc:spChg chg="del mod ord">
          <ac:chgData name="C C" userId="58c016da926720ee" providerId="LiveId" clId="{AEEE1732-D3F2-4593-B304-7BF0CE176828}" dt="2022-05-16T11:37:02.553" v="3001" actId="700"/>
          <ac:spMkLst>
            <pc:docMk/>
            <pc:sldMk cId="2855276864" sldId="309"/>
            <ac:spMk id="3" creationId="{35377B28-EA1C-94D9-2EDA-214264027550}"/>
          </ac:spMkLst>
        </pc:spChg>
        <pc:spChg chg="add del mod ord">
          <ac:chgData name="C C" userId="58c016da926720ee" providerId="LiveId" clId="{AEEE1732-D3F2-4593-B304-7BF0CE176828}" dt="2022-05-16T11:38:12.578" v="3008" actId="22"/>
          <ac:spMkLst>
            <pc:docMk/>
            <pc:sldMk cId="2855276864" sldId="309"/>
            <ac:spMk id="4" creationId="{3BFF28F4-C33A-D153-058D-183AF8E72F6C}"/>
          </ac:spMkLst>
        </pc:spChg>
        <pc:spChg chg="add del mod ord">
          <ac:chgData name="C C" userId="58c016da926720ee" providerId="LiveId" clId="{AEEE1732-D3F2-4593-B304-7BF0CE176828}" dt="2022-05-16T11:37:03.491" v="3002"/>
          <ac:spMkLst>
            <pc:docMk/>
            <pc:sldMk cId="2855276864" sldId="309"/>
            <ac:spMk id="5" creationId="{F21C11FB-6A88-1013-8666-5159CFBC86A7}"/>
          </ac:spMkLst>
        </pc:spChg>
        <pc:spChg chg="add del mod">
          <ac:chgData name="C C" userId="58c016da926720ee" providerId="LiveId" clId="{AEEE1732-D3F2-4593-B304-7BF0CE176828}" dt="2022-05-16T11:37:09.621" v="3003"/>
          <ac:spMkLst>
            <pc:docMk/>
            <pc:sldMk cId="2855276864" sldId="309"/>
            <ac:spMk id="6" creationId="{65C40CF4-A8FD-08F2-5E1D-781512C5530B}"/>
          </ac:spMkLst>
        </pc:spChg>
        <pc:spChg chg="add del mod">
          <ac:chgData name="C C" userId="58c016da926720ee" providerId="LiveId" clId="{AEEE1732-D3F2-4593-B304-7BF0CE176828}" dt="2022-05-16T11:37:52.763" v="3006"/>
          <ac:spMkLst>
            <pc:docMk/>
            <pc:sldMk cId="2855276864" sldId="309"/>
            <ac:spMk id="7" creationId="{D155BA12-9A50-0729-33CA-EC7710999F52}"/>
          </ac:spMkLst>
        </pc:spChg>
        <pc:spChg chg="add del mod">
          <ac:chgData name="C C" userId="58c016da926720ee" providerId="LiveId" clId="{AEEE1732-D3F2-4593-B304-7BF0CE176828}" dt="2022-05-16T11:37:59.826" v="3007" actId="22"/>
          <ac:spMkLst>
            <pc:docMk/>
            <pc:sldMk cId="2855276864" sldId="309"/>
            <ac:spMk id="8" creationId="{48790A2A-5C6C-7981-FFC1-12A6BA1B1699}"/>
          </ac:spMkLst>
        </pc:spChg>
        <pc:spChg chg="add del mod">
          <ac:chgData name="C C" userId="58c016da926720ee" providerId="LiveId" clId="{AEEE1732-D3F2-4593-B304-7BF0CE176828}" dt="2022-05-16T11:38:35.614" v="3011"/>
          <ac:spMkLst>
            <pc:docMk/>
            <pc:sldMk cId="2855276864" sldId="309"/>
            <ac:spMk id="13" creationId="{8A4D8535-F4D1-30A6-774D-1FE484F24795}"/>
          </ac:spMkLst>
        </pc:spChg>
        <pc:spChg chg="add del mod">
          <ac:chgData name="C C" userId="58c016da926720ee" providerId="LiveId" clId="{AEEE1732-D3F2-4593-B304-7BF0CE176828}" dt="2022-05-16T11:38:44.309" v="3012"/>
          <ac:spMkLst>
            <pc:docMk/>
            <pc:sldMk cId="2855276864" sldId="309"/>
            <ac:spMk id="15" creationId="{DF72F9FF-9125-33D2-8AA6-568A5464538E}"/>
          </ac:spMkLst>
        </pc:spChg>
        <pc:spChg chg="add del">
          <ac:chgData name="C C" userId="58c016da926720ee" providerId="LiveId" clId="{AEEE1732-D3F2-4593-B304-7BF0CE176828}" dt="2022-05-16T11:40:41.015" v="3026"/>
          <ac:spMkLst>
            <pc:docMk/>
            <pc:sldMk cId="2855276864" sldId="309"/>
            <ac:spMk id="18" creationId="{D6B8A0D4-3F16-031A-3DA1-61BF1C0F6E59}"/>
          </ac:spMkLst>
        </pc:spChg>
        <pc:picChg chg="add del mod ord">
          <ac:chgData name="C C" userId="58c016da926720ee" providerId="LiveId" clId="{AEEE1732-D3F2-4593-B304-7BF0CE176828}" dt="2022-05-16T11:38:18.519" v="3009" actId="478"/>
          <ac:picMkLst>
            <pc:docMk/>
            <pc:sldMk cId="2855276864" sldId="309"/>
            <ac:picMk id="10" creationId="{245559C4-7C9B-42B5-E71D-8F141D5ED936}"/>
          </ac:picMkLst>
        </pc:picChg>
        <pc:picChg chg="add del mod ord">
          <ac:chgData name="C C" userId="58c016da926720ee" providerId="LiveId" clId="{AEEE1732-D3F2-4593-B304-7BF0CE176828}" dt="2022-05-16T11:38:19.581" v="3010" actId="478"/>
          <ac:picMkLst>
            <pc:docMk/>
            <pc:sldMk cId="2855276864" sldId="309"/>
            <ac:picMk id="12" creationId="{2130D9BB-87BA-63FC-FDAF-829DD8E4E4F3}"/>
          </ac:picMkLst>
        </pc:picChg>
        <pc:picChg chg="add mod">
          <ac:chgData name="C C" userId="58c016da926720ee" providerId="LiveId" clId="{AEEE1732-D3F2-4593-B304-7BF0CE176828}" dt="2022-05-16T11:40:49.328" v="3031" actId="1076"/>
          <ac:picMkLst>
            <pc:docMk/>
            <pc:sldMk cId="2855276864" sldId="309"/>
            <ac:picMk id="16" creationId="{76FA654A-19D8-4F27-B6BE-2B4FC3341C57}"/>
          </ac:picMkLst>
        </pc:picChg>
        <pc:picChg chg="add mod">
          <ac:chgData name="C C" userId="58c016da926720ee" providerId="LiveId" clId="{AEEE1732-D3F2-4593-B304-7BF0CE176828}" dt="2022-05-16T11:40:47.327" v="3030" actId="1076"/>
          <ac:picMkLst>
            <pc:docMk/>
            <pc:sldMk cId="2855276864" sldId="309"/>
            <ac:picMk id="17" creationId="{92617359-87DA-5148-1C02-5C2342FECCD4}"/>
          </ac:picMkLst>
        </pc:picChg>
        <pc:picChg chg="add del">
          <ac:chgData name="C C" userId="58c016da926720ee" providerId="LiveId" clId="{AEEE1732-D3F2-4593-B304-7BF0CE176828}" dt="2022-05-16T11:40:42.523" v="3028" actId="21"/>
          <ac:picMkLst>
            <pc:docMk/>
            <pc:sldMk cId="2855276864" sldId="309"/>
            <ac:picMk id="19" creationId="{4FFA7478-4242-612F-B98C-2E0A4F836ADB}"/>
          </ac:picMkLst>
        </pc:picChg>
        <pc:picChg chg="add mod">
          <ac:chgData name="C C" userId="58c016da926720ee" providerId="LiveId" clId="{AEEE1732-D3F2-4593-B304-7BF0CE176828}" dt="2022-05-16T11:41:01.692" v="3036" actId="1076"/>
          <ac:picMkLst>
            <pc:docMk/>
            <pc:sldMk cId="2855276864" sldId="309"/>
            <ac:picMk id="20" creationId="{BEC71748-1132-6636-C0E7-F913BEFC1CAF}"/>
          </ac:picMkLst>
        </pc:picChg>
      </pc:sldChg>
      <pc:sldChg chg="addSp delSp modSp new mod modClrScheme chgLayout">
        <pc:chgData name="C C" userId="58c016da926720ee" providerId="LiveId" clId="{AEEE1732-D3F2-4593-B304-7BF0CE176828}" dt="2022-05-16T11:47:37.711" v="3063"/>
        <pc:sldMkLst>
          <pc:docMk/>
          <pc:sldMk cId="3564863194" sldId="310"/>
        </pc:sldMkLst>
        <pc:spChg chg="del mod ord">
          <ac:chgData name="C C" userId="58c016da926720ee" providerId="LiveId" clId="{AEEE1732-D3F2-4593-B304-7BF0CE176828}" dt="2022-05-16T11:47:10.270" v="3038" actId="700"/>
          <ac:spMkLst>
            <pc:docMk/>
            <pc:sldMk cId="3564863194" sldId="310"/>
            <ac:spMk id="2" creationId="{B5015154-59B2-9F5E-A6A3-D26A85149746}"/>
          </ac:spMkLst>
        </pc:spChg>
        <pc:spChg chg="del mod ord">
          <ac:chgData name="C C" userId="58c016da926720ee" providerId="LiveId" clId="{AEEE1732-D3F2-4593-B304-7BF0CE176828}" dt="2022-05-16T11:47:10.270" v="3038" actId="700"/>
          <ac:spMkLst>
            <pc:docMk/>
            <pc:sldMk cId="3564863194" sldId="310"/>
            <ac:spMk id="3" creationId="{1D72CB95-824F-98DC-15DC-7472013AA89D}"/>
          </ac:spMkLst>
        </pc:spChg>
        <pc:spChg chg="del">
          <ac:chgData name="C C" userId="58c016da926720ee" providerId="LiveId" clId="{AEEE1732-D3F2-4593-B304-7BF0CE176828}" dt="2022-05-16T11:47:10.270" v="3038" actId="700"/>
          <ac:spMkLst>
            <pc:docMk/>
            <pc:sldMk cId="3564863194" sldId="310"/>
            <ac:spMk id="4" creationId="{16E8D073-48E8-084B-E781-234356249AD3}"/>
          </ac:spMkLst>
        </pc:spChg>
        <pc:spChg chg="add mod ord">
          <ac:chgData name="C C" userId="58c016da926720ee" providerId="LiveId" clId="{AEEE1732-D3F2-4593-B304-7BF0CE176828}" dt="2022-05-16T11:47:14.479" v="3059" actId="20577"/>
          <ac:spMkLst>
            <pc:docMk/>
            <pc:sldMk cId="3564863194" sldId="310"/>
            <ac:spMk id="5" creationId="{EB48BFEE-92C5-C657-6D3D-52F0C3374B66}"/>
          </ac:spMkLst>
        </pc:spChg>
        <pc:spChg chg="add mod ord">
          <ac:chgData name="C C" userId="58c016da926720ee" providerId="LiveId" clId="{AEEE1732-D3F2-4593-B304-7BF0CE176828}" dt="2022-05-16T11:47:37.711" v="3063"/>
          <ac:spMkLst>
            <pc:docMk/>
            <pc:sldMk cId="3564863194" sldId="310"/>
            <ac:spMk id="6" creationId="{407174B9-8C7D-F2C8-D002-3BB1623782AB}"/>
          </ac:spMkLst>
        </pc:spChg>
      </pc:sldChg>
      <pc:sldChg chg="modSp new mod">
        <pc:chgData name="C C" userId="58c016da926720ee" providerId="LiveId" clId="{AEEE1732-D3F2-4593-B304-7BF0CE176828}" dt="2022-05-16T11:52:56.773" v="3108" actId="20577"/>
        <pc:sldMkLst>
          <pc:docMk/>
          <pc:sldMk cId="1328138206" sldId="311"/>
        </pc:sldMkLst>
        <pc:spChg chg="mod">
          <ac:chgData name="C C" userId="58c016da926720ee" providerId="LiveId" clId="{AEEE1732-D3F2-4593-B304-7BF0CE176828}" dt="2022-05-16T11:52:56.773" v="3108" actId="20577"/>
          <ac:spMkLst>
            <pc:docMk/>
            <pc:sldMk cId="1328138206" sldId="311"/>
            <ac:spMk id="2" creationId="{0981104D-222B-F3F7-63B7-3CAE9A0C0C2D}"/>
          </ac:spMkLst>
        </pc:spChg>
        <pc:spChg chg="mod">
          <ac:chgData name="C C" userId="58c016da926720ee" providerId="LiveId" clId="{AEEE1732-D3F2-4593-B304-7BF0CE176828}" dt="2022-05-16T11:52:53.402" v="3100" actId="113"/>
          <ac:spMkLst>
            <pc:docMk/>
            <pc:sldMk cId="1328138206" sldId="311"/>
            <ac:spMk id="3" creationId="{885B9EC2-7264-2665-3D6C-FAE5C909BF2F}"/>
          </ac:spMkLst>
        </pc:spChg>
      </pc:sldChg>
      <pc:sldChg chg="modSp new mod">
        <pc:chgData name="C C" userId="58c016da926720ee" providerId="LiveId" clId="{AEEE1732-D3F2-4593-B304-7BF0CE176828}" dt="2022-05-16T11:55:53.675" v="3573" actId="20577"/>
        <pc:sldMkLst>
          <pc:docMk/>
          <pc:sldMk cId="4151881043" sldId="312"/>
        </pc:sldMkLst>
        <pc:spChg chg="mod">
          <ac:chgData name="C C" userId="58c016da926720ee" providerId="LiveId" clId="{AEEE1732-D3F2-4593-B304-7BF0CE176828}" dt="2022-05-16T11:53:44.323" v="3158" actId="20577"/>
          <ac:spMkLst>
            <pc:docMk/>
            <pc:sldMk cId="4151881043" sldId="312"/>
            <ac:spMk id="2" creationId="{F7984042-3BB4-F2BD-49F4-0C3F015BB33C}"/>
          </ac:spMkLst>
        </pc:spChg>
        <pc:spChg chg="mod">
          <ac:chgData name="C C" userId="58c016da926720ee" providerId="LiveId" clId="{AEEE1732-D3F2-4593-B304-7BF0CE176828}" dt="2022-05-16T11:55:53.675" v="3573" actId="20577"/>
          <ac:spMkLst>
            <pc:docMk/>
            <pc:sldMk cId="4151881043" sldId="312"/>
            <ac:spMk id="3" creationId="{41FF99AE-CB12-7CF3-E635-83BB14C123AB}"/>
          </ac:spMkLst>
        </pc:spChg>
      </pc:sldChg>
      <pc:sldChg chg="addSp delSp modSp new mod">
        <pc:chgData name="C C" userId="58c016da926720ee" providerId="LiveId" clId="{AEEE1732-D3F2-4593-B304-7BF0CE176828}" dt="2022-05-16T12:01:42.625" v="3589" actId="1076"/>
        <pc:sldMkLst>
          <pc:docMk/>
          <pc:sldMk cId="497874134" sldId="313"/>
        </pc:sldMkLst>
        <pc:spChg chg="del">
          <ac:chgData name="C C" userId="58c016da926720ee" providerId="LiveId" clId="{AEEE1732-D3F2-4593-B304-7BF0CE176828}" dt="2022-05-16T12:01:12.544" v="3575"/>
          <ac:spMkLst>
            <pc:docMk/>
            <pc:sldMk cId="497874134" sldId="313"/>
            <ac:spMk id="3" creationId="{F1C2E922-D05B-17E1-10F2-7EB619BF31DC}"/>
          </ac:spMkLst>
        </pc:spChg>
        <pc:spChg chg="add del mod">
          <ac:chgData name="C C" userId="58c016da926720ee" providerId="LiveId" clId="{AEEE1732-D3F2-4593-B304-7BF0CE176828}" dt="2022-05-16T12:01:18.740" v="3579"/>
          <ac:spMkLst>
            <pc:docMk/>
            <pc:sldMk cId="497874134" sldId="313"/>
            <ac:spMk id="4" creationId="{55BE571A-4519-3AB0-4B36-9CEEF745B947}"/>
          </ac:spMkLst>
        </pc:spChg>
        <pc:spChg chg="add del mod">
          <ac:chgData name="C C" userId="58c016da926720ee" providerId="LiveId" clId="{AEEE1732-D3F2-4593-B304-7BF0CE176828}" dt="2022-05-16T12:01:18.731" v="3578"/>
          <ac:spMkLst>
            <pc:docMk/>
            <pc:sldMk cId="497874134" sldId="313"/>
            <ac:spMk id="5" creationId="{5972C3E5-903C-4D9F-3BEB-199A3ED5D34F}"/>
          </ac:spMkLst>
        </pc:spChg>
        <pc:spChg chg="add del mod">
          <ac:chgData name="C C" userId="58c016da926720ee" providerId="LiveId" clId="{AEEE1732-D3F2-4593-B304-7BF0CE176828}" dt="2022-05-16T12:01:39.833" v="3588" actId="478"/>
          <ac:spMkLst>
            <pc:docMk/>
            <pc:sldMk cId="497874134" sldId="313"/>
            <ac:spMk id="8" creationId="{E09EFBAA-5293-629E-0D7A-8BE951374D0C}"/>
          </ac:spMkLst>
        </pc:spChg>
        <pc:spChg chg="add del">
          <ac:chgData name="C C" userId="58c016da926720ee" providerId="LiveId" clId="{AEEE1732-D3F2-4593-B304-7BF0CE176828}" dt="2022-05-16T12:01:33.963" v="3585"/>
          <ac:spMkLst>
            <pc:docMk/>
            <pc:sldMk cId="497874134" sldId="313"/>
            <ac:spMk id="9" creationId="{428538A3-07FC-7381-5FA2-CBEE1BB5F2B0}"/>
          </ac:spMkLst>
        </pc:spChg>
        <pc:picChg chg="add del mod">
          <ac:chgData name="C C" userId="58c016da926720ee" providerId="LiveId" clId="{AEEE1732-D3F2-4593-B304-7BF0CE176828}" dt="2022-05-16T12:01:32.195" v="3583" actId="478"/>
          <ac:picMkLst>
            <pc:docMk/>
            <pc:sldMk cId="497874134" sldId="313"/>
            <ac:picMk id="6" creationId="{07FD7CD0-E4A6-5923-0103-097E16FFE22F}"/>
          </ac:picMkLst>
        </pc:picChg>
        <pc:picChg chg="add mod">
          <ac:chgData name="C C" userId="58c016da926720ee" providerId="LiveId" clId="{AEEE1732-D3F2-4593-B304-7BF0CE176828}" dt="2022-05-16T12:01:42.625" v="3589" actId="1076"/>
          <ac:picMkLst>
            <pc:docMk/>
            <pc:sldMk cId="497874134" sldId="313"/>
            <ac:picMk id="10" creationId="{BF8BC426-ECC4-9719-CC9A-C6DFD228064D}"/>
          </ac:picMkLst>
        </pc:picChg>
      </pc:sldChg>
      <pc:sldChg chg="addSp delSp modSp new mod modClrScheme chgLayout">
        <pc:chgData name="C C" userId="58c016da926720ee" providerId="LiveId" clId="{AEEE1732-D3F2-4593-B304-7BF0CE176828}" dt="2022-05-16T13:02:22.876" v="4656"/>
        <pc:sldMkLst>
          <pc:docMk/>
          <pc:sldMk cId="3828433120" sldId="314"/>
        </pc:sldMkLst>
        <pc:spChg chg="del mod ord">
          <ac:chgData name="C C" userId="58c016da926720ee" providerId="LiveId" clId="{AEEE1732-D3F2-4593-B304-7BF0CE176828}" dt="2022-05-16T12:02:15.859" v="3591" actId="700"/>
          <ac:spMkLst>
            <pc:docMk/>
            <pc:sldMk cId="3828433120" sldId="314"/>
            <ac:spMk id="2" creationId="{12EC9559-A60B-A0E5-1C03-ADDAC49301B0}"/>
          </ac:spMkLst>
        </pc:spChg>
        <pc:spChg chg="del mod ord">
          <ac:chgData name="C C" userId="58c016da926720ee" providerId="LiveId" clId="{AEEE1732-D3F2-4593-B304-7BF0CE176828}" dt="2022-05-16T12:02:15.859" v="3591" actId="700"/>
          <ac:spMkLst>
            <pc:docMk/>
            <pc:sldMk cId="3828433120" sldId="314"/>
            <ac:spMk id="3" creationId="{730D8AD0-B609-24CA-9BD7-43358E5A9ABD}"/>
          </ac:spMkLst>
        </pc:spChg>
        <pc:spChg chg="add mod ord">
          <ac:chgData name="C C" userId="58c016da926720ee" providerId="LiveId" clId="{AEEE1732-D3F2-4593-B304-7BF0CE176828}" dt="2022-05-16T12:02:22.923" v="3616" actId="20577"/>
          <ac:spMkLst>
            <pc:docMk/>
            <pc:sldMk cId="3828433120" sldId="314"/>
            <ac:spMk id="4" creationId="{AFE9208E-C092-5C22-B959-FD268E7678C4}"/>
          </ac:spMkLst>
        </pc:spChg>
        <pc:spChg chg="add mod ord">
          <ac:chgData name="C C" userId="58c016da926720ee" providerId="LiveId" clId="{AEEE1732-D3F2-4593-B304-7BF0CE176828}" dt="2022-05-16T13:02:22.876" v="4656"/>
          <ac:spMkLst>
            <pc:docMk/>
            <pc:sldMk cId="3828433120" sldId="314"/>
            <ac:spMk id="5" creationId="{888270E3-8A7C-116D-061C-9C6313CC0794}"/>
          </ac:spMkLst>
        </pc:spChg>
      </pc:sldChg>
      <pc:sldChg chg="modSp new mod">
        <pc:chgData name="C C" userId="58c016da926720ee" providerId="LiveId" clId="{AEEE1732-D3F2-4593-B304-7BF0CE176828}" dt="2022-05-16T12:12:01.172" v="3680" actId="113"/>
        <pc:sldMkLst>
          <pc:docMk/>
          <pc:sldMk cId="286845682" sldId="315"/>
        </pc:sldMkLst>
        <pc:spChg chg="mod">
          <ac:chgData name="C C" userId="58c016da926720ee" providerId="LiveId" clId="{AEEE1732-D3F2-4593-B304-7BF0CE176828}" dt="2022-05-16T12:03:52.136" v="3642"/>
          <ac:spMkLst>
            <pc:docMk/>
            <pc:sldMk cId="286845682" sldId="315"/>
            <ac:spMk id="2" creationId="{87EB965A-2A9E-05D5-9593-E2036B9CF8FB}"/>
          </ac:spMkLst>
        </pc:spChg>
        <pc:spChg chg="mod">
          <ac:chgData name="C C" userId="58c016da926720ee" providerId="LiveId" clId="{AEEE1732-D3F2-4593-B304-7BF0CE176828}" dt="2022-05-16T12:12:01.172" v="3680" actId="113"/>
          <ac:spMkLst>
            <pc:docMk/>
            <pc:sldMk cId="286845682" sldId="315"/>
            <ac:spMk id="3" creationId="{33AFDEC7-0DCE-7A52-C0A5-7AD5CF5D6F4B}"/>
          </ac:spMkLst>
        </pc:spChg>
      </pc:sldChg>
      <pc:sldChg chg="addSp delSp modSp new mod">
        <pc:chgData name="C C" userId="58c016da926720ee" providerId="LiveId" clId="{AEEE1732-D3F2-4593-B304-7BF0CE176828}" dt="2022-05-16T12:44:33.896" v="3871" actId="207"/>
        <pc:sldMkLst>
          <pc:docMk/>
          <pc:sldMk cId="1316624151" sldId="316"/>
        </pc:sldMkLst>
        <pc:spChg chg="mod">
          <ac:chgData name="C C" userId="58c016da926720ee" providerId="LiveId" clId="{AEEE1732-D3F2-4593-B304-7BF0CE176828}" dt="2022-05-16T12:41:36.244" v="3832" actId="20577"/>
          <ac:spMkLst>
            <pc:docMk/>
            <pc:sldMk cId="1316624151" sldId="316"/>
            <ac:spMk id="2" creationId="{42278F62-460D-E0CD-9053-7E272FDE9FEC}"/>
          </ac:spMkLst>
        </pc:spChg>
        <pc:spChg chg="del mod">
          <ac:chgData name="C C" userId="58c016da926720ee" providerId="LiveId" clId="{AEEE1732-D3F2-4593-B304-7BF0CE176828}" dt="2022-05-16T12:35:12.399" v="3757"/>
          <ac:spMkLst>
            <pc:docMk/>
            <pc:sldMk cId="1316624151" sldId="316"/>
            <ac:spMk id="3" creationId="{E2D7D90B-52AA-8BE8-EC36-65C29F64FF62}"/>
          </ac:spMkLst>
        </pc:spChg>
        <pc:spChg chg="add mod">
          <ac:chgData name="C C" userId="58c016da926720ee" providerId="LiveId" clId="{AEEE1732-D3F2-4593-B304-7BF0CE176828}" dt="2022-05-16T12:35:17.795" v="3758" actId="1076"/>
          <ac:spMkLst>
            <pc:docMk/>
            <pc:sldMk cId="1316624151" sldId="316"/>
            <ac:spMk id="5" creationId="{4081FE61-B21D-13DD-EA5D-D3BCA60AE9F8}"/>
          </ac:spMkLst>
        </pc:spChg>
        <pc:graphicFrameChg chg="add mod modGraphic">
          <ac:chgData name="C C" userId="58c016da926720ee" providerId="LiveId" clId="{AEEE1732-D3F2-4593-B304-7BF0CE176828}" dt="2022-05-16T12:44:33.896" v="3871" actId="207"/>
          <ac:graphicFrameMkLst>
            <pc:docMk/>
            <pc:sldMk cId="1316624151" sldId="316"/>
            <ac:graphicFrameMk id="4" creationId="{92323574-8B5E-038A-FF3A-6DA6C74D5FFA}"/>
          </ac:graphicFrameMkLst>
        </pc:graphicFrameChg>
      </pc:sldChg>
      <pc:sldChg chg="addSp delSp modSp add mod">
        <pc:chgData name="C C" userId="58c016da926720ee" providerId="LiveId" clId="{AEEE1732-D3F2-4593-B304-7BF0CE176828}" dt="2022-05-16T12:41:29.038" v="3828" actId="6549"/>
        <pc:sldMkLst>
          <pc:docMk/>
          <pc:sldMk cId="1878878399" sldId="317"/>
        </pc:sldMkLst>
        <pc:spChg chg="mod">
          <ac:chgData name="C C" userId="58c016da926720ee" providerId="LiveId" clId="{AEEE1732-D3F2-4593-B304-7BF0CE176828}" dt="2022-05-16T12:41:29.038" v="3828" actId="6549"/>
          <ac:spMkLst>
            <pc:docMk/>
            <pc:sldMk cId="1878878399" sldId="317"/>
            <ac:spMk id="2" creationId="{42278F62-460D-E0CD-9053-7E272FDE9FEC}"/>
          </ac:spMkLst>
        </pc:spChg>
        <pc:spChg chg="add del mod">
          <ac:chgData name="C C" userId="58c016da926720ee" providerId="LiveId" clId="{AEEE1732-D3F2-4593-B304-7BF0CE176828}" dt="2022-05-16T12:37:35.427" v="3796"/>
          <ac:spMkLst>
            <pc:docMk/>
            <pc:sldMk cId="1878878399" sldId="317"/>
            <ac:spMk id="6" creationId="{867DDAA9-3DB1-9823-2316-0B0FC5333F07}"/>
          </ac:spMkLst>
        </pc:spChg>
        <pc:spChg chg="add">
          <ac:chgData name="C C" userId="58c016da926720ee" providerId="LiveId" clId="{AEEE1732-D3F2-4593-B304-7BF0CE176828}" dt="2022-05-16T12:37:35.427" v="3796"/>
          <ac:spMkLst>
            <pc:docMk/>
            <pc:sldMk cId="1878878399" sldId="317"/>
            <ac:spMk id="8" creationId="{9D9F8605-1966-1EDD-D66E-769E9CAF3321}"/>
          </ac:spMkLst>
        </pc:spChg>
        <pc:graphicFrameChg chg="del">
          <ac:chgData name="C C" userId="58c016da926720ee" providerId="LiveId" clId="{AEEE1732-D3F2-4593-B304-7BF0CE176828}" dt="2022-05-16T12:35:52.429" v="3781" actId="478"/>
          <ac:graphicFrameMkLst>
            <pc:docMk/>
            <pc:sldMk cId="1878878399" sldId="317"/>
            <ac:graphicFrameMk id="4" creationId="{92323574-8B5E-038A-FF3A-6DA6C74D5FFA}"/>
          </ac:graphicFrameMkLst>
        </pc:graphicFrameChg>
        <pc:graphicFrameChg chg="add mod">
          <ac:chgData name="C C" userId="58c016da926720ee" providerId="LiveId" clId="{AEEE1732-D3F2-4593-B304-7BF0CE176828}" dt="2022-05-16T12:37:35.427" v="3796"/>
          <ac:graphicFrameMkLst>
            <pc:docMk/>
            <pc:sldMk cId="1878878399" sldId="317"/>
            <ac:graphicFrameMk id="7" creationId="{ECB13CDD-6A21-CEF2-571C-37380DEBAD3E}"/>
          </ac:graphicFrameMkLst>
        </pc:graphicFrameChg>
      </pc:sldChg>
      <pc:sldChg chg="addSp delSp modSp new mod">
        <pc:chgData name="C C" userId="58c016da926720ee" providerId="LiveId" clId="{AEEE1732-D3F2-4593-B304-7BF0CE176828}" dt="2022-05-16T13:01:22.889" v="4602" actId="20577"/>
        <pc:sldMkLst>
          <pc:docMk/>
          <pc:sldMk cId="1798819230" sldId="318"/>
        </pc:sldMkLst>
        <pc:spChg chg="mod">
          <ac:chgData name="C C" userId="58c016da926720ee" providerId="LiveId" clId="{AEEE1732-D3F2-4593-B304-7BF0CE176828}" dt="2022-05-16T12:41:22.472" v="3826" actId="20577"/>
          <ac:spMkLst>
            <pc:docMk/>
            <pc:sldMk cId="1798819230" sldId="318"/>
            <ac:spMk id="2" creationId="{062069B2-1F14-54A8-AA17-E98194226CD0}"/>
          </ac:spMkLst>
        </pc:spChg>
        <pc:spChg chg="del mod">
          <ac:chgData name="C C" userId="58c016da926720ee" providerId="LiveId" clId="{AEEE1732-D3F2-4593-B304-7BF0CE176828}" dt="2022-05-16T12:49:27.367" v="3872"/>
          <ac:spMkLst>
            <pc:docMk/>
            <pc:sldMk cId="1798819230" sldId="318"/>
            <ac:spMk id="3" creationId="{AD471955-FD3E-5CB4-DE8B-F1F1F7982603}"/>
          </ac:spMkLst>
        </pc:spChg>
        <pc:spChg chg="add mod">
          <ac:chgData name="C C" userId="58c016da926720ee" providerId="LiveId" clId="{AEEE1732-D3F2-4593-B304-7BF0CE176828}" dt="2022-05-16T13:01:22.889" v="4602" actId="20577"/>
          <ac:spMkLst>
            <pc:docMk/>
            <pc:sldMk cId="1798819230" sldId="318"/>
            <ac:spMk id="6" creationId="{A3F50B38-20D4-AA04-A56F-6E393D2F0579}"/>
          </ac:spMkLst>
        </pc:spChg>
        <pc:graphicFrameChg chg="add del mod modGraphic">
          <ac:chgData name="C C" userId="58c016da926720ee" providerId="LiveId" clId="{AEEE1732-D3F2-4593-B304-7BF0CE176828}" dt="2022-05-16T12:50:46.220" v="3884" actId="478"/>
          <ac:graphicFrameMkLst>
            <pc:docMk/>
            <pc:sldMk cId="1798819230" sldId="318"/>
            <ac:graphicFrameMk id="4" creationId="{125C38DF-A8CE-2D3D-E7FB-5A1E81EFE3A9}"/>
          </ac:graphicFrameMkLst>
        </pc:graphicFrameChg>
      </pc:sldChg>
      <pc:sldChg chg="modSp add del mod">
        <pc:chgData name="C C" userId="58c016da926720ee" providerId="LiveId" clId="{AEEE1732-D3F2-4593-B304-7BF0CE176828}" dt="2022-05-16T12:50:48.930" v="3885" actId="47"/>
        <pc:sldMkLst>
          <pc:docMk/>
          <pc:sldMk cId="2510449732" sldId="319"/>
        </pc:sldMkLst>
        <pc:spChg chg="mod">
          <ac:chgData name="C C" userId="58c016da926720ee" providerId="LiveId" clId="{AEEE1732-D3F2-4593-B304-7BF0CE176828}" dt="2022-05-16T12:50:25.270" v="3882" actId="20577"/>
          <ac:spMkLst>
            <pc:docMk/>
            <pc:sldMk cId="2510449732" sldId="319"/>
            <ac:spMk id="2" creationId="{062069B2-1F14-54A8-AA17-E98194226CD0}"/>
          </ac:spMkLst>
        </pc:spChg>
        <pc:graphicFrameChg chg="modGraphic">
          <ac:chgData name="C C" userId="58c016da926720ee" providerId="LiveId" clId="{AEEE1732-D3F2-4593-B304-7BF0CE176828}" dt="2022-05-16T12:50:30.518" v="3883" actId="20577"/>
          <ac:graphicFrameMkLst>
            <pc:docMk/>
            <pc:sldMk cId="2510449732" sldId="319"/>
            <ac:graphicFrameMk id="4" creationId="{125C38DF-A8CE-2D3D-E7FB-5A1E81EFE3A9}"/>
          </ac:graphicFrameMkLst>
        </pc:graphicFrameChg>
      </pc:sldChg>
      <pc:sldChg chg="modSp new mod">
        <pc:chgData name="C C" userId="58c016da926720ee" providerId="LiveId" clId="{AEEE1732-D3F2-4593-B304-7BF0CE176828}" dt="2022-05-16T13:19:12.604" v="5531" actId="122"/>
        <pc:sldMkLst>
          <pc:docMk/>
          <pc:sldMk cId="2996864576" sldId="319"/>
        </pc:sldMkLst>
        <pc:spChg chg="mod">
          <ac:chgData name="C C" userId="58c016da926720ee" providerId="LiveId" clId="{AEEE1732-D3F2-4593-B304-7BF0CE176828}" dt="2022-05-16T13:02:37.729" v="4668" actId="6549"/>
          <ac:spMkLst>
            <pc:docMk/>
            <pc:sldMk cId="2996864576" sldId="319"/>
            <ac:spMk id="2" creationId="{B706F5BE-330D-461D-CB9B-B5D023F24473}"/>
          </ac:spMkLst>
        </pc:spChg>
        <pc:spChg chg="mod">
          <ac:chgData name="C C" userId="58c016da926720ee" providerId="LiveId" clId="{AEEE1732-D3F2-4593-B304-7BF0CE176828}" dt="2022-05-16T13:19:12.604" v="5531" actId="122"/>
          <ac:spMkLst>
            <pc:docMk/>
            <pc:sldMk cId="2996864576" sldId="319"/>
            <ac:spMk id="3" creationId="{536B7CE7-AB18-E220-6AA5-23E017988A29}"/>
          </ac:spMkLst>
        </pc:spChg>
      </pc:sldChg>
      <pc:sldChg chg="modSp new mod">
        <pc:chgData name="C C" userId="58c016da926720ee" providerId="LiveId" clId="{AEEE1732-D3F2-4593-B304-7BF0CE176828}" dt="2022-05-16T13:18:29.542" v="5475" actId="20577"/>
        <pc:sldMkLst>
          <pc:docMk/>
          <pc:sldMk cId="1613234944" sldId="320"/>
        </pc:sldMkLst>
        <pc:spChg chg="mod">
          <ac:chgData name="C C" userId="58c016da926720ee" providerId="LiveId" clId="{AEEE1732-D3F2-4593-B304-7BF0CE176828}" dt="2022-05-16T13:02:49.292" v="4687" actId="20577"/>
          <ac:spMkLst>
            <pc:docMk/>
            <pc:sldMk cId="1613234944" sldId="320"/>
            <ac:spMk id="2" creationId="{617FB178-CEFF-924C-87BB-AB5148B57F4D}"/>
          </ac:spMkLst>
        </pc:spChg>
        <pc:spChg chg="mod">
          <ac:chgData name="C C" userId="58c016da926720ee" providerId="LiveId" clId="{AEEE1732-D3F2-4593-B304-7BF0CE176828}" dt="2022-05-16T13:18:29.542" v="5475" actId="20577"/>
          <ac:spMkLst>
            <pc:docMk/>
            <pc:sldMk cId="1613234944" sldId="320"/>
            <ac:spMk id="3" creationId="{D5381BC3-7FD0-12E9-8E0C-2D6F592B3088}"/>
          </ac:spMkLst>
        </pc:spChg>
      </pc:sldChg>
    </pc:docChg>
  </pc:docChgLst>
  <pc:docChgLst>
    <pc:chgData name="C C" userId="58c016da926720ee" providerId="LiveId" clId="{EEB666D9-60FD-4458-A386-6618178CA96C}"/>
    <pc:docChg chg="undo redo custSel addSld delSld modSld sldOrd">
      <pc:chgData name="C C" userId="58c016da926720ee" providerId="LiveId" clId="{EEB666D9-60FD-4458-A386-6618178CA96C}" dt="2022-05-09T14:08:48.147" v="4247" actId="20577"/>
      <pc:docMkLst>
        <pc:docMk/>
      </pc:docMkLst>
      <pc:sldChg chg="modSp mod">
        <pc:chgData name="C C" userId="58c016da926720ee" providerId="LiveId" clId="{EEB666D9-60FD-4458-A386-6618178CA96C}" dt="2022-05-09T08:02:48.944" v="13" actId="20577"/>
        <pc:sldMkLst>
          <pc:docMk/>
          <pc:sldMk cId="548896134" sldId="256"/>
        </pc:sldMkLst>
        <pc:spChg chg="mod">
          <ac:chgData name="C C" userId="58c016da926720ee" providerId="LiveId" clId="{EEB666D9-60FD-4458-A386-6618178CA96C}" dt="2022-05-09T08:02:48.944" v="13" actId="20577"/>
          <ac:spMkLst>
            <pc:docMk/>
            <pc:sldMk cId="548896134" sldId="256"/>
            <ac:spMk id="2" creationId="{A3D8D65C-6706-474E-BED5-5675C19F9359}"/>
          </ac:spMkLst>
        </pc:spChg>
      </pc:sldChg>
      <pc:sldChg chg="modSp mod">
        <pc:chgData name="C C" userId="58c016da926720ee" providerId="LiveId" clId="{EEB666D9-60FD-4458-A386-6618178CA96C}" dt="2022-05-09T12:23:13.693" v="1549" actId="20577"/>
        <pc:sldMkLst>
          <pc:docMk/>
          <pc:sldMk cId="3533300035" sldId="257"/>
        </pc:sldMkLst>
        <pc:spChg chg="mod">
          <ac:chgData name="C C" userId="58c016da926720ee" providerId="LiveId" clId="{EEB666D9-60FD-4458-A386-6618178CA96C}" dt="2022-05-09T12:23:13.693" v="1549" actId="20577"/>
          <ac:spMkLst>
            <pc:docMk/>
            <pc:sldMk cId="3533300035" sldId="257"/>
            <ac:spMk id="5" creationId="{5B5A2214-0261-4489-8A63-55817E9128D8}"/>
          </ac:spMkLst>
        </pc:spChg>
      </pc:sldChg>
      <pc:sldChg chg="del">
        <pc:chgData name="C C" userId="58c016da926720ee" providerId="LiveId" clId="{EEB666D9-60FD-4458-A386-6618178CA96C}" dt="2022-05-09T08:06:51.674" v="290" actId="47"/>
        <pc:sldMkLst>
          <pc:docMk/>
          <pc:sldMk cId="3082542229" sldId="258"/>
        </pc:sldMkLst>
      </pc:sldChg>
      <pc:sldChg chg="modSp mod ord">
        <pc:chgData name="C C" userId="58c016da926720ee" providerId="LiveId" clId="{EEB666D9-60FD-4458-A386-6618178CA96C}" dt="2022-05-09T12:18:57.018" v="1525" actId="20577"/>
        <pc:sldMkLst>
          <pc:docMk/>
          <pc:sldMk cId="4222777969" sldId="259"/>
        </pc:sldMkLst>
        <pc:spChg chg="mod">
          <ac:chgData name="C C" userId="58c016da926720ee" providerId="LiveId" clId="{EEB666D9-60FD-4458-A386-6618178CA96C}" dt="2022-05-09T12:18:57.018" v="1525" actId="20577"/>
          <ac:spMkLst>
            <pc:docMk/>
            <pc:sldMk cId="4222777969" sldId="259"/>
            <ac:spMk id="9" creationId="{2469321F-1E79-4B55-B71D-CF2C75FCE3A8}"/>
          </ac:spMkLst>
        </pc:spChg>
      </pc:sldChg>
      <pc:sldChg chg="del">
        <pc:chgData name="C C" userId="58c016da926720ee" providerId="LiveId" clId="{EEB666D9-60FD-4458-A386-6618178CA96C}" dt="2022-05-09T08:06:51.674" v="290" actId="47"/>
        <pc:sldMkLst>
          <pc:docMk/>
          <pc:sldMk cId="2218351494" sldId="260"/>
        </pc:sldMkLst>
      </pc:sldChg>
      <pc:sldChg chg="modSp mod">
        <pc:chgData name="C C" userId="58c016da926720ee" providerId="LiveId" clId="{EEB666D9-60FD-4458-A386-6618178CA96C}" dt="2022-05-09T08:07:59.833" v="329" actId="20577"/>
        <pc:sldMkLst>
          <pc:docMk/>
          <pc:sldMk cId="70233881" sldId="261"/>
        </pc:sldMkLst>
        <pc:spChg chg="mod">
          <ac:chgData name="C C" userId="58c016da926720ee" providerId="LiveId" clId="{EEB666D9-60FD-4458-A386-6618178CA96C}" dt="2022-05-09T08:07:59.833" v="329" actId="20577"/>
          <ac:spMkLst>
            <pc:docMk/>
            <pc:sldMk cId="70233881" sldId="261"/>
            <ac:spMk id="6" creationId="{F42F9AC0-898F-4A0C-9F64-EA7A800337AF}"/>
          </ac:spMkLst>
        </pc:spChg>
      </pc:sldChg>
      <pc:sldChg chg="del">
        <pc:chgData name="C C" userId="58c016da926720ee" providerId="LiveId" clId="{EEB666D9-60FD-4458-A386-6618178CA96C}" dt="2022-05-09T08:08:14.484" v="332" actId="47"/>
        <pc:sldMkLst>
          <pc:docMk/>
          <pc:sldMk cId="3515141526" sldId="262"/>
        </pc:sldMkLst>
      </pc:sldChg>
      <pc:sldChg chg="del">
        <pc:chgData name="C C" userId="58c016da926720ee" providerId="LiveId" clId="{EEB666D9-60FD-4458-A386-6618178CA96C}" dt="2022-05-09T08:08:06.966" v="330" actId="47"/>
        <pc:sldMkLst>
          <pc:docMk/>
          <pc:sldMk cId="2132247859" sldId="264"/>
        </pc:sldMkLst>
      </pc:sldChg>
      <pc:sldChg chg="del">
        <pc:chgData name="C C" userId="58c016da926720ee" providerId="LiveId" clId="{EEB666D9-60FD-4458-A386-6618178CA96C}" dt="2022-05-09T08:08:06.966" v="330" actId="47"/>
        <pc:sldMkLst>
          <pc:docMk/>
          <pc:sldMk cId="2229895472" sldId="265"/>
        </pc:sldMkLst>
      </pc:sldChg>
      <pc:sldChg chg="del">
        <pc:chgData name="C C" userId="58c016da926720ee" providerId="LiveId" clId="{EEB666D9-60FD-4458-A386-6618178CA96C}" dt="2022-05-09T08:08:06.966" v="330" actId="47"/>
        <pc:sldMkLst>
          <pc:docMk/>
          <pc:sldMk cId="3836818623" sldId="266"/>
        </pc:sldMkLst>
      </pc:sldChg>
      <pc:sldChg chg="del">
        <pc:chgData name="C C" userId="58c016da926720ee" providerId="LiveId" clId="{EEB666D9-60FD-4458-A386-6618178CA96C}" dt="2022-05-09T08:08:06.966" v="330" actId="47"/>
        <pc:sldMkLst>
          <pc:docMk/>
          <pc:sldMk cId="180312415" sldId="267"/>
        </pc:sldMkLst>
      </pc:sldChg>
      <pc:sldChg chg="del">
        <pc:chgData name="C C" userId="58c016da926720ee" providerId="LiveId" clId="{EEB666D9-60FD-4458-A386-6618178CA96C}" dt="2022-05-09T08:08:06.966" v="330" actId="47"/>
        <pc:sldMkLst>
          <pc:docMk/>
          <pc:sldMk cId="2151120392" sldId="268"/>
        </pc:sldMkLst>
      </pc:sldChg>
      <pc:sldChg chg="del">
        <pc:chgData name="C C" userId="58c016da926720ee" providerId="LiveId" clId="{EEB666D9-60FD-4458-A386-6618178CA96C}" dt="2022-05-09T08:08:06.966" v="330" actId="47"/>
        <pc:sldMkLst>
          <pc:docMk/>
          <pc:sldMk cId="2752675133" sldId="269"/>
        </pc:sldMkLst>
      </pc:sldChg>
      <pc:sldChg chg="del">
        <pc:chgData name="C C" userId="58c016da926720ee" providerId="LiveId" clId="{EEB666D9-60FD-4458-A386-6618178CA96C}" dt="2022-05-09T08:08:06.966" v="330" actId="47"/>
        <pc:sldMkLst>
          <pc:docMk/>
          <pc:sldMk cId="1838751345" sldId="270"/>
        </pc:sldMkLst>
      </pc:sldChg>
      <pc:sldChg chg="del">
        <pc:chgData name="C C" userId="58c016da926720ee" providerId="LiveId" clId="{EEB666D9-60FD-4458-A386-6618178CA96C}" dt="2022-05-09T08:08:06.966" v="330" actId="47"/>
        <pc:sldMkLst>
          <pc:docMk/>
          <pc:sldMk cId="1279711180" sldId="271"/>
        </pc:sldMkLst>
      </pc:sldChg>
      <pc:sldChg chg="del">
        <pc:chgData name="C C" userId="58c016da926720ee" providerId="LiveId" clId="{EEB666D9-60FD-4458-A386-6618178CA96C}" dt="2022-05-09T08:08:06.966" v="330" actId="47"/>
        <pc:sldMkLst>
          <pc:docMk/>
          <pc:sldMk cId="359164088" sldId="272"/>
        </pc:sldMkLst>
      </pc:sldChg>
      <pc:sldChg chg="del">
        <pc:chgData name="C C" userId="58c016da926720ee" providerId="LiveId" clId="{EEB666D9-60FD-4458-A386-6618178CA96C}" dt="2022-05-09T08:08:06.966" v="330" actId="47"/>
        <pc:sldMkLst>
          <pc:docMk/>
          <pc:sldMk cId="2444371041" sldId="273"/>
        </pc:sldMkLst>
      </pc:sldChg>
      <pc:sldChg chg="modSp mod ord">
        <pc:chgData name="C C" userId="58c016da926720ee" providerId="LiveId" clId="{EEB666D9-60FD-4458-A386-6618178CA96C}" dt="2022-05-09T12:22:54.106" v="1538" actId="20577"/>
        <pc:sldMkLst>
          <pc:docMk/>
          <pc:sldMk cId="2584648678" sldId="275"/>
        </pc:sldMkLst>
        <pc:spChg chg="mod">
          <ac:chgData name="C C" userId="58c016da926720ee" providerId="LiveId" clId="{EEB666D9-60FD-4458-A386-6618178CA96C}" dt="2022-05-09T12:22:54.106" v="1538" actId="20577"/>
          <ac:spMkLst>
            <pc:docMk/>
            <pc:sldMk cId="2584648678" sldId="275"/>
            <ac:spMk id="5" creationId="{1A506B88-F6D4-490E-BADC-CA7CC016BB20}"/>
          </ac:spMkLst>
        </pc:spChg>
        <pc:spChg chg="mod">
          <ac:chgData name="C C" userId="58c016da926720ee" providerId="LiveId" clId="{EEB666D9-60FD-4458-A386-6618178CA96C}" dt="2022-05-09T08:09:55.833" v="444" actId="20577"/>
          <ac:spMkLst>
            <pc:docMk/>
            <pc:sldMk cId="2584648678" sldId="275"/>
            <ac:spMk id="6" creationId="{F42F9AC0-898F-4A0C-9F64-EA7A800337AF}"/>
          </ac:spMkLst>
        </pc:spChg>
      </pc:sldChg>
      <pc:sldChg chg="del">
        <pc:chgData name="C C" userId="58c016da926720ee" providerId="LiveId" clId="{EEB666D9-60FD-4458-A386-6618178CA96C}" dt="2022-05-09T08:08:10.859" v="331" actId="47"/>
        <pc:sldMkLst>
          <pc:docMk/>
          <pc:sldMk cId="2073477038" sldId="277"/>
        </pc:sldMkLst>
      </pc:sldChg>
      <pc:sldChg chg="del">
        <pc:chgData name="C C" userId="58c016da926720ee" providerId="LiveId" clId="{EEB666D9-60FD-4458-A386-6618178CA96C}" dt="2022-05-09T08:08:10.859" v="331" actId="47"/>
        <pc:sldMkLst>
          <pc:docMk/>
          <pc:sldMk cId="911192258" sldId="278"/>
        </pc:sldMkLst>
      </pc:sldChg>
      <pc:sldChg chg="del">
        <pc:chgData name="C C" userId="58c016da926720ee" providerId="LiveId" clId="{EEB666D9-60FD-4458-A386-6618178CA96C}" dt="2022-05-09T08:08:14.484" v="332" actId="47"/>
        <pc:sldMkLst>
          <pc:docMk/>
          <pc:sldMk cId="4111408764" sldId="279"/>
        </pc:sldMkLst>
      </pc:sldChg>
      <pc:sldChg chg="modSp add del mod">
        <pc:chgData name="C C" userId="58c016da926720ee" providerId="LiveId" clId="{EEB666D9-60FD-4458-A386-6618178CA96C}" dt="2022-05-09T12:22:59.051" v="1542" actId="20577"/>
        <pc:sldMkLst>
          <pc:docMk/>
          <pc:sldMk cId="3225576366" sldId="280"/>
        </pc:sldMkLst>
        <pc:spChg chg="mod">
          <ac:chgData name="C C" userId="58c016da926720ee" providerId="LiveId" clId="{EEB666D9-60FD-4458-A386-6618178CA96C}" dt="2022-05-09T12:22:59.051" v="1542" actId="20577"/>
          <ac:spMkLst>
            <pc:docMk/>
            <pc:sldMk cId="3225576366" sldId="280"/>
            <ac:spMk id="5" creationId="{1A506B88-F6D4-490E-BADC-CA7CC016BB20}"/>
          </ac:spMkLst>
        </pc:spChg>
        <pc:spChg chg="mod">
          <ac:chgData name="C C" userId="58c016da926720ee" providerId="LiveId" clId="{EEB666D9-60FD-4458-A386-6618178CA96C}" dt="2022-05-09T12:03:41.165" v="859" actId="20577"/>
          <ac:spMkLst>
            <pc:docMk/>
            <pc:sldMk cId="3225576366" sldId="280"/>
            <ac:spMk id="6" creationId="{F42F9AC0-898F-4A0C-9F64-EA7A800337AF}"/>
          </ac:spMkLst>
        </pc:spChg>
      </pc:sldChg>
      <pc:sldChg chg="del">
        <pc:chgData name="C C" userId="58c016da926720ee" providerId="LiveId" clId="{EEB666D9-60FD-4458-A386-6618178CA96C}" dt="2022-05-09T08:08:16.237" v="333" actId="47"/>
        <pc:sldMkLst>
          <pc:docMk/>
          <pc:sldMk cId="2106003604" sldId="281"/>
        </pc:sldMkLst>
      </pc:sldChg>
      <pc:sldChg chg="del">
        <pc:chgData name="C C" userId="58c016da926720ee" providerId="LiveId" clId="{EEB666D9-60FD-4458-A386-6618178CA96C}" dt="2022-05-09T08:08:06.966" v="330" actId="47"/>
        <pc:sldMkLst>
          <pc:docMk/>
          <pc:sldMk cId="167197884" sldId="282"/>
        </pc:sldMkLst>
      </pc:sldChg>
      <pc:sldChg chg="addSp delSp modSp new mod ord modClrScheme chgLayout">
        <pc:chgData name="C C" userId="58c016da926720ee" providerId="LiveId" clId="{EEB666D9-60FD-4458-A386-6618178CA96C}" dt="2022-05-09T12:37:24.163" v="1884" actId="313"/>
        <pc:sldMkLst>
          <pc:docMk/>
          <pc:sldMk cId="1617818063" sldId="283"/>
        </pc:sldMkLst>
        <pc:spChg chg="del mod ord">
          <ac:chgData name="C C" userId="58c016da926720ee" providerId="LiveId" clId="{EEB666D9-60FD-4458-A386-6618178CA96C}" dt="2022-05-09T08:06:56.415" v="292" actId="700"/>
          <ac:spMkLst>
            <pc:docMk/>
            <pc:sldMk cId="1617818063" sldId="283"/>
            <ac:spMk id="2" creationId="{97C5F900-2A82-415A-BAED-2D7DD9E21E80}"/>
          </ac:spMkLst>
        </pc:spChg>
        <pc:spChg chg="del mod ord">
          <ac:chgData name="C C" userId="58c016da926720ee" providerId="LiveId" clId="{EEB666D9-60FD-4458-A386-6618178CA96C}" dt="2022-05-09T08:06:56.415" v="292" actId="700"/>
          <ac:spMkLst>
            <pc:docMk/>
            <pc:sldMk cId="1617818063" sldId="283"/>
            <ac:spMk id="3" creationId="{5FA94084-5646-4879-A47A-58CDEC516790}"/>
          </ac:spMkLst>
        </pc:spChg>
        <pc:spChg chg="add mod ord">
          <ac:chgData name="C C" userId="58c016da926720ee" providerId="LiveId" clId="{EEB666D9-60FD-4458-A386-6618178CA96C}" dt="2022-05-09T12:36:11.067" v="1855" actId="20577"/>
          <ac:spMkLst>
            <pc:docMk/>
            <pc:sldMk cId="1617818063" sldId="283"/>
            <ac:spMk id="4" creationId="{A2E30875-08D9-4632-8647-C31B9BBAF536}"/>
          </ac:spMkLst>
        </pc:spChg>
        <pc:spChg chg="add del mod ord">
          <ac:chgData name="C C" userId="58c016da926720ee" providerId="LiveId" clId="{EEB666D9-60FD-4458-A386-6618178CA96C}" dt="2022-05-09T12:16:06.380" v="1407"/>
          <ac:spMkLst>
            <pc:docMk/>
            <pc:sldMk cId="1617818063" sldId="283"/>
            <ac:spMk id="5" creationId="{48C9D741-DA10-4050-988D-EF948C8CD678}"/>
          </ac:spMkLst>
        </pc:spChg>
        <pc:spChg chg="add mod ord">
          <ac:chgData name="C C" userId="58c016da926720ee" providerId="LiveId" clId="{EEB666D9-60FD-4458-A386-6618178CA96C}" dt="2022-05-09T12:37:24.163" v="1884" actId="313"/>
          <ac:spMkLst>
            <pc:docMk/>
            <pc:sldMk cId="1617818063" sldId="283"/>
            <ac:spMk id="6" creationId="{538DB6C5-E40F-4399-9C0A-85BA862295F0}"/>
          </ac:spMkLst>
        </pc:spChg>
        <pc:spChg chg="add del mod">
          <ac:chgData name="C C" userId="58c016da926720ee" providerId="LiveId" clId="{EEB666D9-60FD-4458-A386-6618178CA96C}" dt="2022-05-09T12:19:26.841" v="1530"/>
          <ac:spMkLst>
            <pc:docMk/>
            <pc:sldMk cId="1617818063" sldId="283"/>
            <ac:spMk id="7" creationId="{CB958127-5474-4693-95E5-4DF29F64D0E4}"/>
          </ac:spMkLst>
        </pc:spChg>
        <pc:picChg chg="add mod">
          <ac:chgData name="C C" userId="58c016da926720ee" providerId="LiveId" clId="{EEB666D9-60FD-4458-A386-6618178CA96C}" dt="2022-05-09T12:37:21.808" v="1882" actId="14100"/>
          <ac:picMkLst>
            <pc:docMk/>
            <pc:sldMk cId="1617818063" sldId="283"/>
            <ac:picMk id="9" creationId="{A4DA26B9-E88F-42BB-94CB-6582CF6245FC}"/>
          </ac:picMkLst>
        </pc:picChg>
        <pc:picChg chg="add del mod">
          <ac:chgData name="C C" userId="58c016da926720ee" providerId="LiveId" clId="{EEB666D9-60FD-4458-A386-6618178CA96C}" dt="2022-05-09T12:17:47.625" v="1467" actId="21"/>
          <ac:picMkLst>
            <pc:docMk/>
            <pc:sldMk cId="1617818063" sldId="283"/>
            <ac:picMk id="1026" creationId="{EA93EC64-54B0-4AC0-B922-27CA57F0CF5D}"/>
          </ac:picMkLst>
        </pc:picChg>
      </pc:sldChg>
      <pc:sldChg chg="addSp delSp modSp new mod modClrScheme chgLayout">
        <pc:chgData name="C C" userId="58c016da926720ee" providerId="LiveId" clId="{EEB666D9-60FD-4458-A386-6618178CA96C}" dt="2022-05-09T12:46:53.748" v="2210" actId="20577"/>
        <pc:sldMkLst>
          <pc:docMk/>
          <pc:sldMk cId="1849841678" sldId="284"/>
        </pc:sldMkLst>
        <pc:spChg chg="del mod ord">
          <ac:chgData name="C C" userId="58c016da926720ee" providerId="LiveId" clId="{EEB666D9-60FD-4458-A386-6618178CA96C}" dt="2022-05-09T08:10:11.432" v="446" actId="700"/>
          <ac:spMkLst>
            <pc:docMk/>
            <pc:sldMk cId="1849841678" sldId="284"/>
            <ac:spMk id="2" creationId="{54610CBD-0251-47EE-8F01-BAEAD72B18B1}"/>
          </ac:spMkLst>
        </pc:spChg>
        <pc:spChg chg="del mod ord">
          <ac:chgData name="C C" userId="58c016da926720ee" providerId="LiveId" clId="{EEB666D9-60FD-4458-A386-6618178CA96C}" dt="2022-05-09T08:10:11.432" v="446" actId="700"/>
          <ac:spMkLst>
            <pc:docMk/>
            <pc:sldMk cId="1849841678" sldId="284"/>
            <ac:spMk id="3" creationId="{7FEB7807-6A3C-4B7D-A26E-A0A058ED7A0A}"/>
          </ac:spMkLst>
        </pc:spChg>
        <pc:spChg chg="add mod ord">
          <ac:chgData name="C C" userId="58c016da926720ee" providerId="LiveId" clId="{EEB666D9-60FD-4458-A386-6618178CA96C}" dt="2022-05-09T12:46:53.748" v="2210" actId="20577"/>
          <ac:spMkLst>
            <pc:docMk/>
            <pc:sldMk cId="1849841678" sldId="284"/>
            <ac:spMk id="4" creationId="{BD7E9522-C867-4F9B-BBB6-1A27E22984C5}"/>
          </ac:spMkLst>
        </pc:spChg>
        <pc:spChg chg="add mod ord">
          <ac:chgData name="C C" userId="58c016da926720ee" providerId="LiveId" clId="{EEB666D9-60FD-4458-A386-6618178CA96C}" dt="2022-05-09T12:46:16.432" v="2173" actId="20577"/>
          <ac:spMkLst>
            <pc:docMk/>
            <pc:sldMk cId="1849841678" sldId="284"/>
            <ac:spMk id="5" creationId="{150F3472-517F-4856-B1B2-B71DFCF8643B}"/>
          </ac:spMkLst>
        </pc:spChg>
        <pc:spChg chg="add del mod ord">
          <ac:chgData name="C C" userId="58c016da926720ee" providerId="LiveId" clId="{EEB666D9-60FD-4458-A386-6618178CA96C}" dt="2022-05-09T12:41:06.968" v="1926"/>
          <ac:spMkLst>
            <pc:docMk/>
            <pc:sldMk cId="1849841678" sldId="284"/>
            <ac:spMk id="6" creationId="{2E166164-A3FA-49E4-8DDC-989F4D996F5F}"/>
          </ac:spMkLst>
        </pc:spChg>
        <pc:spChg chg="add del mod">
          <ac:chgData name="C C" userId="58c016da926720ee" providerId="LiveId" clId="{EEB666D9-60FD-4458-A386-6618178CA96C}" dt="2022-05-09T12:41:03.974" v="1923" actId="478"/>
          <ac:spMkLst>
            <pc:docMk/>
            <pc:sldMk cId="1849841678" sldId="284"/>
            <ac:spMk id="7" creationId="{2065E9C8-EBE0-4477-8D90-C4A4A69E96C2}"/>
          </ac:spMkLst>
        </pc:spChg>
        <pc:spChg chg="add del mod">
          <ac:chgData name="C C" userId="58c016da926720ee" providerId="LiveId" clId="{EEB666D9-60FD-4458-A386-6618178CA96C}" dt="2022-05-09T12:41:02.400" v="1918"/>
          <ac:spMkLst>
            <pc:docMk/>
            <pc:sldMk cId="1849841678" sldId="284"/>
            <ac:spMk id="8" creationId="{6CFEDB29-5DA4-47D0-B9F8-B14DC3739AAC}"/>
          </ac:spMkLst>
        </pc:spChg>
        <pc:spChg chg="add del mod">
          <ac:chgData name="C C" userId="58c016da926720ee" providerId="LiveId" clId="{EEB666D9-60FD-4458-A386-6618178CA96C}" dt="2022-05-09T12:41:02.400" v="1918"/>
          <ac:spMkLst>
            <pc:docMk/>
            <pc:sldMk cId="1849841678" sldId="284"/>
            <ac:spMk id="9" creationId="{320DC3A3-CE90-40CA-964A-4FC316451704}"/>
          </ac:spMkLst>
        </pc:spChg>
        <pc:spChg chg="add del mod">
          <ac:chgData name="C C" userId="58c016da926720ee" providerId="LiveId" clId="{EEB666D9-60FD-4458-A386-6618178CA96C}" dt="2022-05-09T12:41:02.400" v="1918"/>
          <ac:spMkLst>
            <pc:docMk/>
            <pc:sldMk cId="1849841678" sldId="284"/>
            <ac:spMk id="10" creationId="{3ED04792-8197-4BF0-A5E7-EE805BDC921D}"/>
          </ac:spMkLst>
        </pc:spChg>
        <pc:spChg chg="add del mod">
          <ac:chgData name="C C" userId="58c016da926720ee" providerId="LiveId" clId="{EEB666D9-60FD-4458-A386-6618178CA96C}" dt="2022-05-09T12:41:02.048" v="1917" actId="21"/>
          <ac:spMkLst>
            <pc:docMk/>
            <pc:sldMk cId="1849841678" sldId="284"/>
            <ac:spMk id="12" creationId="{F694C768-0027-481A-9E6B-AF818BA99BF0}"/>
          </ac:spMkLst>
        </pc:spChg>
        <pc:spChg chg="add del mod">
          <ac:chgData name="C C" userId="58c016da926720ee" providerId="LiveId" clId="{EEB666D9-60FD-4458-A386-6618178CA96C}" dt="2022-05-09T12:41:01.749" v="1916"/>
          <ac:spMkLst>
            <pc:docMk/>
            <pc:sldMk cId="1849841678" sldId="284"/>
            <ac:spMk id="13" creationId="{84467EC5-BE60-4391-B3DF-F862FC9D7C17}"/>
          </ac:spMkLst>
        </pc:spChg>
        <pc:spChg chg="add del mod">
          <ac:chgData name="C C" userId="58c016da926720ee" providerId="LiveId" clId="{EEB666D9-60FD-4458-A386-6618178CA96C}" dt="2022-05-09T12:41:01.749" v="1916"/>
          <ac:spMkLst>
            <pc:docMk/>
            <pc:sldMk cId="1849841678" sldId="284"/>
            <ac:spMk id="14" creationId="{752CFF1D-C526-43A5-B870-08049A3DD66F}"/>
          </ac:spMkLst>
        </pc:spChg>
        <pc:spChg chg="add del mod">
          <ac:chgData name="C C" userId="58c016da926720ee" providerId="LiveId" clId="{EEB666D9-60FD-4458-A386-6618178CA96C}" dt="2022-05-09T12:41:01.749" v="1916"/>
          <ac:spMkLst>
            <pc:docMk/>
            <pc:sldMk cId="1849841678" sldId="284"/>
            <ac:spMk id="15" creationId="{F26295B6-D40D-4371-A9A2-9A406A745E8D}"/>
          </ac:spMkLst>
        </pc:spChg>
        <pc:picChg chg="add mod">
          <ac:chgData name="C C" userId="58c016da926720ee" providerId="LiveId" clId="{EEB666D9-60FD-4458-A386-6618178CA96C}" dt="2022-05-09T12:41:06.968" v="1926"/>
          <ac:picMkLst>
            <pc:docMk/>
            <pc:sldMk cId="1849841678" sldId="284"/>
            <ac:picMk id="18" creationId="{A2AE2FDB-0127-43F2-9F1E-7EAE58142FE0}"/>
          </ac:picMkLst>
        </pc:picChg>
        <pc:picChg chg="add del mod">
          <ac:chgData name="C C" userId="58c016da926720ee" providerId="LiveId" clId="{EEB666D9-60FD-4458-A386-6618178CA96C}" dt="2022-05-09T12:41:04.341" v="1924"/>
          <ac:picMkLst>
            <pc:docMk/>
            <pc:sldMk cId="1849841678" sldId="284"/>
            <ac:picMk id="4098" creationId="{D53653F6-BA79-4202-9B80-1FF75A493EB0}"/>
          </ac:picMkLst>
        </pc:picChg>
        <pc:picChg chg="add del mod ord">
          <ac:chgData name="C C" userId="58c016da926720ee" providerId="LiveId" clId="{EEB666D9-60FD-4458-A386-6618178CA96C}" dt="2022-05-09T12:41:03.598" v="1922"/>
          <ac:picMkLst>
            <pc:docMk/>
            <pc:sldMk cId="1849841678" sldId="284"/>
            <ac:picMk id="4100" creationId="{E65D3605-AAEE-4963-8F59-8554E7547582}"/>
          </ac:picMkLst>
        </pc:picChg>
      </pc:sldChg>
      <pc:sldChg chg="addSp delSp modSp new mod">
        <pc:chgData name="C C" userId="58c016da926720ee" providerId="LiveId" clId="{EEB666D9-60FD-4458-A386-6618178CA96C}" dt="2022-05-09T12:55:30.205" v="2613" actId="20577"/>
        <pc:sldMkLst>
          <pc:docMk/>
          <pc:sldMk cId="3810873259" sldId="285"/>
        </pc:sldMkLst>
        <pc:spChg chg="mod">
          <ac:chgData name="C C" userId="58c016da926720ee" providerId="LiveId" clId="{EEB666D9-60FD-4458-A386-6618178CA96C}" dt="2022-05-09T12:53:06.998" v="2508"/>
          <ac:spMkLst>
            <pc:docMk/>
            <pc:sldMk cId="3810873259" sldId="285"/>
            <ac:spMk id="2" creationId="{D36C7A4A-0501-4DB7-B165-2CD6907433B3}"/>
          </ac:spMkLst>
        </pc:spChg>
        <pc:spChg chg="del">
          <ac:chgData name="C C" userId="58c016da926720ee" providerId="LiveId" clId="{EEB666D9-60FD-4458-A386-6618178CA96C}" dt="2022-05-09T12:17:50.099" v="1468"/>
          <ac:spMkLst>
            <pc:docMk/>
            <pc:sldMk cId="3810873259" sldId="285"/>
            <ac:spMk id="3" creationId="{B9057B72-D6CE-4594-BF56-A6BD0AE78D0D}"/>
          </ac:spMkLst>
        </pc:spChg>
        <pc:spChg chg="mod">
          <ac:chgData name="C C" userId="58c016da926720ee" providerId="LiveId" clId="{EEB666D9-60FD-4458-A386-6618178CA96C}" dt="2022-05-09T12:55:30.205" v="2613" actId="20577"/>
          <ac:spMkLst>
            <pc:docMk/>
            <pc:sldMk cId="3810873259" sldId="285"/>
            <ac:spMk id="4" creationId="{82E5E36B-8A06-44B0-BB97-939D17E56318}"/>
          </ac:spMkLst>
        </pc:spChg>
        <pc:picChg chg="add mod">
          <ac:chgData name="C C" userId="58c016da926720ee" providerId="LiveId" clId="{EEB666D9-60FD-4458-A386-6618178CA96C}" dt="2022-05-09T12:17:57.895" v="1469" actId="1076"/>
          <ac:picMkLst>
            <pc:docMk/>
            <pc:sldMk cId="3810873259" sldId="285"/>
            <ac:picMk id="5" creationId="{F2712929-946B-4434-877A-BC75DAD629C9}"/>
          </ac:picMkLst>
        </pc:picChg>
      </pc:sldChg>
      <pc:sldChg chg="addSp delSp modSp new mod">
        <pc:chgData name="C C" userId="58c016da926720ee" providerId="LiveId" clId="{EEB666D9-60FD-4458-A386-6618178CA96C}" dt="2022-05-09T13:12:22.381" v="2961" actId="404"/>
        <pc:sldMkLst>
          <pc:docMk/>
          <pc:sldMk cId="1206459795" sldId="286"/>
        </pc:sldMkLst>
        <pc:spChg chg="mod">
          <ac:chgData name="C C" userId="58c016da926720ee" providerId="LiveId" clId="{EEB666D9-60FD-4458-A386-6618178CA96C}" dt="2022-05-09T08:33:40.722" v="543" actId="20577"/>
          <ac:spMkLst>
            <pc:docMk/>
            <pc:sldMk cId="1206459795" sldId="286"/>
            <ac:spMk id="2" creationId="{5235BCC9-26C3-4142-9F8C-BA620B91DBF6}"/>
          </ac:spMkLst>
        </pc:spChg>
        <pc:spChg chg="del">
          <ac:chgData name="C C" userId="58c016da926720ee" providerId="LiveId" clId="{EEB666D9-60FD-4458-A386-6618178CA96C}" dt="2022-05-09T13:02:40.556" v="2839"/>
          <ac:spMkLst>
            <pc:docMk/>
            <pc:sldMk cId="1206459795" sldId="286"/>
            <ac:spMk id="3" creationId="{27EBCFDF-3FBB-46D1-B78B-F2AB607A83CA}"/>
          </ac:spMkLst>
        </pc:spChg>
        <pc:spChg chg="mod">
          <ac:chgData name="C C" userId="58c016da926720ee" providerId="LiveId" clId="{EEB666D9-60FD-4458-A386-6618178CA96C}" dt="2022-05-09T13:12:22.381" v="2961" actId="404"/>
          <ac:spMkLst>
            <pc:docMk/>
            <pc:sldMk cId="1206459795" sldId="286"/>
            <ac:spMk id="4" creationId="{6ED64C73-86F7-489D-A781-8B4AB540BDCD}"/>
          </ac:spMkLst>
        </pc:spChg>
        <pc:graphicFrameChg chg="add del mod modGraphic">
          <ac:chgData name="C C" userId="58c016da926720ee" providerId="LiveId" clId="{EEB666D9-60FD-4458-A386-6618178CA96C}" dt="2022-05-09T13:11:32.470" v="2946" actId="478"/>
          <ac:graphicFrameMkLst>
            <pc:docMk/>
            <pc:sldMk cId="1206459795" sldId="286"/>
            <ac:graphicFrameMk id="5" creationId="{D7F800AB-FF5A-4399-8869-C7552B922A63}"/>
          </ac:graphicFrameMkLst>
        </pc:graphicFrameChg>
        <pc:graphicFrameChg chg="add del mod">
          <ac:chgData name="C C" userId="58c016da926720ee" providerId="LiveId" clId="{EEB666D9-60FD-4458-A386-6618178CA96C}" dt="2022-05-09T13:11:00.350" v="2913"/>
          <ac:graphicFrameMkLst>
            <pc:docMk/>
            <pc:sldMk cId="1206459795" sldId="286"/>
            <ac:graphicFrameMk id="9" creationId="{C87EE11C-2DE3-48EF-8850-C077D2E177C5}"/>
          </ac:graphicFrameMkLst>
        </pc:graphicFrameChg>
        <pc:graphicFrameChg chg="add del mod">
          <ac:chgData name="C C" userId="58c016da926720ee" providerId="LiveId" clId="{EEB666D9-60FD-4458-A386-6618178CA96C}" dt="2022-05-09T13:11:02.215" v="2915"/>
          <ac:graphicFrameMkLst>
            <pc:docMk/>
            <pc:sldMk cId="1206459795" sldId="286"/>
            <ac:graphicFrameMk id="10" creationId="{5FC3D610-424D-4750-89ED-182E7C2C080B}"/>
          </ac:graphicFrameMkLst>
        </pc:graphicFrameChg>
        <pc:picChg chg="add mod">
          <ac:chgData name="C C" userId="58c016da926720ee" providerId="LiveId" clId="{EEB666D9-60FD-4458-A386-6618178CA96C}" dt="2022-05-09T13:10:13.205" v="2904" actId="14100"/>
          <ac:picMkLst>
            <pc:docMk/>
            <pc:sldMk cId="1206459795" sldId="286"/>
            <ac:picMk id="8194" creationId="{F54B4845-5DFA-47ED-98F8-E6C77E33D469}"/>
          </ac:picMkLst>
        </pc:picChg>
        <pc:picChg chg="add mod">
          <ac:chgData name="C C" userId="58c016da926720ee" providerId="LiveId" clId="{EEB666D9-60FD-4458-A386-6618178CA96C}" dt="2022-05-09T13:09:58.715" v="2900" actId="14100"/>
          <ac:picMkLst>
            <pc:docMk/>
            <pc:sldMk cId="1206459795" sldId="286"/>
            <ac:picMk id="8196" creationId="{BA3F977C-0FDD-46F5-BB8C-A94248EFF6BA}"/>
          </ac:picMkLst>
        </pc:picChg>
        <pc:picChg chg="add mod">
          <ac:chgData name="C C" userId="58c016da926720ee" providerId="LiveId" clId="{EEB666D9-60FD-4458-A386-6618178CA96C}" dt="2022-05-09T13:09:56.724" v="2899" actId="14100"/>
          <ac:picMkLst>
            <pc:docMk/>
            <pc:sldMk cId="1206459795" sldId="286"/>
            <ac:picMk id="8198" creationId="{4C4411A0-23D7-4264-82C2-4A2EA2AA0A2D}"/>
          </ac:picMkLst>
        </pc:picChg>
      </pc:sldChg>
      <pc:sldChg chg="addSp delSp modSp new mod modClrScheme chgLayout">
        <pc:chgData name="C C" userId="58c016da926720ee" providerId="LiveId" clId="{EEB666D9-60FD-4458-A386-6618178CA96C}" dt="2022-05-09T14:08:48.147" v="4247" actId="20577"/>
        <pc:sldMkLst>
          <pc:docMk/>
          <pc:sldMk cId="746650849" sldId="287"/>
        </pc:sldMkLst>
        <pc:spChg chg="mod ord">
          <ac:chgData name="C C" userId="58c016da926720ee" providerId="LiveId" clId="{EEB666D9-60FD-4458-A386-6618178CA96C}" dt="2022-05-09T14:03:54.279" v="4217" actId="700"/>
          <ac:spMkLst>
            <pc:docMk/>
            <pc:sldMk cId="746650849" sldId="287"/>
            <ac:spMk id="2" creationId="{D4F1811E-F4B8-4360-AEA1-212C4320E4B0}"/>
          </ac:spMkLst>
        </pc:spChg>
        <pc:spChg chg="del mod ord">
          <ac:chgData name="C C" userId="58c016da926720ee" providerId="LiveId" clId="{EEB666D9-60FD-4458-A386-6618178CA96C}" dt="2022-05-09T12:47:10.804" v="2214" actId="700"/>
          <ac:spMkLst>
            <pc:docMk/>
            <pc:sldMk cId="746650849" sldId="287"/>
            <ac:spMk id="3" creationId="{9D085E22-BF11-4DA1-95B6-5CCD7F7986DD}"/>
          </ac:spMkLst>
        </pc:spChg>
        <pc:spChg chg="mod ord">
          <ac:chgData name="C C" userId="58c016da926720ee" providerId="LiveId" clId="{EEB666D9-60FD-4458-A386-6618178CA96C}" dt="2022-05-09T14:08:48.147" v="4247" actId="20577"/>
          <ac:spMkLst>
            <pc:docMk/>
            <pc:sldMk cId="746650849" sldId="287"/>
            <ac:spMk id="4" creationId="{A2C4A2B3-A624-48E4-92B5-66E6D321526F}"/>
          </ac:spMkLst>
        </pc:spChg>
        <pc:spChg chg="add del mod ord">
          <ac:chgData name="C C" userId="58c016da926720ee" providerId="LiveId" clId="{EEB666D9-60FD-4458-A386-6618178CA96C}" dt="2022-05-09T12:47:22.272" v="2216" actId="700"/>
          <ac:spMkLst>
            <pc:docMk/>
            <pc:sldMk cId="746650849" sldId="287"/>
            <ac:spMk id="5" creationId="{6B60E14B-91B6-4A92-ADFD-F90DA3AA37E5}"/>
          </ac:spMkLst>
        </pc:spChg>
        <pc:spChg chg="add del mod ord">
          <ac:chgData name="C C" userId="58c016da926720ee" providerId="LiveId" clId="{EEB666D9-60FD-4458-A386-6618178CA96C}" dt="2022-05-09T14:03:54.279" v="4217" actId="700"/>
          <ac:spMkLst>
            <pc:docMk/>
            <pc:sldMk cId="746650849" sldId="287"/>
            <ac:spMk id="6" creationId="{4CC72E9F-D7E7-4FF6-9E3A-AAEF12633F88}"/>
          </ac:spMkLst>
        </pc:spChg>
      </pc:sldChg>
      <pc:sldChg chg="modSp new mod ord">
        <pc:chgData name="C C" userId="58c016da926720ee" providerId="LiveId" clId="{EEB666D9-60FD-4458-A386-6618178CA96C}" dt="2022-05-09T12:25:12.011" v="1638" actId="20577"/>
        <pc:sldMkLst>
          <pc:docMk/>
          <pc:sldMk cId="2070035100" sldId="288"/>
        </pc:sldMkLst>
        <pc:spChg chg="mod">
          <ac:chgData name="C C" userId="58c016da926720ee" providerId="LiveId" clId="{EEB666D9-60FD-4458-A386-6618178CA96C}" dt="2022-05-09T12:25:12.011" v="1638" actId="20577"/>
          <ac:spMkLst>
            <pc:docMk/>
            <pc:sldMk cId="2070035100" sldId="288"/>
            <ac:spMk id="2" creationId="{A45BD5BE-617B-4673-A322-77C5F9213D88}"/>
          </ac:spMkLst>
        </pc:spChg>
        <pc:spChg chg="mod">
          <ac:chgData name="C C" userId="58c016da926720ee" providerId="LiveId" clId="{EEB666D9-60FD-4458-A386-6618178CA96C}" dt="2022-05-09T12:05:29.311" v="1097" actId="20577"/>
          <ac:spMkLst>
            <pc:docMk/>
            <pc:sldMk cId="2070035100" sldId="288"/>
            <ac:spMk id="3" creationId="{E5FFBFB5-892E-4AF0-9CEF-486FD4F1F521}"/>
          </ac:spMkLst>
        </pc:spChg>
      </pc:sldChg>
      <pc:sldChg chg="modSp new del mod">
        <pc:chgData name="C C" userId="58c016da926720ee" providerId="LiveId" clId="{EEB666D9-60FD-4458-A386-6618178CA96C}" dt="2022-05-09T11:59:52.575" v="799" actId="47"/>
        <pc:sldMkLst>
          <pc:docMk/>
          <pc:sldMk cId="3229610660" sldId="288"/>
        </pc:sldMkLst>
        <pc:spChg chg="mod">
          <ac:chgData name="C C" userId="58c016da926720ee" providerId="LiveId" clId="{EEB666D9-60FD-4458-A386-6618178CA96C}" dt="2022-05-09T08:35:08.778" v="576" actId="20577"/>
          <ac:spMkLst>
            <pc:docMk/>
            <pc:sldMk cId="3229610660" sldId="288"/>
            <ac:spMk id="2" creationId="{BBE8A7DD-C708-4061-B938-4FA515478A43}"/>
          </ac:spMkLst>
        </pc:spChg>
      </pc:sldChg>
      <pc:sldChg chg="modSp new mod modAnim">
        <pc:chgData name="C C" userId="58c016da926720ee" providerId="LiveId" clId="{EEB666D9-60FD-4458-A386-6618178CA96C}" dt="2022-05-09T13:16:42.664" v="3284" actId="21"/>
        <pc:sldMkLst>
          <pc:docMk/>
          <pc:sldMk cId="218830590" sldId="289"/>
        </pc:sldMkLst>
        <pc:spChg chg="mod">
          <ac:chgData name="C C" userId="58c016da926720ee" providerId="LiveId" clId="{EEB666D9-60FD-4458-A386-6618178CA96C}" dt="2022-05-09T12:12:39.881" v="1365" actId="6549"/>
          <ac:spMkLst>
            <pc:docMk/>
            <pc:sldMk cId="218830590" sldId="289"/>
            <ac:spMk id="2" creationId="{C3703FE5-4B33-4701-9181-B065B09BCF14}"/>
          </ac:spMkLst>
        </pc:spChg>
        <pc:spChg chg="mod">
          <ac:chgData name="C C" userId="58c016da926720ee" providerId="LiveId" clId="{EEB666D9-60FD-4458-A386-6618178CA96C}" dt="2022-05-09T13:16:42.664" v="3284" actId="21"/>
          <ac:spMkLst>
            <pc:docMk/>
            <pc:sldMk cId="218830590" sldId="289"/>
            <ac:spMk id="3" creationId="{F8035283-4DEE-446A-919C-FB7BD714C007}"/>
          </ac:spMkLst>
        </pc:spChg>
      </pc:sldChg>
      <pc:sldChg chg="addSp delSp modSp new mod ord modClrScheme modAnim chgLayout">
        <pc:chgData name="C C" userId="58c016da926720ee" providerId="LiveId" clId="{EEB666D9-60FD-4458-A386-6618178CA96C}" dt="2022-05-09T12:27:28.388" v="1675" actId="14100"/>
        <pc:sldMkLst>
          <pc:docMk/>
          <pc:sldMk cId="3259809190" sldId="290"/>
        </pc:sldMkLst>
        <pc:spChg chg="del mod ord">
          <ac:chgData name="C C" userId="58c016da926720ee" providerId="LiveId" clId="{EEB666D9-60FD-4458-A386-6618178CA96C}" dt="2022-05-09T12:23:23.436" v="1551" actId="700"/>
          <ac:spMkLst>
            <pc:docMk/>
            <pc:sldMk cId="3259809190" sldId="290"/>
            <ac:spMk id="2" creationId="{6E12FA20-CDA8-492D-A8DD-A549817B1B2E}"/>
          </ac:spMkLst>
        </pc:spChg>
        <pc:spChg chg="del mod ord">
          <ac:chgData name="C C" userId="58c016da926720ee" providerId="LiveId" clId="{EEB666D9-60FD-4458-A386-6618178CA96C}" dt="2022-05-09T12:23:23.436" v="1551" actId="700"/>
          <ac:spMkLst>
            <pc:docMk/>
            <pc:sldMk cId="3259809190" sldId="290"/>
            <ac:spMk id="3" creationId="{01362484-8D7D-46D1-BCF6-408DFAA51026}"/>
          </ac:spMkLst>
        </pc:spChg>
        <pc:spChg chg="add mod ord">
          <ac:chgData name="C C" userId="58c016da926720ee" providerId="LiveId" clId="{EEB666D9-60FD-4458-A386-6618178CA96C}" dt="2022-05-09T12:24:54.674" v="1620" actId="313"/>
          <ac:spMkLst>
            <pc:docMk/>
            <pc:sldMk cId="3259809190" sldId="290"/>
            <ac:spMk id="4" creationId="{D91903D3-0D52-41AF-B074-6777F07E494A}"/>
          </ac:spMkLst>
        </pc:spChg>
        <pc:spChg chg="add del mod ord">
          <ac:chgData name="C C" userId="58c016da926720ee" providerId="LiveId" clId="{EEB666D9-60FD-4458-A386-6618178CA96C}" dt="2022-05-09T12:26:09.222" v="1661"/>
          <ac:spMkLst>
            <pc:docMk/>
            <pc:sldMk cId="3259809190" sldId="290"/>
            <ac:spMk id="5" creationId="{FEDA80F8-A225-4A35-8F3A-04980843DDB0}"/>
          </ac:spMkLst>
        </pc:spChg>
        <pc:spChg chg="add del mod ord">
          <ac:chgData name="C C" userId="58c016da926720ee" providerId="LiveId" clId="{EEB666D9-60FD-4458-A386-6618178CA96C}" dt="2022-05-09T12:23:51.746" v="1552" actId="22"/>
          <ac:spMkLst>
            <pc:docMk/>
            <pc:sldMk cId="3259809190" sldId="290"/>
            <ac:spMk id="6" creationId="{62DC16A7-91D2-4DA1-ADCA-1893FB17DBB2}"/>
          </ac:spMkLst>
        </pc:spChg>
        <pc:picChg chg="add mod ord">
          <ac:chgData name="C C" userId="58c016da926720ee" providerId="LiveId" clId="{EEB666D9-60FD-4458-A386-6618178CA96C}" dt="2022-05-09T12:23:51.746" v="1552" actId="22"/>
          <ac:picMkLst>
            <pc:docMk/>
            <pc:sldMk cId="3259809190" sldId="290"/>
            <ac:picMk id="8" creationId="{CA1CACAA-62B4-4450-BBD3-DFFD0184C209}"/>
          </ac:picMkLst>
        </pc:picChg>
        <pc:picChg chg="add mod">
          <ac:chgData name="C C" userId="58c016da926720ee" providerId="LiveId" clId="{EEB666D9-60FD-4458-A386-6618178CA96C}" dt="2022-05-09T12:26:09.222" v="1661"/>
          <ac:picMkLst>
            <pc:docMk/>
            <pc:sldMk cId="3259809190" sldId="290"/>
            <ac:picMk id="2050" creationId="{F4CE3A93-23DF-4C79-BF35-89890A863021}"/>
          </ac:picMkLst>
        </pc:picChg>
        <pc:cxnChg chg="add mod">
          <ac:chgData name="C C" userId="58c016da926720ee" providerId="LiveId" clId="{EEB666D9-60FD-4458-A386-6618178CA96C}" dt="2022-05-09T12:27:28.388" v="1675" actId="14100"/>
          <ac:cxnSpMkLst>
            <pc:docMk/>
            <pc:sldMk cId="3259809190" sldId="290"/>
            <ac:cxnSpMk id="10" creationId="{69C2214C-5174-41BE-93C9-E4C826D53B00}"/>
          </ac:cxnSpMkLst>
        </pc:cxnChg>
        <pc:cxnChg chg="add mod">
          <ac:chgData name="C C" userId="58c016da926720ee" providerId="LiveId" clId="{EEB666D9-60FD-4458-A386-6618178CA96C}" dt="2022-05-09T12:27:25.756" v="1674" actId="14100"/>
          <ac:cxnSpMkLst>
            <pc:docMk/>
            <pc:sldMk cId="3259809190" sldId="290"/>
            <ac:cxnSpMk id="12" creationId="{F0CA278A-13F2-4FA9-8087-3D53AAE37772}"/>
          </ac:cxnSpMkLst>
        </pc:cxnChg>
      </pc:sldChg>
      <pc:sldChg chg="addSp delSp modSp new mod modClrScheme chgLayout">
        <pc:chgData name="C C" userId="58c016da926720ee" providerId="LiveId" clId="{EEB666D9-60FD-4458-A386-6618178CA96C}" dt="2022-05-09T13:26:37.893" v="4216" actId="20577"/>
        <pc:sldMkLst>
          <pc:docMk/>
          <pc:sldMk cId="2867581939" sldId="291"/>
        </pc:sldMkLst>
        <pc:spChg chg="del mod ord">
          <ac:chgData name="C C" userId="58c016da926720ee" providerId="LiveId" clId="{EEB666D9-60FD-4458-A386-6618178CA96C}" dt="2022-05-09T12:25:27.541" v="1640" actId="700"/>
          <ac:spMkLst>
            <pc:docMk/>
            <pc:sldMk cId="2867581939" sldId="291"/>
            <ac:spMk id="2" creationId="{BB54C92C-72AA-4108-987A-4C0A66E72854}"/>
          </ac:spMkLst>
        </pc:spChg>
        <pc:spChg chg="del mod ord">
          <ac:chgData name="C C" userId="58c016da926720ee" providerId="LiveId" clId="{EEB666D9-60FD-4458-A386-6618178CA96C}" dt="2022-05-09T12:25:27.541" v="1640" actId="700"/>
          <ac:spMkLst>
            <pc:docMk/>
            <pc:sldMk cId="2867581939" sldId="291"/>
            <ac:spMk id="3" creationId="{D942BF82-1332-4100-8510-FF2A2EDDBF2F}"/>
          </ac:spMkLst>
        </pc:spChg>
        <pc:spChg chg="add del mod ord">
          <ac:chgData name="C C" userId="58c016da926720ee" providerId="LiveId" clId="{EEB666D9-60FD-4458-A386-6618178CA96C}" dt="2022-05-09T12:25:32.479" v="1641" actId="700"/>
          <ac:spMkLst>
            <pc:docMk/>
            <pc:sldMk cId="2867581939" sldId="291"/>
            <ac:spMk id="4" creationId="{47C3870D-1FFC-44A7-9D15-863E2CF5595F}"/>
          </ac:spMkLst>
        </pc:spChg>
        <pc:spChg chg="add del mod ord">
          <ac:chgData name="C C" userId="58c016da926720ee" providerId="LiveId" clId="{EEB666D9-60FD-4458-A386-6618178CA96C}" dt="2022-05-09T12:25:32.479" v="1641" actId="700"/>
          <ac:spMkLst>
            <pc:docMk/>
            <pc:sldMk cId="2867581939" sldId="291"/>
            <ac:spMk id="5" creationId="{3B33EBD9-861C-48C2-A075-D853E5F88F8A}"/>
          </ac:spMkLst>
        </pc:spChg>
        <pc:spChg chg="add del mod ord">
          <ac:chgData name="C C" userId="58c016da926720ee" providerId="LiveId" clId="{EEB666D9-60FD-4458-A386-6618178CA96C}" dt="2022-05-09T12:25:32.479" v="1641" actId="700"/>
          <ac:spMkLst>
            <pc:docMk/>
            <pc:sldMk cId="2867581939" sldId="291"/>
            <ac:spMk id="6" creationId="{6B3BA2ED-C46C-4BAF-BD4B-1E2C31F1652C}"/>
          </ac:spMkLst>
        </pc:spChg>
        <pc:spChg chg="add del mod ord">
          <ac:chgData name="C C" userId="58c016da926720ee" providerId="LiveId" clId="{EEB666D9-60FD-4458-A386-6618178CA96C}" dt="2022-05-09T12:25:35.731" v="1642" actId="700"/>
          <ac:spMkLst>
            <pc:docMk/>
            <pc:sldMk cId="2867581939" sldId="291"/>
            <ac:spMk id="7" creationId="{8EA1B5AF-E659-4F01-ABC1-772BA43F2D19}"/>
          </ac:spMkLst>
        </pc:spChg>
        <pc:spChg chg="add del mod ord">
          <ac:chgData name="C C" userId="58c016da926720ee" providerId="LiveId" clId="{EEB666D9-60FD-4458-A386-6618178CA96C}" dt="2022-05-09T12:25:35.731" v="1642" actId="700"/>
          <ac:spMkLst>
            <pc:docMk/>
            <pc:sldMk cId="2867581939" sldId="291"/>
            <ac:spMk id="8" creationId="{C94104A5-9DF3-47FD-BD8D-E3DAD208C61D}"/>
          </ac:spMkLst>
        </pc:spChg>
        <pc:spChg chg="add mod ord">
          <ac:chgData name="C C" userId="58c016da926720ee" providerId="LiveId" clId="{EEB666D9-60FD-4458-A386-6618178CA96C}" dt="2022-05-09T12:25:38.779" v="1660" actId="20577"/>
          <ac:spMkLst>
            <pc:docMk/>
            <pc:sldMk cId="2867581939" sldId="291"/>
            <ac:spMk id="9" creationId="{8D3724FB-E1AE-4902-9A61-1CB724490C03}"/>
          </ac:spMkLst>
        </pc:spChg>
        <pc:spChg chg="add mod ord">
          <ac:chgData name="C C" userId="58c016da926720ee" providerId="LiveId" clId="{EEB666D9-60FD-4458-A386-6618178CA96C}" dt="2022-05-09T13:26:37.893" v="4216" actId="20577"/>
          <ac:spMkLst>
            <pc:docMk/>
            <pc:sldMk cId="2867581939" sldId="291"/>
            <ac:spMk id="10" creationId="{25D81292-0A02-4922-ACF9-09C2ECEAEE93}"/>
          </ac:spMkLst>
        </pc:spChg>
      </pc:sldChg>
      <pc:sldChg chg="addSp delSp modSp new mod modClrScheme chgLayout">
        <pc:chgData name="C C" userId="58c016da926720ee" providerId="LiveId" clId="{EEB666D9-60FD-4458-A386-6618178CA96C}" dt="2022-05-09T12:46:57.436" v="2213" actId="20577"/>
        <pc:sldMkLst>
          <pc:docMk/>
          <pc:sldMk cId="1806863177" sldId="292"/>
        </pc:sldMkLst>
        <pc:spChg chg="del mod ord">
          <ac:chgData name="C C" userId="58c016da926720ee" providerId="LiveId" clId="{EEB666D9-60FD-4458-A386-6618178CA96C}" dt="2022-05-09T12:46:20.791" v="2175" actId="700"/>
          <ac:spMkLst>
            <pc:docMk/>
            <pc:sldMk cId="1806863177" sldId="292"/>
            <ac:spMk id="2" creationId="{D95D55D9-1B91-4973-BE44-C21A9C593F49}"/>
          </ac:spMkLst>
        </pc:spChg>
        <pc:spChg chg="del mod ord">
          <ac:chgData name="C C" userId="58c016da926720ee" providerId="LiveId" clId="{EEB666D9-60FD-4458-A386-6618178CA96C}" dt="2022-05-09T12:46:20.791" v="2175" actId="700"/>
          <ac:spMkLst>
            <pc:docMk/>
            <pc:sldMk cId="1806863177" sldId="292"/>
            <ac:spMk id="3" creationId="{9C3B19BF-604E-40AB-9AF2-111BC0F686E8}"/>
          </ac:spMkLst>
        </pc:spChg>
        <pc:spChg chg="del">
          <ac:chgData name="C C" userId="58c016da926720ee" providerId="LiveId" clId="{EEB666D9-60FD-4458-A386-6618178CA96C}" dt="2022-05-09T12:46:20.791" v="2175" actId="700"/>
          <ac:spMkLst>
            <pc:docMk/>
            <pc:sldMk cId="1806863177" sldId="292"/>
            <ac:spMk id="4" creationId="{11CB4747-4721-49E8-9F39-9C8D00729EC2}"/>
          </ac:spMkLst>
        </pc:spChg>
        <pc:spChg chg="add mod ord">
          <ac:chgData name="C C" userId="58c016da926720ee" providerId="LiveId" clId="{EEB666D9-60FD-4458-A386-6618178CA96C}" dt="2022-05-09T12:46:57.436" v="2213" actId="20577"/>
          <ac:spMkLst>
            <pc:docMk/>
            <pc:sldMk cId="1806863177" sldId="292"/>
            <ac:spMk id="5" creationId="{62EE4D31-A327-4845-B4C0-E0DB8A775C85}"/>
          </ac:spMkLst>
        </pc:spChg>
        <pc:spChg chg="add del mod ord">
          <ac:chgData name="C C" userId="58c016da926720ee" providerId="LiveId" clId="{EEB666D9-60FD-4458-A386-6618178CA96C}" dt="2022-05-09T12:46:27.668" v="2176"/>
          <ac:spMkLst>
            <pc:docMk/>
            <pc:sldMk cId="1806863177" sldId="292"/>
            <ac:spMk id="6" creationId="{EC0EF63F-9041-4EFA-955C-7750FBAE6DEA}"/>
          </ac:spMkLst>
        </pc:spChg>
        <pc:graphicFrameChg chg="add mod modGraphic">
          <ac:chgData name="C C" userId="58c016da926720ee" providerId="LiveId" clId="{EEB666D9-60FD-4458-A386-6618178CA96C}" dt="2022-05-09T12:46:40.161" v="2179" actId="1076"/>
          <ac:graphicFrameMkLst>
            <pc:docMk/>
            <pc:sldMk cId="1806863177" sldId="292"/>
            <ac:graphicFrameMk id="7" creationId="{CEB67840-DD99-415E-858B-49A16D589D05}"/>
          </ac:graphicFrameMkLst>
        </pc:graphicFrameChg>
      </pc:sldChg>
      <pc:sldChg chg="addSp delSp modSp new del mod setBg modClrScheme chgLayout">
        <pc:chgData name="C C" userId="58c016da926720ee" providerId="LiveId" clId="{EEB666D9-60FD-4458-A386-6618178CA96C}" dt="2022-05-09T12:45:35.227" v="2157" actId="47"/>
        <pc:sldMkLst>
          <pc:docMk/>
          <pc:sldMk cId="3832762059" sldId="292"/>
        </pc:sldMkLst>
        <pc:spChg chg="mod ord">
          <ac:chgData name="C C" userId="58c016da926720ee" providerId="LiveId" clId="{EEB666D9-60FD-4458-A386-6618178CA96C}" dt="2022-05-09T12:44:20.338" v="2148" actId="700"/>
          <ac:spMkLst>
            <pc:docMk/>
            <pc:sldMk cId="3832762059" sldId="292"/>
            <ac:spMk id="2" creationId="{CA888B78-58CA-40AF-AB0C-BED41C833443}"/>
          </ac:spMkLst>
        </pc:spChg>
        <pc:spChg chg="del mod ord">
          <ac:chgData name="C C" userId="58c016da926720ee" providerId="LiveId" clId="{EEB666D9-60FD-4458-A386-6618178CA96C}" dt="2022-05-09T12:44:20.338" v="2148" actId="700"/>
          <ac:spMkLst>
            <pc:docMk/>
            <pc:sldMk cId="3832762059" sldId="292"/>
            <ac:spMk id="3" creationId="{D36E182D-78F2-4DD6-AD18-0EDBAF321134}"/>
          </ac:spMkLst>
        </pc:spChg>
        <pc:spChg chg="del">
          <ac:chgData name="C C" userId="58c016da926720ee" providerId="LiveId" clId="{EEB666D9-60FD-4458-A386-6618178CA96C}" dt="2022-05-09T12:44:20.338" v="2148" actId="700"/>
          <ac:spMkLst>
            <pc:docMk/>
            <pc:sldMk cId="3832762059" sldId="292"/>
            <ac:spMk id="4" creationId="{E1641941-778C-4B50-B4FA-A4BD9EF9A41C}"/>
          </ac:spMkLst>
        </pc:spChg>
        <pc:spChg chg="add del mod ord">
          <ac:chgData name="C C" userId="58c016da926720ee" providerId="LiveId" clId="{EEB666D9-60FD-4458-A386-6618178CA96C}" dt="2022-05-09T12:44:31.760" v="2155"/>
          <ac:spMkLst>
            <pc:docMk/>
            <pc:sldMk cId="3832762059" sldId="292"/>
            <ac:spMk id="5" creationId="{987D2103-0A00-4396-A2D3-0C4DAE9B8797}"/>
          </ac:spMkLst>
        </pc:spChg>
        <pc:spChg chg="add mod">
          <ac:chgData name="C C" userId="58c016da926720ee" providerId="LiveId" clId="{EEB666D9-60FD-4458-A386-6618178CA96C}" dt="2022-05-09T12:44:42.105" v="2156" actId="478"/>
          <ac:spMkLst>
            <pc:docMk/>
            <pc:sldMk cId="3832762059" sldId="292"/>
            <ac:spMk id="9" creationId="{C8BA5067-0A57-480C-AD9B-AD755B0176A7}"/>
          </ac:spMkLst>
        </pc:spChg>
        <pc:graphicFrameChg chg="add del mod modGraphic">
          <ac:chgData name="C C" userId="58c016da926720ee" providerId="LiveId" clId="{EEB666D9-60FD-4458-A386-6618178CA96C}" dt="2022-05-09T12:44:30.078" v="2154"/>
          <ac:graphicFrameMkLst>
            <pc:docMk/>
            <pc:sldMk cId="3832762059" sldId="292"/>
            <ac:graphicFrameMk id="6" creationId="{BB2E3D3F-3259-4352-AE9D-7D18C02AF468}"/>
          </ac:graphicFrameMkLst>
        </pc:graphicFrameChg>
        <pc:graphicFrameChg chg="add del mod">
          <ac:chgData name="C C" userId="58c016da926720ee" providerId="LiveId" clId="{EEB666D9-60FD-4458-A386-6618178CA96C}" dt="2022-05-09T12:44:42.105" v="2156" actId="478"/>
          <ac:graphicFrameMkLst>
            <pc:docMk/>
            <pc:sldMk cId="3832762059" sldId="292"/>
            <ac:graphicFrameMk id="7" creationId="{50978284-B9B3-4000-9DB7-777822266F5C}"/>
          </ac:graphicFrameMkLst>
        </pc:graphicFrameChg>
      </pc:sldChg>
      <pc:sldChg chg="addSp delSp modSp new mod modClrScheme chgLayout">
        <pc:chgData name="C C" userId="58c016da926720ee" providerId="LiveId" clId="{EEB666D9-60FD-4458-A386-6618178CA96C}" dt="2022-05-09T12:54:41.572" v="2535" actId="20577"/>
        <pc:sldMkLst>
          <pc:docMk/>
          <pc:sldMk cId="2140963883" sldId="293"/>
        </pc:sldMkLst>
        <pc:spChg chg="mod ord">
          <ac:chgData name="C C" userId="58c016da926720ee" providerId="LiveId" clId="{EEB666D9-60FD-4458-A386-6618178CA96C}" dt="2022-05-09T12:54:41.572" v="2535" actId="20577"/>
          <ac:spMkLst>
            <pc:docMk/>
            <pc:sldMk cId="2140963883" sldId="293"/>
            <ac:spMk id="2" creationId="{E83C57C1-07BD-4F97-96EA-0AF7D9853AD2}"/>
          </ac:spMkLst>
        </pc:spChg>
        <pc:spChg chg="del mod ord">
          <ac:chgData name="C C" userId="58c016da926720ee" providerId="LiveId" clId="{EEB666D9-60FD-4458-A386-6618178CA96C}" dt="2022-05-09T12:52:49.159" v="2505" actId="700"/>
          <ac:spMkLst>
            <pc:docMk/>
            <pc:sldMk cId="2140963883" sldId="293"/>
            <ac:spMk id="3" creationId="{2DC9B147-72D5-4418-9303-3D13062FBE35}"/>
          </ac:spMkLst>
        </pc:spChg>
        <pc:spChg chg="del">
          <ac:chgData name="C C" userId="58c016da926720ee" providerId="LiveId" clId="{EEB666D9-60FD-4458-A386-6618178CA96C}" dt="2022-05-09T12:52:49.159" v="2505" actId="700"/>
          <ac:spMkLst>
            <pc:docMk/>
            <pc:sldMk cId="2140963883" sldId="293"/>
            <ac:spMk id="4" creationId="{07D960E9-C5A4-4AF6-84D3-A6E299EC5134}"/>
          </ac:spMkLst>
        </pc:spChg>
        <pc:spChg chg="add del mod ord">
          <ac:chgData name="C C" userId="58c016da926720ee" providerId="LiveId" clId="{EEB666D9-60FD-4458-A386-6618178CA96C}" dt="2022-05-09T12:53:27.101" v="2509"/>
          <ac:spMkLst>
            <pc:docMk/>
            <pc:sldMk cId="2140963883" sldId="293"/>
            <ac:spMk id="5" creationId="{22128D6A-7400-4DE0-BCA4-7140D35C50D1}"/>
          </ac:spMkLst>
        </pc:spChg>
        <pc:spChg chg="add del mod">
          <ac:chgData name="C C" userId="58c016da926720ee" providerId="LiveId" clId="{EEB666D9-60FD-4458-A386-6618178CA96C}" dt="2022-05-09T12:54:03.258" v="2517"/>
          <ac:spMkLst>
            <pc:docMk/>
            <pc:sldMk cId="2140963883" sldId="293"/>
            <ac:spMk id="8" creationId="{2879D4C6-18B5-4EDE-B150-367FBE77BF98}"/>
          </ac:spMkLst>
        </pc:spChg>
        <pc:graphicFrameChg chg="add del mod modGraphic">
          <ac:chgData name="C C" userId="58c016da926720ee" providerId="LiveId" clId="{EEB666D9-60FD-4458-A386-6618178CA96C}" dt="2022-05-09T12:53:53.537" v="2516" actId="478"/>
          <ac:graphicFrameMkLst>
            <pc:docMk/>
            <pc:sldMk cId="2140963883" sldId="293"/>
            <ac:graphicFrameMk id="6" creationId="{E4F2F42F-0F84-4834-AB46-975CC36210B3}"/>
          </ac:graphicFrameMkLst>
        </pc:graphicFrameChg>
        <pc:graphicFrameChg chg="add mod modGraphic">
          <ac:chgData name="C C" userId="58c016da926720ee" providerId="LiveId" clId="{EEB666D9-60FD-4458-A386-6618178CA96C}" dt="2022-05-09T12:54:32.676" v="2524" actId="2165"/>
          <ac:graphicFrameMkLst>
            <pc:docMk/>
            <pc:sldMk cId="2140963883" sldId="293"/>
            <ac:graphicFrameMk id="9" creationId="{27EBD42C-B295-40FE-B11B-85EDC7B4F8AE}"/>
          </ac:graphicFrameMkLst>
        </pc:graphicFrameChg>
      </pc:sldChg>
      <pc:sldChg chg="addSp delSp modSp new del mod modClrScheme chgLayout">
        <pc:chgData name="C C" userId="58c016da926720ee" providerId="LiveId" clId="{EEB666D9-60FD-4458-A386-6618178CA96C}" dt="2022-05-09T13:14:30.085" v="3218" actId="47"/>
        <pc:sldMkLst>
          <pc:docMk/>
          <pc:sldMk cId="266309185" sldId="294"/>
        </pc:sldMkLst>
        <pc:spChg chg="del">
          <ac:chgData name="C C" userId="58c016da926720ee" providerId="LiveId" clId="{EEB666D9-60FD-4458-A386-6618178CA96C}" dt="2022-05-09T13:03:23.865" v="2841" actId="700"/>
          <ac:spMkLst>
            <pc:docMk/>
            <pc:sldMk cId="266309185" sldId="294"/>
            <ac:spMk id="2" creationId="{D136BC33-7359-4B5D-8FC4-1305452A3ACA}"/>
          </ac:spMkLst>
        </pc:spChg>
        <pc:spChg chg="del">
          <ac:chgData name="C C" userId="58c016da926720ee" providerId="LiveId" clId="{EEB666D9-60FD-4458-A386-6618178CA96C}" dt="2022-05-09T13:03:23.865" v="2841" actId="700"/>
          <ac:spMkLst>
            <pc:docMk/>
            <pc:sldMk cId="266309185" sldId="294"/>
            <ac:spMk id="3" creationId="{43953668-F924-4285-96B1-6B2F61523C35}"/>
          </ac:spMkLst>
        </pc:spChg>
        <pc:spChg chg="add del mod ord">
          <ac:chgData name="C C" userId="58c016da926720ee" providerId="LiveId" clId="{EEB666D9-60FD-4458-A386-6618178CA96C}" dt="2022-05-09T13:03:28.638" v="2842" actId="700"/>
          <ac:spMkLst>
            <pc:docMk/>
            <pc:sldMk cId="266309185" sldId="294"/>
            <ac:spMk id="4" creationId="{119612EF-A579-4D6A-829C-F43141DB2FD9}"/>
          </ac:spMkLst>
        </pc:spChg>
        <pc:spChg chg="add del mod ord">
          <ac:chgData name="C C" userId="58c016da926720ee" providerId="LiveId" clId="{EEB666D9-60FD-4458-A386-6618178CA96C}" dt="2022-05-09T13:03:28.638" v="2842" actId="700"/>
          <ac:spMkLst>
            <pc:docMk/>
            <pc:sldMk cId="266309185" sldId="294"/>
            <ac:spMk id="5" creationId="{A2AC4D1B-4BAD-4028-A17F-DE0873852996}"/>
          </ac:spMkLst>
        </pc:spChg>
        <pc:spChg chg="add mod ord">
          <ac:chgData name="C C" userId="58c016da926720ee" providerId="LiveId" clId="{EEB666D9-60FD-4458-A386-6618178CA96C}" dt="2022-05-09T13:13:48.921" v="3217" actId="700"/>
          <ac:spMkLst>
            <pc:docMk/>
            <pc:sldMk cId="266309185" sldId="294"/>
            <ac:spMk id="6" creationId="{9A4A8DB7-A536-4F65-B303-41F44EB81EB1}"/>
          </ac:spMkLst>
        </pc:spChg>
        <pc:spChg chg="add del mod ord">
          <ac:chgData name="C C" userId="58c016da926720ee" providerId="LiveId" clId="{EEB666D9-60FD-4458-A386-6618178CA96C}" dt="2022-05-09T13:13:48.921" v="3217" actId="700"/>
          <ac:spMkLst>
            <pc:docMk/>
            <pc:sldMk cId="266309185" sldId="294"/>
            <ac:spMk id="7" creationId="{2B0DB2AE-064E-4AA6-B276-07F4719A3869}"/>
          </ac:spMkLst>
        </pc:spChg>
        <pc:spChg chg="add del mod ord">
          <ac:chgData name="C C" userId="58c016da926720ee" providerId="LiveId" clId="{EEB666D9-60FD-4458-A386-6618178CA96C}" dt="2022-05-09T13:13:48.921" v="3217" actId="700"/>
          <ac:spMkLst>
            <pc:docMk/>
            <pc:sldMk cId="266309185" sldId="294"/>
            <ac:spMk id="8" creationId="{CE435B48-5AAB-4E11-8613-F7FB1FF4B707}"/>
          </ac:spMkLst>
        </pc:spChg>
        <pc:spChg chg="add mod ord">
          <ac:chgData name="C C" userId="58c016da926720ee" providerId="LiveId" clId="{EEB666D9-60FD-4458-A386-6618178CA96C}" dt="2022-05-09T13:13:48.921" v="3217" actId="700"/>
          <ac:spMkLst>
            <pc:docMk/>
            <pc:sldMk cId="266309185" sldId="294"/>
            <ac:spMk id="9" creationId="{46F5D406-08CC-4A6C-95B0-FA01069EDD96}"/>
          </ac:spMkLst>
        </pc:spChg>
      </pc:sldChg>
      <pc:sldChg chg="addSp delSp modSp new mod modClrScheme chgLayout">
        <pc:chgData name="C C" userId="58c016da926720ee" providerId="LiveId" clId="{EEB666D9-60FD-4458-A386-6618178CA96C}" dt="2022-05-09T13:13:35.564" v="3216" actId="20577"/>
        <pc:sldMkLst>
          <pc:docMk/>
          <pc:sldMk cId="1650685620" sldId="295"/>
        </pc:sldMkLst>
        <pc:spChg chg="del mod ord">
          <ac:chgData name="C C" userId="58c016da926720ee" providerId="LiveId" clId="{EEB666D9-60FD-4458-A386-6618178CA96C}" dt="2022-05-09T13:12:42.743" v="2963" actId="700"/>
          <ac:spMkLst>
            <pc:docMk/>
            <pc:sldMk cId="1650685620" sldId="295"/>
            <ac:spMk id="2" creationId="{755BA781-8046-4578-937E-8EE920E22C91}"/>
          </ac:spMkLst>
        </pc:spChg>
        <pc:spChg chg="del mod ord">
          <ac:chgData name="C C" userId="58c016da926720ee" providerId="LiveId" clId="{EEB666D9-60FD-4458-A386-6618178CA96C}" dt="2022-05-09T13:12:42.743" v="2963" actId="700"/>
          <ac:spMkLst>
            <pc:docMk/>
            <pc:sldMk cId="1650685620" sldId="295"/>
            <ac:spMk id="3" creationId="{8AFEE42C-1AC6-418F-8A39-2BC1B98B6243}"/>
          </ac:spMkLst>
        </pc:spChg>
        <pc:spChg chg="add mod ord">
          <ac:chgData name="C C" userId="58c016da926720ee" providerId="LiveId" clId="{EEB666D9-60FD-4458-A386-6618178CA96C}" dt="2022-05-09T13:12:48.385" v="2991" actId="20577"/>
          <ac:spMkLst>
            <pc:docMk/>
            <pc:sldMk cId="1650685620" sldId="295"/>
            <ac:spMk id="4" creationId="{5896B4BB-EF29-45EA-9CA4-920A2F745A88}"/>
          </ac:spMkLst>
        </pc:spChg>
        <pc:spChg chg="add mod ord">
          <ac:chgData name="C C" userId="58c016da926720ee" providerId="LiveId" clId="{EEB666D9-60FD-4458-A386-6618178CA96C}" dt="2022-05-09T13:13:35.564" v="3216" actId="20577"/>
          <ac:spMkLst>
            <pc:docMk/>
            <pc:sldMk cId="1650685620" sldId="295"/>
            <ac:spMk id="5" creationId="{F74408F9-CEBC-45B7-B52B-9B37EC09528C}"/>
          </ac:spMkLst>
        </pc:spChg>
      </pc:sldChg>
      <pc:sldChg chg="add del">
        <pc:chgData name="C C" userId="58c016da926720ee" providerId="LiveId" clId="{EEB666D9-60FD-4458-A386-6618178CA96C}" dt="2022-05-09T13:16:32.477" v="3283"/>
        <pc:sldMkLst>
          <pc:docMk/>
          <pc:sldMk cId="2637641612" sldId="296"/>
        </pc:sldMkLst>
      </pc:sldChg>
      <pc:sldChg chg="modSp new mod">
        <pc:chgData name="C C" userId="58c016da926720ee" providerId="LiveId" clId="{EEB666D9-60FD-4458-A386-6618178CA96C}" dt="2022-05-09T13:21:50.357" v="3867" actId="20577"/>
        <pc:sldMkLst>
          <pc:docMk/>
          <pc:sldMk cId="3234134020" sldId="296"/>
        </pc:sldMkLst>
        <pc:spChg chg="mod">
          <ac:chgData name="C C" userId="58c016da926720ee" providerId="LiveId" clId="{EEB666D9-60FD-4458-A386-6618178CA96C}" dt="2022-05-09T13:16:50.621" v="3314" actId="313"/>
          <ac:spMkLst>
            <pc:docMk/>
            <pc:sldMk cId="3234134020" sldId="296"/>
            <ac:spMk id="2" creationId="{3FB05E6E-537D-4E6F-ADB0-551AE2DA0E4D}"/>
          </ac:spMkLst>
        </pc:spChg>
        <pc:spChg chg="mod">
          <ac:chgData name="C C" userId="58c016da926720ee" providerId="LiveId" clId="{EEB666D9-60FD-4458-A386-6618178CA96C}" dt="2022-05-09T13:21:50.357" v="3867" actId="20577"/>
          <ac:spMkLst>
            <pc:docMk/>
            <pc:sldMk cId="3234134020" sldId="296"/>
            <ac:spMk id="3" creationId="{EA7B6000-1BEE-43A8-AF16-6C4D565DD194}"/>
          </ac:spMkLst>
        </pc:spChg>
      </pc:sld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1. </a:t>
            </a:r>
            <a:r>
              <a:rPr lang="en-US" dirty="0" err="1"/>
              <a:t>Roccas</a:t>
            </a:r>
            <a:r>
              <a:rPr lang="en-US" dirty="0"/>
              <a:t> S, </a:t>
            </a:r>
            <a:r>
              <a:rPr lang="en-US" dirty="0" err="1"/>
              <a:t>Sagiv</a:t>
            </a:r>
            <a:r>
              <a:rPr lang="en-US" dirty="0"/>
              <a:t> L, Schwartz SH, </a:t>
            </a:r>
            <a:r>
              <a:rPr lang="en-US" dirty="0" err="1"/>
              <a:t>Knafo</a:t>
            </a:r>
            <a:r>
              <a:rPr lang="en-US" dirty="0"/>
              <a:t> A. The Big Five Personality Factors and Personal Values. Personality and Social Psychology Bulletin. 2002;28(6):789-801. doi:10.1177/0146167202289008</a:t>
            </a:r>
          </a:p>
          <a:p>
            <a:r>
              <a:rPr lang="en-US" dirty="0"/>
              <a:t> </a:t>
            </a:r>
          </a:p>
          <a:p>
            <a:r>
              <a:rPr lang="en-US" dirty="0" err="1"/>
              <a:t>Warnung</a:t>
            </a:r>
            <a:r>
              <a:rPr lang="en-US" dirty="0"/>
              <a:t>: </a:t>
            </a:r>
            <a:r>
              <a:rPr lang="en-US" dirty="0" err="1"/>
              <a:t>Studie</a:t>
            </a:r>
            <a:r>
              <a:rPr lang="en-US" dirty="0"/>
              <a:t> </a:t>
            </a:r>
            <a:r>
              <a:rPr lang="en-US" dirty="0" err="1"/>
              <a:t>nur</a:t>
            </a:r>
            <a:r>
              <a:rPr lang="en-US" dirty="0"/>
              <a:t> an </a:t>
            </a:r>
            <a:r>
              <a:rPr lang="en-US" dirty="0" err="1"/>
              <a:t>wenigen</a:t>
            </a:r>
            <a:r>
              <a:rPr lang="en-US" dirty="0"/>
              <a:t> </a:t>
            </a:r>
            <a:r>
              <a:rPr lang="en-US" dirty="0" err="1"/>
              <a:t>Universitätstudierenden</a:t>
            </a:r>
            <a:r>
              <a:rPr lang="en-US" dirty="0"/>
              <a:t> in Israel </a:t>
            </a:r>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15</a:t>
            </a:fld>
            <a:endParaRPr lang="de-DE" dirty="0"/>
          </a:p>
        </p:txBody>
      </p:sp>
    </p:spTree>
    <p:extLst>
      <p:ext uri="{BB962C8B-B14F-4D97-AF65-F5344CB8AC3E}">
        <p14:creationId xmlns:p14="http://schemas.microsoft.com/office/powerpoint/2010/main" val="32475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18</a:t>
            </a:fld>
            <a:endParaRPr lang="de-DE" dirty="0"/>
          </a:p>
        </p:txBody>
      </p:sp>
    </p:spTree>
    <p:extLst>
      <p:ext uri="{BB962C8B-B14F-4D97-AF65-F5344CB8AC3E}">
        <p14:creationId xmlns:p14="http://schemas.microsoft.com/office/powerpoint/2010/main" val="329631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21</a:t>
            </a:fld>
            <a:endParaRPr lang="de-DE" dirty="0"/>
          </a:p>
        </p:txBody>
      </p:sp>
    </p:spTree>
    <p:extLst>
      <p:ext uri="{BB962C8B-B14F-4D97-AF65-F5344CB8AC3E}">
        <p14:creationId xmlns:p14="http://schemas.microsoft.com/office/powerpoint/2010/main" val="3834612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007/s11577-014-0274-5" TargetMode="External"/><Relationship Id="rId2" Type="http://schemas.openxmlformats.org/officeDocument/2006/relationships/hyperlink" Target="https://doi.org/10.1007/s11109-013-9255-z"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noProof="0" dirty="0"/>
              <a:t>Werte und Normen</a:t>
            </a:r>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84C9-2210-C379-3142-A4914B8CE2F1}"/>
              </a:ext>
            </a:extLst>
          </p:cNvPr>
          <p:cNvSpPr>
            <a:spLocks noGrp="1"/>
          </p:cNvSpPr>
          <p:nvPr>
            <p:ph type="title"/>
          </p:nvPr>
        </p:nvSpPr>
        <p:spPr/>
        <p:txBody>
          <a:bodyPr/>
          <a:lstStyle/>
          <a:p>
            <a:r>
              <a:rPr lang="de-DE" dirty="0"/>
              <a:t>Schwartz Werte Skala </a:t>
            </a:r>
          </a:p>
        </p:txBody>
      </p:sp>
      <p:graphicFrame>
        <p:nvGraphicFramePr>
          <p:cNvPr id="14" name="Content Placeholder 13">
            <a:extLst>
              <a:ext uri="{FF2B5EF4-FFF2-40B4-BE49-F238E27FC236}">
                <a16:creationId xmlns:a16="http://schemas.microsoft.com/office/drawing/2014/main" id="{F48810E5-8C4F-0DB9-36D4-C2A7396724D5}"/>
              </a:ext>
            </a:extLst>
          </p:cNvPr>
          <p:cNvGraphicFramePr>
            <a:graphicFrameLocks noGrp="1"/>
          </p:cNvGraphicFramePr>
          <p:nvPr>
            <p:ph sz="quarter" idx="12"/>
            <p:extLst>
              <p:ext uri="{D42A27DB-BD31-4B8C-83A1-F6EECF244321}">
                <p14:modId xmlns:p14="http://schemas.microsoft.com/office/powerpoint/2010/main" val="3959909584"/>
              </p:ext>
            </p:extLst>
          </p:nvPr>
        </p:nvGraphicFramePr>
        <p:xfrm>
          <a:off x="234950" y="736600"/>
          <a:ext cx="8677556" cy="4270524"/>
        </p:xfrm>
        <a:graphic>
          <a:graphicData uri="http://schemas.openxmlformats.org/drawingml/2006/table">
            <a:tbl>
              <a:tblPr firstRow="1" firstCol="1" lastRow="1" lastCol="1" bandRow="1" bandCol="1"/>
              <a:tblGrid>
                <a:gridCol w="8677556">
                  <a:extLst>
                    <a:ext uri="{9D8B030D-6E8A-4147-A177-3AD203B41FA5}">
                      <a16:colId xmlns:a16="http://schemas.microsoft.com/office/drawing/2014/main" val="576541641"/>
                    </a:ext>
                  </a:extLst>
                </a:gridCol>
              </a:tblGrid>
              <a:tr h="127000">
                <a:tc>
                  <a:txBody>
                    <a:bodyPr/>
                    <a:lstStyle/>
                    <a:p>
                      <a:pPr marL="0" marR="120015">
                        <a:lnSpc>
                          <a:spcPct val="115000"/>
                        </a:lnSpc>
                        <a:spcBef>
                          <a:spcPts val="0"/>
                        </a:spcBef>
                        <a:spcAft>
                          <a:spcPts val="0"/>
                        </a:spcAft>
                      </a:pPr>
                      <a:r>
                        <a:rPr lang="en-US" sz="1600" b="1" spc="15">
                          <a:solidFill>
                            <a:srgbClr val="000000"/>
                          </a:solidFill>
                          <a:effectLst/>
                          <a:latin typeface="+mj-lt"/>
                          <a:ea typeface="Arial" panose="020B0604020202020204" pitchFamily="34" charset="0"/>
                          <a:cs typeface="Times New Roman" panose="02020603050405020304" pitchFamily="18" charset="0"/>
                        </a:rPr>
                        <a:t>M</a:t>
                      </a:r>
                      <a:r>
                        <a:rPr lang="en-US" sz="1600" b="1" spc="-30">
                          <a:solidFill>
                            <a:srgbClr val="000000"/>
                          </a:solidFill>
                          <a:effectLst/>
                          <a:latin typeface="+mj-lt"/>
                          <a:ea typeface="Arial" panose="020B0604020202020204" pitchFamily="34" charset="0"/>
                          <a:cs typeface="Times New Roman" panose="02020603050405020304" pitchFamily="18" charset="0"/>
                        </a:rPr>
                        <a:t>A</a:t>
                      </a:r>
                      <a:r>
                        <a:rPr lang="en-US" sz="1600" b="1" spc="-5">
                          <a:solidFill>
                            <a:srgbClr val="000000"/>
                          </a:solidFill>
                          <a:effectLst/>
                          <a:latin typeface="+mj-lt"/>
                          <a:ea typeface="Arial" panose="020B0604020202020204" pitchFamily="34" charset="0"/>
                          <a:cs typeface="Times New Roman" panose="02020603050405020304" pitchFamily="18" charset="0"/>
                        </a:rPr>
                        <a:t>C</a:t>
                      </a:r>
                      <a:r>
                        <a:rPr lang="en-US" sz="1600" b="1" spc="5">
                          <a:solidFill>
                            <a:srgbClr val="000000"/>
                          </a:solidFill>
                          <a:effectLst/>
                          <a:latin typeface="+mj-lt"/>
                          <a:ea typeface="Arial" panose="020B0604020202020204" pitchFamily="34" charset="0"/>
                          <a:cs typeface="Times New Roman" panose="02020603050405020304" pitchFamily="18" charset="0"/>
                        </a:rPr>
                        <a:t>H</a:t>
                      </a:r>
                      <a:r>
                        <a:rPr lang="en-US" sz="1600" b="1" spc="-15">
                          <a:solidFill>
                            <a:srgbClr val="000000"/>
                          </a:solidFill>
                          <a:effectLst/>
                          <a:latin typeface="+mj-lt"/>
                          <a:ea typeface="Arial" panose="020B0604020202020204" pitchFamily="34" charset="0"/>
                          <a:cs typeface="Times New Roman" panose="02020603050405020304" pitchFamily="18" charset="0"/>
                        </a:rPr>
                        <a:t>T</a:t>
                      </a:r>
                      <a:r>
                        <a:rPr lang="en-US" sz="1600" b="1">
                          <a:solidFill>
                            <a:srgbClr val="000000"/>
                          </a:solidFill>
                          <a:effectLst/>
                          <a:latin typeface="+mj-lt"/>
                          <a:ea typeface="Arial" panose="020B0604020202020204" pitchFamily="34" charset="0"/>
                          <a:cs typeface="Times New Roman" panose="02020603050405020304" pitchFamily="18" charset="0"/>
                        </a:rPr>
                        <a:t>:</a:t>
                      </a:r>
                      <a:r>
                        <a:rPr lang="en-US" sz="1600" b="1" spc="15">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S</a:t>
                      </a:r>
                      <a:r>
                        <a:rPr lang="en-US" sz="1600">
                          <a:solidFill>
                            <a:srgbClr val="000000"/>
                          </a:solidFill>
                          <a:effectLst/>
                          <a:latin typeface="+mj-lt"/>
                          <a:ea typeface="Arial" panose="020B0604020202020204" pitchFamily="34" charset="0"/>
                          <a:cs typeface="Times New Roman" panose="02020603050405020304" pitchFamily="18" charset="0"/>
                        </a:rPr>
                        <a:t>o</a:t>
                      </a:r>
                      <a:r>
                        <a:rPr lang="en-US" sz="1600" spc="-15">
                          <a:solidFill>
                            <a:srgbClr val="000000"/>
                          </a:solidFill>
                          <a:effectLst/>
                          <a:latin typeface="+mj-lt"/>
                          <a:ea typeface="Arial" panose="020B0604020202020204" pitchFamily="34" charset="0"/>
                          <a:cs typeface="Times New Roman" panose="02020603050405020304" pitchFamily="18" charset="0"/>
                        </a:rPr>
                        <a:t>z</a:t>
                      </a:r>
                      <a:r>
                        <a:rPr lang="en-US" sz="1600" spc="-5">
                          <a:solidFill>
                            <a:srgbClr val="000000"/>
                          </a:solidFill>
                          <a:effectLst/>
                          <a:latin typeface="+mj-lt"/>
                          <a:ea typeface="Arial" panose="020B0604020202020204" pitchFamily="34" charset="0"/>
                          <a:cs typeface="Times New Roman" panose="02020603050405020304" pitchFamily="18" charset="0"/>
                        </a:rPr>
                        <a:t>i</a:t>
                      </a:r>
                      <a:r>
                        <a:rPr lang="en-US" sz="1600" spc="10">
                          <a:solidFill>
                            <a:srgbClr val="000000"/>
                          </a:solidFill>
                          <a:effectLst/>
                          <a:latin typeface="+mj-lt"/>
                          <a:ea typeface="Arial" panose="020B0604020202020204" pitchFamily="34" charset="0"/>
                          <a:cs typeface="Times New Roman" panose="02020603050405020304" pitchFamily="18" charset="0"/>
                        </a:rPr>
                        <a:t>a</a:t>
                      </a:r>
                      <a:r>
                        <a:rPr lang="en-US" sz="1600" spc="-5">
                          <a:solidFill>
                            <a:srgbClr val="000000"/>
                          </a:solidFill>
                          <a:effectLst/>
                          <a:latin typeface="+mj-lt"/>
                          <a:ea typeface="Arial" panose="020B0604020202020204" pitchFamily="34" charset="0"/>
                          <a:cs typeface="Times New Roman" panose="02020603050405020304" pitchFamily="18" charset="0"/>
                        </a:rPr>
                        <a:t>l</a:t>
                      </a:r>
                      <a:r>
                        <a:rPr lang="en-US" sz="1600">
                          <a:solidFill>
                            <a:srgbClr val="000000"/>
                          </a:solidFill>
                          <a:effectLst/>
                          <a:latin typeface="+mj-lt"/>
                          <a:ea typeface="Arial" panose="020B0604020202020204" pitchFamily="34" charset="0"/>
                          <a:cs typeface="Times New Roman" panose="02020603050405020304" pitchFamily="18" charset="0"/>
                        </a:rPr>
                        <a:t>er</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S</a:t>
                      </a:r>
                      <a:r>
                        <a:rPr lang="en-US" sz="1600" spc="5">
                          <a:solidFill>
                            <a:srgbClr val="000000"/>
                          </a:solidFill>
                          <a:effectLst/>
                          <a:latin typeface="+mj-lt"/>
                          <a:ea typeface="Arial" panose="020B0604020202020204" pitchFamily="34" charset="0"/>
                          <a:cs typeface="Times New Roman" panose="02020603050405020304" pitchFamily="18" charset="0"/>
                        </a:rPr>
                        <a:t>t</a:t>
                      </a:r>
                      <a:r>
                        <a:rPr lang="en-US" sz="1600">
                          <a:solidFill>
                            <a:srgbClr val="000000"/>
                          </a:solidFill>
                          <a:effectLst/>
                          <a:latin typeface="+mj-lt"/>
                          <a:ea typeface="Arial" panose="020B0604020202020204" pitchFamily="34" charset="0"/>
                          <a:cs typeface="Times New Roman" panose="02020603050405020304" pitchFamily="18" charset="0"/>
                        </a:rPr>
                        <a:t>atus</a:t>
                      </a:r>
                      <a:r>
                        <a:rPr lang="en-US" sz="1600" spc="-5">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 Pr</a:t>
                      </a:r>
                      <a:r>
                        <a:rPr lang="en-US" sz="1600" spc="-10">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s</a:t>
                      </a:r>
                      <a:r>
                        <a:rPr lang="en-US" sz="1600" spc="5">
                          <a:solidFill>
                            <a:srgbClr val="000000"/>
                          </a:solidFill>
                          <a:effectLst/>
                          <a:latin typeface="+mj-lt"/>
                          <a:ea typeface="Arial" panose="020B0604020202020204" pitchFamily="34" charset="0"/>
                          <a:cs typeface="Times New Roman" panose="02020603050405020304" pitchFamily="18" charset="0"/>
                        </a:rPr>
                        <a:t>t</a:t>
                      </a:r>
                      <a:r>
                        <a:rPr lang="en-US" sz="1600" spc="-15">
                          <a:solidFill>
                            <a:srgbClr val="000000"/>
                          </a:solidFill>
                          <a:effectLst/>
                          <a:latin typeface="+mj-lt"/>
                          <a:ea typeface="Arial" panose="020B0604020202020204" pitchFamily="34" charset="0"/>
                          <a:cs typeface="Times New Roman" panose="02020603050405020304" pitchFamily="18" charset="0"/>
                        </a:rPr>
                        <a:t>i</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a:solidFill>
                            <a:srgbClr val="000000"/>
                          </a:solidFill>
                          <a:effectLst/>
                          <a:latin typeface="+mj-lt"/>
                          <a:ea typeface="Arial" panose="020B0604020202020204" pitchFamily="34" charset="0"/>
                          <a:cs typeface="Times New Roman" panose="02020603050405020304" pitchFamily="18" charset="0"/>
                        </a:rPr>
                        <a:t>e, </a:t>
                      </a:r>
                      <a:r>
                        <a:rPr lang="en-US" sz="1600" spc="-5">
                          <a:solidFill>
                            <a:srgbClr val="000000"/>
                          </a:solidFill>
                          <a:effectLst/>
                          <a:latin typeface="+mj-lt"/>
                          <a:ea typeface="Arial" panose="020B0604020202020204" pitchFamily="34" charset="0"/>
                          <a:cs typeface="Times New Roman" panose="02020603050405020304" pitchFamily="18" charset="0"/>
                        </a:rPr>
                        <a:t>K</a:t>
                      </a:r>
                      <a:r>
                        <a:rPr lang="en-US" sz="1600">
                          <a:solidFill>
                            <a:srgbClr val="000000"/>
                          </a:solidFill>
                          <a:effectLst/>
                          <a:latin typeface="+mj-lt"/>
                          <a:ea typeface="Arial" panose="020B0604020202020204" pitchFamily="34" charset="0"/>
                          <a:cs typeface="Times New Roman" panose="02020603050405020304" pitchFamily="18" charset="0"/>
                        </a:rPr>
                        <a:t>o</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spc="5">
                          <a:solidFill>
                            <a:srgbClr val="000000"/>
                          </a:solidFill>
                          <a:effectLst/>
                          <a:latin typeface="+mj-lt"/>
                          <a:ea typeface="Arial" panose="020B0604020202020204" pitchFamily="34" charset="0"/>
                          <a:cs typeface="Times New Roman" panose="02020603050405020304" pitchFamily="18" charset="0"/>
                        </a:rPr>
                        <a:t>tr</a:t>
                      </a:r>
                      <a:r>
                        <a:rPr lang="en-US" sz="1600">
                          <a:solidFill>
                            <a:srgbClr val="000000"/>
                          </a:solidFill>
                          <a:effectLst/>
                          <a:latin typeface="+mj-lt"/>
                          <a:ea typeface="Arial" panose="020B0604020202020204" pitchFamily="34" charset="0"/>
                          <a:cs typeface="Times New Roman" panose="02020603050405020304" pitchFamily="18" charset="0"/>
                        </a:rPr>
                        <a:t>o</a:t>
                      </a:r>
                      <a:r>
                        <a:rPr lang="en-US" sz="1600" spc="-5">
                          <a:solidFill>
                            <a:srgbClr val="000000"/>
                          </a:solidFill>
                          <a:effectLst/>
                          <a:latin typeface="+mj-lt"/>
                          <a:ea typeface="Arial" panose="020B0604020202020204" pitchFamily="34" charset="0"/>
                          <a:cs typeface="Times New Roman" panose="02020603050405020304" pitchFamily="18" charset="0"/>
                        </a:rPr>
                        <a:t>ll</a:t>
                      </a:r>
                      <a:r>
                        <a:rPr lang="en-US" sz="1600">
                          <a:solidFill>
                            <a:srgbClr val="000000"/>
                          </a:solidFill>
                          <a:effectLst/>
                          <a:latin typeface="+mj-lt"/>
                          <a:ea typeface="Arial" panose="020B0604020202020204" pitchFamily="34" charset="0"/>
                          <a:cs typeface="Times New Roman" panose="02020603050405020304" pitchFamily="18" charset="0"/>
                        </a:rPr>
                        <a:t>e oder </a:t>
                      </a:r>
                      <a:r>
                        <a:rPr lang="en-US" sz="1600" spc="-5">
                          <a:solidFill>
                            <a:srgbClr val="000000"/>
                          </a:solidFill>
                          <a:effectLst/>
                          <a:latin typeface="+mj-lt"/>
                          <a:ea typeface="Arial" panose="020B0604020202020204" pitchFamily="34" charset="0"/>
                          <a:cs typeface="Times New Roman" panose="02020603050405020304" pitchFamily="18" charset="0"/>
                        </a:rPr>
                        <a:t>D</a:t>
                      </a:r>
                      <a:r>
                        <a:rPr lang="en-US" sz="1600">
                          <a:solidFill>
                            <a:srgbClr val="000000"/>
                          </a:solidFill>
                          <a:effectLst/>
                          <a:latin typeface="+mj-lt"/>
                          <a:ea typeface="Arial" panose="020B0604020202020204" pitchFamily="34" charset="0"/>
                          <a:cs typeface="Times New Roman" panose="02020603050405020304" pitchFamily="18" charset="0"/>
                        </a:rPr>
                        <a:t>omi</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a</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z</a:t>
                      </a:r>
                      <a:r>
                        <a:rPr lang="en-US" sz="1600" spc="-5">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üb</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r L</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ute</a:t>
                      </a:r>
                      <a:r>
                        <a:rPr lang="en-US" sz="1600" spc="-5">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 </a:t>
                      </a:r>
                      <a:r>
                        <a:rPr lang="en-US" sz="1600" spc="-5">
                          <a:solidFill>
                            <a:srgbClr val="000000"/>
                          </a:solidFill>
                          <a:effectLst/>
                          <a:latin typeface="+mj-lt"/>
                          <a:ea typeface="Arial" panose="020B0604020202020204" pitchFamily="34" charset="0"/>
                          <a:cs typeface="Times New Roman" panose="02020603050405020304" pitchFamily="18" charset="0"/>
                        </a:rPr>
                        <a:t>R</a:t>
                      </a:r>
                      <a:r>
                        <a:rPr lang="en-US" sz="1600">
                          <a:solidFill>
                            <a:srgbClr val="000000"/>
                          </a:solidFill>
                          <a:effectLst/>
                          <a:latin typeface="+mj-lt"/>
                          <a:ea typeface="Arial" panose="020B0604020202020204" pitchFamily="34" charset="0"/>
                          <a:cs typeface="Times New Roman" panose="02020603050405020304" pitchFamily="18" charset="0"/>
                        </a:rPr>
                        <a:t>ess</a:t>
                      </a:r>
                      <a:r>
                        <a:rPr lang="en-US" sz="1600" spc="-5">
                          <a:solidFill>
                            <a:srgbClr val="000000"/>
                          </a:solidFill>
                          <a:effectLst/>
                          <a:latin typeface="+mj-lt"/>
                          <a:ea typeface="Arial" panose="020B0604020202020204" pitchFamily="34" charset="0"/>
                          <a:cs typeface="Times New Roman" panose="02020603050405020304" pitchFamily="18" charset="0"/>
                        </a:rPr>
                        <a:t>o</a:t>
                      </a:r>
                      <a:r>
                        <a:rPr lang="en-US" sz="1600">
                          <a:solidFill>
                            <a:srgbClr val="000000"/>
                          </a:solidFill>
                          <a:effectLst/>
                          <a:latin typeface="+mj-lt"/>
                          <a:ea typeface="Arial" panose="020B0604020202020204" pitchFamily="34" charset="0"/>
                          <a:cs typeface="Times New Roman" panose="02020603050405020304" pitchFamily="18" charset="0"/>
                        </a:rPr>
                        <a:t>urcen.</a:t>
                      </a:r>
                      <a:endParaRPr lang="en-US" sz="160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1973491228"/>
                  </a:ext>
                </a:extLst>
              </a:tr>
              <a:tr h="0">
                <a:tc>
                  <a:txBody>
                    <a:bodyPr/>
                    <a:lstStyle/>
                    <a:p>
                      <a:pPr marL="0" marR="51435">
                        <a:lnSpc>
                          <a:spcPct val="115000"/>
                        </a:lnSpc>
                        <a:spcBef>
                          <a:spcPts val="0"/>
                        </a:spcBef>
                        <a:spcAft>
                          <a:spcPts val="0"/>
                        </a:spcAft>
                      </a:pPr>
                      <a:r>
                        <a:rPr lang="en-US" sz="1600" b="1" dirty="0">
                          <a:effectLst/>
                          <a:latin typeface="+mj-lt"/>
                          <a:ea typeface="Arial" panose="020B0604020202020204" pitchFamily="34" charset="0"/>
                          <a:cs typeface="Times New Roman" panose="02020603050405020304" pitchFamily="18" charset="0"/>
                        </a:rPr>
                        <a:t>L</a:t>
                      </a:r>
                      <a:r>
                        <a:rPr lang="en-US" sz="1600" b="1" spc="-5" dirty="0">
                          <a:effectLst/>
                          <a:latin typeface="+mj-lt"/>
                          <a:ea typeface="Arial" panose="020B0604020202020204" pitchFamily="34" charset="0"/>
                          <a:cs typeface="Times New Roman" panose="02020603050405020304" pitchFamily="18" charset="0"/>
                        </a:rPr>
                        <a:t>E</a:t>
                      </a:r>
                      <a:r>
                        <a:rPr lang="en-US" sz="1600" b="1" spc="5" dirty="0">
                          <a:effectLst/>
                          <a:latin typeface="+mj-lt"/>
                          <a:ea typeface="Arial" panose="020B0604020202020204" pitchFamily="34" charset="0"/>
                          <a:cs typeface="Times New Roman" panose="02020603050405020304" pitchFamily="18" charset="0"/>
                        </a:rPr>
                        <a:t>I</a:t>
                      </a:r>
                      <a:r>
                        <a:rPr lang="en-US" sz="1600" b="1" spc="-5" dirty="0">
                          <a:effectLst/>
                          <a:latin typeface="+mj-lt"/>
                          <a:ea typeface="Arial" panose="020B0604020202020204" pitchFamily="34" charset="0"/>
                          <a:cs typeface="Times New Roman" panose="02020603050405020304" pitchFamily="18" charset="0"/>
                        </a:rPr>
                        <a:t>S</a:t>
                      </a:r>
                      <a:r>
                        <a:rPr lang="en-US" sz="1600" b="1" spc="-15" dirty="0">
                          <a:effectLst/>
                          <a:latin typeface="+mj-lt"/>
                          <a:ea typeface="Arial" panose="020B0604020202020204" pitchFamily="34" charset="0"/>
                          <a:cs typeface="Times New Roman" panose="02020603050405020304" pitchFamily="18" charset="0"/>
                        </a:rPr>
                        <a:t>T</a:t>
                      </a:r>
                      <a:r>
                        <a:rPr lang="en-US" sz="1600" b="1" spc="-5" dirty="0">
                          <a:effectLst/>
                          <a:latin typeface="+mj-lt"/>
                          <a:ea typeface="Arial" panose="020B0604020202020204" pitchFamily="34" charset="0"/>
                          <a:cs typeface="Times New Roman" panose="02020603050405020304" pitchFamily="18" charset="0"/>
                        </a:rPr>
                        <a:t>UN</a:t>
                      </a:r>
                      <a:r>
                        <a:rPr lang="en-US" sz="1600" b="1" spc="5" dirty="0">
                          <a:effectLst/>
                          <a:latin typeface="+mj-lt"/>
                          <a:ea typeface="Arial" panose="020B0604020202020204" pitchFamily="34" charset="0"/>
                          <a:cs typeface="Times New Roman" panose="02020603050405020304" pitchFamily="18" charset="0"/>
                        </a:rPr>
                        <a:t>G</a:t>
                      </a:r>
                      <a:r>
                        <a:rPr lang="en-US" sz="1600" b="1" dirty="0">
                          <a:effectLst/>
                          <a:latin typeface="+mj-lt"/>
                          <a:ea typeface="Arial" panose="020B0604020202020204" pitchFamily="34" charset="0"/>
                          <a:cs typeface="Times New Roman" panose="02020603050405020304" pitchFamily="18" charset="0"/>
                        </a:rPr>
                        <a:t>:</a:t>
                      </a:r>
                      <a:r>
                        <a:rPr lang="en-US" sz="1600" b="1" spc="15" dirty="0">
                          <a:effectLst/>
                          <a:latin typeface="+mj-lt"/>
                          <a:ea typeface="Arial" panose="020B0604020202020204" pitchFamily="34" charset="0"/>
                          <a:cs typeface="Times New Roman" panose="02020603050405020304" pitchFamily="18" charset="0"/>
                        </a:rPr>
                        <a:t> </a:t>
                      </a:r>
                      <a:r>
                        <a:rPr lang="en-US" sz="1600" spc="-5" dirty="0" err="1">
                          <a:effectLst/>
                          <a:latin typeface="+mj-lt"/>
                          <a:ea typeface="Arial" panose="020B0604020202020204" pitchFamily="34" charset="0"/>
                          <a:cs typeface="Times New Roman" panose="02020603050405020304" pitchFamily="18" charset="0"/>
                        </a:rPr>
                        <a:t>P</a:t>
                      </a:r>
                      <a:r>
                        <a:rPr lang="en-US" sz="1600" dirty="0" err="1">
                          <a:effectLst/>
                          <a:latin typeface="+mj-lt"/>
                          <a:ea typeface="Arial" panose="020B0604020202020204" pitchFamily="34" charset="0"/>
                          <a:cs typeface="Times New Roman" panose="02020603050405020304" pitchFamily="18" charset="0"/>
                        </a:rPr>
                        <a:t>er</a:t>
                      </a:r>
                      <a:r>
                        <a:rPr lang="en-US" sz="1600" spc="5" dirty="0" err="1">
                          <a:effectLst/>
                          <a:latin typeface="+mj-lt"/>
                          <a:ea typeface="Arial" panose="020B0604020202020204" pitchFamily="34" charset="0"/>
                          <a:cs typeface="Times New Roman" panose="02020603050405020304" pitchFamily="18" charset="0"/>
                        </a:rPr>
                        <a:t>s</a:t>
                      </a:r>
                      <a:r>
                        <a:rPr lang="en-US" sz="1600" dirty="0" err="1">
                          <a:effectLst/>
                          <a:latin typeface="+mj-lt"/>
                          <a:ea typeface="Arial" panose="020B0604020202020204" pitchFamily="34" charset="0"/>
                          <a:cs typeface="Times New Roman" panose="02020603050405020304" pitchFamily="18" charset="0"/>
                        </a:rPr>
                        <a:t>ön</a:t>
                      </a:r>
                      <a:r>
                        <a:rPr lang="en-US" sz="1600" spc="-5" dirty="0" err="1">
                          <a:effectLst/>
                          <a:latin typeface="+mj-lt"/>
                          <a:ea typeface="Arial" panose="020B0604020202020204" pitchFamily="34" charset="0"/>
                          <a:cs typeface="Times New Roman" panose="02020603050405020304" pitchFamily="18" charset="0"/>
                        </a:rPr>
                        <a:t>li</a:t>
                      </a:r>
                      <a:r>
                        <a:rPr lang="en-US" sz="1600" dirty="0" err="1">
                          <a:effectLst/>
                          <a:latin typeface="+mj-lt"/>
                          <a:ea typeface="Arial" panose="020B0604020202020204" pitchFamily="34" charset="0"/>
                          <a:cs typeface="Times New Roman" panose="02020603050405020304" pitchFamily="18" charset="0"/>
                        </a:rPr>
                        <a:t>ch</a:t>
                      </a:r>
                      <a:r>
                        <a:rPr lang="en-US" sz="1600" spc="-15" dirty="0" err="1">
                          <a:effectLst/>
                          <a:latin typeface="+mj-lt"/>
                          <a:ea typeface="Arial" panose="020B0604020202020204" pitchFamily="34" charset="0"/>
                          <a:cs typeface="Times New Roman" panose="02020603050405020304" pitchFamily="18" charset="0"/>
                        </a:rPr>
                        <a:t>e</a:t>
                      </a:r>
                      <a:r>
                        <a:rPr lang="en-US" sz="1600" dirty="0" err="1">
                          <a:effectLst/>
                          <a:latin typeface="+mj-lt"/>
                          <a:ea typeface="Arial" panose="020B0604020202020204" pitchFamily="34" charset="0"/>
                          <a:cs typeface="Times New Roman" panose="02020603050405020304" pitchFamily="18" charset="0"/>
                        </a:rPr>
                        <a:t>r</a:t>
                      </a:r>
                      <a:r>
                        <a:rPr lang="en-US" sz="1600" spc="10" dirty="0">
                          <a:effectLst/>
                          <a:latin typeface="+mj-lt"/>
                          <a:ea typeface="Arial" panose="020B0604020202020204" pitchFamily="34" charset="0"/>
                          <a:cs typeface="Times New Roman" panose="02020603050405020304" pitchFamily="18" charset="0"/>
                        </a:rPr>
                        <a:t> </a:t>
                      </a:r>
                      <a:r>
                        <a:rPr lang="en-US" sz="1600" spc="-5" dirty="0" err="1">
                          <a:effectLst/>
                          <a:latin typeface="+mj-lt"/>
                          <a:ea typeface="Arial" panose="020B0604020202020204" pitchFamily="34" charset="0"/>
                          <a:cs typeface="Times New Roman" panose="02020603050405020304" pitchFamily="18" charset="0"/>
                        </a:rPr>
                        <a:t>E</a:t>
                      </a:r>
                      <a:r>
                        <a:rPr lang="en-US" sz="1600" spc="-10" dirty="0" err="1">
                          <a:effectLst/>
                          <a:latin typeface="+mj-lt"/>
                          <a:ea typeface="Arial" panose="020B0604020202020204" pitchFamily="34" charset="0"/>
                          <a:cs typeface="Times New Roman" panose="02020603050405020304" pitchFamily="18" charset="0"/>
                        </a:rPr>
                        <a:t>r</a:t>
                      </a:r>
                      <a:r>
                        <a:rPr lang="en-US" sz="1600" spc="5" dirty="0" err="1">
                          <a:effectLst/>
                          <a:latin typeface="+mj-lt"/>
                          <a:ea typeface="Arial" panose="020B0604020202020204" pitchFamily="34" charset="0"/>
                          <a:cs typeface="Times New Roman" panose="02020603050405020304" pitchFamily="18" charset="0"/>
                        </a:rPr>
                        <a:t>f</a:t>
                      </a:r>
                      <a:r>
                        <a:rPr lang="en-US" sz="1600" dirty="0" err="1">
                          <a:effectLst/>
                          <a:latin typeface="+mj-lt"/>
                          <a:ea typeface="Arial" panose="020B0604020202020204" pitchFamily="34" charset="0"/>
                          <a:cs typeface="Times New Roman" panose="02020603050405020304" pitchFamily="18" charset="0"/>
                        </a:rPr>
                        <a:t>o</a:t>
                      </a:r>
                      <a:r>
                        <a:rPr lang="en-US" sz="1600" spc="-20" dirty="0" err="1">
                          <a:effectLst/>
                          <a:latin typeface="+mj-lt"/>
                          <a:ea typeface="Arial" panose="020B0604020202020204" pitchFamily="34" charset="0"/>
                          <a:cs typeface="Times New Roman" panose="02020603050405020304" pitchFamily="18" charset="0"/>
                        </a:rPr>
                        <a:t>l</a:t>
                      </a:r>
                      <a:r>
                        <a:rPr lang="en-US" sz="1600" dirty="0" err="1">
                          <a:effectLst/>
                          <a:latin typeface="+mj-lt"/>
                          <a:ea typeface="Arial" panose="020B0604020202020204" pitchFamily="34" charset="0"/>
                          <a:cs typeface="Times New Roman" panose="02020603050405020304" pitchFamily="18" charset="0"/>
                        </a:rPr>
                        <a:t>g</a:t>
                      </a:r>
                      <a:r>
                        <a:rPr lang="en-US" sz="1600" spc="15" dirty="0">
                          <a:effectLst/>
                          <a:latin typeface="+mj-lt"/>
                          <a:ea typeface="Arial" panose="020B0604020202020204" pitchFamily="34" charset="0"/>
                          <a:cs typeface="Times New Roman" panose="02020603050405020304" pitchFamily="18" charset="0"/>
                        </a:rPr>
                        <a:t> </a:t>
                      </a:r>
                      <a:r>
                        <a:rPr lang="en-US" sz="1600" dirty="0" err="1">
                          <a:effectLst/>
                          <a:latin typeface="+mj-lt"/>
                          <a:ea typeface="Arial" panose="020B0604020202020204" pitchFamily="34" charset="0"/>
                          <a:cs typeface="Times New Roman" panose="02020603050405020304" pitchFamily="18" charset="0"/>
                        </a:rPr>
                        <a:t>d</a:t>
                      </a:r>
                      <a:r>
                        <a:rPr lang="en-US" sz="1600" spc="-15" dirty="0" err="1">
                          <a:effectLst/>
                          <a:latin typeface="+mj-lt"/>
                          <a:ea typeface="Arial" panose="020B0604020202020204" pitchFamily="34" charset="0"/>
                          <a:cs typeface="Times New Roman" panose="02020603050405020304" pitchFamily="18" charset="0"/>
                        </a:rPr>
                        <a:t>u</a:t>
                      </a:r>
                      <a:r>
                        <a:rPr lang="en-US" sz="1600" spc="5" dirty="0" err="1">
                          <a:effectLst/>
                          <a:latin typeface="+mj-lt"/>
                          <a:ea typeface="Arial" panose="020B0604020202020204" pitchFamily="34" charset="0"/>
                          <a:cs typeface="Times New Roman" panose="02020603050405020304" pitchFamily="18" charset="0"/>
                        </a:rPr>
                        <a:t>r</a:t>
                      </a:r>
                      <a:r>
                        <a:rPr lang="en-US" sz="1600" dirty="0" err="1">
                          <a:effectLst/>
                          <a:latin typeface="+mj-lt"/>
                          <a:ea typeface="Arial" panose="020B0604020202020204" pitchFamily="34" charset="0"/>
                          <a:cs typeface="Times New Roman" panose="02020603050405020304" pitchFamily="18" charset="0"/>
                        </a:rPr>
                        <a:t>ch</a:t>
                      </a:r>
                      <a:r>
                        <a:rPr lang="en-US" sz="1600" dirty="0">
                          <a:effectLst/>
                          <a:latin typeface="+mj-lt"/>
                          <a:ea typeface="Arial" panose="020B0604020202020204" pitchFamily="34" charset="0"/>
                          <a:cs typeface="Times New Roman" panose="02020603050405020304" pitchFamily="18" charset="0"/>
                        </a:rPr>
                        <a:t> </a:t>
                      </a:r>
                      <a:r>
                        <a:rPr lang="en-US" sz="1600" spc="10" dirty="0">
                          <a:effectLst/>
                          <a:latin typeface="+mj-lt"/>
                          <a:ea typeface="Arial" panose="020B0604020202020204" pitchFamily="34" charset="0"/>
                          <a:cs typeface="Times New Roman" panose="02020603050405020304" pitchFamily="18" charset="0"/>
                        </a:rPr>
                        <a:t>d</a:t>
                      </a:r>
                      <a:r>
                        <a:rPr lang="en-US" sz="1600" spc="-5" dirty="0">
                          <a:effectLst/>
                          <a:latin typeface="+mj-lt"/>
                          <a:ea typeface="Arial" panose="020B0604020202020204" pitchFamily="34" charset="0"/>
                          <a:cs typeface="Times New Roman" panose="02020603050405020304" pitchFamily="18" charset="0"/>
                        </a:rPr>
                        <a:t>ie D</a:t>
                      </a:r>
                      <a:r>
                        <a:rPr lang="en-US" sz="1600" dirty="0">
                          <a:effectLst/>
                          <a:latin typeface="+mj-lt"/>
                          <a:ea typeface="Arial" panose="020B0604020202020204" pitchFamily="34" charset="0"/>
                          <a:cs typeface="Times New Roman" panose="02020603050405020304" pitchFamily="18" charset="0"/>
                        </a:rPr>
                        <a:t>emons</a:t>
                      </a:r>
                      <a:r>
                        <a:rPr lang="en-US" sz="1600" spc="-10" dirty="0">
                          <a:effectLst/>
                          <a:latin typeface="+mj-lt"/>
                          <a:ea typeface="Arial" panose="020B0604020202020204" pitchFamily="34" charset="0"/>
                          <a:cs typeface="Times New Roman" panose="02020603050405020304" pitchFamily="18" charset="0"/>
                        </a:rPr>
                        <a:t>t</a:t>
                      </a:r>
                      <a:r>
                        <a:rPr lang="en-US" sz="1600" spc="5" dirty="0">
                          <a:effectLst/>
                          <a:latin typeface="+mj-lt"/>
                          <a:ea typeface="Arial" panose="020B0604020202020204" pitchFamily="34" charset="0"/>
                          <a:cs typeface="Times New Roman" panose="02020603050405020304" pitchFamily="18" charset="0"/>
                        </a:rPr>
                        <a:t>r</a:t>
                      </a:r>
                      <a:r>
                        <a:rPr lang="en-US" sz="1600" dirty="0">
                          <a:effectLst/>
                          <a:latin typeface="+mj-lt"/>
                          <a:ea typeface="Arial" panose="020B0604020202020204" pitchFamily="34" charset="0"/>
                          <a:cs typeface="Times New Roman" panose="02020603050405020304" pitchFamily="18" charset="0"/>
                        </a:rPr>
                        <a:t>ati</a:t>
                      </a:r>
                      <a:r>
                        <a:rPr lang="en-US" sz="1600" spc="-5" dirty="0">
                          <a:effectLst/>
                          <a:latin typeface="+mj-lt"/>
                          <a:ea typeface="Arial" panose="020B0604020202020204" pitchFamily="34" charset="0"/>
                          <a:cs typeface="Times New Roman" panose="02020603050405020304" pitchFamily="18" charset="0"/>
                        </a:rPr>
                        <a:t>o</a:t>
                      </a:r>
                      <a:r>
                        <a:rPr lang="en-US" sz="1600" dirty="0">
                          <a:effectLst/>
                          <a:latin typeface="+mj-lt"/>
                          <a:ea typeface="Arial" panose="020B0604020202020204" pitchFamily="34" charset="0"/>
                          <a:cs typeface="Times New Roman" panose="02020603050405020304" pitchFamily="18" charset="0"/>
                        </a:rPr>
                        <a:t>n</a:t>
                      </a:r>
                      <a:r>
                        <a:rPr lang="en-US" sz="1600" spc="5" dirty="0">
                          <a:effectLst/>
                          <a:latin typeface="+mj-lt"/>
                          <a:ea typeface="Arial" panose="020B0604020202020204" pitchFamily="34" charset="0"/>
                          <a:cs typeface="Times New Roman" panose="02020603050405020304" pitchFamily="18" charset="0"/>
                        </a:rPr>
                        <a:t> </a:t>
                      </a:r>
                      <a:r>
                        <a:rPr lang="en-US" sz="1600" spc="-10" dirty="0">
                          <a:effectLst/>
                          <a:latin typeface="+mj-lt"/>
                          <a:ea typeface="Arial" panose="020B0604020202020204" pitchFamily="34" charset="0"/>
                          <a:cs typeface="Times New Roman" panose="02020603050405020304" pitchFamily="18" charset="0"/>
                        </a:rPr>
                        <a:t>v</a:t>
                      </a:r>
                      <a:r>
                        <a:rPr lang="en-US" sz="1600" dirty="0">
                          <a:effectLst/>
                          <a:latin typeface="+mj-lt"/>
                          <a:ea typeface="Arial" panose="020B0604020202020204" pitchFamily="34" charset="0"/>
                          <a:cs typeface="Times New Roman" panose="02020603050405020304" pitchFamily="18" charset="0"/>
                        </a:rPr>
                        <a:t>on </a:t>
                      </a:r>
                      <a:r>
                        <a:rPr lang="en-US" sz="1600" spc="-5" dirty="0" err="1">
                          <a:effectLst/>
                          <a:latin typeface="+mj-lt"/>
                          <a:ea typeface="Arial" panose="020B0604020202020204" pitchFamily="34" charset="0"/>
                          <a:cs typeface="Times New Roman" panose="02020603050405020304" pitchFamily="18" charset="0"/>
                        </a:rPr>
                        <a:t>K</a:t>
                      </a:r>
                      <a:r>
                        <a:rPr lang="en-US" sz="1600" spc="-15" dirty="0" err="1">
                          <a:effectLst/>
                          <a:latin typeface="+mj-lt"/>
                          <a:ea typeface="Arial" panose="020B0604020202020204" pitchFamily="34" charset="0"/>
                          <a:cs typeface="Times New Roman" panose="02020603050405020304" pitchFamily="18" charset="0"/>
                        </a:rPr>
                        <a:t>o</a:t>
                      </a:r>
                      <a:r>
                        <a:rPr lang="en-US" sz="1600" spc="-10" dirty="0" err="1">
                          <a:effectLst/>
                          <a:latin typeface="+mj-lt"/>
                          <a:ea typeface="Arial" panose="020B0604020202020204" pitchFamily="34" charset="0"/>
                          <a:cs typeface="Times New Roman" panose="02020603050405020304" pitchFamily="18" charset="0"/>
                        </a:rPr>
                        <a:t>m</a:t>
                      </a:r>
                      <a:r>
                        <a:rPr lang="en-US" sz="1600" dirty="0" err="1">
                          <a:effectLst/>
                          <a:latin typeface="+mj-lt"/>
                          <a:ea typeface="Arial" panose="020B0604020202020204" pitchFamily="34" charset="0"/>
                          <a:cs typeface="Times New Roman" panose="02020603050405020304" pitchFamily="18" charset="0"/>
                        </a:rPr>
                        <a:t>p</a:t>
                      </a:r>
                      <a:r>
                        <a:rPr lang="en-US" sz="1600" spc="-5"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t</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n</a:t>
                      </a:r>
                      <a:r>
                        <a:rPr lang="en-US" sz="1600" dirty="0" err="1">
                          <a:effectLst/>
                          <a:latin typeface="+mj-lt"/>
                          <a:ea typeface="Arial" panose="020B0604020202020204" pitchFamily="34" charset="0"/>
                          <a:cs typeface="Times New Roman" panose="02020603050405020304" pitchFamily="18" charset="0"/>
                        </a:rPr>
                        <a:t>z</a:t>
                      </a:r>
                      <a:r>
                        <a:rPr lang="en-US" sz="1600" dirty="0">
                          <a:effectLst/>
                          <a:latin typeface="+mj-lt"/>
                          <a:ea typeface="Arial" panose="020B0604020202020204" pitchFamily="34" charset="0"/>
                          <a:cs typeface="Times New Roman" panose="02020603050405020304" pitchFamily="18" charset="0"/>
                        </a:rPr>
                        <a:t> </a:t>
                      </a:r>
                      <a:r>
                        <a:rPr lang="en-US" sz="1600" spc="10" dirty="0" err="1">
                          <a:effectLst/>
                          <a:latin typeface="+mj-lt"/>
                          <a:ea typeface="Arial" panose="020B0604020202020204" pitchFamily="34" charset="0"/>
                          <a:cs typeface="Times New Roman" panose="02020603050405020304" pitchFamily="18" charset="0"/>
                        </a:rPr>
                        <a:t>g</a:t>
                      </a:r>
                      <a:r>
                        <a:rPr lang="en-US" sz="1600" spc="-15"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m</a:t>
                      </a:r>
                      <a:r>
                        <a:rPr lang="en-US" sz="1600" dirty="0" err="1">
                          <a:effectLst/>
                          <a:latin typeface="+mj-lt"/>
                          <a:ea typeface="Arial" panose="020B0604020202020204" pitchFamily="34" charset="0"/>
                          <a:cs typeface="Times New Roman" panose="02020603050405020304" pitchFamily="18" charset="0"/>
                        </a:rPr>
                        <a:t>äß</a:t>
                      </a:r>
                      <a:r>
                        <a:rPr lang="en-US" sz="1600" dirty="0">
                          <a:effectLst/>
                          <a:latin typeface="+mj-lt"/>
                          <a:ea typeface="Arial" panose="020B0604020202020204" pitchFamily="34" charset="0"/>
                          <a:cs typeface="Times New Roman" panose="02020603050405020304" pitchFamily="18" charset="0"/>
                        </a:rPr>
                        <a:t> </a:t>
                      </a:r>
                      <a:r>
                        <a:rPr lang="en-US" sz="1600" dirty="0" err="1">
                          <a:effectLst/>
                          <a:latin typeface="+mj-lt"/>
                          <a:ea typeface="Arial" panose="020B0604020202020204" pitchFamily="34" charset="0"/>
                          <a:cs typeface="Times New Roman" panose="02020603050405020304" pitchFamily="18" charset="0"/>
                        </a:rPr>
                        <a:t>so</a:t>
                      </a:r>
                      <a:r>
                        <a:rPr lang="en-US" sz="1600" spc="-15" dirty="0" err="1">
                          <a:effectLst/>
                          <a:latin typeface="+mj-lt"/>
                          <a:ea typeface="Arial" panose="020B0604020202020204" pitchFamily="34" charset="0"/>
                          <a:cs typeface="Times New Roman" panose="02020603050405020304" pitchFamily="18" charset="0"/>
                        </a:rPr>
                        <a:t>z</a:t>
                      </a:r>
                      <a:r>
                        <a:rPr lang="en-US" sz="1600" spc="-5" dirty="0" err="1">
                          <a:effectLst/>
                          <a:latin typeface="+mj-lt"/>
                          <a:ea typeface="Arial" panose="020B0604020202020204" pitchFamily="34" charset="0"/>
                          <a:cs typeface="Times New Roman" panose="02020603050405020304" pitchFamily="18" charset="0"/>
                        </a:rPr>
                        <a:t>i</a:t>
                      </a:r>
                      <a:r>
                        <a:rPr lang="en-US" sz="1600" dirty="0" err="1">
                          <a:effectLst/>
                          <a:latin typeface="+mj-lt"/>
                          <a:ea typeface="Arial" panose="020B0604020202020204" pitchFamily="34" charset="0"/>
                          <a:cs typeface="Times New Roman" panose="02020603050405020304" pitchFamily="18" charset="0"/>
                        </a:rPr>
                        <a:t>a</a:t>
                      </a:r>
                      <a:r>
                        <a:rPr lang="en-US" sz="1600" spc="-5" dirty="0" err="1">
                          <a:effectLst/>
                          <a:latin typeface="+mj-lt"/>
                          <a:ea typeface="Arial" panose="020B0604020202020204" pitchFamily="34" charset="0"/>
                          <a:cs typeface="Times New Roman" panose="02020603050405020304" pitchFamily="18" charset="0"/>
                        </a:rPr>
                        <a:t>l</a:t>
                      </a:r>
                      <a:r>
                        <a:rPr lang="en-US" sz="1600" dirty="0" err="1">
                          <a:effectLst/>
                          <a:latin typeface="+mj-lt"/>
                          <a:ea typeface="Arial" panose="020B0604020202020204" pitchFamily="34" charset="0"/>
                          <a:cs typeface="Times New Roman" panose="02020603050405020304" pitchFamily="18" charset="0"/>
                        </a:rPr>
                        <a:t>er</a:t>
                      </a:r>
                      <a:r>
                        <a:rPr lang="en-US" sz="1600" spc="25" dirty="0">
                          <a:effectLst/>
                          <a:latin typeface="+mj-lt"/>
                          <a:ea typeface="Arial" panose="020B0604020202020204" pitchFamily="34" charset="0"/>
                          <a:cs typeface="Times New Roman" panose="02020603050405020304" pitchFamily="18" charset="0"/>
                        </a:rPr>
                        <a:t> </a:t>
                      </a:r>
                      <a:r>
                        <a:rPr lang="en-US" sz="1600" spc="-20" dirty="0" err="1">
                          <a:effectLst/>
                          <a:latin typeface="+mj-lt"/>
                          <a:ea typeface="Arial" panose="020B0604020202020204" pitchFamily="34" charset="0"/>
                          <a:cs typeface="Times New Roman" panose="02020603050405020304" pitchFamily="18" charset="0"/>
                        </a:rPr>
                        <a:t>M</a:t>
                      </a:r>
                      <a:r>
                        <a:rPr lang="en-US" sz="1600" dirty="0" err="1">
                          <a:effectLst/>
                          <a:latin typeface="+mj-lt"/>
                          <a:ea typeface="Arial" panose="020B0604020202020204" pitchFamily="34" charset="0"/>
                          <a:cs typeface="Times New Roman" panose="02020603050405020304" pitchFamily="18" charset="0"/>
                        </a:rPr>
                        <a:t>a</a:t>
                      </a:r>
                      <a:r>
                        <a:rPr lang="en-US" sz="1600" spc="-5" dirty="0" err="1">
                          <a:effectLst/>
                          <a:latin typeface="+mj-lt"/>
                          <a:ea typeface="Arial" panose="020B0604020202020204" pitchFamily="34" charset="0"/>
                          <a:cs typeface="Times New Roman" panose="02020603050405020304" pitchFamily="18" charset="0"/>
                        </a:rPr>
                        <a:t>ß</a:t>
                      </a:r>
                      <a:r>
                        <a:rPr lang="en-US" sz="1600" dirty="0" err="1">
                          <a:effectLst/>
                          <a:latin typeface="+mj-lt"/>
                          <a:ea typeface="Arial" panose="020B0604020202020204" pitchFamily="34" charset="0"/>
                          <a:cs typeface="Times New Roman" panose="02020603050405020304" pitchFamily="18" charset="0"/>
                        </a:rPr>
                        <a:t>s</a:t>
                      </a:r>
                      <a:r>
                        <a:rPr lang="en-US" sz="1600" spc="5" dirty="0" err="1">
                          <a:effectLst/>
                          <a:latin typeface="+mj-lt"/>
                          <a:ea typeface="Arial" panose="020B0604020202020204" pitchFamily="34" charset="0"/>
                          <a:cs typeface="Times New Roman" panose="02020603050405020304" pitchFamily="18" charset="0"/>
                        </a:rPr>
                        <a:t>t</a:t>
                      </a:r>
                      <a:r>
                        <a:rPr lang="en-US" sz="1600" dirty="0" err="1">
                          <a:effectLst/>
                          <a:latin typeface="+mj-lt"/>
                          <a:ea typeface="Arial" panose="020B0604020202020204" pitchFamily="34" charset="0"/>
                          <a:cs typeface="Times New Roman" panose="02020603050405020304" pitchFamily="18" charset="0"/>
                        </a:rPr>
                        <a:t>äbe</a:t>
                      </a:r>
                      <a:r>
                        <a:rPr lang="en-US" sz="1600" dirty="0">
                          <a:effectLst/>
                          <a:latin typeface="+mj-lt"/>
                          <a:ea typeface="Arial" panose="020B060402020202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470017"/>
                  </a:ext>
                </a:extLst>
              </a:tr>
              <a:tr h="279168">
                <a:tc>
                  <a:txBody>
                    <a:bodyPr/>
                    <a:lstStyle/>
                    <a:p>
                      <a:pPr marL="0" marR="0">
                        <a:lnSpc>
                          <a:spcPct val="115000"/>
                        </a:lnSpc>
                        <a:spcBef>
                          <a:spcPts val="0"/>
                        </a:spcBef>
                        <a:spcAft>
                          <a:spcPts val="0"/>
                        </a:spcAft>
                      </a:pPr>
                      <a:r>
                        <a:rPr lang="en-US" sz="1600" b="1" spc="-5" dirty="0">
                          <a:solidFill>
                            <a:srgbClr val="000000"/>
                          </a:solidFill>
                          <a:effectLst/>
                          <a:latin typeface="+mj-lt"/>
                          <a:ea typeface="Arial" panose="020B0604020202020204" pitchFamily="34" charset="0"/>
                          <a:cs typeface="Times New Roman" panose="02020603050405020304" pitchFamily="18" charset="0"/>
                        </a:rPr>
                        <a:t>HED</a:t>
                      </a:r>
                      <a:r>
                        <a:rPr lang="en-US" sz="1600" b="1" spc="5" dirty="0">
                          <a:solidFill>
                            <a:srgbClr val="000000"/>
                          </a:solidFill>
                          <a:effectLst/>
                          <a:latin typeface="+mj-lt"/>
                          <a:ea typeface="Arial" panose="020B0604020202020204" pitchFamily="34" charset="0"/>
                          <a:cs typeface="Times New Roman" panose="02020603050405020304" pitchFamily="18" charset="0"/>
                        </a:rPr>
                        <a:t>O</a:t>
                      </a:r>
                      <a:r>
                        <a:rPr lang="en-US" sz="1600" b="1" spc="-5" dirty="0">
                          <a:solidFill>
                            <a:srgbClr val="000000"/>
                          </a:solidFill>
                          <a:effectLst/>
                          <a:latin typeface="+mj-lt"/>
                          <a:ea typeface="Arial" panose="020B0604020202020204" pitchFamily="34" charset="0"/>
                          <a:cs typeface="Times New Roman" panose="02020603050405020304" pitchFamily="18" charset="0"/>
                        </a:rPr>
                        <a:t>N</a:t>
                      </a:r>
                      <a:r>
                        <a:rPr lang="en-US" sz="1600" b="1" spc="5" dirty="0">
                          <a:solidFill>
                            <a:srgbClr val="000000"/>
                          </a:solidFill>
                          <a:effectLst/>
                          <a:latin typeface="+mj-lt"/>
                          <a:ea typeface="Arial" panose="020B0604020202020204" pitchFamily="34" charset="0"/>
                          <a:cs typeface="Times New Roman" panose="02020603050405020304" pitchFamily="18" charset="0"/>
                        </a:rPr>
                        <a:t>I</a:t>
                      </a:r>
                      <a:r>
                        <a:rPr lang="en-US" sz="1600" b="1" spc="-5" dirty="0">
                          <a:solidFill>
                            <a:srgbClr val="000000"/>
                          </a:solidFill>
                          <a:effectLst/>
                          <a:latin typeface="+mj-lt"/>
                          <a:ea typeface="Arial" panose="020B0604020202020204" pitchFamily="34" charset="0"/>
                          <a:cs typeface="Times New Roman" panose="02020603050405020304" pitchFamily="18" charset="0"/>
                        </a:rPr>
                        <a:t>S</a:t>
                      </a:r>
                      <a:r>
                        <a:rPr lang="en-US" sz="1600" b="1" spc="5" dirty="0">
                          <a:solidFill>
                            <a:srgbClr val="000000"/>
                          </a:solidFill>
                          <a:effectLst/>
                          <a:latin typeface="+mj-lt"/>
                          <a:ea typeface="Arial" panose="020B0604020202020204" pitchFamily="34" charset="0"/>
                          <a:cs typeface="Times New Roman" panose="02020603050405020304" pitchFamily="18" charset="0"/>
                        </a:rPr>
                        <a:t>M</a:t>
                      </a:r>
                      <a:r>
                        <a:rPr lang="en-US" sz="1600" b="1" spc="-5" dirty="0">
                          <a:solidFill>
                            <a:srgbClr val="000000"/>
                          </a:solidFill>
                          <a:effectLst/>
                          <a:latin typeface="+mj-lt"/>
                          <a:ea typeface="Arial" panose="020B0604020202020204" pitchFamily="34" charset="0"/>
                          <a:cs typeface="Times New Roman" panose="02020603050405020304" pitchFamily="18" charset="0"/>
                        </a:rPr>
                        <a:t>US</a:t>
                      </a:r>
                      <a:r>
                        <a:rPr lang="en-US" sz="1600" b="1" dirty="0">
                          <a:solidFill>
                            <a:srgbClr val="000000"/>
                          </a:solidFill>
                          <a:effectLst/>
                          <a:latin typeface="+mj-lt"/>
                          <a:ea typeface="Arial" panose="020B0604020202020204" pitchFamily="34" charset="0"/>
                          <a:cs typeface="Times New Roman" panose="02020603050405020304" pitchFamily="18" charset="0"/>
                        </a:rPr>
                        <a:t>:</a:t>
                      </a:r>
                      <a:r>
                        <a:rPr lang="en-US" sz="1600" b="1" spc="5"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V</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10" dirty="0" err="1">
                          <a:solidFill>
                            <a:srgbClr val="000000"/>
                          </a:solidFill>
                          <a:effectLst/>
                          <a:latin typeface="+mj-lt"/>
                          <a:ea typeface="Arial" panose="020B0604020202020204" pitchFamily="34" charset="0"/>
                          <a:cs typeface="Times New Roman" panose="02020603050405020304" pitchFamily="18" charset="0"/>
                        </a:rPr>
                        <a:t>r</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spc="-15" dirty="0" err="1">
                          <a:solidFill>
                            <a:srgbClr val="000000"/>
                          </a:solidFill>
                          <a:effectLst/>
                          <a:latin typeface="+mj-lt"/>
                          <a:ea typeface="Arial" panose="020B0604020202020204" pitchFamily="34" charset="0"/>
                          <a:cs typeface="Times New Roman" panose="02020603050405020304" pitchFamily="18" charset="0"/>
                        </a:rPr>
                        <a:t>ü</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en</a:t>
                      </a:r>
                      <a:r>
                        <a:rPr lang="en-US" sz="1600" spc="-10" dirty="0">
                          <a:solidFill>
                            <a:srgbClr val="000000"/>
                          </a:solidFill>
                          <a:effectLst/>
                          <a:latin typeface="+mj-lt"/>
                          <a:ea typeface="Arial" panose="020B0604020202020204" pitchFamily="34" charset="0"/>
                          <a:cs typeface="Times New Roman" panose="02020603050405020304" pitchFamily="18" charset="0"/>
                        </a:rPr>
                        <a:t> </a:t>
                      </a:r>
                      <a:r>
                        <a:rPr lang="en-US" sz="1600" dirty="0">
                          <a:solidFill>
                            <a:srgbClr val="000000"/>
                          </a:solidFill>
                          <a:effectLst/>
                          <a:latin typeface="+mj-lt"/>
                          <a:ea typeface="Arial" panose="020B0604020202020204" pitchFamily="34" charset="0"/>
                          <a:cs typeface="Times New Roman" panose="02020603050405020304" pitchFamily="18" charset="0"/>
                        </a:rPr>
                        <a:t>u</a:t>
                      </a:r>
                      <a:r>
                        <a:rPr lang="en-US" sz="1600" spc="-5" dirty="0">
                          <a:solidFill>
                            <a:srgbClr val="000000"/>
                          </a:solidFill>
                          <a:effectLst/>
                          <a:latin typeface="+mj-lt"/>
                          <a:ea typeface="Arial" panose="020B0604020202020204" pitchFamily="34" charset="0"/>
                          <a:cs typeface="Times New Roman" panose="02020603050405020304" pitchFamily="18" charset="0"/>
                        </a:rPr>
                        <a:t>n</a:t>
                      </a:r>
                      <a:r>
                        <a:rPr lang="en-US" sz="1600" dirty="0">
                          <a:solidFill>
                            <a:srgbClr val="000000"/>
                          </a:solidFill>
                          <a:effectLst/>
                          <a:latin typeface="+mj-lt"/>
                          <a:ea typeface="Arial" panose="020B0604020202020204" pitchFamily="34" charset="0"/>
                          <a:cs typeface="Times New Roman" panose="02020603050405020304" pitchFamily="18" charset="0"/>
                        </a:rPr>
                        <a:t>d </a:t>
                      </a:r>
                      <a:r>
                        <a:rPr lang="en-US" sz="1600" dirty="0" err="1">
                          <a:solidFill>
                            <a:srgbClr val="000000"/>
                          </a:solidFill>
                          <a:effectLst/>
                          <a:latin typeface="+mj-lt"/>
                          <a:ea typeface="Arial" panose="020B0604020202020204" pitchFamily="34" charset="0"/>
                          <a:cs typeface="Times New Roman" panose="02020603050405020304" pitchFamily="18" charset="0"/>
                        </a:rPr>
                        <a:t>si</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spc="-5" dirty="0" err="1">
                          <a:solidFill>
                            <a:srgbClr val="000000"/>
                          </a:solidFill>
                          <a:effectLst/>
                          <a:latin typeface="+mj-lt"/>
                          <a:ea typeface="Arial" panose="020B0604020202020204" pitchFamily="34" charset="0"/>
                          <a:cs typeface="Times New Roman" panose="02020603050405020304" pitchFamily="18" charset="0"/>
                        </a:rPr>
                        <a:t>li</a:t>
                      </a:r>
                      <a:r>
                        <a:rPr lang="en-US" sz="1600" dirty="0" err="1">
                          <a:solidFill>
                            <a:srgbClr val="000000"/>
                          </a:solidFill>
                          <a:effectLst/>
                          <a:latin typeface="+mj-lt"/>
                          <a:ea typeface="Arial" panose="020B0604020202020204" pitchFamily="34" charset="0"/>
                          <a:cs typeface="Times New Roman" panose="02020603050405020304" pitchFamily="18" charset="0"/>
                        </a:rPr>
                        <a:t>che</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B</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l</a:t>
                      </a:r>
                      <a:r>
                        <a:rPr lang="en-US" sz="1600" dirty="0" err="1">
                          <a:solidFill>
                            <a:srgbClr val="000000"/>
                          </a:solidFill>
                          <a:effectLst/>
                          <a:latin typeface="+mj-lt"/>
                          <a:ea typeface="Arial" panose="020B0604020202020204" pitchFamily="34" charset="0"/>
                          <a:cs typeface="Times New Roman" panose="02020603050405020304" pitchFamily="18" charset="0"/>
                        </a:rPr>
                        <a:t>o</a:t>
                      </a:r>
                      <a:r>
                        <a:rPr lang="en-US" sz="1600" spc="-5" dirty="0" err="1">
                          <a:solidFill>
                            <a:srgbClr val="000000"/>
                          </a:solidFill>
                          <a:effectLst/>
                          <a:latin typeface="+mj-lt"/>
                          <a:ea typeface="Arial" panose="020B0604020202020204" pitchFamily="34" charset="0"/>
                          <a:cs typeface="Times New Roman" panose="02020603050405020304" pitchFamily="18" charset="0"/>
                        </a:rPr>
                        <a:t>h</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spc="-5" dirty="0" err="1">
                          <a:solidFill>
                            <a:srgbClr val="000000"/>
                          </a:solidFill>
                          <a:effectLst/>
                          <a:latin typeface="+mj-lt"/>
                          <a:ea typeface="Arial" panose="020B0604020202020204" pitchFamily="34" charset="0"/>
                          <a:cs typeface="Times New Roman" panose="02020603050405020304" pitchFamily="18" charset="0"/>
                        </a:rPr>
                        <a:t>u</a:t>
                      </a:r>
                      <a:r>
                        <a:rPr lang="en-US" sz="1600" dirty="0" err="1">
                          <a:solidFill>
                            <a:srgbClr val="000000"/>
                          </a:solidFill>
                          <a:effectLst/>
                          <a:latin typeface="+mj-lt"/>
                          <a:ea typeface="Arial" panose="020B0604020202020204" pitchFamily="34" charset="0"/>
                          <a:cs typeface="Times New Roman" panose="02020603050405020304" pitchFamily="18" charset="0"/>
                        </a:rPr>
                        <a:t>ng</a:t>
                      </a:r>
                      <a:r>
                        <a:rPr lang="en-US" sz="1600" spc="15" dirty="0">
                          <a:solidFill>
                            <a:srgbClr val="000000"/>
                          </a:solidFill>
                          <a:effectLst/>
                          <a:latin typeface="+mj-lt"/>
                          <a:ea typeface="Arial" panose="020B0604020202020204" pitchFamily="34" charset="0"/>
                          <a:cs typeface="Times New Roman" panose="02020603050405020304" pitchFamily="18" charset="0"/>
                        </a:rPr>
                        <a:t> </a:t>
                      </a:r>
                      <a:r>
                        <a:rPr lang="en-US" sz="1600" dirty="0">
                          <a:solidFill>
                            <a:srgbClr val="000000"/>
                          </a:solidFill>
                          <a:effectLst/>
                          <a:latin typeface="+mj-lt"/>
                          <a:ea typeface="Arial" panose="020B0604020202020204" pitchFamily="34" charset="0"/>
                          <a:cs typeface="Times New Roman" panose="02020603050405020304" pitchFamily="18" charset="0"/>
                        </a:rPr>
                        <a:t>d</a:t>
                      </a:r>
                      <a:r>
                        <a:rPr lang="en-US" sz="1600" spc="-5" dirty="0">
                          <a:solidFill>
                            <a:srgbClr val="000000"/>
                          </a:solidFill>
                          <a:effectLst/>
                          <a:latin typeface="+mj-lt"/>
                          <a:ea typeface="Arial" panose="020B0604020202020204" pitchFamily="34" charset="0"/>
                          <a:cs typeface="Times New Roman" panose="02020603050405020304" pitchFamily="18" charset="0"/>
                        </a:rPr>
                        <a:t>e</a:t>
                      </a:r>
                      <a:r>
                        <a:rPr lang="en-US" sz="1600" dirty="0">
                          <a:solidFill>
                            <a:srgbClr val="000000"/>
                          </a:solidFill>
                          <a:effectLst/>
                          <a:latin typeface="+mj-lt"/>
                          <a:ea typeface="Arial" panose="020B0604020202020204" pitchFamily="34" charset="0"/>
                          <a:cs typeface="Times New Roman" panose="02020603050405020304" pitchFamily="18" charset="0"/>
                        </a:rPr>
                        <a:t>s</a:t>
                      </a:r>
                      <a:r>
                        <a:rPr lang="en-US" sz="1600" spc="-5"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S</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l</a:t>
                      </a:r>
                      <a:r>
                        <a:rPr lang="en-US" sz="1600" dirty="0" err="1">
                          <a:solidFill>
                            <a:srgbClr val="000000"/>
                          </a:solidFill>
                          <a:effectLst/>
                          <a:latin typeface="+mj-lt"/>
                          <a:ea typeface="Arial" panose="020B0604020202020204" pitchFamily="34" charset="0"/>
                          <a:cs typeface="Times New Roman" panose="02020603050405020304" pitchFamily="18" charset="0"/>
                        </a:rPr>
                        <a:t>bs</a:t>
                      </a:r>
                      <a:r>
                        <a:rPr lang="en-US" sz="1600" spc="-10" dirty="0" err="1">
                          <a:solidFill>
                            <a:srgbClr val="000000"/>
                          </a:solidFill>
                          <a:effectLst/>
                          <a:latin typeface="+mj-lt"/>
                          <a:ea typeface="Arial" panose="020B0604020202020204" pitchFamily="34" charset="0"/>
                          <a:cs typeface="Times New Roman" panose="02020603050405020304" pitchFamily="18" charset="0"/>
                        </a:rPr>
                        <a:t>t</a:t>
                      </a:r>
                      <a:r>
                        <a:rPr lang="en-US" sz="1600" dirty="0">
                          <a:solidFill>
                            <a:srgbClr val="000000"/>
                          </a:solidFill>
                          <a:effectLst/>
                          <a:latin typeface="+mj-lt"/>
                          <a:ea typeface="Arial" panose="020B060402020202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437495008"/>
                  </a:ext>
                </a:extLst>
              </a:tr>
              <a:tr h="131296">
                <a:tc>
                  <a:txBody>
                    <a:bodyPr/>
                    <a:lstStyle/>
                    <a:p>
                      <a:pPr marL="0" marR="159385">
                        <a:lnSpc>
                          <a:spcPct val="115000"/>
                        </a:lnSpc>
                        <a:spcBef>
                          <a:spcPts val="0"/>
                        </a:spcBef>
                        <a:spcAft>
                          <a:spcPts val="0"/>
                        </a:spcAft>
                      </a:pPr>
                      <a:r>
                        <a:rPr lang="en-US" sz="1600" b="1" spc="-30">
                          <a:effectLst/>
                          <a:latin typeface="+mj-lt"/>
                          <a:ea typeface="Arial" panose="020B0604020202020204" pitchFamily="34" charset="0"/>
                          <a:cs typeface="Times New Roman" panose="02020603050405020304" pitchFamily="18" charset="0"/>
                        </a:rPr>
                        <a:t>A</a:t>
                      </a:r>
                      <a:r>
                        <a:rPr lang="en-US" sz="1600" b="1" spc="5">
                          <a:effectLst/>
                          <a:latin typeface="+mj-lt"/>
                          <a:ea typeface="Arial" panose="020B0604020202020204" pitchFamily="34" charset="0"/>
                          <a:cs typeface="Times New Roman" panose="02020603050405020304" pitchFamily="18" charset="0"/>
                        </a:rPr>
                        <a:t>NR</a:t>
                      </a:r>
                      <a:r>
                        <a:rPr lang="en-US" sz="1600" b="1" spc="-5">
                          <a:effectLst/>
                          <a:latin typeface="+mj-lt"/>
                          <a:ea typeface="Arial" panose="020B0604020202020204" pitchFamily="34" charset="0"/>
                          <a:cs typeface="Times New Roman" panose="02020603050405020304" pitchFamily="18" charset="0"/>
                        </a:rPr>
                        <a:t>E</a:t>
                      </a:r>
                      <a:r>
                        <a:rPr lang="en-US" sz="1600" b="1" spc="5">
                          <a:effectLst/>
                          <a:latin typeface="+mj-lt"/>
                          <a:ea typeface="Arial" panose="020B0604020202020204" pitchFamily="34" charset="0"/>
                          <a:cs typeface="Times New Roman" panose="02020603050405020304" pitchFamily="18" charset="0"/>
                        </a:rPr>
                        <a:t>G</a:t>
                      </a:r>
                      <a:r>
                        <a:rPr lang="en-US" sz="1600" b="1" spc="-5">
                          <a:effectLst/>
                          <a:latin typeface="+mj-lt"/>
                          <a:ea typeface="Arial" panose="020B0604020202020204" pitchFamily="34" charset="0"/>
                          <a:cs typeface="Times New Roman" panose="02020603050405020304" pitchFamily="18" charset="0"/>
                        </a:rPr>
                        <a:t>UN</a:t>
                      </a:r>
                      <a:r>
                        <a:rPr lang="en-US" sz="1600" b="1" spc="10">
                          <a:effectLst/>
                          <a:latin typeface="+mj-lt"/>
                          <a:ea typeface="Arial" panose="020B0604020202020204" pitchFamily="34" charset="0"/>
                          <a:cs typeface="Times New Roman" panose="02020603050405020304" pitchFamily="18" charset="0"/>
                        </a:rPr>
                        <a:t>G</a:t>
                      </a:r>
                      <a:r>
                        <a:rPr lang="en-US" sz="1600" b="1">
                          <a:effectLst/>
                          <a:latin typeface="+mj-lt"/>
                          <a:ea typeface="Arial" panose="020B0604020202020204" pitchFamily="34" charset="0"/>
                          <a:cs typeface="Times New Roman" panose="02020603050405020304" pitchFamily="18" charset="0"/>
                        </a:rPr>
                        <a:t>:</a:t>
                      </a:r>
                      <a:r>
                        <a:rPr lang="en-US" sz="1600" b="1" spc="10">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A</a:t>
                      </a:r>
                      <a:r>
                        <a:rPr lang="en-US" sz="1600" spc="-15">
                          <a:effectLst/>
                          <a:latin typeface="+mj-lt"/>
                          <a:ea typeface="Arial" panose="020B0604020202020204" pitchFamily="34" charset="0"/>
                          <a:cs typeface="Times New Roman" panose="02020603050405020304" pitchFamily="18" charset="0"/>
                        </a:rPr>
                        <a:t>u</a:t>
                      </a:r>
                      <a:r>
                        <a:rPr lang="en-US" sz="1600" spc="5">
                          <a:effectLst/>
                          <a:latin typeface="+mj-lt"/>
                          <a:ea typeface="Arial" panose="020B0604020202020204" pitchFamily="34" charset="0"/>
                          <a:cs typeface="Times New Roman" panose="02020603050405020304" pitchFamily="18" charset="0"/>
                        </a:rPr>
                        <a:t>fr</a:t>
                      </a:r>
                      <a:r>
                        <a:rPr lang="en-US" sz="1600" spc="-15">
                          <a:effectLst/>
                          <a:latin typeface="+mj-lt"/>
                          <a:ea typeface="Arial" panose="020B0604020202020204" pitchFamily="34" charset="0"/>
                          <a:cs typeface="Times New Roman" panose="02020603050405020304" pitchFamily="18" charset="0"/>
                        </a:rPr>
                        <a:t>e</a:t>
                      </a:r>
                      <a:r>
                        <a:rPr lang="en-US" sz="1600" spc="10">
                          <a:effectLst/>
                          <a:latin typeface="+mj-lt"/>
                          <a:ea typeface="Arial" panose="020B0604020202020204" pitchFamily="34" charset="0"/>
                          <a:cs typeface="Times New Roman" panose="02020603050405020304" pitchFamily="18" charset="0"/>
                        </a:rPr>
                        <a:t>g</a:t>
                      </a:r>
                      <a:r>
                        <a:rPr lang="en-US" sz="1600">
                          <a:effectLst/>
                          <a:latin typeface="+mj-lt"/>
                          <a:ea typeface="Arial" panose="020B0604020202020204" pitchFamily="34" charset="0"/>
                          <a:cs typeface="Times New Roman" panose="02020603050405020304" pitchFamily="18" charset="0"/>
                        </a:rPr>
                        <a:t>e</a:t>
                      </a:r>
                      <a:r>
                        <a:rPr lang="en-US" sz="1600" spc="-5">
                          <a:effectLst/>
                          <a:latin typeface="+mj-lt"/>
                          <a:ea typeface="Arial" panose="020B0604020202020204" pitchFamily="34" charset="0"/>
                          <a:cs typeface="Times New Roman" panose="02020603050405020304" pitchFamily="18" charset="0"/>
                        </a:rPr>
                        <a:t>n</a:t>
                      </a:r>
                      <a:r>
                        <a:rPr lang="en-US" sz="1600" spc="-15">
                          <a:effectLst/>
                          <a:latin typeface="+mj-lt"/>
                          <a:ea typeface="Arial" panose="020B0604020202020204" pitchFamily="34" charset="0"/>
                          <a:cs typeface="Times New Roman" panose="02020603050405020304" pitchFamily="18" charset="0"/>
                        </a:rPr>
                        <a:t>d</a:t>
                      </a:r>
                      <a:r>
                        <a:rPr lang="en-US" sz="1600">
                          <a:effectLst/>
                          <a:latin typeface="+mj-lt"/>
                          <a:ea typeface="Arial" panose="020B0604020202020204" pitchFamily="34" charset="0"/>
                          <a:cs typeface="Times New Roman" panose="02020603050405020304" pitchFamily="18" charset="0"/>
                        </a:rPr>
                        <a:t>es Leb</a:t>
                      </a:r>
                      <a:r>
                        <a:rPr lang="en-US" sz="1600" spc="-5">
                          <a:effectLst/>
                          <a:latin typeface="+mj-lt"/>
                          <a:ea typeface="Arial" panose="020B0604020202020204" pitchFamily="34" charset="0"/>
                          <a:cs typeface="Times New Roman" panose="02020603050405020304" pitchFamily="18" charset="0"/>
                        </a:rPr>
                        <a:t>e</a:t>
                      </a:r>
                      <a:r>
                        <a:rPr lang="en-US" sz="1600">
                          <a:effectLst/>
                          <a:latin typeface="+mj-lt"/>
                          <a:ea typeface="Arial" panose="020B0604020202020204" pitchFamily="34" charset="0"/>
                          <a:cs typeface="Times New Roman" panose="02020603050405020304" pitchFamily="18" charset="0"/>
                        </a:rPr>
                        <a:t>n,</a:t>
                      </a:r>
                      <a:r>
                        <a:rPr lang="en-US" sz="1600" spc="5">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R</a:t>
                      </a:r>
                      <a:r>
                        <a:rPr lang="en-US" sz="1600">
                          <a:effectLst/>
                          <a:latin typeface="+mj-lt"/>
                          <a:ea typeface="Arial" panose="020B0604020202020204" pitchFamily="34" charset="0"/>
                          <a:cs typeface="Times New Roman" panose="02020603050405020304" pitchFamily="18" charset="0"/>
                        </a:rPr>
                        <a:t>e</a:t>
                      </a:r>
                      <a:r>
                        <a:rPr lang="en-US" sz="1600" spc="-5">
                          <a:effectLst/>
                          <a:latin typeface="+mj-lt"/>
                          <a:ea typeface="Arial" panose="020B0604020202020204" pitchFamily="34" charset="0"/>
                          <a:cs typeface="Times New Roman" panose="02020603050405020304" pitchFamily="18" charset="0"/>
                        </a:rPr>
                        <a:t>i</a:t>
                      </a:r>
                      <a:r>
                        <a:rPr lang="en-US" sz="1600">
                          <a:effectLst/>
                          <a:latin typeface="+mj-lt"/>
                          <a:ea typeface="Arial" panose="020B0604020202020204" pitchFamily="34" charset="0"/>
                          <a:cs typeface="Times New Roman" panose="02020603050405020304" pitchFamily="18" charset="0"/>
                        </a:rPr>
                        <a:t>z d</a:t>
                      </a:r>
                      <a:r>
                        <a:rPr lang="en-US" sz="1600" spc="-5">
                          <a:effectLst/>
                          <a:latin typeface="+mj-lt"/>
                          <a:ea typeface="Arial" panose="020B0604020202020204" pitchFamily="34" charset="0"/>
                          <a:cs typeface="Times New Roman" panose="02020603050405020304" pitchFamily="18" charset="0"/>
                        </a:rPr>
                        <a:t>e</a:t>
                      </a:r>
                      <a:r>
                        <a:rPr lang="en-US" sz="1600">
                          <a:effectLst/>
                          <a:latin typeface="+mj-lt"/>
                          <a:ea typeface="Arial" panose="020B0604020202020204" pitchFamily="34" charset="0"/>
                          <a:cs typeface="Times New Roman" panose="02020603050405020304" pitchFamily="18" charset="0"/>
                        </a:rPr>
                        <a:t>s</a:t>
                      </a:r>
                      <a:r>
                        <a:rPr lang="en-US" sz="1600" spc="5">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e</a:t>
                      </a:r>
                      <a:r>
                        <a:rPr lang="en-US" sz="1600" spc="-5">
                          <a:effectLst/>
                          <a:latin typeface="+mj-lt"/>
                          <a:ea typeface="Arial" panose="020B0604020202020204" pitchFamily="34" charset="0"/>
                          <a:cs typeface="Times New Roman" panose="02020603050405020304" pitchFamily="18" charset="0"/>
                        </a:rPr>
                        <a:t>u</a:t>
                      </a:r>
                      <a:r>
                        <a:rPr lang="en-US" sz="1600">
                          <a:effectLst/>
                          <a:latin typeface="+mj-lt"/>
                          <a:ea typeface="Arial" panose="020B0604020202020204" pitchFamily="34" charset="0"/>
                          <a:cs typeface="Times New Roman" panose="02020603050405020304" pitchFamily="18" charset="0"/>
                        </a:rPr>
                        <a:t>en u</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d</a:t>
                      </a:r>
                      <a:r>
                        <a:rPr lang="en-US" sz="1600" spc="-10">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H</a:t>
                      </a:r>
                      <a:r>
                        <a:rPr lang="en-US" sz="1600">
                          <a:effectLst/>
                          <a:latin typeface="+mj-lt"/>
                          <a:ea typeface="Arial" panose="020B0604020202020204" pitchFamily="34" charset="0"/>
                          <a:cs typeface="Times New Roman" panose="02020603050405020304" pitchFamily="18" charset="0"/>
                        </a:rPr>
                        <a:t>erau</a:t>
                      </a:r>
                      <a:r>
                        <a:rPr lang="en-US" sz="1600" spc="-15">
                          <a:effectLst/>
                          <a:latin typeface="+mj-lt"/>
                          <a:ea typeface="Arial" panose="020B0604020202020204" pitchFamily="34" charset="0"/>
                          <a:cs typeface="Times New Roman" panose="02020603050405020304" pitchFamily="18" charset="0"/>
                        </a:rPr>
                        <a:t>s</a:t>
                      </a:r>
                      <a:r>
                        <a:rPr lang="en-US" sz="1600" spc="5">
                          <a:effectLst/>
                          <a:latin typeface="+mj-lt"/>
                          <a:ea typeface="Arial" panose="020B0604020202020204" pitchFamily="34" charset="0"/>
                          <a:cs typeface="Times New Roman" panose="02020603050405020304" pitchFamily="18" charset="0"/>
                        </a:rPr>
                        <a:t>f</a:t>
                      </a:r>
                      <a:r>
                        <a:rPr lang="en-US" sz="1600" spc="-15">
                          <a:effectLst/>
                          <a:latin typeface="+mj-lt"/>
                          <a:ea typeface="Arial" panose="020B0604020202020204" pitchFamily="34" charset="0"/>
                          <a:cs typeface="Times New Roman" panose="02020603050405020304" pitchFamily="18" charset="0"/>
                        </a:rPr>
                        <a:t>o</a:t>
                      </a:r>
                      <a:r>
                        <a:rPr lang="en-US" sz="1600" spc="5">
                          <a:effectLst/>
                          <a:latin typeface="+mj-lt"/>
                          <a:ea typeface="Arial" panose="020B0604020202020204" pitchFamily="34" charset="0"/>
                          <a:cs typeface="Times New Roman" panose="02020603050405020304" pitchFamily="18" charset="0"/>
                        </a:rPr>
                        <a:t>r</a:t>
                      </a:r>
                      <a:r>
                        <a:rPr lang="en-US" sz="1600">
                          <a:effectLst/>
                          <a:latin typeface="+mj-lt"/>
                          <a:ea typeface="Arial" panose="020B0604020202020204" pitchFamily="34" charset="0"/>
                          <a:cs typeface="Times New Roman" panose="02020603050405020304" pitchFamily="18" charset="0"/>
                        </a:rPr>
                        <a:t>d</a:t>
                      </a:r>
                      <a:r>
                        <a:rPr lang="en-US" sz="1600" spc="-5">
                          <a:effectLst/>
                          <a:latin typeface="+mj-lt"/>
                          <a:ea typeface="Arial" panose="020B0604020202020204" pitchFamily="34" charset="0"/>
                          <a:cs typeface="Times New Roman" panose="02020603050405020304" pitchFamily="18" charset="0"/>
                        </a:rPr>
                        <a:t>e</a:t>
                      </a:r>
                      <a:r>
                        <a:rPr lang="en-US" sz="1600" spc="5">
                          <a:effectLst/>
                          <a:latin typeface="+mj-lt"/>
                          <a:ea typeface="Arial" panose="020B0604020202020204" pitchFamily="34" charset="0"/>
                          <a:cs typeface="Times New Roman" panose="02020603050405020304" pitchFamily="18" charset="0"/>
                        </a:rPr>
                        <a:t>r</a:t>
                      </a:r>
                      <a:r>
                        <a:rPr lang="en-US" sz="1600">
                          <a:effectLst/>
                          <a:latin typeface="+mj-lt"/>
                          <a:ea typeface="Arial" panose="020B0604020202020204" pitchFamily="34" charset="0"/>
                          <a:cs typeface="Times New Roman" panose="02020603050405020304" pitchFamily="18" charset="0"/>
                        </a:rPr>
                        <a:t>u</a:t>
                      </a:r>
                      <a:r>
                        <a:rPr lang="en-US" sz="1600" spc="-15">
                          <a:effectLst/>
                          <a:latin typeface="+mj-lt"/>
                          <a:ea typeface="Arial" panose="020B0604020202020204" pitchFamily="34" charset="0"/>
                          <a:cs typeface="Times New Roman" panose="02020603050405020304" pitchFamily="18" charset="0"/>
                        </a:rPr>
                        <a:t>n</a:t>
                      </a:r>
                      <a:r>
                        <a:rPr lang="en-US" sz="1600" spc="20">
                          <a:effectLst/>
                          <a:latin typeface="+mj-lt"/>
                          <a:ea typeface="Arial" panose="020B0604020202020204" pitchFamily="34" charset="0"/>
                          <a:cs typeface="Times New Roman" panose="02020603050405020304" pitchFamily="18" charset="0"/>
                        </a:rPr>
                        <a:t>g</a:t>
                      </a:r>
                      <a:r>
                        <a:rPr lang="en-US" sz="1600">
                          <a:effectLst/>
                          <a:latin typeface="+mj-lt"/>
                          <a:ea typeface="Arial" panose="020B0604020202020204" pitchFamily="34" charset="0"/>
                          <a:cs typeface="Times New Roman" panose="02020603050405020304" pitchFamily="18" charset="0"/>
                        </a:rPr>
                        <a:t>en</a:t>
                      </a:r>
                      <a:r>
                        <a:rPr lang="en-US" sz="1600" spc="-10">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i</a:t>
                      </a:r>
                      <a:r>
                        <a:rPr lang="en-US" sz="1600">
                          <a:effectLst/>
                          <a:latin typeface="+mj-lt"/>
                          <a:ea typeface="Arial" panose="020B0604020202020204" pitchFamily="34" charset="0"/>
                          <a:cs typeface="Times New Roman" panose="02020603050405020304" pitchFamily="18" charset="0"/>
                        </a:rPr>
                        <a:t>m Leben.</a:t>
                      </a:r>
                      <a:endParaRPr lang="en-US" sz="160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0028153"/>
                  </a:ext>
                </a:extLst>
              </a:tr>
              <a:tr h="0">
                <a:tc>
                  <a:txBody>
                    <a:bodyPr/>
                    <a:lstStyle/>
                    <a:p>
                      <a:pPr marL="0" marR="89535">
                        <a:lnSpc>
                          <a:spcPct val="115000"/>
                        </a:lnSpc>
                        <a:spcBef>
                          <a:spcPts val="0"/>
                        </a:spcBef>
                        <a:spcAft>
                          <a:spcPts val="0"/>
                        </a:spcAft>
                      </a:pPr>
                      <a:r>
                        <a:rPr lang="en-US" sz="1600" b="1" spc="-5">
                          <a:solidFill>
                            <a:srgbClr val="000000"/>
                          </a:solidFill>
                          <a:effectLst/>
                          <a:latin typeface="+mj-lt"/>
                          <a:ea typeface="Arial" panose="020B0604020202020204" pitchFamily="34" charset="0"/>
                          <a:cs typeface="Times New Roman" panose="02020603050405020304" pitchFamily="18" charset="0"/>
                        </a:rPr>
                        <a:t>SE</a:t>
                      </a:r>
                      <a:r>
                        <a:rPr lang="en-US" sz="1600" b="1">
                          <a:solidFill>
                            <a:srgbClr val="000000"/>
                          </a:solidFill>
                          <a:effectLst/>
                          <a:latin typeface="+mj-lt"/>
                          <a:ea typeface="Arial" panose="020B0604020202020204" pitchFamily="34" charset="0"/>
                          <a:cs typeface="Times New Roman" panose="02020603050405020304" pitchFamily="18" charset="0"/>
                        </a:rPr>
                        <a:t>L</a:t>
                      </a:r>
                      <a:r>
                        <a:rPr lang="en-US" sz="1600" b="1" spc="-10">
                          <a:solidFill>
                            <a:srgbClr val="000000"/>
                          </a:solidFill>
                          <a:effectLst/>
                          <a:latin typeface="+mj-lt"/>
                          <a:ea typeface="Arial" panose="020B0604020202020204" pitchFamily="34" charset="0"/>
                          <a:cs typeface="Times New Roman" panose="02020603050405020304" pitchFamily="18" charset="0"/>
                        </a:rPr>
                        <a:t>B</a:t>
                      </a:r>
                      <a:r>
                        <a:rPr lang="en-US" sz="1600" b="1" spc="5">
                          <a:solidFill>
                            <a:srgbClr val="000000"/>
                          </a:solidFill>
                          <a:effectLst/>
                          <a:latin typeface="+mj-lt"/>
                          <a:ea typeface="Arial" panose="020B0604020202020204" pitchFamily="34" charset="0"/>
                          <a:cs typeface="Times New Roman" panose="02020603050405020304" pitchFamily="18" charset="0"/>
                        </a:rPr>
                        <a:t>S</a:t>
                      </a:r>
                      <a:r>
                        <a:rPr lang="en-US" sz="1600" b="1" spc="-15">
                          <a:solidFill>
                            <a:srgbClr val="000000"/>
                          </a:solidFill>
                          <a:effectLst/>
                          <a:latin typeface="+mj-lt"/>
                          <a:ea typeface="Arial" panose="020B0604020202020204" pitchFamily="34" charset="0"/>
                          <a:cs typeface="Times New Roman" panose="02020603050405020304" pitchFamily="18" charset="0"/>
                        </a:rPr>
                        <a:t>T</a:t>
                      </a:r>
                      <a:r>
                        <a:rPr lang="en-US" sz="1600" b="1" spc="-5">
                          <a:solidFill>
                            <a:srgbClr val="000000"/>
                          </a:solidFill>
                          <a:effectLst/>
                          <a:latin typeface="+mj-lt"/>
                          <a:ea typeface="Arial" panose="020B0604020202020204" pitchFamily="34" charset="0"/>
                          <a:cs typeface="Times New Roman" panose="02020603050405020304" pitchFamily="18" charset="0"/>
                        </a:rPr>
                        <a:t>BE</a:t>
                      </a:r>
                      <a:r>
                        <a:rPr lang="en-US" sz="1600" b="1" spc="5">
                          <a:solidFill>
                            <a:srgbClr val="000000"/>
                          </a:solidFill>
                          <a:effectLst/>
                          <a:latin typeface="+mj-lt"/>
                          <a:ea typeface="Arial" panose="020B0604020202020204" pitchFamily="34" charset="0"/>
                          <a:cs typeface="Times New Roman" panose="02020603050405020304" pitchFamily="18" charset="0"/>
                        </a:rPr>
                        <a:t>S</a:t>
                      </a:r>
                      <a:r>
                        <a:rPr lang="en-US" sz="1600" b="1" spc="-15">
                          <a:solidFill>
                            <a:srgbClr val="000000"/>
                          </a:solidFill>
                          <a:effectLst/>
                          <a:latin typeface="+mj-lt"/>
                          <a:ea typeface="Arial" panose="020B0604020202020204" pitchFamily="34" charset="0"/>
                          <a:cs typeface="Times New Roman" panose="02020603050405020304" pitchFamily="18" charset="0"/>
                        </a:rPr>
                        <a:t>T</a:t>
                      </a:r>
                      <a:r>
                        <a:rPr lang="en-US" sz="1600" b="1" spc="5">
                          <a:solidFill>
                            <a:srgbClr val="000000"/>
                          </a:solidFill>
                          <a:effectLst/>
                          <a:latin typeface="+mj-lt"/>
                          <a:ea typeface="Arial" panose="020B0604020202020204" pitchFamily="34" charset="0"/>
                          <a:cs typeface="Times New Roman" panose="02020603050405020304" pitchFamily="18" charset="0"/>
                        </a:rPr>
                        <a:t>IMM</a:t>
                      </a:r>
                      <a:r>
                        <a:rPr lang="en-US" sz="1600" b="1" spc="-5">
                          <a:solidFill>
                            <a:srgbClr val="000000"/>
                          </a:solidFill>
                          <a:effectLst/>
                          <a:latin typeface="+mj-lt"/>
                          <a:ea typeface="Arial" panose="020B0604020202020204" pitchFamily="34" charset="0"/>
                          <a:cs typeface="Times New Roman" panose="02020603050405020304" pitchFamily="18" charset="0"/>
                        </a:rPr>
                        <a:t>UN</a:t>
                      </a:r>
                      <a:r>
                        <a:rPr lang="en-US" sz="1600" b="1" spc="5">
                          <a:solidFill>
                            <a:srgbClr val="000000"/>
                          </a:solidFill>
                          <a:effectLst/>
                          <a:latin typeface="+mj-lt"/>
                          <a:ea typeface="Arial" panose="020B0604020202020204" pitchFamily="34" charset="0"/>
                          <a:cs typeface="Times New Roman" panose="02020603050405020304" pitchFamily="18" charset="0"/>
                        </a:rPr>
                        <a:t>G</a:t>
                      </a:r>
                      <a:r>
                        <a:rPr lang="en-US" sz="1600" b="1">
                          <a:solidFill>
                            <a:srgbClr val="000000"/>
                          </a:solidFill>
                          <a:effectLst/>
                          <a:latin typeface="+mj-lt"/>
                          <a:ea typeface="Arial" panose="020B0604020202020204" pitchFamily="34" charset="0"/>
                          <a:cs typeface="Times New Roman" panose="02020603050405020304" pitchFamily="18" charset="0"/>
                        </a:rPr>
                        <a:t>:</a:t>
                      </a:r>
                      <a:r>
                        <a:rPr lang="en-US" sz="1600" b="1" spc="5">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Ei</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spc="-10">
                          <a:solidFill>
                            <a:srgbClr val="000000"/>
                          </a:solidFill>
                          <a:effectLst/>
                          <a:latin typeface="+mj-lt"/>
                          <a:ea typeface="Arial" panose="020B0604020202020204" pitchFamily="34" charset="0"/>
                          <a:cs typeface="Times New Roman" panose="02020603050405020304" pitchFamily="18" charset="0"/>
                        </a:rPr>
                        <a:t>s</a:t>
                      </a:r>
                      <a:r>
                        <a:rPr lang="en-US" sz="1600" spc="10">
                          <a:solidFill>
                            <a:srgbClr val="000000"/>
                          </a:solidFill>
                          <a:effectLst/>
                          <a:latin typeface="+mj-lt"/>
                          <a:ea typeface="Arial" panose="020B0604020202020204" pitchFamily="34" charset="0"/>
                          <a:cs typeface="Times New Roman" panose="02020603050405020304" pitchFamily="18" charset="0"/>
                        </a:rPr>
                        <a:t>t</a:t>
                      </a:r>
                      <a:r>
                        <a:rPr lang="en-US" sz="1600">
                          <a:solidFill>
                            <a:srgbClr val="000000"/>
                          </a:solidFill>
                          <a:effectLst/>
                          <a:latin typeface="+mj-lt"/>
                          <a:ea typeface="Arial" panose="020B0604020202020204" pitchFamily="34" charset="0"/>
                          <a:cs typeface="Times New Roman" panose="02020603050405020304" pitchFamily="18" charset="0"/>
                        </a:rPr>
                        <a:t>ä</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a:t>
                      </a:r>
                      <a:r>
                        <a:rPr lang="en-US" sz="1600" spc="-5">
                          <a:solidFill>
                            <a:srgbClr val="000000"/>
                          </a:solidFill>
                          <a:effectLst/>
                          <a:latin typeface="+mj-lt"/>
                          <a:ea typeface="Arial" panose="020B0604020202020204" pitchFamily="34" charset="0"/>
                          <a:cs typeface="Times New Roman" panose="02020603050405020304" pitchFamily="18" charset="0"/>
                        </a:rPr>
                        <a:t>i</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spc="-1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s </a:t>
                      </a:r>
                      <a:r>
                        <a:rPr lang="en-US" sz="1600" spc="-5">
                          <a:solidFill>
                            <a:srgbClr val="000000"/>
                          </a:solidFill>
                          <a:effectLst/>
                          <a:latin typeface="+mj-lt"/>
                          <a:ea typeface="Arial" panose="020B0604020202020204" pitchFamily="34" charset="0"/>
                          <a:cs typeface="Times New Roman" panose="02020603050405020304" pitchFamily="18" charset="0"/>
                        </a:rPr>
                        <a:t>D</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spc="10">
                          <a:solidFill>
                            <a:srgbClr val="000000"/>
                          </a:solidFill>
                          <a:effectLst/>
                          <a:latin typeface="+mj-lt"/>
                          <a:ea typeface="Arial" panose="020B0604020202020204" pitchFamily="34" charset="0"/>
                          <a:cs typeface="Times New Roman" panose="02020603050405020304" pitchFamily="18" charset="0"/>
                        </a:rPr>
                        <a:t>k</a:t>
                      </a:r>
                      <a:r>
                        <a:rPr lang="en-US" sz="1600">
                          <a:solidFill>
                            <a:srgbClr val="000000"/>
                          </a:solidFill>
                          <a:effectLst/>
                          <a:latin typeface="+mj-lt"/>
                          <a:ea typeface="Arial" panose="020B0604020202020204" pitchFamily="34" charset="0"/>
                          <a:cs typeface="Times New Roman" panose="02020603050405020304" pitchFamily="18" charset="0"/>
                        </a:rPr>
                        <a:t>en</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 Verha</a:t>
                      </a:r>
                      <a:r>
                        <a:rPr lang="en-US" sz="1600" spc="-20">
                          <a:solidFill>
                            <a:srgbClr val="000000"/>
                          </a:solidFill>
                          <a:effectLst/>
                          <a:latin typeface="+mj-lt"/>
                          <a:ea typeface="Arial" panose="020B0604020202020204" pitchFamily="34" charset="0"/>
                          <a:cs typeface="Times New Roman" panose="02020603050405020304" pitchFamily="18" charset="0"/>
                        </a:rPr>
                        <a:t>l</a:t>
                      </a:r>
                      <a:r>
                        <a:rPr lang="en-US" sz="1600" spc="5">
                          <a:solidFill>
                            <a:srgbClr val="000000"/>
                          </a:solidFill>
                          <a:effectLst/>
                          <a:latin typeface="+mj-lt"/>
                          <a:ea typeface="Arial" panose="020B0604020202020204" pitchFamily="34" charset="0"/>
                          <a:cs typeface="Times New Roman" panose="02020603050405020304" pitchFamily="18" charset="0"/>
                        </a:rPr>
                        <a:t>t</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K</a:t>
                      </a:r>
                      <a:r>
                        <a:rPr lang="en-US" sz="1600" spc="5">
                          <a:solidFill>
                            <a:srgbClr val="000000"/>
                          </a:solidFill>
                          <a:effectLst/>
                          <a:latin typeface="+mj-lt"/>
                          <a:ea typeface="Arial" panose="020B0604020202020204" pitchFamily="34" charset="0"/>
                          <a:cs typeface="Times New Roman" panose="02020603050405020304" pitchFamily="18" charset="0"/>
                        </a:rPr>
                        <a:t>r</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i</a:t>
                      </a:r>
                      <a:r>
                        <a:rPr lang="en-US" sz="1600">
                          <a:solidFill>
                            <a:srgbClr val="000000"/>
                          </a:solidFill>
                          <a:effectLst/>
                          <a:latin typeface="+mj-lt"/>
                          <a:ea typeface="Arial" panose="020B0604020202020204" pitchFamily="34" charset="0"/>
                          <a:cs typeface="Times New Roman" panose="02020603050405020304" pitchFamily="18" charset="0"/>
                        </a:rPr>
                        <a:t>eren</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 </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r</a:t>
                      </a:r>
                      <a:r>
                        <a:rPr lang="en-US" sz="1600">
                          <a:solidFill>
                            <a:srgbClr val="000000"/>
                          </a:solidFill>
                          <a:effectLst/>
                          <a:latin typeface="+mj-lt"/>
                          <a:ea typeface="Arial" panose="020B0604020202020204" pitchFamily="34" charset="0"/>
                          <a:cs typeface="Times New Roman" panose="02020603050405020304" pitchFamily="18" charset="0"/>
                        </a:rPr>
                        <a:t>ku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n.</a:t>
                      </a:r>
                      <a:endParaRPr lang="en-US" sz="160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1587815915"/>
                  </a:ext>
                </a:extLst>
              </a:tr>
              <a:tr h="400058">
                <a:tc>
                  <a:txBody>
                    <a:bodyPr/>
                    <a:lstStyle/>
                    <a:p>
                      <a:pPr marL="0" marR="81915">
                        <a:lnSpc>
                          <a:spcPct val="115000"/>
                        </a:lnSpc>
                        <a:spcBef>
                          <a:spcPts val="0"/>
                        </a:spcBef>
                        <a:spcAft>
                          <a:spcPts val="0"/>
                        </a:spcAft>
                      </a:pPr>
                      <a:r>
                        <a:rPr lang="en-US" sz="1600" b="1" spc="-5">
                          <a:effectLst/>
                          <a:latin typeface="+mj-lt"/>
                          <a:ea typeface="Arial" panose="020B0604020202020204" pitchFamily="34" charset="0"/>
                          <a:cs typeface="Times New Roman" panose="02020603050405020304" pitchFamily="18" charset="0"/>
                        </a:rPr>
                        <a:t>UN</a:t>
                      </a:r>
                      <a:r>
                        <a:rPr lang="en-US" sz="1600" b="1" spc="5">
                          <a:effectLst/>
                          <a:latin typeface="+mj-lt"/>
                          <a:ea typeface="Arial" panose="020B0604020202020204" pitchFamily="34" charset="0"/>
                          <a:cs typeface="Times New Roman" panose="02020603050405020304" pitchFamily="18" charset="0"/>
                        </a:rPr>
                        <a:t>I</a:t>
                      </a:r>
                      <a:r>
                        <a:rPr lang="en-US" sz="1600" b="1" spc="-5">
                          <a:effectLst/>
                          <a:latin typeface="+mj-lt"/>
                          <a:ea typeface="Arial" panose="020B0604020202020204" pitchFamily="34" charset="0"/>
                          <a:cs typeface="Times New Roman" panose="02020603050405020304" pitchFamily="18" charset="0"/>
                        </a:rPr>
                        <a:t>VER</a:t>
                      </a:r>
                      <a:r>
                        <a:rPr lang="en-US" sz="1600" b="1" spc="20">
                          <a:effectLst/>
                          <a:latin typeface="+mj-lt"/>
                          <a:ea typeface="Arial" panose="020B0604020202020204" pitchFamily="34" charset="0"/>
                          <a:cs typeface="Times New Roman" panose="02020603050405020304" pitchFamily="18" charset="0"/>
                        </a:rPr>
                        <a:t>S</a:t>
                      </a:r>
                      <a:r>
                        <a:rPr lang="en-US" sz="1600" b="1" spc="-30">
                          <a:effectLst/>
                          <a:latin typeface="+mj-lt"/>
                          <a:ea typeface="Arial" panose="020B0604020202020204" pitchFamily="34" charset="0"/>
                          <a:cs typeface="Times New Roman" panose="02020603050405020304" pitchFamily="18" charset="0"/>
                        </a:rPr>
                        <a:t>A</a:t>
                      </a:r>
                      <a:r>
                        <a:rPr lang="en-US" sz="1600" b="1">
                          <a:effectLst/>
                          <a:latin typeface="+mj-lt"/>
                          <a:ea typeface="Arial" panose="020B0604020202020204" pitchFamily="34" charset="0"/>
                          <a:cs typeface="Times New Roman" panose="02020603050405020304" pitchFamily="18" charset="0"/>
                        </a:rPr>
                        <a:t>LISMU</a:t>
                      </a:r>
                      <a:r>
                        <a:rPr lang="en-US" sz="1600" b="1" spc="-5">
                          <a:effectLst/>
                          <a:latin typeface="+mj-lt"/>
                          <a:ea typeface="Arial" panose="020B0604020202020204" pitchFamily="34" charset="0"/>
                          <a:cs typeface="Times New Roman" panose="02020603050405020304" pitchFamily="18" charset="0"/>
                        </a:rPr>
                        <a:t>S</a:t>
                      </a:r>
                      <a:r>
                        <a:rPr lang="en-US" sz="1600" b="1">
                          <a:effectLst/>
                          <a:latin typeface="+mj-lt"/>
                          <a:ea typeface="Arial" panose="020B0604020202020204" pitchFamily="34" charset="0"/>
                          <a:cs typeface="Times New Roman" panose="02020603050405020304" pitchFamily="18" charset="0"/>
                        </a:rPr>
                        <a:t>:</a:t>
                      </a:r>
                      <a:r>
                        <a:rPr lang="en-US" sz="1600" b="1" spc="15">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V</a:t>
                      </a:r>
                      <a:r>
                        <a:rPr lang="en-US" sz="1600">
                          <a:effectLst/>
                          <a:latin typeface="+mj-lt"/>
                          <a:ea typeface="Arial" panose="020B0604020202020204" pitchFamily="34" charset="0"/>
                          <a:cs typeface="Times New Roman" panose="02020603050405020304" pitchFamily="18" charset="0"/>
                        </a:rPr>
                        <a:t>e</a:t>
                      </a:r>
                      <a:r>
                        <a:rPr lang="en-US" sz="1600" spc="-10">
                          <a:effectLst/>
                          <a:latin typeface="+mj-lt"/>
                          <a:ea typeface="Arial" panose="020B0604020202020204" pitchFamily="34" charset="0"/>
                          <a:cs typeface="Times New Roman" panose="02020603050405020304" pitchFamily="18" charset="0"/>
                        </a:rPr>
                        <a:t>r</a:t>
                      </a:r>
                      <a:r>
                        <a:rPr lang="en-US" sz="1600">
                          <a:effectLst/>
                          <a:latin typeface="+mj-lt"/>
                          <a:ea typeface="Arial" panose="020B0604020202020204" pitchFamily="34" charset="0"/>
                          <a:cs typeface="Times New Roman" panose="02020603050405020304" pitchFamily="18" charset="0"/>
                        </a:rPr>
                        <a:t>s</a:t>
                      </a:r>
                      <a:r>
                        <a:rPr lang="en-US" sz="1600" spc="5">
                          <a:effectLst/>
                          <a:latin typeface="+mj-lt"/>
                          <a:ea typeface="Arial" panose="020B0604020202020204" pitchFamily="34" charset="0"/>
                          <a:cs typeface="Times New Roman" panose="02020603050405020304" pitchFamily="18" charset="0"/>
                        </a:rPr>
                        <a:t>t</a:t>
                      </a:r>
                      <a:r>
                        <a:rPr lang="en-US" sz="1600">
                          <a:effectLst/>
                          <a:latin typeface="+mj-lt"/>
                          <a:ea typeface="Arial" panose="020B0604020202020204" pitchFamily="34" charset="0"/>
                          <a:cs typeface="Times New Roman" panose="02020603050405020304" pitchFamily="18" charset="0"/>
                        </a:rPr>
                        <a:t>ä</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d</a:t>
                      </a:r>
                      <a:r>
                        <a:rPr lang="en-US" sz="1600" spc="-5">
                          <a:effectLst/>
                          <a:latin typeface="+mj-lt"/>
                          <a:ea typeface="Arial" panose="020B0604020202020204" pitchFamily="34" charset="0"/>
                          <a:cs typeface="Times New Roman" panose="02020603050405020304" pitchFamily="18" charset="0"/>
                        </a:rPr>
                        <a:t>ni</a:t>
                      </a:r>
                      <a:r>
                        <a:rPr lang="en-US" sz="1600" spc="5">
                          <a:effectLst/>
                          <a:latin typeface="+mj-lt"/>
                          <a:ea typeface="Arial" panose="020B0604020202020204" pitchFamily="34" charset="0"/>
                          <a:cs typeface="Times New Roman" panose="02020603050405020304" pitchFamily="18" charset="0"/>
                        </a:rPr>
                        <a:t>s</a:t>
                      </a:r>
                      <a:r>
                        <a:rPr lang="en-US" sz="1600">
                          <a:effectLst/>
                          <a:latin typeface="+mj-lt"/>
                          <a:ea typeface="Arial" panose="020B0604020202020204" pitchFamily="34" charset="0"/>
                          <a:cs typeface="Times New Roman" panose="02020603050405020304" pitchFamily="18" charset="0"/>
                        </a:rPr>
                        <a:t>, </a:t>
                      </a:r>
                      <a:r>
                        <a:rPr lang="en-US" sz="1600" spc="25">
                          <a:effectLst/>
                          <a:latin typeface="+mj-lt"/>
                          <a:ea typeface="Arial" panose="020B0604020202020204" pitchFamily="34" charset="0"/>
                          <a:cs typeface="Times New Roman" panose="02020603050405020304" pitchFamily="18" charset="0"/>
                        </a:rPr>
                        <a:t>W</a:t>
                      </a:r>
                      <a:r>
                        <a:rPr lang="en-US" sz="1600" spc="-15">
                          <a:effectLst/>
                          <a:latin typeface="+mj-lt"/>
                          <a:ea typeface="Arial" panose="020B0604020202020204" pitchFamily="34" charset="0"/>
                          <a:cs typeface="Times New Roman" panose="02020603050405020304" pitchFamily="18" charset="0"/>
                        </a:rPr>
                        <a:t>e</a:t>
                      </a:r>
                      <a:r>
                        <a:rPr lang="en-US" sz="1600" spc="-10">
                          <a:effectLst/>
                          <a:latin typeface="+mj-lt"/>
                          <a:ea typeface="Arial" panose="020B0604020202020204" pitchFamily="34" charset="0"/>
                          <a:cs typeface="Times New Roman" panose="02020603050405020304" pitchFamily="18" charset="0"/>
                        </a:rPr>
                        <a:t>r</a:t>
                      </a:r>
                      <a:r>
                        <a:rPr lang="en-US" sz="1600" spc="-5">
                          <a:effectLst/>
                          <a:latin typeface="+mj-lt"/>
                          <a:ea typeface="Arial" panose="020B0604020202020204" pitchFamily="34" charset="0"/>
                          <a:cs typeface="Times New Roman" panose="02020603050405020304" pitchFamily="18" charset="0"/>
                        </a:rPr>
                        <a:t>t</a:t>
                      </a:r>
                      <a:r>
                        <a:rPr lang="en-US" sz="1600">
                          <a:effectLst/>
                          <a:latin typeface="+mj-lt"/>
                          <a:ea typeface="Arial" panose="020B0604020202020204" pitchFamily="34" charset="0"/>
                          <a:cs typeface="Times New Roman" panose="02020603050405020304" pitchFamily="18" charset="0"/>
                        </a:rPr>
                        <a:t>sch</a:t>
                      </a:r>
                      <a:r>
                        <a:rPr lang="en-US" sz="1600" spc="-5">
                          <a:effectLst/>
                          <a:latin typeface="+mj-lt"/>
                          <a:ea typeface="Arial" panose="020B0604020202020204" pitchFamily="34" charset="0"/>
                          <a:cs typeface="Times New Roman" panose="02020603050405020304" pitchFamily="18" charset="0"/>
                        </a:rPr>
                        <a:t>ä</a:t>
                      </a:r>
                      <a:r>
                        <a:rPr lang="en-US" sz="1600" spc="5">
                          <a:effectLst/>
                          <a:latin typeface="+mj-lt"/>
                          <a:ea typeface="Arial" panose="020B0604020202020204" pitchFamily="34" charset="0"/>
                          <a:cs typeface="Times New Roman" panose="02020603050405020304" pitchFamily="18" charset="0"/>
                        </a:rPr>
                        <a:t>t</a:t>
                      </a:r>
                      <a:r>
                        <a:rPr lang="en-US" sz="1600" spc="-10">
                          <a:effectLst/>
                          <a:latin typeface="+mj-lt"/>
                          <a:ea typeface="Arial" panose="020B0604020202020204" pitchFamily="34" charset="0"/>
                          <a:cs typeface="Times New Roman" panose="02020603050405020304" pitchFamily="18" charset="0"/>
                        </a:rPr>
                        <a:t>z</a:t>
                      </a:r>
                      <a:r>
                        <a:rPr lang="en-US" sz="1600">
                          <a:effectLst/>
                          <a:latin typeface="+mj-lt"/>
                          <a:ea typeface="Arial" panose="020B0604020202020204" pitchFamily="34" charset="0"/>
                          <a:cs typeface="Times New Roman" panose="02020603050405020304" pitchFamily="18" charset="0"/>
                        </a:rPr>
                        <a:t>u</a:t>
                      </a:r>
                      <a:r>
                        <a:rPr lang="en-US" sz="1600" spc="-15">
                          <a:effectLst/>
                          <a:latin typeface="+mj-lt"/>
                          <a:ea typeface="Arial" panose="020B0604020202020204" pitchFamily="34" charset="0"/>
                          <a:cs typeface="Times New Roman" panose="02020603050405020304" pitchFamily="18" charset="0"/>
                        </a:rPr>
                        <a:t>n</a:t>
                      </a:r>
                      <a:r>
                        <a:rPr lang="en-US" sz="1600" spc="10">
                          <a:effectLst/>
                          <a:latin typeface="+mj-lt"/>
                          <a:ea typeface="Arial" panose="020B0604020202020204" pitchFamily="34" charset="0"/>
                          <a:cs typeface="Times New Roman" panose="02020603050405020304" pitchFamily="18" charset="0"/>
                        </a:rPr>
                        <a:t>g</a:t>
                      </a:r>
                      <a:r>
                        <a:rPr lang="en-US" sz="1600">
                          <a:effectLst/>
                          <a:latin typeface="+mj-lt"/>
                          <a:ea typeface="Arial" panose="020B0604020202020204" pitchFamily="34" charset="0"/>
                          <a:cs typeface="Times New Roman" panose="02020603050405020304" pitchFamily="18" charset="0"/>
                        </a:rPr>
                        <a:t>,</a:t>
                      </a:r>
                      <a:r>
                        <a:rPr lang="en-US" sz="1600" spc="-10">
                          <a:effectLst/>
                          <a:latin typeface="+mj-lt"/>
                          <a:ea typeface="Arial" panose="020B0604020202020204" pitchFamily="34" charset="0"/>
                          <a:cs typeface="Times New Roman" panose="02020603050405020304" pitchFamily="18" charset="0"/>
                        </a:rPr>
                        <a:t> </a:t>
                      </a:r>
                      <a:r>
                        <a:rPr lang="en-US" sz="1600" spc="10">
                          <a:effectLst/>
                          <a:latin typeface="+mj-lt"/>
                          <a:ea typeface="Arial" panose="020B0604020202020204" pitchFamily="34" charset="0"/>
                          <a:cs typeface="Times New Roman" panose="02020603050405020304" pitchFamily="18" charset="0"/>
                        </a:rPr>
                        <a:t>T</a:t>
                      </a:r>
                      <a:r>
                        <a:rPr lang="en-US" sz="1600">
                          <a:effectLst/>
                          <a:latin typeface="+mj-lt"/>
                          <a:ea typeface="Arial" panose="020B0604020202020204" pitchFamily="34" charset="0"/>
                          <a:cs typeface="Times New Roman" panose="02020603050405020304" pitchFamily="18" charset="0"/>
                        </a:rPr>
                        <a:t>o</a:t>
                      </a:r>
                      <a:r>
                        <a:rPr lang="en-US" sz="1600" spc="-5">
                          <a:effectLst/>
                          <a:latin typeface="+mj-lt"/>
                          <a:ea typeface="Arial" panose="020B0604020202020204" pitchFamily="34" charset="0"/>
                          <a:cs typeface="Times New Roman" panose="02020603050405020304" pitchFamily="18" charset="0"/>
                        </a:rPr>
                        <a:t>l</a:t>
                      </a:r>
                      <a:r>
                        <a:rPr lang="en-US" sz="1600">
                          <a:effectLst/>
                          <a:latin typeface="+mj-lt"/>
                          <a:ea typeface="Arial" panose="020B0604020202020204" pitchFamily="34" charset="0"/>
                          <a:cs typeface="Times New Roman" panose="02020603050405020304" pitchFamily="18" charset="0"/>
                        </a:rPr>
                        <a:t>eranz</a:t>
                      </a:r>
                      <a:r>
                        <a:rPr lang="en-US" sz="1600" spc="-10">
                          <a:effectLst/>
                          <a:latin typeface="+mj-lt"/>
                          <a:ea typeface="Arial" panose="020B0604020202020204" pitchFamily="34" charset="0"/>
                          <a:cs typeface="Times New Roman" panose="02020603050405020304" pitchFamily="18" charset="0"/>
                        </a:rPr>
                        <a:t> </a:t>
                      </a:r>
                      <a:r>
                        <a:rPr lang="en-US" sz="1600">
                          <a:effectLst/>
                          <a:latin typeface="+mj-lt"/>
                          <a:ea typeface="Arial" panose="020B0604020202020204" pitchFamily="34" charset="0"/>
                          <a:cs typeface="Times New Roman" panose="02020603050405020304" pitchFamily="18" charset="0"/>
                        </a:rPr>
                        <a:t>u</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d</a:t>
                      </a:r>
                      <a:r>
                        <a:rPr lang="en-US" sz="1600" spc="10">
                          <a:effectLst/>
                          <a:latin typeface="+mj-lt"/>
                          <a:ea typeface="Arial" panose="020B0604020202020204" pitchFamily="34" charset="0"/>
                          <a:cs typeface="Times New Roman" panose="02020603050405020304" pitchFamily="18" charset="0"/>
                        </a:rPr>
                        <a:t> </a:t>
                      </a:r>
                      <a:r>
                        <a:rPr lang="en-US" sz="1600" spc="-5">
                          <a:effectLst/>
                          <a:latin typeface="+mj-lt"/>
                          <a:ea typeface="Arial" panose="020B0604020202020204" pitchFamily="34" charset="0"/>
                          <a:cs typeface="Times New Roman" panose="02020603050405020304" pitchFamily="18" charset="0"/>
                        </a:rPr>
                        <a:t>S</a:t>
                      </a:r>
                      <a:r>
                        <a:rPr lang="en-US" sz="1600">
                          <a:effectLst/>
                          <a:latin typeface="+mj-lt"/>
                          <a:ea typeface="Arial" panose="020B0604020202020204" pitchFamily="34" charset="0"/>
                          <a:cs typeface="Times New Roman" panose="02020603050405020304" pitchFamily="18" charset="0"/>
                        </a:rPr>
                        <a:t>ch</a:t>
                      </a:r>
                      <a:r>
                        <a:rPr lang="en-US" sz="1600" spc="-15">
                          <a:effectLst/>
                          <a:latin typeface="+mj-lt"/>
                          <a:ea typeface="Arial" panose="020B0604020202020204" pitchFamily="34" charset="0"/>
                          <a:cs typeface="Times New Roman" panose="02020603050405020304" pitchFamily="18" charset="0"/>
                        </a:rPr>
                        <a:t>u</a:t>
                      </a:r>
                      <a:r>
                        <a:rPr lang="en-US" sz="1600" spc="5">
                          <a:effectLst/>
                          <a:latin typeface="+mj-lt"/>
                          <a:ea typeface="Arial" panose="020B0604020202020204" pitchFamily="34" charset="0"/>
                          <a:cs typeface="Times New Roman" panose="02020603050405020304" pitchFamily="18" charset="0"/>
                        </a:rPr>
                        <a:t>t</a:t>
                      </a:r>
                      <a:r>
                        <a:rPr lang="en-US" sz="1600">
                          <a:effectLst/>
                          <a:latin typeface="+mj-lt"/>
                          <a:ea typeface="Arial" panose="020B0604020202020204" pitchFamily="34" charset="0"/>
                          <a:cs typeface="Times New Roman" panose="02020603050405020304" pitchFamily="18" charset="0"/>
                        </a:rPr>
                        <a:t>z</a:t>
                      </a:r>
                      <a:r>
                        <a:rPr lang="en-US" sz="1600" spc="-5">
                          <a:effectLst/>
                          <a:latin typeface="+mj-lt"/>
                          <a:ea typeface="Arial" panose="020B0604020202020204" pitchFamily="34" charset="0"/>
                          <a:cs typeface="Times New Roman" panose="02020603050405020304" pitchFamily="18" charset="0"/>
                        </a:rPr>
                        <a:t> </a:t>
                      </a:r>
                      <a:r>
                        <a:rPr lang="en-US" sz="1600">
                          <a:effectLst/>
                          <a:latin typeface="+mj-lt"/>
                          <a:ea typeface="Arial" panose="020B0604020202020204" pitchFamily="34" charset="0"/>
                          <a:cs typeface="Times New Roman" panose="02020603050405020304" pitchFamily="18" charset="0"/>
                        </a:rPr>
                        <a:t>d</a:t>
                      </a:r>
                      <a:r>
                        <a:rPr lang="en-US" sz="1600" spc="-5">
                          <a:effectLst/>
                          <a:latin typeface="+mj-lt"/>
                          <a:ea typeface="Arial" panose="020B0604020202020204" pitchFamily="34" charset="0"/>
                          <a:cs typeface="Times New Roman" panose="02020603050405020304" pitchFamily="18" charset="0"/>
                        </a:rPr>
                        <a:t>e</a:t>
                      </a:r>
                      <a:r>
                        <a:rPr lang="en-US" sz="1600">
                          <a:effectLst/>
                          <a:latin typeface="+mj-lt"/>
                          <a:ea typeface="Arial" panose="020B0604020202020204" pitchFamily="34" charset="0"/>
                          <a:cs typeface="Times New Roman" panose="02020603050405020304" pitchFamily="18" charset="0"/>
                        </a:rPr>
                        <a:t>s </a:t>
                      </a:r>
                      <a:r>
                        <a:rPr lang="en-US" sz="1600" spc="25">
                          <a:effectLst/>
                          <a:latin typeface="+mj-lt"/>
                          <a:ea typeface="Arial" panose="020B0604020202020204" pitchFamily="34" charset="0"/>
                          <a:cs typeface="Times New Roman" panose="02020603050405020304" pitchFamily="18" charset="0"/>
                        </a:rPr>
                        <a:t>W</a:t>
                      </a:r>
                      <a:r>
                        <a:rPr lang="en-US" sz="1600" spc="-15">
                          <a:effectLst/>
                          <a:latin typeface="+mj-lt"/>
                          <a:ea typeface="Arial" panose="020B0604020202020204" pitchFamily="34" charset="0"/>
                          <a:cs typeface="Times New Roman" panose="02020603050405020304" pitchFamily="18" charset="0"/>
                        </a:rPr>
                        <a:t>o</a:t>
                      </a:r>
                      <a:r>
                        <a:rPr lang="en-US" sz="1600">
                          <a:effectLst/>
                          <a:latin typeface="+mj-lt"/>
                          <a:ea typeface="Arial" panose="020B0604020202020204" pitchFamily="34" charset="0"/>
                          <a:cs typeface="Times New Roman" panose="02020603050405020304" pitchFamily="18" charset="0"/>
                        </a:rPr>
                        <a:t>h</a:t>
                      </a:r>
                      <a:r>
                        <a:rPr lang="en-US" sz="1600" spc="-5">
                          <a:effectLst/>
                          <a:latin typeface="+mj-lt"/>
                          <a:ea typeface="Arial" panose="020B0604020202020204" pitchFamily="34" charset="0"/>
                          <a:cs typeface="Times New Roman" panose="02020603050405020304" pitchFamily="18" charset="0"/>
                        </a:rPr>
                        <a:t>l</a:t>
                      </a:r>
                      <a:r>
                        <a:rPr lang="en-US" sz="1600">
                          <a:effectLst/>
                          <a:latin typeface="+mj-lt"/>
                          <a:ea typeface="Arial" panose="020B0604020202020204" pitchFamily="34" charset="0"/>
                          <a:cs typeface="Times New Roman" panose="02020603050405020304" pitchFamily="18" charset="0"/>
                        </a:rPr>
                        <a:t>es</a:t>
                      </a:r>
                      <a:r>
                        <a:rPr lang="en-US" sz="1600" spc="-10">
                          <a:effectLst/>
                          <a:latin typeface="+mj-lt"/>
                          <a:ea typeface="Arial" panose="020B0604020202020204" pitchFamily="34" charset="0"/>
                          <a:cs typeface="Times New Roman" panose="02020603050405020304" pitchFamily="18" charset="0"/>
                        </a:rPr>
                        <a:t> </a:t>
                      </a:r>
                      <a:r>
                        <a:rPr lang="en-US" sz="1600">
                          <a:effectLst/>
                          <a:latin typeface="+mj-lt"/>
                          <a:ea typeface="Arial" panose="020B0604020202020204" pitchFamily="34" charset="0"/>
                          <a:cs typeface="Times New Roman" panose="02020603050405020304" pitchFamily="18" charset="0"/>
                        </a:rPr>
                        <a:t>a</a:t>
                      </a:r>
                      <a:r>
                        <a:rPr lang="en-US" sz="1600" spc="-5">
                          <a:effectLst/>
                          <a:latin typeface="+mj-lt"/>
                          <a:ea typeface="Arial" panose="020B0604020202020204" pitchFamily="34" charset="0"/>
                          <a:cs typeface="Times New Roman" panose="02020603050405020304" pitchFamily="18" charset="0"/>
                        </a:rPr>
                        <a:t>ll</a:t>
                      </a:r>
                      <a:r>
                        <a:rPr lang="en-US" sz="1600">
                          <a:effectLst/>
                          <a:latin typeface="+mj-lt"/>
                          <a:ea typeface="Arial" panose="020B0604020202020204" pitchFamily="34" charset="0"/>
                          <a:cs typeface="Times New Roman" panose="02020603050405020304" pitchFamily="18" charset="0"/>
                        </a:rPr>
                        <a:t>er</a:t>
                      </a:r>
                      <a:r>
                        <a:rPr lang="en-US" sz="1600" spc="10">
                          <a:effectLst/>
                          <a:latin typeface="+mj-lt"/>
                          <a:ea typeface="Arial" panose="020B0604020202020204" pitchFamily="34" charset="0"/>
                          <a:cs typeface="Times New Roman" panose="02020603050405020304" pitchFamily="18" charset="0"/>
                        </a:rPr>
                        <a:t> </a:t>
                      </a:r>
                      <a:r>
                        <a:rPr lang="en-US" sz="1600" spc="-20">
                          <a:effectLst/>
                          <a:latin typeface="+mj-lt"/>
                          <a:ea typeface="Arial" panose="020B0604020202020204" pitchFamily="34" charset="0"/>
                          <a:cs typeface="Times New Roman" panose="02020603050405020304" pitchFamily="18" charset="0"/>
                        </a:rPr>
                        <a:t>M</a:t>
                      </a:r>
                      <a:r>
                        <a:rPr lang="en-US" sz="1600">
                          <a:effectLst/>
                          <a:latin typeface="+mj-lt"/>
                          <a:ea typeface="Arial" panose="020B0604020202020204" pitchFamily="34" charset="0"/>
                          <a:cs typeface="Times New Roman" panose="02020603050405020304" pitchFamily="18" charset="0"/>
                        </a:rPr>
                        <a:t>e</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sch</a:t>
                      </a:r>
                      <a:r>
                        <a:rPr lang="en-US" sz="1600" spc="-5">
                          <a:effectLst/>
                          <a:latin typeface="+mj-lt"/>
                          <a:ea typeface="Arial" panose="020B0604020202020204" pitchFamily="34" charset="0"/>
                          <a:cs typeface="Times New Roman" panose="02020603050405020304" pitchFamily="18" charset="0"/>
                        </a:rPr>
                        <a:t>e</a:t>
                      </a:r>
                      <a:r>
                        <a:rPr lang="en-US" sz="1600">
                          <a:effectLst/>
                          <a:latin typeface="+mj-lt"/>
                          <a:ea typeface="Arial" panose="020B0604020202020204" pitchFamily="34" charset="0"/>
                          <a:cs typeface="Times New Roman" panose="02020603050405020304" pitchFamily="18" charset="0"/>
                        </a:rPr>
                        <a:t>n</a:t>
                      </a:r>
                      <a:r>
                        <a:rPr lang="en-US" sz="1600" spc="-10">
                          <a:effectLst/>
                          <a:latin typeface="+mj-lt"/>
                          <a:ea typeface="Arial" panose="020B0604020202020204" pitchFamily="34" charset="0"/>
                          <a:cs typeface="Times New Roman" panose="02020603050405020304" pitchFamily="18" charset="0"/>
                        </a:rPr>
                        <a:t> </a:t>
                      </a:r>
                      <a:r>
                        <a:rPr lang="en-US" sz="1600">
                          <a:effectLst/>
                          <a:latin typeface="+mj-lt"/>
                          <a:ea typeface="Arial" panose="020B0604020202020204" pitchFamily="34" charset="0"/>
                          <a:cs typeface="Times New Roman" panose="02020603050405020304" pitchFamily="18" charset="0"/>
                        </a:rPr>
                        <a:t>u</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d der </a:t>
                      </a:r>
                      <a:r>
                        <a:rPr lang="en-US" sz="1600" spc="-5">
                          <a:effectLst/>
                          <a:latin typeface="+mj-lt"/>
                          <a:ea typeface="Arial" panose="020B0604020202020204" pitchFamily="34" charset="0"/>
                          <a:cs typeface="Times New Roman" panose="02020603050405020304" pitchFamily="18" charset="0"/>
                        </a:rPr>
                        <a:t>N</a:t>
                      </a:r>
                      <a:r>
                        <a:rPr lang="en-US" sz="1600">
                          <a:effectLst/>
                          <a:latin typeface="+mj-lt"/>
                          <a:ea typeface="Arial" panose="020B0604020202020204" pitchFamily="34" charset="0"/>
                          <a:cs typeface="Times New Roman" panose="02020603050405020304" pitchFamily="18" charset="0"/>
                        </a:rPr>
                        <a:t>atu</a:t>
                      </a:r>
                      <a:r>
                        <a:rPr lang="en-US" sz="1600" spc="-5">
                          <a:effectLst/>
                          <a:latin typeface="+mj-lt"/>
                          <a:ea typeface="Arial" panose="020B0604020202020204" pitchFamily="34" charset="0"/>
                          <a:cs typeface="Times New Roman" panose="02020603050405020304" pitchFamily="18" charset="0"/>
                        </a:rPr>
                        <a:t>r</a:t>
                      </a:r>
                      <a:r>
                        <a:rPr lang="en-US" sz="1600">
                          <a:effectLst/>
                          <a:latin typeface="+mj-lt"/>
                          <a:ea typeface="Arial" panose="020B0604020202020204" pitchFamily="34" charset="0"/>
                          <a:cs typeface="Times New Roman" panose="02020603050405020304" pitchFamily="18" charset="0"/>
                        </a:rPr>
                        <a:t>.</a:t>
                      </a:r>
                      <a:endParaRPr lang="en-US" sz="160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2465272"/>
                  </a:ext>
                </a:extLst>
              </a:tr>
              <a:tr h="520533">
                <a:tc>
                  <a:txBody>
                    <a:bodyPr/>
                    <a:lstStyle/>
                    <a:p>
                      <a:pPr marL="0" marR="97155">
                        <a:lnSpc>
                          <a:spcPct val="115000"/>
                        </a:lnSpc>
                        <a:spcBef>
                          <a:spcPts val="0"/>
                        </a:spcBef>
                        <a:spcAft>
                          <a:spcPts val="0"/>
                        </a:spcAft>
                      </a:pPr>
                      <a:r>
                        <a:rPr lang="en-US" sz="1600" b="1" spc="-5">
                          <a:solidFill>
                            <a:srgbClr val="000000"/>
                          </a:solidFill>
                          <a:effectLst/>
                          <a:latin typeface="+mj-lt"/>
                          <a:ea typeface="Arial" panose="020B0604020202020204" pitchFamily="34" charset="0"/>
                          <a:cs typeface="Times New Roman" panose="02020603050405020304" pitchFamily="18" charset="0"/>
                        </a:rPr>
                        <a:t>S</a:t>
                      </a:r>
                      <a:r>
                        <a:rPr lang="en-US" sz="1600" b="1" spc="5">
                          <a:solidFill>
                            <a:srgbClr val="000000"/>
                          </a:solidFill>
                          <a:effectLst/>
                          <a:latin typeface="+mj-lt"/>
                          <a:ea typeface="Arial" panose="020B0604020202020204" pitchFamily="34" charset="0"/>
                          <a:cs typeface="Times New Roman" panose="02020603050405020304" pitchFamily="18" charset="0"/>
                        </a:rPr>
                        <a:t>O</a:t>
                      </a:r>
                      <a:r>
                        <a:rPr lang="en-US" sz="1600" b="1">
                          <a:solidFill>
                            <a:srgbClr val="000000"/>
                          </a:solidFill>
                          <a:effectLst/>
                          <a:latin typeface="+mj-lt"/>
                          <a:ea typeface="Arial" panose="020B0604020202020204" pitchFamily="34" charset="0"/>
                          <a:cs typeface="Times New Roman" panose="02020603050405020304" pitchFamily="18" charset="0"/>
                        </a:rPr>
                        <a:t>Z</a:t>
                      </a:r>
                      <a:r>
                        <a:rPr lang="en-US" sz="1600" b="1" spc="15">
                          <a:solidFill>
                            <a:srgbClr val="000000"/>
                          </a:solidFill>
                          <a:effectLst/>
                          <a:latin typeface="+mj-lt"/>
                          <a:ea typeface="Arial" panose="020B0604020202020204" pitchFamily="34" charset="0"/>
                          <a:cs typeface="Times New Roman" panose="02020603050405020304" pitchFamily="18" charset="0"/>
                        </a:rPr>
                        <a:t>I</a:t>
                      </a:r>
                      <a:r>
                        <a:rPr lang="en-US" sz="1600" b="1" spc="-40">
                          <a:solidFill>
                            <a:srgbClr val="000000"/>
                          </a:solidFill>
                          <a:effectLst/>
                          <a:latin typeface="+mj-lt"/>
                          <a:ea typeface="Arial" panose="020B0604020202020204" pitchFamily="34" charset="0"/>
                          <a:cs typeface="Times New Roman" panose="02020603050405020304" pitchFamily="18" charset="0"/>
                        </a:rPr>
                        <a:t>A</a:t>
                      </a:r>
                      <a:r>
                        <a:rPr lang="en-US" sz="1600" b="1">
                          <a:solidFill>
                            <a:srgbClr val="000000"/>
                          </a:solidFill>
                          <a:effectLst/>
                          <a:latin typeface="+mj-lt"/>
                          <a:ea typeface="Arial" panose="020B0604020202020204" pitchFamily="34" charset="0"/>
                          <a:cs typeface="Times New Roman" panose="02020603050405020304" pitchFamily="18" charset="0"/>
                        </a:rPr>
                        <a:t>L</a:t>
                      </a:r>
                      <a:r>
                        <a:rPr lang="en-US" sz="1600" b="1" spc="15">
                          <a:solidFill>
                            <a:srgbClr val="000000"/>
                          </a:solidFill>
                          <a:effectLst/>
                          <a:latin typeface="+mj-lt"/>
                          <a:ea typeface="Arial" panose="020B0604020202020204" pitchFamily="34" charset="0"/>
                          <a:cs typeface="Times New Roman" panose="02020603050405020304" pitchFamily="18" charset="0"/>
                        </a:rPr>
                        <a:t>IT</a:t>
                      </a:r>
                      <a:r>
                        <a:rPr lang="en-US" sz="1600" b="1" spc="-30">
                          <a:solidFill>
                            <a:srgbClr val="000000"/>
                          </a:solidFill>
                          <a:effectLst/>
                          <a:latin typeface="+mj-lt"/>
                          <a:ea typeface="Arial" panose="020B0604020202020204" pitchFamily="34" charset="0"/>
                          <a:cs typeface="Times New Roman" panose="02020603050405020304" pitchFamily="18" charset="0"/>
                        </a:rPr>
                        <a:t>Ä</a:t>
                      </a:r>
                      <a:r>
                        <a:rPr lang="en-US" sz="1600" b="1" spc="-15">
                          <a:solidFill>
                            <a:srgbClr val="000000"/>
                          </a:solidFill>
                          <a:effectLst/>
                          <a:latin typeface="+mj-lt"/>
                          <a:ea typeface="Arial" panose="020B0604020202020204" pitchFamily="34" charset="0"/>
                          <a:cs typeface="Times New Roman" panose="02020603050405020304" pitchFamily="18" charset="0"/>
                        </a:rPr>
                        <a:t>T</a:t>
                      </a:r>
                      <a:r>
                        <a:rPr lang="en-US" sz="1600" b="1">
                          <a:solidFill>
                            <a:srgbClr val="000000"/>
                          </a:solidFill>
                          <a:effectLst/>
                          <a:latin typeface="+mj-lt"/>
                          <a:ea typeface="Arial" panose="020B0604020202020204" pitchFamily="34" charset="0"/>
                          <a:cs typeface="Times New Roman" panose="02020603050405020304" pitchFamily="18" charset="0"/>
                        </a:rPr>
                        <a:t>:</a:t>
                      </a:r>
                      <a:r>
                        <a:rPr lang="en-US" sz="1600" b="1" spc="10">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r</a:t>
                      </a:r>
                      <a:r>
                        <a:rPr lang="en-US" sz="1600">
                          <a:solidFill>
                            <a:srgbClr val="000000"/>
                          </a:solidFill>
                          <a:effectLst/>
                          <a:latin typeface="+mj-lt"/>
                          <a:ea typeface="Arial" panose="020B0604020202020204" pitchFamily="34" charset="0"/>
                          <a:cs typeface="Times New Roman" panose="02020603050405020304" pitchFamily="18" charset="0"/>
                        </a:rPr>
                        <a:t>h</a:t>
                      </a:r>
                      <a:r>
                        <a:rPr lang="en-US" sz="1600" spc="-5">
                          <a:solidFill>
                            <a:srgbClr val="000000"/>
                          </a:solidFill>
                          <a:effectLst/>
                          <a:latin typeface="+mj-lt"/>
                          <a:ea typeface="Arial" panose="020B0604020202020204" pitchFamily="34" charset="0"/>
                          <a:cs typeface="Times New Roman" panose="02020603050405020304" pitchFamily="18" charset="0"/>
                        </a:rPr>
                        <a:t>al</a:t>
                      </a:r>
                      <a:r>
                        <a:rPr lang="en-US" sz="1600" spc="5">
                          <a:solidFill>
                            <a:srgbClr val="000000"/>
                          </a:solidFill>
                          <a:effectLst/>
                          <a:latin typeface="+mj-lt"/>
                          <a:ea typeface="Arial" panose="020B0604020202020204" pitchFamily="34" charset="0"/>
                          <a:cs typeface="Times New Roman" panose="02020603050405020304" pitchFamily="18" charset="0"/>
                        </a:rPr>
                        <a:t>t</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g</a:t>
                      </a:r>
                      <a:r>
                        <a:rPr lang="en-US" sz="1600" spc="5">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u</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d </a:t>
                      </a:r>
                      <a:r>
                        <a:rPr lang="en-US" sz="1600" spc="-5">
                          <a:solidFill>
                            <a:srgbClr val="000000"/>
                          </a:solidFill>
                          <a:effectLst/>
                          <a:latin typeface="+mj-lt"/>
                          <a:ea typeface="Arial" panose="020B0604020202020204" pitchFamily="34" charset="0"/>
                          <a:cs typeface="Times New Roman" panose="02020603050405020304" pitchFamily="18" charset="0"/>
                        </a:rPr>
                        <a:t>V</a:t>
                      </a:r>
                      <a:r>
                        <a:rPr lang="en-US" sz="1600">
                          <a:solidFill>
                            <a:srgbClr val="000000"/>
                          </a:solidFill>
                          <a:effectLst/>
                          <a:latin typeface="+mj-lt"/>
                          <a:ea typeface="Arial" panose="020B0604020202020204" pitchFamily="34" charset="0"/>
                          <a:cs typeface="Times New Roman" panose="02020603050405020304" pitchFamily="18" charset="0"/>
                        </a:rPr>
                        <a:t>erbesseru</a:t>
                      </a:r>
                      <a:r>
                        <a:rPr lang="en-US" sz="1600" spc="-1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g des</a:t>
                      </a:r>
                      <a:r>
                        <a:rPr lang="en-US" sz="1600" spc="-30">
                          <a:solidFill>
                            <a:srgbClr val="000000"/>
                          </a:solidFill>
                          <a:effectLst/>
                          <a:latin typeface="+mj-lt"/>
                          <a:ea typeface="Arial" panose="020B0604020202020204" pitchFamily="34" charset="0"/>
                          <a:cs typeface="Times New Roman" panose="02020603050405020304" pitchFamily="18" charset="0"/>
                        </a:rPr>
                        <a:t> </a:t>
                      </a:r>
                      <a:r>
                        <a:rPr lang="en-US" sz="1600" spc="35">
                          <a:solidFill>
                            <a:srgbClr val="000000"/>
                          </a:solidFill>
                          <a:effectLst/>
                          <a:latin typeface="+mj-lt"/>
                          <a:ea typeface="Arial" panose="020B0604020202020204" pitchFamily="34" charset="0"/>
                          <a:cs typeface="Times New Roman" panose="02020603050405020304" pitchFamily="18" charset="0"/>
                        </a:rPr>
                        <a:t>W</a:t>
                      </a:r>
                      <a:r>
                        <a:rPr lang="en-US" sz="1600" spc="-15">
                          <a:solidFill>
                            <a:srgbClr val="000000"/>
                          </a:solidFill>
                          <a:effectLst/>
                          <a:latin typeface="+mj-lt"/>
                          <a:ea typeface="Arial" panose="020B0604020202020204" pitchFamily="34" charset="0"/>
                          <a:cs typeface="Times New Roman" panose="02020603050405020304" pitchFamily="18" charset="0"/>
                        </a:rPr>
                        <a:t>o</a:t>
                      </a:r>
                      <a:r>
                        <a:rPr lang="en-US" sz="1600">
                          <a:solidFill>
                            <a:srgbClr val="000000"/>
                          </a:solidFill>
                          <a:effectLst/>
                          <a:latin typeface="+mj-lt"/>
                          <a:ea typeface="Arial" panose="020B0604020202020204" pitchFamily="34" charset="0"/>
                          <a:cs typeface="Times New Roman" panose="02020603050405020304" pitchFamily="18" charset="0"/>
                        </a:rPr>
                        <a:t>h</a:t>
                      </a:r>
                      <a:r>
                        <a:rPr lang="en-US" sz="1600" spc="-20">
                          <a:solidFill>
                            <a:srgbClr val="000000"/>
                          </a:solidFill>
                          <a:effectLst/>
                          <a:latin typeface="+mj-lt"/>
                          <a:ea typeface="Arial" panose="020B0604020202020204" pitchFamily="34" charset="0"/>
                          <a:cs typeface="Times New Roman" panose="02020603050405020304" pitchFamily="18" charset="0"/>
                        </a:rPr>
                        <a:t>l</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10">
                          <a:solidFill>
                            <a:srgbClr val="000000"/>
                          </a:solidFill>
                          <a:effectLst/>
                          <a:latin typeface="+mj-lt"/>
                          <a:ea typeface="Arial" panose="020B0604020202020204" pitchFamily="34" charset="0"/>
                          <a:cs typeface="Times New Roman" panose="02020603050405020304" pitchFamily="18" charset="0"/>
                        </a:rPr>
                        <a:t>r</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h</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s</a:t>
                      </a:r>
                      <a:r>
                        <a:rPr lang="en-US" sz="1600" spc="5">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d</a:t>
                      </a:r>
                      <a:r>
                        <a:rPr lang="en-US" sz="1600" spc="-1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r </a:t>
                      </a:r>
                      <a:r>
                        <a:rPr lang="en-US" sz="1600" spc="-20">
                          <a:solidFill>
                            <a:srgbClr val="000000"/>
                          </a:solidFill>
                          <a:effectLst/>
                          <a:latin typeface="+mj-lt"/>
                          <a:ea typeface="Arial" panose="020B0604020202020204" pitchFamily="34" charset="0"/>
                          <a:cs typeface="Times New Roman" panose="02020603050405020304" pitchFamily="18" charset="0"/>
                        </a:rPr>
                        <a:t>M</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a:solidFill>
                            <a:srgbClr val="000000"/>
                          </a:solidFill>
                          <a:effectLst/>
                          <a:latin typeface="+mj-lt"/>
                          <a:ea typeface="Arial" panose="020B0604020202020204" pitchFamily="34" charset="0"/>
                          <a:cs typeface="Times New Roman" panose="02020603050405020304" pitchFamily="18" charset="0"/>
                        </a:rPr>
                        <a:t>sch</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n,</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spc="5">
                          <a:solidFill>
                            <a:srgbClr val="000000"/>
                          </a:solidFill>
                          <a:effectLst/>
                          <a:latin typeface="+mj-lt"/>
                          <a:ea typeface="Arial" panose="020B0604020202020204" pitchFamily="34" charset="0"/>
                          <a:cs typeface="Times New Roman" panose="02020603050405020304" pitchFamily="18" charset="0"/>
                        </a:rPr>
                        <a:t>m</a:t>
                      </a:r>
                      <a:r>
                        <a:rPr lang="en-US" sz="1600" spc="-5">
                          <a:solidFill>
                            <a:srgbClr val="000000"/>
                          </a:solidFill>
                          <a:effectLst/>
                          <a:latin typeface="+mj-lt"/>
                          <a:ea typeface="Arial" panose="020B0604020202020204" pitchFamily="34" charset="0"/>
                          <a:cs typeface="Times New Roman" panose="02020603050405020304" pitchFamily="18" charset="0"/>
                        </a:rPr>
                        <a:t>i</a:t>
                      </a:r>
                      <a:r>
                        <a:rPr lang="en-US" sz="1600">
                          <a:solidFill>
                            <a:srgbClr val="000000"/>
                          </a:solidFill>
                          <a:effectLst/>
                          <a:latin typeface="+mj-lt"/>
                          <a:ea typeface="Arial" panose="020B0604020202020204" pitchFamily="34" charset="0"/>
                          <a:cs typeface="Times New Roman" panose="02020603050405020304" pitchFamily="18" charset="0"/>
                        </a:rPr>
                        <a:t>t</a:t>
                      </a:r>
                      <a:r>
                        <a:rPr lang="en-US" sz="1600" spc="10">
                          <a:solidFill>
                            <a:srgbClr val="000000"/>
                          </a:solidFill>
                          <a:effectLst/>
                          <a:latin typeface="+mj-lt"/>
                          <a:ea typeface="Arial" panose="020B0604020202020204" pitchFamily="34" charset="0"/>
                          <a:cs typeface="Times New Roman" panose="02020603050405020304" pitchFamily="18" charset="0"/>
                        </a:rPr>
                        <a:t> </a:t>
                      </a:r>
                      <a:r>
                        <a:rPr lang="en-US" sz="1600">
                          <a:solidFill>
                            <a:srgbClr val="000000"/>
                          </a:solidFill>
                          <a:effectLst/>
                          <a:latin typeface="+mj-lt"/>
                          <a:ea typeface="Arial" panose="020B0604020202020204" pitchFamily="34" charset="0"/>
                          <a:cs typeface="Times New Roman" panose="02020603050405020304" pitchFamily="18" charset="0"/>
                        </a:rPr>
                        <a:t>d</a:t>
                      </a:r>
                      <a:r>
                        <a:rPr lang="en-US" sz="1600" spc="-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n</a:t>
                      </a:r>
                      <a:r>
                        <a:rPr lang="en-US" sz="1600" spc="-15">
                          <a:solidFill>
                            <a:srgbClr val="000000"/>
                          </a:solidFill>
                          <a:effectLst/>
                          <a:latin typeface="+mj-lt"/>
                          <a:ea typeface="Arial" panose="020B0604020202020204" pitchFamily="34" charset="0"/>
                          <a:cs typeface="Times New Roman" panose="02020603050405020304" pitchFamily="18" charset="0"/>
                        </a:rPr>
                        <a:t>e</a:t>
                      </a:r>
                      <a:r>
                        <a:rPr lang="en-US" sz="1600">
                          <a:solidFill>
                            <a:srgbClr val="000000"/>
                          </a:solidFill>
                          <a:effectLst/>
                          <a:latin typeface="+mj-lt"/>
                          <a:ea typeface="Arial" panose="020B0604020202020204" pitchFamily="34" charset="0"/>
                          <a:cs typeface="Times New Roman" panose="02020603050405020304" pitchFamily="18" charset="0"/>
                        </a:rPr>
                        <a:t>n</a:t>
                      </a:r>
                      <a:r>
                        <a:rPr lang="en-US" sz="1600" spc="-10">
                          <a:solidFill>
                            <a:srgbClr val="000000"/>
                          </a:solidFill>
                          <a:effectLst/>
                          <a:latin typeface="+mj-lt"/>
                          <a:ea typeface="Arial" panose="020B0604020202020204" pitchFamily="34" charset="0"/>
                          <a:cs typeface="Times New Roman" panose="02020603050405020304" pitchFamily="18" charset="0"/>
                        </a:rPr>
                        <a:t> m</a:t>
                      </a:r>
                      <a:r>
                        <a:rPr lang="en-US" sz="1600">
                          <a:solidFill>
                            <a:srgbClr val="000000"/>
                          </a:solidFill>
                          <a:effectLst/>
                          <a:latin typeface="+mj-lt"/>
                          <a:ea typeface="Arial" panose="020B0604020202020204" pitchFamily="34" charset="0"/>
                          <a:cs typeface="Times New Roman" panose="02020603050405020304" pitchFamily="18" charset="0"/>
                        </a:rPr>
                        <a:t>an</a:t>
                      </a:r>
                      <a:r>
                        <a:rPr lang="en-US" sz="1600" spc="5">
                          <a:solidFill>
                            <a:srgbClr val="000000"/>
                          </a:solidFill>
                          <a:effectLst/>
                          <a:latin typeface="+mj-lt"/>
                          <a:ea typeface="Arial" panose="020B0604020202020204" pitchFamily="34" charset="0"/>
                          <a:cs typeface="Times New Roman" panose="02020603050405020304" pitchFamily="18" charset="0"/>
                        </a:rPr>
                        <a:t> r</a:t>
                      </a:r>
                      <a:r>
                        <a:rPr lang="en-US" sz="1600" spc="-15">
                          <a:solidFill>
                            <a:srgbClr val="000000"/>
                          </a:solidFill>
                          <a:effectLst/>
                          <a:latin typeface="+mj-lt"/>
                          <a:ea typeface="Arial" panose="020B0604020202020204" pitchFamily="34" charset="0"/>
                          <a:cs typeface="Times New Roman" panose="02020603050405020304" pitchFamily="18" charset="0"/>
                        </a:rPr>
                        <a:t>e</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a:solidFill>
                            <a:srgbClr val="000000"/>
                          </a:solidFill>
                          <a:effectLst/>
                          <a:latin typeface="+mj-lt"/>
                          <a:ea typeface="Arial" panose="020B0604020202020204" pitchFamily="34" charset="0"/>
                          <a:cs typeface="Times New Roman" panose="02020603050405020304" pitchFamily="18" charset="0"/>
                        </a:rPr>
                        <a:t>e</a:t>
                      </a:r>
                      <a:r>
                        <a:rPr lang="en-US" sz="1600" spc="-5">
                          <a:solidFill>
                            <a:srgbClr val="000000"/>
                          </a:solidFill>
                          <a:effectLst/>
                          <a:latin typeface="+mj-lt"/>
                          <a:ea typeface="Arial" panose="020B0604020202020204" pitchFamily="34" charset="0"/>
                          <a:cs typeface="Times New Roman" panose="02020603050405020304" pitchFamily="18" charset="0"/>
                        </a:rPr>
                        <a:t>l</a:t>
                      </a:r>
                      <a:r>
                        <a:rPr lang="en-US" sz="1600" spc="5">
                          <a:solidFill>
                            <a:srgbClr val="000000"/>
                          </a:solidFill>
                          <a:effectLst/>
                          <a:latin typeface="+mj-lt"/>
                          <a:ea typeface="Arial" panose="020B0604020202020204" pitchFamily="34" charset="0"/>
                          <a:cs typeface="Times New Roman" panose="02020603050405020304" pitchFamily="18" charset="0"/>
                        </a:rPr>
                        <a:t>m</a:t>
                      </a:r>
                      <a:r>
                        <a:rPr lang="en-US" sz="1600">
                          <a:solidFill>
                            <a:srgbClr val="000000"/>
                          </a:solidFill>
                          <a:effectLst/>
                          <a:latin typeface="+mj-lt"/>
                          <a:ea typeface="Arial" panose="020B0604020202020204" pitchFamily="34" charset="0"/>
                          <a:cs typeface="Times New Roman" panose="02020603050405020304" pitchFamily="18" charset="0"/>
                        </a:rPr>
                        <a:t>ä</a:t>
                      </a:r>
                      <a:r>
                        <a:rPr lang="en-US" sz="1600" spc="-5">
                          <a:solidFill>
                            <a:srgbClr val="000000"/>
                          </a:solidFill>
                          <a:effectLst/>
                          <a:latin typeface="+mj-lt"/>
                          <a:ea typeface="Arial" panose="020B0604020202020204" pitchFamily="34" charset="0"/>
                          <a:cs typeface="Times New Roman" panose="02020603050405020304" pitchFamily="18" charset="0"/>
                        </a:rPr>
                        <a:t>ß</a:t>
                      </a:r>
                      <a:r>
                        <a:rPr lang="en-US" sz="1600" spc="-15">
                          <a:solidFill>
                            <a:srgbClr val="000000"/>
                          </a:solidFill>
                          <a:effectLst/>
                          <a:latin typeface="+mj-lt"/>
                          <a:ea typeface="Arial" panose="020B0604020202020204" pitchFamily="34" charset="0"/>
                          <a:cs typeface="Times New Roman" panose="02020603050405020304" pitchFamily="18" charset="0"/>
                        </a:rPr>
                        <a:t>i</a:t>
                      </a:r>
                      <a:r>
                        <a:rPr lang="en-US" sz="1600" spc="10">
                          <a:solidFill>
                            <a:srgbClr val="000000"/>
                          </a:solidFill>
                          <a:effectLst/>
                          <a:latin typeface="+mj-lt"/>
                          <a:ea typeface="Arial" panose="020B0604020202020204" pitchFamily="34" charset="0"/>
                          <a:cs typeface="Times New Roman" panose="02020603050405020304" pitchFamily="18" charset="0"/>
                        </a:rPr>
                        <a:t>g</a:t>
                      </a:r>
                      <a:r>
                        <a:rPr lang="en-US" sz="1600">
                          <a:solidFill>
                            <a:srgbClr val="000000"/>
                          </a:solidFill>
                          <a:effectLst/>
                          <a:latin typeface="+mj-lt"/>
                          <a:ea typeface="Arial" panose="020B0604020202020204" pitchFamily="34" charset="0"/>
                          <a:cs typeface="Times New Roman" panose="02020603050405020304" pitchFamily="18" charset="0"/>
                        </a:rPr>
                        <a:t>en </a:t>
                      </a:r>
                      <a:r>
                        <a:rPr lang="en-US" sz="1600" spc="-5">
                          <a:solidFill>
                            <a:srgbClr val="000000"/>
                          </a:solidFill>
                          <a:effectLst/>
                          <a:latin typeface="+mj-lt"/>
                          <a:ea typeface="Arial" panose="020B0604020202020204" pitchFamily="34" charset="0"/>
                          <a:cs typeface="Times New Roman" panose="02020603050405020304" pitchFamily="18" charset="0"/>
                        </a:rPr>
                        <a:t>K</a:t>
                      </a:r>
                      <a:r>
                        <a:rPr lang="en-US" sz="1600">
                          <a:solidFill>
                            <a:srgbClr val="000000"/>
                          </a:solidFill>
                          <a:effectLst/>
                          <a:latin typeface="+mj-lt"/>
                          <a:ea typeface="Arial" panose="020B0604020202020204" pitchFamily="34" charset="0"/>
                          <a:cs typeface="Times New Roman" panose="02020603050405020304" pitchFamily="18" charset="0"/>
                        </a:rPr>
                        <a:t>o</a:t>
                      </a:r>
                      <a:r>
                        <a:rPr lang="en-US" sz="1600" spc="-5">
                          <a:solidFill>
                            <a:srgbClr val="000000"/>
                          </a:solidFill>
                          <a:effectLst/>
                          <a:latin typeface="+mj-lt"/>
                          <a:ea typeface="Arial" panose="020B0604020202020204" pitchFamily="34" charset="0"/>
                          <a:cs typeface="Times New Roman" panose="02020603050405020304" pitchFamily="18" charset="0"/>
                        </a:rPr>
                        <a:t>n</a:t>
                      </a:r>
                      <a:r>
                        <a:rPr lang="en-US" sz="1600" spc="5">
                          <a:solidFill>
                            <a:srgbClr val="000000"/>
                          </a:solidFill>
                          <a:effectLst/>
                          <a:latin typeface="+mj-lt"/>
                          <a:ea typeface="Arial" panose="020B0604020202020204" pitchFamily="34" charset="0"/>
                          <a:cs typeface="Times New Roman" panose="02020603050405020304" pitchFamily="18" charset="0"/>
                        </a:rPr>
                        <a:t>t</a:t>
                      </a:r>
                      <a:r>
                        <a:rPr lang="en-US" sz="1600" spc="-15">
                          <a:solidFill>
                            <a:srgbClr val="000000"/>
                          </a:solidFill>
                          <a:effectLst/>
                          <a:latin typeface="+mj-lt"/>
                          <a:ea typeface="Arial" panose="020B0604020202020204" pitchFamily="34" charset="0"/>
                          <a:cs typeface="Times New Roman" panose="02020603050405020304" pitchFamily="18" charset="0"/>
                        </a:rPr>
                        <a:t>a</a:t>
                      </a:r>
                      <a:r>
                        <a:rPr lang="en-US" sz="1600" spc="10">
                          <a:solidFill>
                            <a:srgbClr val="000000"/>
                          </a:solidFill>
                          <a:effectLst/>
                          <a:latin typeface="+mj-lt"/>
                          <a:ea typeface="Arial" panose="020B0604020202020204" pitchFamily="34" charset="0"/>
                          <a:cs typeface="Times New Roman" panose="02020603050405020304" pitchFamily="18" charset="0"/>
                        </a:rPr>
                        <a:t>k</a:t>
                      </a:r>
                      <a:r>
                        <a:rPr lang="en-US" sz="1600">
                          <a:solidFill>
                            <a:srgbClr val="000000"/>
                          </a:solidFill>
                          <a:effectLst/>
                          <a:latin typeface="+mj-lt"/>
                          <a:ea typeface="Arial" panose="020B0604020202020204" pitchFamily="34" charset="0"/>
                          <a:cs typeface="Times New Roman" panose="02020603050405020304" pitchFamily="18" charset="0"/>
                        </a:rPr>
                        <a:t>t h</a:t>
                      </a:r>
                      <a:r>
                        <a:rPr lang="en-US" sz="1600" spc="-5">
                          <a:solidFill>
                            <a:srgbClr val="000000"/>
                          </a:solidFill>
                          <a:effectLst/>
                          <a:latin typeface="+mj-lt"/>
                          <a:ea typeface="Arial" panose="020B0604020202020204" pitchFamily="34" charset="0"/>
                          <a:cs typeface="Times New Roman" panose="02020603050405020304" pitchFamily="18" charset="0"/>
                        </a:rPr>
                        <a:t>at</a:t>
                      </a:r>
                      <a:r>
                        <a:rPr lang="en-US" sz="1600">
                          <a:solidFill>
                            <a:srgbClr val="000000"/>
                          </a:solidFill>
                          <a:effectLst/>
                          <a:latin typeface="+mj-lt"/>
                          <a:ea typeface="Arial" panose="020B0604020202020204" pitchFamily="34" charset="0"/>
                          <a:cs typeface="Times New Roman" panose="02020603050405020304" pitchFamily="18" charset="0"/>
                        </a:rPr>
                        <a:t>.</a:t>
                      </a:r>
                      <a:endParaRPr lang="en-US" sz="160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897340754"/>
                  </a:ext>
                </a:extLst>
              </a:tr>
              <a:tr h="520533">
                <a:tc>
                  <a:txBody>
                    <a:bodyPr/>
                    <a:lstStyle/>
                    <a:p>
                      <a:pPr marL="0" marR="43180">
                        <a:lnSpc>
                          <a:spcPct val="115000"/>
                        </a:lnSpc>
                        <a:spcBef>
                          <a:spcPts val="0"/>
                        </a:spcBef>
                        <a:spcAft>
                          <a:spcPts val="0"/>
                        </a:spcAft>
                      </a:pPr>
                      <a:r>
                        <a:rPr lang="en-US" sz="1600" b="1" spc="-15" dirty="0">
                          <a:effectLst/>
                          <a:latin typeface="+mj-lt"/>
                          <a:ea typeface="Arial" panose="020B0604020202020204" pitchFamily="34" charset="0"/>
                          <a:cs typeface="Times New Roman" panose="02020603050405020304" pitchFamily="18" charset="0"/>
                        </a:rPr>
                        <a:t>T</a:t>
                      </a:r>
                      <a:r>
                        <a:rPr lang="en-US" sz="1600" b="1" spc="20" dirty="0">
                          <a:effectLst/>
                          <a:latin typeface="+mj-lt"/>
                          <a:ea typeface="Arial" panose="020B0604020202020204" pitchFamily="34" charset="0"/>
                          <a:cs typeface="Times New Roman" panose="02020603050405020304" pitchFamily="18" charset="0"/>
                        </a:rPr>
                        <a:t>R</a:t>
                      </a:r>
                      <a:r>
                        <a:rPr lang="en-US" sz="1600" b="1" spc="-30" dirty="0">
                          <a:effectLst/>
                          <a:latin typeface="+mj-lt"/>
                          <a:ea typeface="Arial" panose="020B0604020202020204" pitchFamily="34" charset="0"/>
                          <a:cs typeface="Times New Roman" panose="02020603050405020304" pitchFamily="18" charset="0"/>
                        </a:rPr>
                        <a:t>A</a:t>
                      </a:r>
                      <a:r>
                        <a:rPr lang="en-US" sz="1600" b="1" spc="-5" dirty="0">
                          <a:effectLst/>
                          <a:latin typeface="+mj-lt"/>
                          <a:ea typeface="Arial" panose="020B0604020202020204" pitchFamily="34" charset="0"/>
                          <a:cs typeface="Times New Roman" panose="02020603050405020304" pitchFamily="18" charset="0"/>
                        </a:rPr>
                        <a:t>D</a:t>
                      </a:r>
                      <a:r>
                        <a:rPr lang="en-US" sz="1600" b="1" spc="15" dirty="0">
                          <a:effectLst/>
                          <a:latin typeface="+mj-lt"/>
                          <a:ea typeface="Arial" panose="020B0604020202020204" pitchFamily="34" charset="0"/>
                          <a:cs typeface="Times New Roman" panose="02020603050405020304" pitchFamily="18" charset="0"/>
                        </a:rPr>
                        <a:t>I</a:t>
                      </a:r>
                      <a:r>
                        <a:rPr lang="en-US" sz="1600" b="1" spc="-15" dirty="0">
                          <a:effectLst/>
                          <a:latin typeface="+mj-lt"/>
                          <a:ea typeface="Arial" panose="020B0604020202020204" pitchFamily="34" charset="0"/>
                          <a:cs typeface="Times New Roman" panose="02020603050405020304" pitchFamily="18" charset="0"/>
                        </a:rPr>
                        <a:t>T</a:t>
                      </a:r>
                      <a:r>
                        <a:rPr lang="en-US" sz="1600" b="1" spc="5" dirty="0">
                          <a:effectLst/>
                          <a:latin typeface="+mj-lt"/>
                          <a:ea typeface="Arial" panose="020B0604020202020204" pitchFamily="34" charset="0"/>
                          <a:cs typeface="Times New Roman" panose="02020603050405020304" pitchFamily="18" charset="0"/>
                        </a:rPr>
                        <a:t>IO</a:t>
                      </a:r>
                      <a:r>
                        <a:rPr lang="en-US" sz="1600" b="1" dirty="0">
                          <a:effectLst/>
                          <a:latin typeface="+mj-lt"/>
                          <a:ea typeface="Arial" panose="020B0604020202020204" pitchFamily="34" charset="0"/>
                          <a:cs typeface="Times New Roman" panose="02020603050405020304" pitchFamily="18" charset="0"/>
                        </a:rPr>
                        <a:t>N</a:t>
                      </a:r>
                      <a:r>
                        <a:rPr lang="en-US" sz="1600" dirty="0">
                          <a:effectLst/>
                          <a:latin typeface="+mj-lt"/>
                          <a:ea typeface="Arial" panose="020B0604020202020204" pitchFamily="34" charset="0"/>
                          <a:cs typeface="Times New Roman" panose="02020603050405020304" pitchFamily="18" charset="0"/>
                        </a:rPr>
                        <a:t>:</a:t>
                      </a:r>
                      <a:r>
                        <a:rPr lang="en-US" sz="1600" spc="10" dirty="0">
                          <a:effectLst/>
                          <a:latin typeface="+mj-lt"/>
                          <a:ea typeface="Arial" panose="020B0604020202020204" pitchFamily="34" charset="0"/>
                          <a:cs typeface="Times New Roman" panose="02020603050405020304" pitchFamily="18" charset="0"/>
                        </a:rPr>
                        <a:t> </a:t>
                      </a:r>
                      <a:r>
                        <a:rPr lang="en-US" sz="1600" spc="-5" dirty="0" err="1">
                          <a:effectLst/>
                          <a:latin typeface="+mj-lt"/>
                          <a:ea typeface="Arial" panose="020B0604020202020204" pitchFamily="34" charset="0"/>
                          <a:cs typeface="Times New Roman" panose="02020603050405020304" pitchFamily="18" charset="0"/>
                        </a:rPr>
                        <a:t>R</a:t>
                      </a:r>
                      <a:r>
                        <a:rPr lang="en-US" sz="1600" dirty="0" err="1">
                          <a:effectLst/>
                          <a:latin typeface="+mj-lt"/>
                          <a:ea typeface="Arial" panose="020B0604020202020204" pitchFamily="34" charset="0"/>
                          <a:cs typeface="Times New Roman" panose="02020603050405020304" pitchFamily="18" charset="0"/>
                        </a:rPr>
                        <a:t>es</a:t>
                      </a:r>
                      <a:r>
                        <a:rPr lang="en-US" sz="1600" spc="-5" dirty="0" err="1">
                          <a:effectLst/>
                          <a:latin typeface="+mj-lt"/>
                          <a:ea typeface="Arial" panose="020B0604020202020204" pitchFamily="34" charset="0"/>
                          <a:cs typeface="Times New Roman" panose="02020603050405020304" pitchFamily="18" charset="0"/>
                        </a:rPr>
                        <a:t>p</a:t>
                      </a:r>
                      <a:r>
                        <a:rPr lang="en-US" sz="1600" spc="-15" dirty="0" err="1">
                          <a:effectLst/>
                          <a:latin typeface="+mj-lt"/>
                          <a:ea typeface="Arial" panose="020B0604020202020204" pitchFamily="34" charset="0"/>
                          <a:cs typeface="Times New Roman" panose="02020603050405020304" pitchFamily="18" charset="0"/>
                        </a:rPr>
                        <a:t>e</a:t>
                      </a:r>
                      <a:r>
                        <a:rPr lang="en-US" sz="1600" dirty="0" err="1">
                          <a:effectLst/>
                          <a:latin typeface="+mj-lt"/>
                          <a:ea typeface="Arial" panose="020B0604020202020204" pitchFamily="34" charset="0"/>
                          <a:cs typeface="Times New Roman" panose="02020603050405020304" pitchFamily="18" charset="0"/>
                        </a:rPr>
                        <a:t>k</a:t>
                      </a:r>
                      <a:r>
                        <a:rPr lang="en-US" sz="1600" spc="5" dirty="0" err="1">
                          <a:effectLst/>
                          <a:latin typeface="+mj-lt"/>
                          <a:ea typeface="Arial" panose="020B0604020202020204" pitchFamily="34" charset="0"/>
                          <a:cs typeface="Times New Roman" panose="02020603050405020304" pitchFamily="18" charset="0"/>
                        </a:rPr>
                        <a:t>t</a:t>
                      </a:r>
                      <a:r>
                        <a:rPr lang="en-US" sz="1600" dirty="0">
                          <a:effectLst/>
                          <a:latin typeface="+mj-lt"/>
                          <a:ea typeface="Arial" panose="020B0604020202020204" pitchFamily="34" charset="0"/>
                          <a:cs typeface="Times New Roman" panose="02020603050405020304" pitchFamily="18" charset="0"/>
                        </a:rPr>
                        <a:t>, </a:t>
                      </a:r>
                      <a:r>
                        <a:rPr lang="en-US" sz="1600" spc="-15" dirty="0" err="1">
                          <a:effectLst/>
                          <a:latin typeface="+mj-lt"/>
                          <a:ea typeface="Arial" panose="020B0604020202020204" pitchFamily="34" charset="0"/>
                          <a:cs typeface="Times New Roman" panose="02020603050405020304" pitchFamily="18" charset="0"/>
                        </a:rPr>
                        <a:t>V</a:t>
                      </a:r>
                      <a:r>
                        <a:rPr lang="en-US" sz="1600" dirty="0" err="1">
                          <a:effectLst/>
                          <a:latin typeface="+mj-lt"/>
                          <a:ea typeface="Arial" panose="020B0604020202020204" pitchFamily="34" charset="0"/>
                          <a:cs typeface="Times New Roman" panose="02020603050405020304" pitchFamily="18" charset="0"/>
                        </a:rPr>
                        <a:t>er</a:t>
                      </a:r>
                      <a:r>
                        <a:rPr lang="en-US" sz="1600" spc="-10" dirty="0" err="1">
                          <a:effectLst/>
                          <a:latin typeface="+mj-lt"/>
                          <a:ea typeface="Arial" panose="020B0604020202020204" pitchFamily="34" charset="0"/>
                          <a:cs typeface="Times New Roman" panose="02020603050405020304" pitchFamily="18" charset="0"/>
                        </a:rPr>
                        <a:t>p</a:t>
                      </a:r>
                      <a:r>
                        <a:rPr lang="en-US" sz="1600" spc="15" dirty="0" err="1">
                          <a:effectLst/>
                          <a:latin typeface="+mj-lt"/>
                          <a:ea typeface="Arial" panose="020B0604020202020204" pitchFamily="34" charset="0"/>
                          <a:cs typeface="Times New Roman" panose="02020603050405020304" pitchFamily="18" charset="0"/>
                        </a:rPr>
                        <a:t>f</a:t>
                      </a:r>
                      <a:r>
                        <a:rPr lang="en-US" sz="1600" spc="-5" dirty="0" err="1">
                          <a:effectLst/>
                          <a:latin typeface="+mj-lt"/>
                          <a:ea typeface="Arial" panose="020B0604020202020204" pitchFamily="34" charset="0"/>
                          <a:cs typeface="Times New Roman" panose="02020603050405020304" pitchFamily="18" charset="0"/>
                        </a:rPr>
                        <a:t>li</a:t>
                      </a:r>
                      <a:r>
                        <a:rPr lang="en-US" sz="1600" dirty="0" err="1">
                          <a:effectLst/>
                          <a:latin typeface="+mj-lt"/>
                          <a:ea typeface="Arial" panose="020B0604020202020204" pitchFamily="34" charset="0"/>
                          <a:cs typeface="Times New Roman" panose="02020603050405020304" pitchFamily="18" charset="0"/>
                        </a:rPr>
                        <a:t>chtu</a:t>
                      </a:r>
                      <a:r>
                        <a:rPr lang="en-US" sz="1600" spc="-10" dirty="0" err="1">
                          <a:effectLst/>
                          <a:latin typeface="+mj-lt"/>
                          <a:ea typeface="Arial" panose="020B0604020202020204" pitchFamily="34" charset="0"/>
                          <a:cs typeface="Times New Roman" panose="02020603050405020304" pitchFamily="18" charset="0"/>
                        </a:rPr>
                        <a:t>n</a:t>
                      </a:r>
                      <a:r>
                        <a:rPr lang="en-US" sz="1600" dirty="0" err="1">
                          <a:effectLst/>
                          <a:latin typeface="+mj-lt"/>
                          <a:ea typeface="Arial" panose="020B0604020202020204" pitchFamily="34" charset="0"/>
                          <a:cs typeface="Times New Roman" panose="02020603050405020304" pitchFamily="18" charset="0"/>
                        </a:rPr>
                        <a:t>g</a:t>
                      </a:r>
                      <a:r>
                        <a:rPr lang="en-US" sz="1600" dirty="0">
                          <a:effectLst/>
                          <a:latin typeface="+mj-lt"/>
                          <a:ea typeface="Arial" panose="020B0604020202020204" pitchFamily="34" charset="0"/>
                          <a:cs typeface="Times New Roman" panose="02020603050405020304" pitchFamily="18" charset="0"/>
                        </a:rPr>
                        <a:t> und </a:t>
                      </a:r>
                      <a:r>
                        <a:rPr lang="en-US" sz="1600" spc="-5" dirty="0" err="1">
                          <a:effectLst/>
                          <a:latin typeface="+mj-lt"/>
                          <a:ea typeface="Arial" panose="020B0604020202020204" pitchFamily="34" charset="0"/>
                          <a:cs typeface="Times New Roman" panose="02020603050405020304" pitchFamily="18" charset="0"/>
                        </a:rPr>
                        <a:t>A</a:t>
                      </a:r>
                      <a:r>
                        <a:rPr lang="en-US" sz="1600" spc="10" dirty="0" err="1">
                          <a:effectLst/>
                          <a:latin typeface="+mj-lt"/>
                          <a:ea typeface="Arial" panose="020B0604020202020204" pitchFamily="34" charset="0"/>
                          <a:cs typeface="Times New Roman" panose="02020603050405020304" pitchFamily="18" charset="0"/>
                        </a:rPr>
                        <a:t>k</a:t>
                      </a:r>
                      <a:r>
                        <a:rPr lang="en-US" sz="1600" spc="-10" dirty="0" err="1">
                          <a:effectLst/>
                          <a:latin typeface="+mj-lt"/>
                          <a:ea typeface="Arial" panose="020B0604020202020204" pitchFamily="34" charset="0"/>
                          <a:cs typeface="Times New Roman" panose="02020603050405020304" pitchFamily="18" charset="0"/>
                        </a:rPr>
                        <a:t>z</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p</a:t>
                      </a:r>
                      <a:r>
                        <a:rPr lang="en-US" sz="1600" spc="5" dirty="0" err="1">
                          <a:effectLst/>
                          <a:latin typeface="+mj-lt"/>
                          <a:ea typeface="Arial" panose="020B0604020202020204" pitchFamily="34" charset="0"/>
                          <a:cs typeface="Times New Roman" panose="02020603050405020304" pitchFamily="18" charset="0"/>
                        </a:rPr>
                        <a:t>t</a:t>
                      </a:r>
                      <a:r>
                        <a:rPr lang="en-US" sz="1600" dirty="0" err="1">
                          <a:effectLst/>
                          <a:latin typeface="+mj-lt"/>
                          <a:ea typeface="Arial" panose="020B0604020202020204" pitchFamily="34" charset="0"/>
                          <a:cs typeface="Times New Roman" panose="02020603050405020304" pitchFamily="18" charset="0"/>
                        </a:rPr>
                        <a:t>a</a:t>
                      </a:r>
                      <a:r>
                        <a:rPr lang="en-US" sz="1600" spc="-5" dirty="0" err="1">
                          <a:effectLst/>
                          <a:latin typeface="+mj-lt"/>
                          <a:ea typeface="Arial" panose="020B0604020202020204" pitchFamily="34" charset="0"/>
                          <a:cs typeface="Times New Roman" panose="02020603050405020304" pitchFamily="18" charset="0"/>
                        </a:rPr>
                        <a:t>n</a:t>
                      </a:r>
                      <a:r>
                        <a:rPr lang="en-US" sz="1600" dirty="0" err="1">
                          <a:effectLst/>
                          <a:latin typeface="+mj-lt"/>
                          <a:ea typeface="Arial" panose="020B0604020202020204" pitchFamily="34" charset="0"/>
                          <a:cs typeface="Times New Roman" panose="02020603050405020304" pitchFamily="18" charset="0"/>
                        </a:rPr>
                        <a:t>z</a:t>
                      </a:r>
                      <a:r>
                        <a:rPr lang="en-US" sz="1600" spc="-5" dirty="0">
                          <a:effectLst/>
                          <a:latin typeface="+mj-lt"/>
                          <a:ea typeface="Arial" panose="020B0604020202020204" pitchFamily="34" charset="0"/>
                          <a:cs typeface="Times New Roman" panose="02020603050405020304" pitchFamily="18" charset="0"/>
                        </a:rPr>
                        <a:t> </a:t>
                      </a:r>
                      <a:r>
                        <a:rPr lang="en-US" sz="1600" spc="-10" dirty="0">
                          <a:effectLst/>
                          <a:latin typeface="+mj-lt"/>
                          <a:ea typeface="Arial" panose="020B0604020202020204" pitchFamily="34" charset="0"/>
                          <a:cs typeface="Times New Roman" panose="02020603050405020304" pitchFamily="18" charset="0"/>
                        </a:rPr>
                        <a:t>v</a:t>
                      </a:r>
                      <a:r>
                        <a:rPr lang="en-US" sz="1600" dirty="0">
                          <a:effectLst/>
                          <a:latin typeface="+mj-lt"/>
                          <a:ea typeface="Arial" panose="020B0604020202020204" pitchFamily="34" charset="0"/>
                          <a:cs typeface="Times New Roman" panose="02020603050405020304" pitchFamily="18" charset="0"/>
                        </a:rPr>
                        <a:t>on</a:t>
                      </a:r>
                      <a:r>
                        <a:rPr lang="en-US" sz="1600" spc="5" dirty="0">
                          <a:effectLst/>
                          <a:latin typeface="+mj-lt"/>
                          <a:ea typeface="Arial" panose="020B0604020202020204" pitchFamily="34" charset="0"/>
                          <a:cs typeface="Times New Roman" panose="02020603050405020304" pitchFamily="18" charset="0"/>
                        </a:rPr>
                        <a:t> </a:t>
                      </a:r>
                      <a:r>
                        <a:rPr lang="en-US" sz="1600" spc="-5" dirty="0" err="1">
                          <a:effectLst/>
                          <a:latin typeface="+mj-lt"/>
                          <a:ea typeface="Arial" panose="020B0604020202020204" pitchFamily="34" charset="0"/>
                          <a:cs typeface="Times New Roman" panose="02020603050405020304" pitchFamily="18" charset="0"/>
                        </a:rPr>
                        <a:t>B</a:t>
                      </a:r>
                      <a:r>
                        <a:rPr lang="en-US" sz="1600" spc="5" dirty="0" err="1">
                          <a:effectLst/>
                          <a:latin typeface="+mj-lt"/>
                          <a:ea typeface="Arial" panose="020B0604020202020204" pitchFamily="34" charset="0"/>
                          <a:cs typeface="Times New Roman" panose="02020603050405020304" pitchFamily="18" charset="0"/>
                        </a:rPr>
                        <a:t>r</a:t>
                      </a:r>
                      <a:r>
                        <a:rPr lang="en-US" sz="1600" dirty="0" err="1">
                          <a:effectLst/>
                          <a:latin typeface="+mj-lt"/>
                          <a:ea typeface="Arial" panose="020B0604020202020204" pitchFamily="34" charset="0"/>
                          <a:cs typeface="Times New Roman" panose="02020603050405020304" pitchFamily="18" charset="0"/>
                        </a:rPr>
                        <a:t>ä</a:t>
                      </a:r>
                      <a:r>
                        <a:rPr lang="en-US" sz="1600" spc="-5" dirty="0" err="1">
                          <a:effectLst/>
                          <a:latin typeface="+mj-lt"/>
                          <a:ea typeface="Arial" panose="020B0604020202020204" pitchFamily="34" charset="0"/>
                          <a:cs typeface="Times New Roman" panose="02020603050405020304" pitchFamily="18" charset="0"/>
                        </a:rPr>
                        <a:t>u</a:t>
                      </a:r>
                      <a:r>
                        <a:rPr lang="en-US" sz="1600" dirty="0" err="1">
                          <a:effectLst/>
                          <a:latin typeface="+mj-lt"/>
                          <a:ea typeface="Arial" panose="020B0604020202020204" pitchFamily="34" charset="0"/>
                          <a:cs typeface="Times New Roman" panose="02020603050405020304" pitchFamily="18" charset="0"/>
                        </a:rPr>
                        <a:t>ch</a:t>
                      </a:r>
                      <a:r>
                        <a:rPr lang="en-US" sz="1600" spc="-5" dirty="0" err="1">
                          <a:effectLst/>
                          <a:latin typeface="+mj-lt"/>
                          <a:ea typeface="Arial" panose="020B0604020202020204" pitchFamily="34" charset="0"/>
                          <a:cs typeface="Times New Roman" panose="02020603050405020304" pitchFamily="18" charset="0"/>
                        </a:rPr>
                        <a:t>e</a:t>
                      </a:r>
                      <a:r>
                        <a:rPr lang="en-US" sz="1600" dirty="0" err="1">
                          <a:effectLst/>
                          <a:latin typeface="+mj-lt"/>
                          <a:ea typeface="Arial" panose="020B0604020202020204" pitchFamily="34" charset="0"/>
                          <a:cs typeface="Times New Roman" panose="02020603050405020304" pitchFamily="18" charset="0"/>
                        </a:rPr>
                        <a:t>n</a:t>
                      </a:r>
                      <a:r>
                        <a:rPr lang="en-US" sz="1600" spc="-10" dirty="0">
                          <a:effectLst/>
                          <a:latin typeface="+mj-lt"/>
                          <a:ea typeface="Arial" panose="020B0604020202020204" pitchFamily="34" charset="0"/>
                          <a:cs typeface="Times New Roman" panose="02020603050405020304" pitchFamily="18" charset="0"/>
                        </a:rPr>
                        <a:t> </a:t>
                      </a:r>
                      <a:r>
                        <a:rPr lang="en-US" sz="1600" dirty="0">
                          <a:effectLst/>
                          <a:latin typeface="+mj-lt"/>
                          <a:ea typeface="Arial" panose="020B0604020202020204" pitchFamily="34" charset="0"/>
                          <a:cs typeface="Times New Roman" panose="02020603050405020304" pitchFamily="18" charset="0"/>
                        </a:rPr>
                        <a:t>u</a:t>
                      </a:r>
                      <a:r>
                        <a:rPr lang="en-US" sz="1600" spc="-5" dirty="0">
                          <a:effectLst/>
                          <a:latin typeface="+mj-lt"/>
                          <a:ea typeface="Arial" panose="020B0604020202020204" pitchFamily="34" charset="0"/>
                          <a:cs typeface="Times New Roman" panose="02020603050405020304" pitchFamily="18" charset="0"/>
                        </a:rPr>
                        <a:t>n</a:t>
                      </a:r>
                      <a:r>
                        <a:rPr lang="en-US" sz="1600" dirty="0">
                          <a:effectLst/>
                          <a:latin typeface="+mj-lt"/>
                          <a:ea typeface="Arial" panose="020B0604020202020204" pitchFamily="34" charset="0"/>
                          <a:cs typeface="Times New Roman" panose="02020603050405020304" pitchFamily="18" charset="0"/>
                        </a:rPr>
                        <a:t>d </a:t>
                      </a:r>
                      <a:r>
                        <a:rPr lang="en-US" sz="1600" spc="-15" dirty="0" err="1">
                          <a:effectLst/>
                          <a:latin typeface="+mj-lt"/>
                          <a:ea typeface="Arial" panose="020B0604020202020204" pitchFamily="34" charset="0"/>
                          <a:cs typeface="Times New Roman" panose="02020603050405020304" pitchFamily="18" charset="0"/>
                        </a:rPr>
                        <a:t>M</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i</a:t>
                      </a:r>
                      <a:r>
                        <a:rPr lang="en-US" sz="1600" dirty="0" err="1">
                          <a:effectLst/>
                          <a:latin typeface="+mj-lt"/>
                          <a:ea typeface="Arial" panose="020B0604020202020204" pitchFamily="34" charset="0"/>
                          <a:cs typeface="Times New Roman" panose="02020603050405020304" pitchFamily="18" charset="0"/>
                        </a:rPr>
                        <a:t>n</a:t>
                      </a:r>
                      <a:r>
                        <a:rPr lang="en-US" sz="1600" spc="-5" dirty="0" err="1">
                          <a:effectLst/>
                          <a:latin typeface="+mj-lt"/>
                          <a:ea typeface="Arial" panose="020B0604020202020204" pitchFamily="34" charset="0"/>
                          <a:cs typeface="Times New Roman" panose="02020603050405020304" pitchFamily="18" charset="0"/>
                        </a:rPr>
                        <a:t>u</a:t>
                      </a:r>
                      <a:r>
                        <a:rPr lang="en-US" sz="1600" dirty="0" err="1">
                          <a:effectLst/>
                          <a:latin typeface="+mj-lt"/>
                          <a:ea typeface="Arial" panose="020B0604020202020204" pitchFamily="34" charset="0"/>
                          <a:cs typeface="Times New Roman" panose="02020603050405020304" pitchFamily="18" charset="0"/>
                        </a:rPr>
                        <a:t>n</a:t>
                      </a:r>
                      <a:r>
                        <a:rPr lang="en-US" sz="1600" spc="10" dirty="0" err="1">
                          <a:effectLst/>
                          <a:latin typeface="+mj-lt"/>
                          <a:ea typeface="Arial" panose="020B0604020202020204" pitchFamily="34" charset="0"/>
                          <a:cs typeface="Times New Roman" panose="02020603050405020304" pitchFamily="18" charset="0"/>
                        </a:rPr>
                        <a:t>g</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n</a:t>
                      </a:r>
                      <a:r>
                        <a:rPr lang="en-US" sz="1600" dirty="0">
                          <a:effectLst/>
                          <a:latin typeface="+mj-lt"/>
                          <a:ea typeface="Arial" panose="020B0604020202020204" pitchFamily="34" charset="0"/>
                          <a:cs typeface="Times New Roman" panose="02020603050405020304" pitchFamily="18" charset="0"/>
                        </a:rPr>
                        <a:t>, d</a:t>
                      </a:r>
                      <a:r>
                        <a:rPr lang="en-US" sz="1600" spc="-5" dirty="0">
                          <a:effectLst/>
                          <a:latin typeface="+mj-lt"/>
                          <a:ea typeface="Arial" panose="020B0604020202020204" pitchFamily="34" charset="0"/>
                          <a:cs typeface="Times New Roman" panose="02020603050405020304" pitchFamily="18" charset="0"/>
                        </a:rPr>
                        <a:t>i</a:t>
                      </a:r>
                      <a:r>
                        <a:rPr lang="en-US" sz="1600" dirty="0">
                          <a:effectLst/>
                          <a:latin typeface="+mj-lt"/>
                          <a:ea typeface="Arial" panose="020B0604020202020204" pitchFamily="34" charset="0"/>
                          <a:cs typeface="Times New Roman" panose="02020603050405020304" pitchFamily="18" charset="0"/>
                        </a:rPr>
                        <a:t>e </a:t>
                      </a:r>
                      <a:r>
                        <a:rPr lang="en-US" sz="1600" dirty="0" err="1">
                          <a:effectLst/>
                          <a:latin typeface="+mj-lt"/>
                          <a:ea typeface="Arial" panose="020B0604020202020204" pitchFamily="34" charset="0"/>
                          <a:cs typeface="Times New Roman" panose="02020603050405020304" pitchFamily="18" charset="0"/>
                        </a:rPr>
                        <a:t>d</a:t>
                      </a:r>
                      <a:r>
                        <a:rPr lang="en-US" sz="1600" spc="-5" dirty="0" err="1">
                          <a:effectLst/>
                          <a:latin typeface="+mj-lt"/>
                          <a:ea typeface="Arial" panose="020B0604020202020204" pitchFamily="34" charset="0"/>
                          <a:cs typeface="Times New Roman" panose="02020603050405020304" pitchFamily="18" charset="0"/>
                        </a:rPr>
                        <a:t>i</a:t>
                      </a:r>
                      <a:r>
                        <a:rPr lang="en-US" sz="1600" dirty="0" err="1">
                          <a:effectLst/>
                          <a:latin typeface="+mj-lt"/>
                          <a:ea typeface="Arial" panose="020B0604020202020204" pitchFamily="34" charset="0"/>
                          <a:cs typeface="Times New Roman" panose="02020603050405020304" pitchFamily="18" charset="0"/>
                        </a:rPr>
                        <a:t>e</a:t>
                      </a:r>
                      <a:r>
                        <a:rPr lang="en-US" sz="1600" dirty="0">
                          <a:effectLst/>
                          <a:latin typeface="+mj-lt"/>
                          <a:ea typeface="Arial" panose="020B0604020202020204" pitchFamily="34" charset="0"/>
                          <a:cs typeface="Times New Roman" panose="02020603050405020304" pitchFamily="18" charset="0"/>
                        </a:rPr>
                        <a:t> T</a:t>
                      </a:r>
                      <a:r>
                        <a:rPr lang="en-US" sz="1600" spc="5" dirty="0">
                          <a:effectLst/>
                          <a:latin typeface="+mj-lt"/>
                          <a:ea typeface="Arial" panose="020B0604020202020204" pitchFamily="34" charset="0"/>
                          <a:cs typeface="Times New Roman" panose="02020603050405020304" pitchFamily="18" charset="0"/>
                        </a:rPr>
                        <a:t>r</a:t>
                      </a:r>
                      <a:r>
                        <a:rPr lang="en-US" sz="1600" dirty="0">
                          <a:effectLst/>
                          <a:latin typeface="+mj-lt"/>
                          <a:ea typeface="Arial" panose="020B0604020202020204" pitchFamily="34" charset="0"/>
                          <a:cs typeface="Times New Roman" panose="02020603050405020304" pitchFamily="18" charset="0"/>
                        </a:rPr>
                        <a:t>a</a:t>
                      </a:r>
                      <a:r>
                        <a:rPr lang="en-US" sz="1600" spc="-5" dirty="0">
                          <a:effectLst/>
                          <a:latin typeface="+mj-lt"/>
                          <a:ea typeface="Arial" panose="020B0604020202020204" pitchFamily="34" charset="0"/>
                          <a:cs typeface="Times New Roman" panose="02020603050405020304" pitchFamily="18" charset="0"/>
                        </a:rPr>
                        <a:t>di</a:t>
                      </a:r>
                      <a:r>
                        <a:rPr lang="en-US" sz="1600" spc="5" dirty="0">
                          <a:effectLst/>
                          <a:latin typeface="+mj-lt"/>
                          <a:ea typeface="Arial" panose="020B0604020202020204" pitchFamily="34" charset="0"/>
                          <a:cs typeface="Times New Roman" panose="02020603050405020304" pitchFamily="18" charset="0"/>
                        </a:rPr>
                        <a:t>t</a:t>
                      </a:r>
                      <a:r>
                        <a:rPr lang="en-US" sz="1600" spc="-5" dirty="0">
                          <a:effectLst/>
                          <a:latin typeface="+mj-lt"/>
                          <a:ea typeface="Arial" panose="020B0604020202020204" pitchFamily="34" charset="0"/>
                          <a:cs typeface="Times New Roman" panose="02020603050405020304" pitchFamily="18" charset="0"/>
                        </a:rPr>
                        <a:t>i</a:t>
                      </a:r>
                      <a:r>
                        <a:rPr lang="en-US" sz="1600" dirty="0">
                          <a:effectLst/>
                          <a:latin typeface="+mj-lt"/>
                          <a:ea typeface="Arial" panose="020B0604020202020204" pitchFamily="34" charset="0"/>
                          <a:cs typeface="Times New Roman" panose="02020603050405020304" pitchFamily="18" charset="0"/>
                        </a:rPr>
                        <a:t>on </a:t>
                      </a:r>
                      <a:r>
                        <a:rPr lang="en-US" sz="1600" dirty="0" err="1">
                          <a:effectLst/>
                          <a:latin typeface="+mj-lt"/>
                          <a:ea typeface="Arial" panose="020B0604020202020204" pitchFamily="34" charset="0"/>
                          <a:cs typeface="Times New Roman" panose="02020603050405020304" pitchFamily="18" charset="0"/>
                        </a:rPr>
                        <a:t>o</a:t>
                      </a:r>
                      <a:r>
                        <a:rPr lang="en-US" sz="1600" spc="-5" dirty="0" err="1">
                          <a:effectLst/>
                          <a:latin typeface="+mj-lt"/>
                          <a:ea typeface="Arial" panose="020B0604020202020204" pitchFamily="34" charset="0"/>
                          <a:cs typeface="Times New Roman" panose="02020603050405020304" pitchFamily="18" charset="0"/>
                        </a:rPr>
                        <a:t>d</a:t>
                      </a:r>
                      <a:r>
                        <a:rPr lang="en-US" sz="1600" spc="-15" dirty="0" err="1">
                          <a:effectLst/>
                          <a:latin typeface="+mj-lt"/>
                          <a:ea typeface="Arial" panose="020B0604020202020204" pitchFamily="34" charset="0"/>
                          <a:cs typeface="Times New Roman" panose="02020603050405020304" pitchFamily="18" charset="0"/>
                        </a:rPr>
                        <a:t>e</a:t>
                      </a:r>
                      <a:r>
                        <a:rPr lang="en-US" sz="1600" dirty="0" err="1">
                          <a:effectLst/>
                          <a:latin typeface="+mj-lt"/>
                          <a:ea typeface="Arial" panose="020B0604020202020204" pitchFamily="34" charset="0"/>
                          <a:cs typeface="Times New Roman" panose="02020603050405020304" pitchFamily="18" charset="0"/>
                        </a:rPr>
                        <a:t>r</a:t>
                      </a:r>
                      <a:r>
                        <a:rPr lang="en-US" sz="1600" spc="10" dirty="0">
                          <a:effectLst/>
                          <a:latin typeface="+mj-lt"/>
                          <a:ea typeface="Arial" panose="020B0604020202020204" pitchFamily="34" charset="0"/>
                          <a:cs typeface="Times New Roman" panose="02020603050405020304" pitchFamily="18" charset="0"/>
                        </a:rPr>
                        <a:t> </a:t>
                      </a:r>
                      <a:r>
                        <a:rPr lang="en-US" sz="1600" spc="-5" dirty="0">
                          <a:effectLst/>
                          <a:latin typeface="+mj-lt"/>
                          <a:ea typeface="Arial" panose="020B0604020202020204" pitchFamily="34" charset="0"/>
                          <a:cs typeface="Times New Roman" panose="02020603050405020304" pitchFamily="18" charset="0"/>
                        </a:rPr>
                        <a:t>R</a:t>
                      </a:r>
                      <a:r>
                        <a:rPr lang="en-US" sz="1600" spc="-15" dirty="0">
                          <a:effectLst/>
                          <a:latin typeface="+mj-lt"/>
                          <a:ea typeface="Arial" panose="020B0604020202020204" pitchFamily="34" charset="0"/>
                          <a:cs typeface="Times New Roman" panose="02020603050405020304" pitchFamily="18" charset="0"/>
                        </a:rPr>
                        <a:t>e</a:t>
                      </a:r>
                      <a:r>
                        <a:rPr lang="en-US" sz="1600" spc="-5" dirty="0">
                          <a:effectLst/>
                          <a:latin typeface="+mj-lt"/>
                          <a:ea typeface="Arial" panose="020B0604020202020204" pitchFamily="34" charset="0"/>
                          <a:cs typeface="Times New Roman" panose="02020603050405020304" pitchFamily="18" charset="0"/>
                        </a:rPr>
                        <a:t>li</a:t>
                      </a:r>
                      <a:r>
                        <a:rPr lang="en-US" sz="1600" spc="10" dirty="0">
                          <a:effectLst/>
                          <a:latin typeface="+mj-lt"/>
                          <a:ea typeface="Arial" panose="020B0604020202020204" pitchFamily="34" charset="0"/>
                          <a:cs typeface="Times New Roman" panose="02020603050405020304" pitchFamily="18" charset="0"/>
                        </a:rPr>
                        <a:t>g</a:t>
                      </a:r>
                      <a:r>
                        <a:rPr lang="en-US" sz="1600" spc="-5" dirty="0">
                          <a:effectLst/>
                          <a:latin typeface="+mj-lt"/>
                          <a:ea typeface="Arial" panose="020B0604020202020204" pitchFamily="34" charset="0"/>
                          <a:cs typeface="Times New Roman" panose="02020603050405020304" pitchFamily="18" charset="0"/>
                        </a:rPr>
                        <a:t>i</a:t>
                      </a:r>
                      <a:r>
                        <a:rPr lang="en-US" sz="1600" dirty="0">
                          <a:effectLst/>
                          <a:latin typeface="+mj-lt"/>
                          <a:ea typeface="Arial" panose="020B0604020202020204" pitchFamily="34" charset="0"/>
                          <a:cs typeface="Times New Roman" panose="02020603050405020304" pitchFamily="18" charset="0"/>
                        </a:rPr>
                        <a:t>on </a:t>
                      </a:r>
                      <a:r>
                        <a:rPr lang="en-US" sz="1600" spc="-10" dirty="0" err="1">
                          <a:effectLst/>
                          <a:latin typeface="+mj-lt"/>
                          <a:ea typeface="Arial" panose="020B0604020202020204" pitchFamily="34" charset="0"/>
                          <a:cs typeface="Times New Roman" panose="02020603050405020304" pitchFamily="18" charset="0"/>
                        </a:rPr>
                        <a:t>v</a:t>
                      </a:r>
                      <a:r>
                        <a:rPr lang="en-US" sz="1600" dirty="0" err="1">
                          <a:effectLst/>
                          <a:latin typeface="+mj-lt"/>
                          <a:ea typeface="Arial" panose="020B0604020202020204" pitchFamily="34" charset="0"/>
                          <a:cs typeface="Times New Roman" panose="02020603050405020304" pitchFamily="18" charset="0"/>
                        </a:rPr>
                        <a:t>orsch</a:t>
                      </a:r>
                      <a:r>
                        <a:rPr lang="en-US" sz="1600" spc="5" dirty="0" err="1">
                          <a:effectLst/>
                          <a:latin typeface="+mj-lt"/>
                          <a:ea typeface="Arial" panose="020B0604020202020204" pitchFamily="34" charset="0"/>
                          <a:cs typeface="Times New Roman" panose="02020603050405020304" pitchFamily="18" charset="0"/>
                        </a:rPr>
                        <a:t>r</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i</a:t>
                      </a:r>
                      <a:r>
                        <a:rPr lang="en-US" sz="1600" dirty="0" err="1">
                          <a:effectLst/>
                          <a:latin typeface="+mj-lt"/>
                          <a:ea typeface="Arial" panose="020B0604020202020204" pitchFamily="34" charset="0"/>
                          <a:cs typeface="Times New Roman" panose="02020603050405020304" pitchFamily="18" charset="0"/>
                        </a:rPr>
                        <a:t>bt</a:t>
                      </a:r>
                      <a:r>
                        <a:rPr lang="en-US" sz="1600" dirty="0">
                          <a:effectLst/>
                          <a:latin typeface="+mj-lt"/>
                          <a:ea typeface="Arial" panose="020B060402020202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104592"/>
                  </a:ext>
                </a:extLst>
              </a:tr>
              <a:tr h="520533">
                <a:tc>
                  <a:txBody>
                    <a:bodyPr/>
                    <a:lstStyle/>
                    <a:p>
                      <a:pPr marL="0" marR="34290">
                        <a:lnSpc>
                          <a:spcPct val="115000"/>
                        </a:lnSpc>
                        <a:spcBef>
                          <a:spcPts val="0"/>
                        </a:spcBef>
                        <a:spcAft>
                          <a:spcPts val="0"/>
                        </a:spcAft>
                      </a:pPr>
                      <a:r>
                        <a:rPr lang="en-US" sz="1600" b="1" spc="-5" dirty="0">
                          <a:solidFill>
                            <a:srgbClr val="000000"/>
                          </a:solidFill>
                          <a:effectLst/>
                          <a:latin typeface="+mj-lt"/>
                          <a:ea typeface="Arial" panose="020B0604020202020204" pitchFamily="34" charset="0"/>
                          <a:cs typeface="Times New Roman" panose="02020603050405020304" pitchFamily="18" charset="0"/>
                        </a:rPr>
                        <a:t>K</a:t>
                      </a:r>
                      <a:r>
                        <a:rPr lang="en-US" sz="1600" b="1" spc="5" dirty="0">
                          <a:solidFill>
                            <a:srgbClr val="000000"/>
                          </a:solidFill>
                          <a:effectLst/>
                          <a:latin typeface="+mj-lt"/>
                          <a:ea typeface="Arial" panose="020B0604020202020204" pitchFamily="34" charset="0"/>
                          <a:cs typeface="Times New Roman" panose="02020603050405020304" pitchFamily="18" charset="0"/>
                        </a:rPr>
                        <a:t>O</a:t>
                      </a:r>
                      <a:r>
                        <a:rPr lang="en-US" sz="1600" b="1" spc="-5" dirty="0">
                          <a:solidFill>
                            <a:srgbClr val="000000"/>
                          </a:solidFill>
                          <a:effectLst/>
                          <a:latin typeface="+mj-lt"/>
                          <a:ea typeface="Arial" panose="020B0604020202020204" pitchFamily="34" charset="0"/>
                          <a:cs typeface="Times New Roman" panose="02020603050405020304" pitchFamily="18" charset="0"/>
                        </a:rPr>
                        <a:t>N</a:t>
                      </a:r>
                      <a:r>
                        <a:rPr lang="en-US" sz="1600" b="1" dirty="0">
                          <a:solidFill>
                            <a:srgbClr val="000000"/>
                          </a:solidFill>
                          <a:effectLst/>
                          <a:latin typeface="+mj-lt"/>
                          <a:ea typeface="Arial" panose="020B0604020202020204" pitchFamily="34" charset="0"/>
                          <a:cs typeface="Times New Roman" panose="02020603050405020304" pitchFamily="18" charset="0"/>
                        </a:rPr>
                        <a:t>FOR</a:t>
                      </a:r>
                      <a:r>
                        <a:rPr lang="en-US" sz="1600" b="1" spc="-10" dirty="0">
                          <a:solidFill>
                            <a:srgbClr val="000000"/>
                          </a:solidFill>
                          <a:effectLst/>
                          <a:latin typeface="+mj-lt"/>
                          <a:ea typeface="Arial" panose="020B0604020202020204" pitchFamily="34" charset="0"/>
                          <a:cs typeface="Times New Roman" panose="02020603050405020304" pitchFamily="18" charset="0"/>
                        </a:rPr>
                        <a:t>M</a:t>
                      </a:r>
                      <a:r>
                        <a:rPr lang="en-US" sz="1600" b="1" spc="5" dirty="0">
                          <a:solidFill>
                            <a:srgbClr val="000000"/>
                          </a:solidFill>
                          <a:effectLst/>
                          <a:latin typeface="+mj-lt"/>
                          <a:ea typeface="Arial" panose="020B0604020202020204" pitchFamily="34" charset="0"/>
                          <a:cs typeface="Times New Roman" panose="02020603050405020304" pitchFamily="18" charset="0"/>
                        </a:rPr>
                        <a:t>I</a:t>
                      </a:r>
                      <a:r>
                        <a:rPr lang="en-US" sz="1600" b="1" dirty="0">
                          <a:solidFill>
                            <a:srgbClr val="000000"/>
                          </a:solidFill>
                          <a:effectLst/>
                          <a:latin typeface="+mj-lt"/>
                          <a:ea typeface="Arial" panose="020B0604020202020204" pitchFamily="34" charset="0"/>
                          <a:cs typeface="Times New Roman" panose="02020603050405020304" pitchFamily="18" charset="0"/>
                        </a:rPr>
                        <a:t>T</a:t>
                      </a:r>
                      <a:r>
                        <a:rPr lang="en-US" sz="1600" b="1" spc="-30" dirty="0">
                          <a:solidFill>
                            <a:srgbClr val="000000"/>
                          </a:solidFill>
                          <a:effectLst/>
                          <a:latin typeface="+mj-lt"/>
                          <a:ea typeface="Arial" panose="020B0604020202020204" pitchFamily="34" charset="0"/>
                          <a:cs typeface="Times New Roman" panose="02020603050405020304" pitchFamily="18" charset="0"/>
                        </a:rPr>
                        <a:t>Ä</a:t>
                      </a:r>
                      <a:r>
                        <a:rPr lang="en-US" sz="1600" b="1" dirty="0">
                          <a:solidFill>
                            <a:srgbClr val="000000"/>
                          </a:solidFill>
                          <a:effectLst/>
                          <a:latin typeface="+mj-lt"/>
                          <a:ea typeface="Arial" panose="020B0604020202020204" pitchFamily="34" charset="0"/>
                          <a:cs typeface="Times New Roman" panose="02020603050405020304" pitchFamily="18" charset="0"/>
                        </a:rPr>
                        <a:t>T:</a:t>
                      </a:r>
                      <a:r>
                        <a:rPr lang="en-US" sz="1600" b="1" spc="10"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Z</a:t>
                      </a:r>
                      <a:r>
                        <a:rPr lang="en-US" sz="1600" dirty="0" err="1">
                          <a:solidFill>
                            <a:srgbClr val="000000"/>
                          </a:solidFill>
                          <a:effectLst/>
                          <a:latin typeface="+mj-lt"/>
                          <a:ea typeface="Arial" panose="020B0604020202020204" pitchFamily="34" charset="0"/>
                          <a:cs typeface="Times New Roman" panose="02020603050405020304" pitchFamily="18" charset="0"/>
                        </a:rPr>
                        <a:t>ü</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l</a:t>
                      </a:r>
                      <a:r>
                        <a:rPr lang="en-US" sz="1600" dirty="0" err="1">
                          <a:solidFill>
                            <a:srgbClr val="000000"/>
                          </a:solidFill>
                          <a:effectLst/>
                          <a:latin typeface="+mj-lt"/>
                          <a:ea typeface="Arial" panose="020B0604020202020204" pitchFamily="34" charset="0"/>
                          <a:cs typeface="Times New Roman" panose="02020603050405020304" pitchFamily="18" charset="0"/>
                        </a:rPr>
                        <a:t>u</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dirty="0" err="1">
                          <a:solidFill>
                            <a:srgbClr val="000000"/>
                          </a:solidFill>
                          <a:effectLst/>
                          <a:latin typeface="+mj-lt"/>
                          <a:ea typeface="Arial" panose="020B0604020202020204" pitchFamily="34" charset="0"/>
                          <a:cs typeface="Times New Roman" panose="02020603050405020304" pitchFamily="18" charset="0"/>
                        </a:rPr>
                        <a:t>g</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spc="-10" dirty="0">
                          <a:solidFill>
                            <a:srgbClr val="000000"/>
                          </a:solidFill>
                          <a:effectLst/>
                          <a:latin typeface="+mj-lt"/>
                          <a:ea typeface="Arial" panose="020B0604020202020204" pitchFamily="34" charset="0"/>
                          <a:cs typeface="Times New Roman" panose="02020603050405020304" pitchFamily="18" charset="0"/>
                        </a:rPr>
                        <a:t>v</a:t>
                      </a:r>
                      <a:r>
                        <a:rPr lang="en-US" sz="1600" dirty="0">
                          <a:solidFill>
                            <a:srgbClr val="000000"/>
                          </a:solidFill>
                          <a:effectLst/>
                          <a:latin typeface="+mj-lt"/>
                          <a:ea typeface="Arial" panose="020B0604020202020204" pitchFamily="34" charset="0"/>
                          <a:cs typeface="Times New Roman" panose="02020603050405020304" pitchFamily="18" charset="0"/>
                        </a:rPr>
                        <a:t>on </a:t>
                      </a:r>
                      <a:r>
                        <a:rPr lang="en-US" sz="1600" spc="-5" dirty="0" err="1">
                          <a:solidFill>
                            <a:srgbClr val="000000"/>
                          </a:solidFill>
                          <a:effectLst/>
                          <a:latin typeface="+mj-lt"/>
                          <a:ea typeface="Arial" panose="020B0604020202020204" pitchFamily="34" charset="0"/>
                          <a:cs typeface="Times New Roman" panose="02020603050405020304" pitchFamily="18" charset="0"/>
                        </a:rPr>
                        <a:t>V</a:t>
                      </a:r>
                      <a:r>
                        <a:rPr lang="en-US" sz="1600" dirty="0" err="1">
                          <a:solidFill>
                            <a:srgbClr val="000000"/>
                          </a:solidFill>
                          <a:effectLst/>
                          <a:latin typeface="+mj-lt"/>
                          <a:ea typeface="Arial" panose="020B0604020202020204" pitchFamily="34" charset="0"/>
                          <a:cs typeface="Times New Roman" panose="02020603050405020304" pitchFamily="18" charset="0"/>
                        </a:rPr>
                        <a:t>erha</a:t>
                      </a:r>
                      <a:r>
                        <a:rPr lang="en-US" sz="1600" spc="-5" dirty="0" err="1">
                          <a:solidFill>
                            <a:srgbClr val="000000"/>
                          </a:solidFill>
                          <a:effectLst/>
                          <a:latin typeface="+mj-lt"/>
                          <a:ea typeface="Arial" panose="020B0604020202020204" pitchFamily="34" charset="0"/>
                          <a:cs typeface="Times New Roman" panose="02020603050405020304" pitchFamily="18" charset="0"/>
                        </a:rPr>
                        <a:t>l</a:t>
                      </a:r>
                      <a:r>
                        <a:rPr lang="en-US" sz="1600" spc="5" dirty="0" err="1">
                          <a:solidFill>
                            <a:srgbClr val="000000"/>
                          </a:solidFill>
                          <a:effectLst/>
                          <a:latin typeface="+mj-lt"/>
                          <a:ea typeface="Arial" panose="020B0604020202020204" pitchFamily="34" charset="0"/>
                          <a:cs typeface="Times New Roman" panose="02020603050405020304" pitchFamily="18" charset="0"/>
                        </a:rPr>
                        <a:t>t</a:t>
                      </a:r>
                      <a:r>
                        <a:rPr lang="en-US" sz="1600" dirty="0" err="1">
                          <a:solidFill>
                            <a:srgbClr val="000000"/>
                          </a:solidFill>
                          <a:effectLst/>
                          <a:latin typeface="+mj-lt"/>
                          <a:ea typeface="Arial" panose="020B0604020202020204" pitchFamily="34" charset="0"/>
                          <a:cs typeface="Times New Roman" panose="02020603050405020304" pitchFamily="18" charset="0"/>
                        </a:rPr>
                        <a:t>en</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dirty="0" err="1">
                          <a:solidFill>
                            <a:srgbClr val="000000"/>
                          </a:solidFill>
                          <a:effectLst/>
                          <a:latin typeface="+mj-lt"/>
                          <a:ea typeface="Arial" panose="020B0604020202020204" pitchFamily="34" charset="0"/>
                          <a:cs typeface="Times New Roman" panose="02020603050405020304" pitchFamily="18" charset="0"/>
                        </a:rPr>
                        <a:t>o</a:t>
                      </a:r>
                      <a:r>
                        <a:rPr lang="en-US" sz="1600" spc="-5" dirty="0" err="1">
                          <a:solidFill>
                            <a:srgbClr val="000000"/>
                          </a:solidFill>
                          <a:effectLst/>
                          <a:latin typeface="+mj-lt"/>
                          <a:ea typeface="Arial" panose="020B0604020202020204" pitchFamily="34" charset="0"/>
                          <a:cs typeface="Times New Roman" panose="02020603050405020304" pitchFamily="18" charset="0"/>
                        </a:rPr>
                        <a:t>d</a:t>
                      </a:r>
                      <a:r>
                        <a:rPr lang="en-US" sz="1600" dirty="0" err="1">
                          <a:solidFill>
                            <a:srgbClr val="000000"/>
                          </a:solidFill>
                          <a:effectLst/>
                          <a:latin typeface="+mj-lt"/>
                          <a:ea typeface="Arial" panose="020B0604020202020204" pitchFamily="34" charset="0"/>
                          <a:cs typeface="Times New Roman" panose="02020603050405020304" pitchFamily="18" charset="0"/>
                        </a:rPr>
                        <a:t>er</a:t>
                      </a:r>
                      <a:r>
                        <a:rPr lang="en-US" sz="1600" spc="10"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20" dirty="0" err="1">
                          <a:solidFill>
                            <a:srgbClr val="000000"/>
                          </a:solidFill>
                          <a:effectLst/>
                          <a:latin typeface="+mj-lt"/>
                          <a:ea typeface="Arial" panose="020B0604020202020204" pitchFamily="34" charset="0"/>
                          <a:cs typeface="Times New Roman" panose="02020603050405020304" pitchFamily="18" charset="0"/>
                        </a:rPr>
                        <a:t>i</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u</a:t>
                      </a:r>
                      <a:r>
                        <a:rPr lang="en-US" sz="1600" spc="-15" dirty="0" err="1">
                          <a:solidFill>
                            <a:srgbClr val="000000"/>
                          </a:solidFill>
                          <a:effectLst/>
                          <a:latin typeface="+mj-lt"/>
                          <a:ea typeface="Arial" panose="020B0604020202020204" pitchFamily="34" charset="0"/>
                          <a:cs typeface="Times New Roman" panose="02020603050405020304" pitchFamily="18" charset="0"/>
                        </a:rPr>
                        <a:t>n</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en</a:t>
                      </a:r>
                      <a:r>
                        <a:rPr lang="en-US" sz="1600" dirty="0">
                          <a:solidFill>
                            <a:srgbClr val="000000"/>
                          </a:solidFill>
                          <a:effectLst/>
                          <a:latin typeface="+mj-lt"/>
                          <a:ea typeface="Arial" panose="020B0604020202020204" pitchFamily="34" charset="0"/>
                          <a:cs typeface="Times New Roman" panose="02020603050405020304" pitchFamily="18" charset="0"/>
                        </a:rPr>
                        <a:t>, d</a:t>
                      </a:r>
                      <a:r>
                        <a:rPr lang="en-US" sz="1600" spc="-5" dirty="0">
                          <a:solidFill>
                            <a:srgbClr val="000000"/>
                          </a:solidFill>
                          <a:effectLst/>
                          <a:latin typeface="+mj-lt"/>
                          <a:ea typeface="Arial" panose="020B0604020202020204" pitchFamily="34" charset="0"/>
                          <a:cs typeface="Times New Roman" panose="02020603050405020304" pitchFamily="18" charset="0"/>
                        </a:rPr>
                        <a:t>i</a:t>
                      </a:r>
                      <a:r>
                        <a:rPr lang="en-US" sz="1600" dirty="0">
                          <a:solidFill>
                            <a:srgbClr val="000000"/>
                          </a:solidFill>
                          <a:effectLst/>
                          <a:latin typeface="+mj-lt"/>
                          <a:ea typeface="Arial" panose="020B0604020202020204" pitchFamily="34" charset="0"/>
                          <a:cs typeface="Times New Roman" panose="02020603050405020304" pitchFamily="18" charset="0"/>
                        </a:rPr>
                        <a:t>e </a:t>
                      </a:r>
                      <a:r>
                        <a:rPr lang="en-US" sz="1600" dirty="0" err="1">
                          <a:solidFill>
                            <a:srgbClr val="000000"/>
                          </a:solidFill>
                          <a:effectLst/>
                          <a:latin typeface="+mj-lt"/>
                          <a:ea typeface="Arial" panose="020B0604020202020204" pitchFamily="34" charset="0"/>
                          <a:cs typeface="Times New Roman" panose="02020603050405020304" pitchFamily="18" charset="0"/>
                        </a:rPr>
                        <a:t>An</a:t>
                      </a:r>
                      <a:r>
                        <a:rPr lang="en-US" sz="1600" spc="-15" dirty="0" err="1">
                          <a:solidFill>
                            <a:srgbClr val="000000"/>
                          </a:solidFill>
                          <a:effectLst/>
                          <a:latin typeface="+mj-lt"/>
                          <a:ea typeface="Arial" panose="020B0604020202020204" pitchFamily="34" charset="0"/>
                          <a:cs typeface="Times New Roman" panose="02020603050405020304" pitchFamily="18" charset="0"/>
                        </a:rPr>
                        <a:t>d</a:t>
                      </a:r>
                      <a:r>
                        <a:rPr lang="en-US" sz="1600" dirty="0" err="1">
                          <a:solidFill>
                            <a:srgbClr val="000000"/>
                          </a:solidFill>
                          <a:effectLst/>
                          <a:latin typeface="+mj-lt"/>
                          <a:ea typeface="Arial" panose="020B0604020202020204" pitchFamily="34" charset="0"/>
                          <a:cs typeface="Times New Roman" panose="02020603050405020304" pitchFamily="18" charset="0"/>
                        </a:rPr>
                        <a:t>ere</a:t>
                      </a:r>
                      <a:r>
                        <a:rPr lang="en-US" sz="1600" spc="5" dirty="0">
                          <a:solidFill>
                            <a:srgbClr val="000000"/>
                          </a:solidFill>
                          <a:effectLst/>
                          <a:latin typeface="+mj-lt"/>
                          <a:ea typeface="Arial" panose="020B0604020202020204" pitchFamily="34" charset="0"/>
                          <a:cs typeface="Times New Roman" panose="02020603050405020304" pitchFamily="18" charset="0"/>
                        </a:rPr>
                        <a:t> </a:t>
                      </a:r>
                      <a:r>
                        <a:rPr lang="en-US" sz="1600" spc="-10" dirty="0" err="1">
                          <a:solidFill>
                            <a:srgbClr val="000000"/>
                          </a:solidFill>
                          <a:effectLst/>
                          <a:latin typeface="+mj-lt"/>
                          <a:ea typeface="Arial" panose="020B0604020202020204" pitchFamily="34" charset="0"/>
                          <a:cs typeface="Times New Roman" panose="02020603050405020304" pitchFamily="18" charset="0"/>
                        </a:rPr>
                        <a:t>v</a:t>
                      </a:r>
                      <a:r>
                        <a:rPr lang="en-US" sz="1600" dirty="0" err="1">
                          <a:solidFill>
                            <a:srgbClr val="000000"/>
                          </a:solidFill>
                          <a:effectLst/>
                          <a:latin typeface="+mj-lt"/>
                          <a:ea typeface="Arial" panose="020B0604020202020204" pitchFamily="34" charset="0"/>
                          <a:cs typeface="Times New Roman" panose="02020603050405020304" pitchFamily="18" charset="0"/>
                        </a:rPr>
                        <a:t>erä</a:t>
                      </a:r>
                      <a:r>
                        <a:rPr lang="en-US" sz="1600" spc="-5" dirty="0" err="1">
                          <a:solidFill>
                            <a:srgbClr val="000000"/>
                          </a:solidFill>
                          <a:effectLst/>
                          <a:latin typeface="+mj-lt"/>
                          <a:ea typeface="Arial" panose="020B0604020202020204" pitchFamily="34" charset="0"/>
                          <a:cs typeface="Times New Roman" panose="02020603050405020304" pitchFamily="18" charset="0"/>
                        </a:rPr>
                        <a:t>r</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spc="-15"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r</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dirty="0" err="1">
                          <a:solidFill>
                            <a:srgbClr val="000000"/>
                          </a:solidFill>
                          <a:effectLst/>
                          <a:latin typeface="+mj-lt"/>
                          <a:ea typeface="Arial" panose="020B0604020202020204" pitchFamily="34" charset="0"/>
                          <a:cs typeface="Times New Roman" panose="02020603050405020304" pitchFamily="18" charset="0"/>
                        </a:rPr>
                        <a:t>o</a:t>
                      </a:r>
                      <a:r>
                        <a:rPr lang="en-US" sz="1600" spc="-5" dirty="0" err="1">
                          <a:solidFill>
                            <a:srgbClr val="000000"/>
                          </a:solidFill>
                          <a:effectLst/>
                          <a:latin typeface="+mj-lt"/>
                          <a:ea typeface="Arial" panose="020B0604020202020204" pitchFamily="34" charset="0"/>
                          <a:cs typeface="Times New Roman" panose="02020603050405020304" pitchFamily="18" charset="0"/>
                        </a:rPr>
                        <a:t>d</a:t>
                      </a:r>
                      <a:r>
                        <a:rPr lang="en-US" sz="1600" dirty="0" err="1">
                          <a:solidFill>
                            <a:srgbClr val="000000"/>
                          </a:solidFill>
                          <a:effectLst/>
                          <a:latin typeface="+mj-lt"/>
                          <a:ea typeface="Arial" panose="020B0604020202020204" pitchFamily="34" charset="0"/>
                          <a:cs typeface="Times New Roman" panose="02020603050405020304" pitchFamily="18" charset="0"/>
                        </a:rPr>
                        <a:t>er</a:t>
                      </a:r>
                      <a:r>
                        <a:rPr lang="en-US" sz="1600" spc="10" dirty="0">
                          <a:solidFill>
                            <a:srgbClr val="000000"/>
                          </a:solidFill>
                          <a:effectLst/>
                          <a:latin typeface="+mj-lt"/>
                          <a:ea typeface="Arial" panose="020B0604020202020204" pitchFamily="34" charset="0"/>
                          <a:cs typeface="Times New Roman" panose="02020603050405020304" pitchFamily="18" charset="0"/>
                        </a:rPr>
                        <a:t> </a:t>
                      </a:r>
                      <a:r>
                        <a:rPr lang="en-US" sz="1600" dirty="0" err="1">
                          <a:solidFill>
                            <a:srgbClr val="000000"/>
                          </a:solidFill>
                          <a:effectLst/>
                          <a:latin typeface="+mj-lt"/>
                          <a:ea typeface="Arial" panose="020B0604020202020204" pitchFamily="34" charset="0"/>
                          <a:cs typeface="Times New Roman" panose="02020603050405020304" pitchFamily="18" charset="0"/>
                        </a:rPr>
                        <a:t>sch</a:t>
                      </a:r>
                      <a:r>
                        <a:rPr lang="en-US" sz="1600" spc="-5" dirty="0" err="1">
                          <a:solidFill>
                            <a:srgbClr val="000000"/>
                          </a:solidFill>
                          <a:effectLst/>
                          <a:latin typeface="+mj-lt"/>
                          <a:ea typeface="Arial" panose="020B0604020202020204" pitchFamily="34" charset="0"/>
                          <a:cs typeface="Times New Roman" panose="02020603050405020304" pitchFamily="18" charset="0"/>
                        </a:rPr>
                        <a:t>a</a:t>
                      </a:r>
                      <a:r>
                        <a:rPr lang="en-US" sz="1600" dirty="0" err="1">
                          <a:solidFill>
                            <a:srgbClr val="000000"/>
                          </a:solidFill>
                          <a:effectLst/>
                          <a:latin typeface="+mj-lt"/>
                          <a:ea typeface="Arial" panose="020B0604020202020204" pitchFamily="34" charset="0"/>
                          <a:cs typeface="Times New Roman" panose="02020603050405020304" pitchFamily="18" charset="0"/>
                        </a:rPr>
                        <a:t>d</a:t>
                      </a:r>
                      <a:r>
                        <a:rPr lang="en-US" sz="1600" spc="-5" dirty="0" err="1">
                          <a:solidFill>
                            <a:srgbClr val="000000"/>
                          </a:solidFill>
                          <a:effectLst/>
                          <a:latin typeface="+mj-lt"/>
                          <a:ea typeface="Arial" panose="020B0604020202020204" pitchFamily="34" charset="0"/>
                          <a:cs typeface="Times New Roman" panose="02020603050405020304" pitchFamily="18" charset="0"/>
                        </a:rPr>
                        <a:t>e</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spc="-20" dirty="0">
                          <a:solidFill>
                            <a:srgbClr val="000000"/>
                          </a:solidFill>
                          <a:effectLst/>
                          <a:latin typeface="+mj-lt"/>
                          <a:ea typeface="Arial" panose="020B0604020202020204" pitchFamily="34" charset="0"/>
                          <a:cs typeface="Times New Roman" panose="02020603050405020304" pitchFamily="18" charset="0"/>
                        </a:rPr>
                        <a:t> </a:t>
                      </a:r>
                      <a:r>
                        <a:rPr lang="en-US" sz="1600" spc="10" dirty="0" err="1">
                          <a:solidFill>
                            <a:srgbClr val="000000"/>
                          </a:solidFill>
                          <a:effectLst/>
                          <a:latin typeface="+mj-lt"/>
                          <a:ea typeface="Arial" panose="020B0604020202020204" pitchFamily="34" charset="0"/>
                          <a:cs typeface="Times New Roman" panose="02020603050405020304" pitchFamily="18" charset="0"/>
                        </a:rPr>
                        <a:t>k</a:t>
                      </a:r>
                      <a:r>
                        <a:rPr lang="en-US" sz="1600" dirty="0" err="1">
                          <a:solidFill>
                            <a:srgbClr val="000000"/>
                          </a:solidFill>
                          <a:effectLst/>
                          <a:latin typeface="+mj-lt"/>
                          <a:ea typeface="Arial" panose="020B0604020202020204" pitchFamily="34" charset="0"/>
                          <a:cs typeface="Times New Roman" panose="02020603050405020304" pitchFamily="18" charset="0"/>
                        </a:rPr>
                        <a:t>ö</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spc="-15" dirty="0" err="1">
                          <a:solidFill>
                            <a:srgbClr val="000000"/>
                          </a:solidFill>
                          <a:effectLst/>
                          <a:latin typeface="+mj-lt"/>
                          <a:ea typeface="Arial" panose="020B0604020202020204" pitchFamily="34" charset="0"/>
                          <a:cs typeface="Times New Roman" panose="02020603050405020304" pitchFamily="18" charset="0"/>
                        </a:rPr>
                        <a:t>n</a:t>
                      </a:r>
                      <a:r>
                        <a:rPr lang="en-US" sz="1600" spc="5" dirty="0" err="1">
                          <a:solidFill>
                            <a:srgbClr val="000000"/>
                          </a:solidFill>
                          <a:effectLst/>
                          <a:latin typeface="+mj-lt"/>
                          <a:ea typeface="Arial" panose="020B0604020202020204" pitchFamily="34" charset="0"/>
                          <a:cs typeface="Times New Roman" panose="02020603050405020304" pitchFamily="18" charset="0"/>
                        </a:rPr>
                        <a:t>t</a:t>
                      </a:r>
                      <a:r>
                        <a:rPr lang="en-US" sz="1600" dirty="0" err="1">
                          <a:solidFill>
                            <a:srgbClr val="000000"/>
                          </a:solidFill>
                          <a:effectLst/>
                          <a:latin typeface="+mj-lt"/>
                          <a:ea typeface="Arial" panose="020B0604020202020204" pitchFamily="34" charset="0"/>
                          <a:cs typeface="Times New Roman" panose="02020603050405020304" pitchFamily="18" charset="0"/>
                        </a:rPr>
                        <a:t>en</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spc="-15" dirty="0">
                          <a:solidFill>
                            <a:srgbClr val="000000"/>
                          </a:solidFill>
                          <a:effectLst/>
                          <a:latin typeface="+mj-lt"/>
                          <a:ea typeface="Arial" panose="020B0604020202020204" pitchFamily="34" charset="0"/>
                          <a:cs typeface="Times New Roman" panose="02020603050405020304" pitchFamily="18" charset="0"/>
                        </a:rPr>
                        <a:t>u</a:t>
                      </a:r>
                      <a:r>
                        <a:rPr lang="en-US" sz="1600" dirty="0">
                          <a:solidFill>
                            <a:srgbClr val="000000"/>
                          </a:solidFill>
                          <a:effectLst/>
                          <a:latin typeface="+mj-lt"/>
                          <a:ea typeface="Arial" panose="020B0604020202020204" pitchFamily="34" charset="0"/>
                          <a:cs typeface="Times New Roman" panose="02020603050405020304" pitchFamily="18" charset="0"/>
                        </a:rPr>
                        <a:t>nd d</a:t>
                      </a:r>
                      <a:r>
                        <a:rPr lang="en-US" sz="1600" spc="-5" dirty="0">
                          <a:solidFill>
                            <a:srgbClr val="000000"/>
                          </a:solidFill>
                          <a:effectLst/>
                          <a:latin typeface="+mj-lt"/>
                          <a:ea typeface="Arial" panose="020B0604020202020204" pitchFamily="34" charset="0"/>
                          <a:cs typeface="Times New Roman" panose="02020603050405020304" pitchFamily="18" charset="0"/>
                        </a:rPr>
                        <a:t>i</a:t>
                      </a:r>
                      <a:r>
                        <a:rPr lang="en-US" sz="1600" dirty="0">
                          <a:solidFill>
                            <a:srgbClr val="000000"/>
                          </a:solidFill>
                          <a:effectLst/>
                          <a:latin typeface="+mj-lt"/>
                          <a:ea typeface="Arial" panose="020B0604020202020204" pitchFamily="34" charset="0"/>
                          <a:cs typeface="Times New Roman" panose="02020603050405020304" pitchFamily="18" charset="0"/>
                        </a:rPr>
                        <a:t>e </a:t>
                      </a:r>
                      <a:r>
                        <a:rPr lang="en-US" sz="1600" dirty="0" err="1">
                          <a:solidFill>
                            <a:srgbClr val="000000"/>
                          </a:solidFill>
                          <a:effectLst/>
                          <a:latin typeface="+mj-lt"/>
                          <a:ea typeface="Arial" panose="020B0604020202020204" pitchFamily="34" charset="0"/>
                          <a:cs typeface="Times New Roman" panose="02020603050405020304" pitchFamily="18" charset="0"/>
                        </a:rPr>
                        <a:t>so</a:t>
                      </a:r>
                      <a:r>
                        <a:rPr lang="en-US" sz="1600" spc="-10" dirty="0" err="1">
                          <a:solidFill>
                            <a:srgbClr val="000000"/>
                          </a:solidFill>
                          <a:effectLst/>
                          <a:latin typeface="+mj-lt"/>
                          <a:ea typeface="Arial" panose="020B0604020202020204" pitchFamily="34" charset="0"/>
                          <a:cs typeface="Times New Roman" panose="02020603050405020304" pitchFamily="18" charset="0"/>
                        </a:rPr>
                        <a:t>z</a:t>
                      </a:r>
                      <a:r>
                        <a:rPr lang="en-US" sz="1600" spc="-5" dirty="0" err="1">
                          <a:solidFill>
                            <a:srgbClr val="000000"/>
                          </a:solidFill>
                          <a:effectLst/>
                          <a:latin typeface="+mj-lt"/>
                          <a:ea typeface="Arial" panose="020B0604020202020204" pitchFamily="34" charset="0"/>
                          <a:cs typeface="Times New Roman" panose="02020603050405020304" pitchFamily="18" charset="0"/>
                        </a:rPr>
                        <a:t>i</a:t>
                      </a:r>
                      <a:r>
                        <a:rPr lang="en-US" sz="1600" dirty="0" err="1">
                          <a:solidFill>
                            <a:srgbClr val="000000"/>
                          </a:solidFill>
                          <a:effectLst/>
                          <a:latin typeface="+mj-lt"/>
                          <a:ea typeface="Arial" panose="020B0604020202020204" pitchFamily="34" charset="0"/>
                          <a:cs typeface="Times New Roman" panose="02020603050405020304" pitchFamily="18" charset="0"/>
                        </a:rPr>
                        <a:t>a</a:t>
                      </a:r>
                      <a:r>
                        <a:rPr lang="en-US" sz="1600" spc="-5" dirty="0" err="1">
                          <a:solidFill>
                            <a:srgbClr val="000000"/>
                          </a:solidFill>
                          <a:effectLst/>
                          <a:latin typeface="+mj-lt"/>
                          <a:ea typeface="Arial" panose="020B0604020202020204" pitchFamily="34" charset="0"/>
                          <a:cs typeface="Times New Roman" panose="02020603050405020304" pitchFamily="18" charset="0"/>
                        </a:rPr>
                        <a:t>l</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r</a:t>
                      </a:r>
                      <a:r>
                        <a:rPr lang="en-US" sz="1600" spc="-15" dirty="0" err="1">
                          <a:solidFill>
                            <a:srgbClr val="000000"/>
                          </a:solidFill>
                          <a:effectLst/>
                          <a:latin typeface="+mj-lt"/>
                          <a:ea typeface="Arial" panose="020B0604020202020204" pitchFamily="34" charset="0"/>
                          <a:cs typeface="Times New Roman" panose="02020603050405020304" pitchFamily="18" charset="0"/>
                        </a:rPr>
                        <a:t>w</a:t>
                      </a:r>
                      <a:r>
                        <a:rPr lang="en-US" sz="1600" dirty="0" err="1">
                          <a:solidFill>
                            <a:srgbClr val="000000"/>
                          </a:solidFill>
                          <a:effectLst/>
                          <a:latin typeface="+mj-lt"/>
                          <a:ea typeface="Arial" panose="020B0604020202020204" pitchFamily="34" charset="0"/>
                          <a:cs typeface="Times New Roman" panose="02020603050405020304" pitchFamily="18" charset="0"/>
                        </a:rPr>
                        <a:t>ar</a:t>
                      </a:r>
                      <a:r>
                        <a:rPr lang="en-US" sz="1600" spc="5" dirty="0" err="1">
                          <a:solidFill>
                            <a:srgbClr val="000000"/>
                          </a:solidFill>
                          <a:effectLst/>
                          <a:latin typeface="+mj-lt"/>
                          <a:ea typeface="Arial" panose="020B0604020202020204" pitchFamily="34" charset="0"/>
                          <a:cs typeface="Times New Roman" panose="02020603050405020304" pitchFamily="18" charset="0"/>
                        </a:rPr>
                        <a:t>t</a:t>
                      </a:r>
                      <a:r>
                        <a:rPr lang="en-US" sz="1600" dirty="0" err="1">
                          <a:solidFill>
                            <a:srgbClr val="000000"/>
                          </a:solidFill>
                          <a:effectLst/>
                          <a:latin typeface="+mj-lt"/>
                          <a:ea typeface="Arial" panose="020B0604020202020204" pitchFamily="34" charset="0"/>
                          <a:cs typeface="Times New Roman" panose="02020603050405020304" pitchFamily="18" charset="0"/>
                        </a:rPr>
                        <a:t>u</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spc="10" dirty="0" err="1">
                          <a:solidFill>
                            <a:srgbClr val="000000"/>
                          </a:solidFill>
                          <a:effectLst/>
                          <a:latin typeface="+mj-lt"/>
                          <a:ea typeface="Arial" panose="020B0604020202020204" pitchFamily="34" charset="0"/>
                          <a:cs typeface="Times New Roman" panose="02020603050405020304" pitchFamily="18" charset="0"/>
                        </a:rPr>
                        <a:t>g</a:t>
                      </a:r>
                      <a:r>
                        <a:rPr lang="en-US" sz="1600" dirty="0" err="1">
                          <a:solidFill>
                            <a:srgbClr val="000000"/>
                          </a:solidFill>
                          <a:effectLst/>
                          <a:latin typeface="+mj-lt"/>
                          <a:ea typeface="Arial" panose="020B0604020202020204" pitchFamily="34" charset="0"/>
                          <a:cs typeface="Times New Roman" panose="02020603050405020304" pitchFamily="18" charset="0"/>
                        </a:rPr>
                        <a:t>en</a:t>
                      </a:r>
                      <a:r>
                        <a:rPr lang="en-US" sz="1600" spc="-10" dirty="0">
                          <a:solidFill>
                            <a:srgbClr val="000000"/>
                          </a:solidFill>
                          <a:effectLst/>
                          <a:latin typeface="+mj-lt"/>
                          <a:ea typeface="Arial" panose="020B0604020202020204" pitchFamily="34" charset="0"/>
                          <a:cs typeface="Times New Roman" panose="02020603050405020304" pitchFamily="18" charset="0"/>
                        </a:rPr>
                        <a:t> </a:t>
                      </a:r>
                      <a:r>
                        <a:rPr lang="en-US" sz="1600" dirty="0">
                          <a:solidFill>
                            <a:srgbClr val="000000"/>
                          </a:solidFill>
                          <a:effectLst/>
                          <a:latin typeface="+mj-lt"/>
                          <a:ea typeface="Arial" panose="020B0604020202020204" pitchFamily="34" charset="0"/>
                          <a:cs typeface="Times New Roman" panose="02020603050405020304" pitchFamily="18" charset="0"/>
                        </a:rPr>
                        <a:t>u</a:t>
                      </a:r>
                      <a:r>
                        <a:rPr lang="en-US" sz="1600" spc="-5" dirty="0">
                          <a:solidFill>
                            <a:srgbClr val="000000"/>
                          </a:solidFill>
                          <a:effectLst/>
                          <a:latin typeface="+mj-lt"/>
                          <a:ea typeface="Arial" panose="020B0604020202020204" pitchFamily="34" charset="0"/>
                          <a:cs typeface="Times New Roman" panose="02020603050405020304" pitchFamily="18" charset="0"/>
                        </a:rPr>
                        <a:t>n</a:t>
                      </a:r>
                      <a:r>
                        <a:rPr lang="en-US" sz="1600" dirty="0">
                          <a:solidFill>
                            <a:srgbClr val="000000"/>
                          </a:solidFill>
                          <a:effectLst/>
                          <a:latin typeface="+mj-lt"/>
                          <a:ea typeface="Arial" panose="020B0604020202020204" pitchFamily="34" charset="0"/>
                          <a:cs typeface="Times New Roman" panose="02020603050405020304" pitchFamily="18" charset="0"/>
                        </a:rPr>
                        <a:t>d</a:t>
                      </a:r>
                      <a:r>
                        <a:rPr lang="en-US" sz="1600" spc="10" dirty="0">
                          <a:solidFill>
                            <a:srgbClr val="000000"/>
                          </a:solidFill>
                          <a:effectLst/>
                          <a:latin typeface="+mj-lt"/>
                          <a:ea typeface="Arial" panose="020B0604020202020204" pitchFamily="34" charset="0"/>
                          <a:cs typeface="Times New Roman" panose="02020603050405020304" pitchFamily="18" charset="0"/>
                        </a:rPr>
                        <a:t> </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spc="-15" dirty="0" err="1">
                          <a:solidFill>
                            <a:srgbClr val="000000"/>
                          </a:solidFill>
                          <a:effectLst/>
                          <a:latin typeface="+mj-lt"/>
                          <a:ea typeface="Arial" panose="020B0604020202020204" pitchFamily="34" charset="0"/>
                          <a:cs typeface="Times New Roman" panose="02020603050405020304" pitchFamily="18" charset="0"/>
                        </a:rPr>
                        <a:t>o</a:t>
                      </a:r>
                      <a:r>
                        <a:rPr lang="en-US" sz="1600" spc="5" dirty="0" err="1">
                          <a:solidFill>
                            <a:srgbClr val="000000"/>
                          </a:solidFill>
                          <a:effectLst/>
                          <a:latin typeface="+mj-lt"/>
                          <a:ea typeface="Arial" panose="020B0604020202020204" pitchFamily="34" charset="0"/>
                          <a:cs typeface="Times New Roman" panose="02020603050405020304" pitchFamily="18" charset="0"/>
                        </a:rPr>
                        <a:t>rm</a:t>
                      </a:r>
                      <a:r>
                        <a:rPr lang="en-US" sz="1600" spc="-15" dirty="0" err="1">
                          <a:solidFill>
                            <a:srgbClr val="000000"/>
                          </a:solidFill>
                          <a:effectLst/>
                          <a:latin typeface="+mj-lt"/>
                          <a:ea typeface="Arial" panose="020B0604020202020204" pitchFamily="34" charset="0"/>
                          <a:cs typeface="Times New Roman" panose="02020603050405020304" pitchFamily="18" charset="0"/>
                        </a:rPr>
                        <a:t>e</a:t>
                      </a:r>
                      <a:r>
                        <a:rPr lang="en-US" sz="1600" dirty="0" err="1">
                          <a:solidFill>
                            <a:srgbClr val="000000"/>
                          </a:solidFill>
                          <a:effectLst/>
                          <a:latin typeface="+mj-lt"/>
                          <a:ea typeface="Arial" panose="020B0604020202020204" pitchFamily="34" charset="0"/>
                          <a:cs typeface="Times New Roman" panose="02020603050405020304" pitchFamily="18" charset="0"/>
                        </a:rPr>
                        <a:t>n</a:t>
                      </a:r>
                      <a:r>
                        <a:rPr lang="en-US" sz="1600" dirty="0">
                          <a:solidFill>
                            <a:srgbClr val="000000"/>
                          </a:solidFill>
                          <a:effectLst/>
                          <a:latin typeface="+mj-lt"/>
                          <a:ea typeface="Arial" panose="020B0604020202020204" pitchFamily="34" charset="0"/>
                          <a:cs typeface="Times New Roman" panose="02020603050405020304" pitchFamily="18" charset="0"/>
                        </a:rPr>
                        <a:t> </a:t>
                      </a:r>
                      <a:r>
                        <a:rPr lang="en-US" sz="1600" spc="-10" dirty="0" err="1">
                          <a:solidFill>
                            <a:srgbClr val="000000"/>
                          </a:solidFill>
                          <a:effectLst/>
                          <a:latin typeface="+mj-lt"/>
                          <a:ea typeface="Arial" panose="020B0604020202020204" pitchFamily="34" charset="0"/>
                          <a:cs typeface="Times New Roman" panose="02020603050405020304" pitchFamily="18" charset="0"/>
                        </a:rPr>
                        <a:t>v</a:t>
                      </a:r>
                      <a:r>
                        <a:rPr lang="en-US" sz="1600" dirty="0" err="1">
                          <a:solidFill>
                            <a:srgbClr val="000000"/>
                          </a:solidFill>
                          <a:effectLst/>
                          <a:latin typeface="+mj-lt"/>
                          <a:ea typeface="Arial" panose="020B0604020202020204" pitchFamily="34" charset="0"/>
                          <a:cs typeface="Times New Roman" panose="02020603050405020304" pitchFamily="18" charset="0"/>
                        </a:rPr>
                        <a:t>erl</a:t>
                      </a:r>
                      <a:r>
                        <a:rPr lang="en-US" sz="1600" spc="-5"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t</a:t>
                      </a:r>
                      <a:r>
                        <a:rPr lang="en-US" sz="1600" spc="-10" dirty="0" err="1">
                          <a:solidFill>
                            <a:srgbClr val="000000"/>
                          </a:solidFill>
                          <a:effectLst/>
                          <a:latin typeface="+mj-lt"/>
                          <a:ea typeface="Arial" panose="020B0604020202020204" pitchFamily="34" charset="0"/>
                          <a:cs typeface="Times New Roman" panose="02020603050405020304" pitchFamily="18" charset="0"/>
                        </a:rPr>
                        <a:t>z</a:t>
                      </a:r>
                      <a:r>
                        <a:rPr lang="en-US" sz="1600" dirty="0" err="1">
                          <a:solidFill>
                            <a:srgbClr val="000000"/>
                          </a:solidFill>
                          <a:effectLst/>
                          <a:latin typeface="+mj-lt"/>
                          <a:ea typeface="Arial" panose="020B0604020202020204" pitchFamily="34" charset="0"/>
                          <a:cs typeface="Times New Roman" panose="02020603050405020304" pitchFamily="18" charset="0"/>
                        </a:rPr>
                        <a:t>e</a:t>
                      </a:r>
                      <a:r>
                        <a:rPr lang="en-US" sz="1600" spc="-5" dirty="0" err="1">
                          <a:solidFill>
                            <a:srgbClr val="000000"/>
                          </a:solidFill>
                          <a:effectLst/>
                          <a:latin typeface="+mj-lt"/>
                          <a:ea typeface="Arial" panose="020B0604020202020204" pitchFamily="34" charset="0"/>
                          <a:cs typeface="Times New Roman" panose="02020603050405020304" pitchFamily="18" charset="0"/>
                        </a:rPr>
                        <a:t>n</a:t>
                      </a:r>
                      <a:r>
                        <a:rPr lang="en-US" sz="1600" dirty="0">
                          <a:solidFill>
                            <a:srgbClr val="000000"/>
                          </a:solidFill>
                          <a:effectLst/>
                          <a:latin typeface="+mj-lt"/>
                          <a:ea typeface="Arial" panose="020B060402020202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3796610153"/>
                  </a:ext>
                </a:extLst>
              </a:tr>
              <a:tr h="399643">
                <a:tc>
                  <a:txBody>
                    <a:bodyPr/>
                    <a:lstStyle/>
                    <a:p>
                      <a:pPr marL="0" marR="321310">
                        <a:lnSpc>
                          <a:spcPct val="115000"/>
                        </a:lnSpc>
                        <a:spcBef>
                          <a:spcPts val="0"/>
                        </a:spcBef>
                        <a:spcAft>
                          <a:spcPts val="0"/>
                        </a:spcAft>
                      </a:pPr>
                      <a:r>
                        <a:rPr lang="en-US" sz="1600" b="1" spc="-5" dirty="0">
                          <a:effectLst/>
                          <a:latin typeface="+mj-lt"/>
                          <a:ea typeface="Arial" panose="020B0604020202020204" pitchFamily="34" charset="0"/>
                          <a:cs typeface="Times New Roman" panose="02020603050405020304" pitchFamily="18" charset="0"/>
                        </a:rPr>
                        <a:t>S</a:t>
                      </a:r>
                      <a:r>
                        <a:rPr lang="en-US" sz="1600" b="1" spc="5" dirty="0">
                          <a:effectLst/>
                          <a:latin typeface="+mj-lt"/>
                          <a:ea typeface="Arial" panose="020B0604020202020204" pitchFamily="34" charset="0"/>
                          <a:cs typeface="Times New Roman" panose="02020603050405020304" pitchFamily="18" charset="0"/>
                        </a:rPr>
                        <a:t>I</a:t>
                      </a:r>
                      <a:r>
                        <a:rPr lang="en-US" sz="1600" b="1" spc="-5" dirty="0">
                          <a:effectLst/>
                          <a:latin typeface="+mj-lt"/>
                          <a:ea typeface="Arial" panose="020B0604020202020204" pitchFamily="34" charset="0"/>
                          <a:cs typeface="Times New Roman" panose="02020603050405020304" pitchFamily="18" charset="0"/>
                        </a:rPr>
                        <a:t>CHERHE</a:t>
                      </a:r>
                      <a:r>
                        <a:rPr lang="en-US" sz="1600" b="1" spc="5" dirty="0">
                          <a:effectLst/>
                          <a:latin typeface="+mj-lt"/>
                          <a:ea typeface="Arial" panose="020B0604020202020204" pitchFamily="34" charset="0"/>
                          <a:cs typeface="Times New Roman" panose="02020603050405020304" pitchFamily="18" charset="0"/>
                        </a:rPr>
                        <a:t>I</a:t>
                      </a:r>
                      <a:r>
                        <a:rPr lang="en-US" sz="1600" b="1" spc="-15" dirty="0">
                          <a:effectLst/>
                          <a:latin typeface="+mj-lt"/>
                          <a:ea typeface="Arial" panose="020B0604020202020204" pitchFamily="34" charset="0"/>
                          <a:cs typeface="Times New Roman" panose="02020603050405020304" pitchFamily="18" charset="0"/>
                        </a:rPr>
                        <a:t>T</a:t>
                      </a:r>
                      <a:r>
                        <a:rPr lang="en-US" sz="1600" b="1" dirty="0">
                          <a:effectLst/>
                          <a:latin typeface="+mj-lt"/>
                          <a:ea typeface="Arial" panose="020B0604020202020204" pitchFamily="34" charset="0"/>
                          <a:cs typeface="Times New Roman" panose="02020603050405020304" pitchFamily="18" charset="0"/>
                        </a:rPr>
                        <a:t>:</a:t>
                      </a:r>
                      <a:r>
                        <a:rPr lang="en-US" sz="1600" b="1" spc="15" dirty="0">
                          <a:effectLst/>
                          <a:latin typeface="+mj-lt"/>
                          <a:ea typeface="Arial" panose="020B0604020202020204" pitchFamily="34" charset="0"/>
                          <a:cs typeface="Times New Roman" panose="02020603050405020304" pitchFamily="18" charset="0"/>
                        </a:rPr>
                        <a:t> </a:t>
                      </a:r>
                      <a:r>
                        <a:rPr lang="en-US" sz="1600" spc="-5" dirty="0">
                          <a:effectLst/>
                          <a:latin typeface="+mj-lt"/>
                          <a:ea typeface="Arial" panose="020B0604020202020204" pitchFamily="34" charset="0"/>
                          <a:cs typeface="Times New Roman" panose="02020603050405020304" pitchFamily="18" charset="0"/>
                        </a:rPr>
                        <a:t>S</a:t>
                      </a:r>
                      <a:r>
                        <a:rPr lang="en-US" sz="1600" dirty="0">
                          <a:effectLst/>
                          <a:latin typeface="+mj-lt"/>
                          <a:ea typeface="Arial" panose="020B0604020202020204" pitchFamily="34" charset="0"/>
                          <a:cs typeface="Times New Roman" panose="02020603050405020304" pitchFamily="18" charset="0"/>
                        </a:rPr>
                        <a:t>ch</a:t>
                      </a:r>
                      <a:r>
                        <a:rPr lang="en-US" sz="1600" spc="-5" dirty="0">
                          <a:effectLst/>
                          <a:latin typeface="+mj-lt"/>
                          <a:ea typeface="Arial" panose="020B0604020202020204" pitchFamily="34" charset="0"/>
                          <a:cs typeface="Times New Roman" panose="02020603050405020304" pitchFamily="18" charset="0"/>
                        </a:rPr>
                        <a:t>u</a:t>
                      </a:r>
                      <a:r>
                        <a:rPr lang="en-US" sz="1600" spc="5" dirty="0">
                          <a:effectLst/>
                          <a:latin typeface="+mj-lt"/>
                          <a:ea typeface="Arial" panose="020B0604020202020204" pitchFamily="34" charset="0"/>
                          <a:cs typeface="Times New Roman" panose="02020603050405020304" pitchFamily="18" charset="0"/>
                        </a:rPr>
                        <a:t>t</a:t>
                      </a:r>
                      <a:r>
                        <a:rPr lang="en-US" sz="1600" spc="-10" dirty="0">
                          <a:effectLst/>
                          <a:latin typeface="+mj-lt"/>
                          <a:ea typeface="Arial" panose="020B0604020202020204" pitchFamily="34" charset="0"/>
                          <a:cs typeface="Times New Roman" panose="02020603050405020304" pitchFamily="18" charset="0"/>
                        </a:rPr>
                        <a:t>z</a:t>
                      </a:r>
                      <a:r>
                        <a:rPr lang="en-US" sz="1600" dirty="0">
                          <a:effectLst/>
                          <a:latin typeface="+mj-lt"/>
                          <a:ea typeface="Arial" panose="020B0604020202020204" pitchFamily="34" charset="0"/>
                          <a:cs typeface="Times New Roman" panose="02020603050405020304" pitchFamily="18" charset="0"/>
                        </a:rPr>
                        <a:t>,</a:t>
                      </a:r>
                      <a:r>
                        <a:rPr lang="en-US" sz="1600" spc="10" dirty="0">
                          <a:effectLst/>
                          <a:latin typeface="+mj-lt"/>
                          <a:ea typeface="Arial" panose="020B0604020202020204" pitchFamily="34" charset="0"/>
                          <a:cs typeface="Times New Roman" panose="02020603050405020304" pitchFamily="18" charset="0"/>
                        </a:rPr>
                        <a:t> </a:t>
                      </a:r>
                      <a:r>
                        <a:rPr lang="en-US" sz="1600" spc="-5" dirty="0">
                          <a:effectLst/>
                          <a:latin typeface="+mj-lt"/>
                          <a:ea typeface="Arial" panose="020B0604020202020204" pitchFamily="34" charset="0"/>
                          <a:cs typeface="Times New Roman" panose="02020603050405020304" pitchFamily="18" charset="0"/>
                        </a:rPr>
                        <a:t>H</a:t>
                      </a:r>
                      <a:r>
                        <a:rPr lang="en-US" sz="1600" dirty="0">
                          <a:effectLst/>
                          <a:latin typeface="+mj-lt"/>
                          <a:ea typeface="Arial" panose="020B0604020202020204" pitchFamily="34" charset="0"/>
                          <a:cs typeface="Times New Roman" panose="02020603050405020304" pitchFamily="18" charset="0"/>
                        </a:rPr>
                        <a:t>ar</a:t>
                      </a:r>
                      <a:r>
                        <a:rPr lang="en-US" sz="1600" spc="5" dirty="0">
                          <a:effectLst/>
                          <a:latin typeface="+mj-lt"/>
                          <a:ea typeface="Arial" panose="020B0604020202020204" pitchFamily="34" charset="0"/>
                          <a:cs typeface="Times New Roman" panose="02020603050405020304" pitchFamily="18" charset="0"/>
                        </a:rPr>
                        <a:t>m</a:t>
                      </a:r>
                      <a:r>
                        <a:rPr lang="en-US" sz="1600" dirty="0">
                          <a:effectLst/>
                          <a:latin typeface="+mj-lt"/>
                          <a:ea typeface="Arial" panose="020B0604020202020204" pitchFamily="34" charset="0"/>
                          <a:cs typeface="Times New Roman" panose="02020603050405020304" pitchFamily="18" charset="0"/>
                        </a:rPr>
                        <a:t>o</a:t>
                      </a:r>
                      <a:r>
                        <a:rPr lang="en-US" sz="1600" spc="-5" dirty="0">
                          <a:effectLst/>
                          <a:latin typeface="+mj-lt"/>
                          <a:ea typeface="Arial" panose="020B0604020202020204" pitchFamily="34" charset="0"/>
                          <a:cs typeface="Times New Roman" panose="02020603050405020304" pitchFamily="18" charset="0"/>
                        </a:rPr>
                        <a:t>ni</a:t>
                      </a:r>
                      <a:r>
                        <a:rPr lang="en-US" sz="1600" dirty="0">
                          <a:effectLst/>
                          <a:latin typeface="+mj-lt"/>
                          <a:ea typeface="Arial" panose="020B0604020202020204" pitchFamily="34" charset="0"/>
                          <a:cs typeface="Times New Roman" panose="02020603050405020304" pitchFamily="18" charset="0"/>
                        </a:rPr>
                        <a:t>e und </a:t>
                      </a:r>
                      <a:r>
                        <a:rPr lang="en-US" sz="1600" spc="-5" dirty="0" err="1">
                          <a:effectLst/>
                          <a:latin typeface="+mj-lt"/>
                          <a:ea typeface="Arial" panose="020B0604020202020204" pitchFamily="34" charset="0"/>
                          <a:cs typeface="Times New Roman" panose="02020603050405020304" pitchFamily="18" charset="0"/>
                        </a:rPr>
                        <a:t>S</a:t>
                      </a:r>
                      <a:r>
                        <a:rPr lang="en-US" sz="1600" spc="5" dirty="0" err="1">
                          <a:effectLst/>
                          <a:latin typeface="+mj-lt"/>
                          <a:ea typeface="Arial" panose="020B0604020202020204" pitchFamily="34" charset="0"/>
                          <a:cs typeface="Times New Roman" panose="02020603050405020304" pitchFamily="18" charset="0"/>
                        </a:rPr>
                        <a:t>t</a:t>
                      </a:r>
                      <a:r>
                        <a:rPr lang="en-US" sz="1600" dirty="0" err="1">
                          <a:effectLst/>
                          <a:latin typeface="+mj-lt"/>
                          <a:ea typeface="Arial" panose="020B0604020202020204" pitchFamily="34" charset="0"/>
                          <a:cs typeface="Times New Roman" panose="02020603050405020304" pitchFamily="18" charset="0"/>
                        </a:rPr>
                        <a:t>a</a:t>
                      </a:r>
                      <a:r>
                        <a:rPr lang="en-US" sz="1600" spc="-5" dirty="0" err="1">
                          <a:effectLst/>
                          <a:latin typeface="+mj-lt"/>
                          <a:ea typeface="Arial" panose="020B0604020202020204" pitchFamily="34" charset="0"/>
                          <a:cs typeface="Times New Roman" panose="02020603050405020304" pitchFamily="18" charset="0"/>
                        </a:rPr>
                        <a:t>bili</a:t>
                      </a:r>
                      <a:r>
                        <a:rPr lang="en-US" sz="1600" spc="10" dirty="0" err="1">
                          <a:effectLst/>
                          <a:latin typeface="+mj-lt"/>
                          <a:ea typeface="Arial" panose="020B0604020202020204" pitchFamily="34" charset="0"/>
                          <a:cs typeface="Times New Roman" panose="02020603050405020304" pitchFamily="18" charset="0"/>
                        </a:rPr>
                        <a:t>t</a:t>
                      </a:r>
                      <a:r>
                        <a:rPr lang="en-US" sz="1600" dirty="0" err="1">
                          <a:effectLst/>
                          <a:latin typeface="+mj-lt"/>
                          <a:ea typeface="Arial" panose="020B0604020202020204" pitchFamily="34" charset="0"/>
                          <a:cs typeface="Times New Roman" panose="02020603050405020304" pitchFamily="18" charset="0"/>
                        </a:rPr>
                        <a:t>ät</a:t>
                      </a:r>
                      <a:r>
                        <a:rPr lang="en-US" sz="1600" spc="10" dirty="0">
                          <a:effectLst/>
                          <a:latin typeface="+mj-lt"/>
                          <a:ea typeface="Arial" panose="020B0604020202020204" pitchFamily="34" charset="0"/>
                          <a:cs typeface="Times New Roman" panose="02020603050405020304" pitchFamily="18" charset="0"/>
                        </a:rPr>
                        <a:t> </a:t>
                      </a:r>
                      <a:r>
                        <a:rPr lang="en-US" sz="1600" dirty="0">
                          <a:effectLst/>
                          <a:latin typeface="+mj-lt"/>
                          <a:ea typeface="Arial" panose="020B0604020202020204" pitchFamily="34" charset="0"/>
                          <a:cs typeface="Times New Roman" panose="02020603050405020304" pitchFamily="18" charset="0"/>
                        </a:rPr>
                        <a:t>d</a:t>
                      </a:r>
                      <a:r>
                        <a:rPr lang="en-US" sz="1600" spc="-5" dirty="0">
                          <a:effectLst/>
                          <a:latin typeface="+mj-lt"/>
                          <a:ea typeface="Arial" panose="020B0604020202020204" pitchFamily="34" charset="0"/>
                          <a:cs typeface="Times New Roman" panose="02020603050405020304" pitchFamily="18" charset="0"/>
                        </a:rPr>
                        <a:t>e</a:t>
                      </a:r>
                      <a:r>
                        <a:rPr lang="en-US" sz="1600" dirty="0">
                          <a:effectLst/>
                          <a:latin typeface="+mj-lt"/>
                          <a:ea typeface="Arial" panose="020B0604020202020204" pitchFamily="34" charset="0"/>
                          <a:cs typeface="Times New Roman" panose="02020603050405020304" pitchFamily="18" charset="0"/>
                        </a:rPr>
                        <a:t>r</a:t>
                      </a:r>
                      <a:r>
                        <a:rPr lang="en-US" sz="1600" spc="-15" dirty="0">
                          <a:effectLst/>
                          <a:latin typeface="+mj-lt"/>
                          <a:ea typeface="Arial" panose="020B0604020202020204" pitchFamily="34" charset="0"/>
                          <a:cs typeface="Times New Roman" panose="02020603050405020304" pitchFamily="18" charset="0"/>
                        </a:rPr>
                        <a:t> </a:t>
                      </a:r>
                      <a:r>
                        <a:rPr lang="en-US" sz="1600" spc="5" dirty="0">
                          <a:effectLst/>
                          <a:latin typeface="+mj-lt"/>
                          <a:ea typeface="Arial" panose="020B0604020202020204" pitchFamily="34" charset="0"/>
                          <a:cs typeface="Times New Roman" panose="02020603050405020304" pitchFamily="18" charset="0"/>
                        </a:rPr>
                        <a:t>G</a:t>
                      </a:r>
                      <a:r>
                        <a:rPr lang="en-US" sz="1600" dirty="0">
                          <a:effectLst/>
                          <a:latin typeface="+mj-lt"/>
                          <a:ea typeface="Arial" panose="020B0604020202020204" pitchFamily="34" charset="0"/>
                          <a:cs typeface="Times New Roman" panose="02020603050405020304" pitchFamily="18" charset="0"/>
                        </a:rPr>
                        <a:t>es</a:t>
                      </a:r>
                      <a:r>
                        <a:rPr lang="en-US" sz="1600" spc="-5" dirty="0">
                          <a:effectLst/>
                          <a:latin typeface="+mj-lt"/>
                          <a:ea typeface="Arial" panose="020B0604020202020204" pitchFamily="34" charset="0"/>
                          <a:cs typeface="Times New Roman" panose="02020603050405020304" pitchFamily="18" charset="0"/>
                        </a:rPr>
                        <a:t>ell</a:t>
                      </a:r>
                      <a:r>
                        <a:rPr lang="en-US" sz="1600" dirty="0">
                          <a:effectLst/>
                          <a:latin typeface="+mj-lt"/>
                          <a:ea typeface="Arial" panose="020B0604020202020204" pitchFamily="34" charset="0"/>
                          <a:cs typeface="Times New Roman" panose="02020603050405020304" pitchFamily="18" charset="0"/>
                        </a:rPr>
                        <a:t>sch</a:t>
                      </a:r>
                      <a:r>
                        <a:rPr lang="en-US" sz="1600" spc="-15" dirty="0">
                          <a:effectLst/>
                          <a:latin typeface="+mj-lt"/>
                          <a:ea typeface="Arial" panose="020B0604020202020204" pitchFamily="34" charset="0"/>
                          <a:cs typeface="Times New Roman" panose="02020603050405020304" pitchFamily="18" charset="0"/>
                        </a:rPr>
                        <a:t>a</a:t>
                      </a:r>
                      <a:r>
                        <a:rPr lang="en-US" sz="1600" spc="5" dirty="0">
                          <a:effectLst/>
                          <a:latin typeface="+mj-lt"/>
                          <a:ea typeface="Arial" panose="020B0604020202020204" pitchFamily="34" charset="0"/>
                          <a:cs typeface="Times New Roman" panose="02020603050405020304" pitchFamily="18" charset="0"/>
                        </a:rPr>
                        <a:t>ft</a:t>
                      </a:r>
                      <a:r>
                        <a:rPr lang="en-US" sz="1600" dirty="0">
                          <a:effectLst/>
                          <a:latin typeface="+mj-lt"/>
                          <a:ea typeface="Arial" panose="020B0604020202020204" pitchFamily="34" charset="0"/>
                          <a:cs typeface="Times New Roman" panose="02020603050405020304" pitchFamily="18" charset="0"/>
                        </a:rPr>
                        <a:t>, </a:t>
                      </a:r>
                      <a:r>
                        <a:rPr lang="en-US" sz="1600" spc="-10" dirty="0">
                          <a:effectLst/>
                          <a:latin typeface="+mj-lt"/>
                          <a:ea typeface="Arial" panose="020B0604020202020204" pitchFamily="34" charset="0"/>
                          <a:cs typeface="Times New Roman" panose="02020603050405020304" pitchFamily="18" charset="0"/>
                        </a:rPr>
                        <a:t>v</a:t>
                      </a:r>
                      <a:r>
                        <a:rPr lang="en-US" sz="1600" dirty="0">
                          <a:effectLst/>
                          <a:latin typeface="+mj-lt"/>
                          <a:ea typeface="Arial" panose="020B0604020202020204" pitchFamily="34" charset="0"/>
                          <a:cs typeface="Times New Roman" panose="02020603050405020304" pitchFamily="18" charset="0"/>
                        </a:rPr>
                        <a:t>on </a:t>
                      </a:r>
                      <a:r>
                        <a:rPr lang="en-US" sz="1600" spc="-5" dirty="0" err="1">
                          <a:effectLst/>
                          <a:latin typeface="+mj-lt"/>
                          <a:ea typeface="Arial" panose="020B0604020202020204" pitchFamily="34" charset="0"/>
                          <a:cs typeface="Times New Roman" panose="02020603050405020304" pitchFamily="18" charset="0"/>
                        </a:rPr>
                        <a:t>B</a:t>
                      </a:r>
                      <a:r>
                        <a:rPr lang="en-US" sz="1600" dirty="0" err="1">
                          <a:effectLst/>
                          <a:latin typeface="+mj-lt"/>
                          <a:ea typeface="Arial" panose="020B0604020202020204" pitchFamily="34" charset="0"/>
                          <a:cs typeface="Times New Roman" panose="02020603050405020304" pitchFamily="18" charset="0"/>
                        </a:rPr>
                        <a:t>e</a:t>
                      </a:r>
                      <a:r>
                        <a:rPr lang="en-US" sz="1600" spc="-15" dirty="0" err="1">
                          <a:effectLst/>
                          <a:latin typeface="+mj-lt"/>
                          <a:ea typeface="Arial" panose="020B0604020202020204" pitchFamily="34" charset="0"/>
                          <a:cs typeface="Times New Roman" panose="02020603050405020304" pitchFamily="18" charset="0"/>
                        </a:rPr>
                        <a:t>z</a:t>
                      </a:r>
                      <a:r>
                        <a:rPr lang="en-US" sz="1600" spc="-5" dirty="0" err="1">
                          <a:effectLst/>
                          <a:latin typeface="+mj-lt"/>
                          <a:ea typeface="Arial" panose="020B0604020202020204" pitchFamily="34" charset="0"/>
                          <a:cs typeface="Times New Roman" panose="02020603050405020304" pitchFamily="18" charset="0"/>
                        </a:rPr>
                        <a:t>i</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h</a:t>
                      </a:r>
                      <a:r>
                        <a:rPr lang="en-US" sz="1600" dirty="0" err="1">
                          <a:effectLst/>
                          <a:latin typeface="+mj-lt"/>
                          <a:ea typeface="Arial" panose="020B0604020202020204" pitchFamily="34" charset="0"/>
                          <a:cs typeface="Times New Roman" panose="02020603050405020304" pitchFamily="18" charset="0"/>
                        </a:rPr>
                        <a:t>u</a:t>
                      </a:r>
                      <a:r>
                        <a:rPr lang="en-US" sz="1600" spc="-5" dirty="0" err="1">
                          <a:effectLst/>
                          <a:latin typeface="+mj-lt"/>
                          <a:ea typeface="Arial" panose="020B0604020202020204" pitchFamily="34" charset="0"/>
                          <a:cs typeface="Times New Roman" panose="02020603050405020304" pitchFamily="18" charset="0"/>
                        </a:rPr>
                        <a:t>n</a:t>
                      </a:r>
                      <a:r>
                        <a:rPr lang="en-US" sz="1600" spc="10" dirty="0" err="1">
                          <a:effectLst/>
                          <a:latin typeface="+mj-lt"/>
                          <a:ea typeface="Arial" panose="020B0604020202020204" pitchFamily="34" charset="0"/>
                          <a:cs typeface="Times New Roman" panose="02020603050405020304" pitchFamily="18" charset="0"/>
                        </a:rPr>
                        <a:t>g</a:t>
                      </a:r>
                      <a:r>
                        <a:rPr lang="en-US" sz="1600" dirty="0" err="1">
                          <a:effectLst/>
                          <a:latin typeface="+mj-lt"/>
                          <a:ea typeface="Arial" panose="020B0604020202020204" pitchFamily="34" charset="0"/>
                          <a:cs typeface="Times New Roman" panose="02020603050405020304" pitchFamily="18" charset="0"/>
                        </a:rPr>
                        <a:t>en</a:t>
                      </a:r>
                      <a:r>
                        <a:rPr lang="en-US" sz="1600" dirty="0">
                          <a:effectLst/>
                          <a:latin typeface="+mj-lt"/>
                          <a:ea typeface="Arial" panose="020B0604020202020204" pitchFamily="34" charset="0"/>
                          <a:cs typeface="Times New Roman" panose="02020603050405020304" pitchFamily="18" charset="0"/>
                        </a:rPr>
                        <a:t> u</a:t>
                      </a:r>
                      <a:r>
                        <a:rPr lang="en-US" sz="1600" spc="-5" dirty="0">
                          <a:effectLst/>
                          <a:latin typeface="+mj-lt"/>
                          <a:ea typeface="Arial" panose="020B0604020202020204" pitchFamily="34" charset="0"/>
                          <a:cs typeface="Times New Roman" panose="02020603050405020304" pitchFamily="18" charset="0"/>
                        </a:rPr>
                        <a:t>n</a:t>
                      </a:r>
                      <a:r>
                        <a:rPr lang="en-US" sz="1600" dirty="0">
                          <a:effectLst/>
                          <a:latin typeface="+mj-lt"/>
                          <a:ea typeface="Arial" panose="020B0604020202020204" pitchFamily="34" charset="0"/>
                          <a:cs typeface="Times New Roman" panose="02020603050405020304" pitchFamily="18" charset="0"/>
                        </a:rPr>
                        <a:t>d</a:t>
                      </a:r>
                      <a:r>
                        <a:rPr lang="en-US" sz="1600" spc="10" dirty="0">
                          <a:effectLst/>
                          <a:latin typeface="+mj-lt"/>
                          <a:ea typeface="Arial" panose="020B0604020202020204" pitchFamily="34" charset="0"/>
                          <a:cs typeface="Times New Roman" panose="02020603050405020304" pitchFamily="18" charset="0"/>
                        </a:rPr>
                        <a:t> </a:t>
                      </a:r>
                      <a:r>
                        <a:rPr lang="en-US" sz="1600" dirty="0">
                          <a:effectLst/>
                          <a:latin typeface="+mj-lt"/>
                          <a:ea typeface="Arial" panose="020B0604020202020204" pitchFamily="34" charset="0"/>
                          <a:cs typeface="Times New Roman" panose="02020603050405020304" pitchFamily="18" charset="0"/>
                        </a:rPr>
                        <a:t>d</a:t>
                      </a:r>
                      <a:r>
                        <a:rPr lang="en-US" sz="1600" spc="-5" dirty="0">
                          <a:effectLst/>
                          <a:latin typeface="+mj-lt"/>
                          <a:ea typeface="Arial" panose="020B0604020202020204" pitchFamily="34" charset="0"/>
                          <a:cs typeface="Times New Roman" panose="02020603050405020304" pitchFamily="18" charset="0"/>
                        </a:rPr>
                        <a:t>e</a:t>
                      </a:r>
                      <a:r>
                        <a:rPr lang="en-US" sz="1600" dirty="0">
                          <a:effectLst/>
                          <a:latin typeface="+mj-lt"/>
                          <a:ea typeface="Arial" panose="020B0604020202020204" pitchFamily="34" charset="0"/>
                          <a:cs typeface="Times New Roman" panose="02020603050405020304" pitchFamily="18" charset="0"/>
                        </a:rPr>
                        <a:t>s</a:t>
                      </a:r>
                      <a:r>
                        <a:rPr lang="en-US" sz="1600" spc="-5" dirty="0">
                          <a:effectLst/>
                          <a:latin typeface="+mj-lt"/>
                          <a:ea typeface="Arial" panose="020B0604020202020204" pitchFamily="34" charset="0"/>
                          <a:cs typeface="Times New Roman" panose="02020603050405020304" pitchFamily="18" charset="0"/>
                        </a:rPr>
                        <a:t> </a:t>
                      </a:r>
                      <a:r>
                        <a:rPr lang="en-US" sz="1600" spc="-5" dirty="0" err="1">
                          <a:effectLst/>
                          <a:latin typeface="+mj-lt"/>
                          <a:ea typeface="Arial" panose="020B0604020202020204" pitchFamily="34" charset="0"/>
                          <a:cs typeface="Times New Roman" panose="02020603050405020304" pitchFamily="18" charset="0"/>
                        </a:rPr>
                        <a:t>S</a:t>
                      </a:r>
                      <a:r>
                        <a:rPr lang="en-US" sz="1600" dirty="0" err="1">
                          <a:effectLst/>
                          <a:latin typeface="+mj-lt"/>
                          <a:ea typeface="Arial" panose="020B0604020202020204" pitchFamily="34" charset="0"/>
                          <a:cs typeface="Times New Roman" panose="02020603050405020304" pitchFamily="18" charset="0"/>
                        </a:rPr>
                        <a:t>e</a:t>
                      </a:r>
                      <a:r>
                        <a:rPr lang="en-US" sz="1600" spc="-5" dirty="0" err="1">
                          <a:effectLst/>
                          <a:latin typeface="+mj-lt"/>
                          <a:ea typeface="Arial" panose="020B0604020202020204" pitchFamily="34" charset="0"/>
                          <a:cs typeface="Times New Roman" panose="02020603050405020304" pitchFamily="18" charset="0"/>
                        </a:rPr>
                        <a:t>l</a:t>
                      </a:r>
                      <a:r>
                        <a:rPr lang="en-US" sz="1600" dirty="0" err="1">
                          <a:effectLst/>
                          <a:latin typeface="+mj-lt"/>
                          <a:ea typeface="Arial" panose="020B0604020202020204" pitchFamily="34" charset="0"/>
                          <a:cs typeface="Times New Roman" panose="02020603050405020304" pitchFamily="18" charset="0"/>
                        </a:rPr>
                        <a:t>bs</a:t>
                      </a:r>
                      <a:r>
                        <a:rPr lang="en-US" sz="1600" spc="5" dirty="0" err="1">
                          <a:effectLst/>
                          <a:latin typeface="+mj-lt"/>
                          <a:ea typeface="Arial" panose="020B0604020202020204" pitchFamily="34" charset="0"/>
                          <a:cs typeface="Times New Roman" panose="02020603050405020304" pitchFamily="18" charset="0"/>
                        </a:rPr>
                        <a:t>t</a:t>
                      </a:r>
                      <a:r>
                        <a:rPr lang="en-US" sz="1600" dirty="0">
                          <a:effectLst/>
                          <a:latin typeface="+mj-lt"/>
                          <a:ea typeface="Arial" panose="020B0604020202020204" pitchFamily="34" charset="0"/>
                          <a:cs typeface="Times New Roman" panose="02020603050405020304" pitchFamily="18" charset="0"/>
                        </a:rPr>
                        <a:t>.</a:t>
                      </a:r>
                      <a:endParaRPr lang="en-US" sz="1600" dirty="0">
                        <a:effectLst/>
                        <a:latin typeface="+mj-lt"/>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1201493"/>
                  </a:ext>
                </a:extLst>
              </a:tr>
            </a:tbl>
          </a:graphicData>
        </a:graphic>
      </p:graphicFrame>
    </p:spTree>
    <p:extLst>
      <p:ext uri="{BB962C8B-B14F-4D97-AF65-F5344CB8AC3E}">
        <p14:creationId xmlns:p14="http://schemas.microsoft.com/office/powerpoint/2010/main" val="187578304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1718-EE2E-3123-7BDC-7C2E0A1AFB6C}"/>
              </a:ext>
            </a:extLst>
          </p:cNvPr>
          <p:cNvSpPr>
            <a:spLocks noGrp="1"/>
          </p:cNvSpPr>
          <p:nvPr>
            <p:ph type="title"/>
          </p:nvPr>
        </p:nvSpPr>
        <p:spPr/>
        <p:txBody>
          <a:bodyPr/>
          <a:lstStyle/>
          <a:p>
            <a:r>
              <a:rPr lang="de-DE" dirty="0"/>
              <a:t>Zwei Dimensionen der Skala</a:t>
            </a:r>
          </a:p>
        </p:txBody>
      </p:sp>
      <p:pic>
        <p:nvPicPr>
          <p:cNvPr id="6" name="Content Placeholder 6">
            <a:extLst>
              <a:ext uri="{FF2B5EF4-FFF2-40B4-BE49-F238E27FC236}">
                <a16:creationId xmlns:a16="http://schemas.microsoft.com/office/drawing/2014/main" id="{E96751A9-F2A8-EC8B-92CB-433431FE28C6}"/>
              </a:ext>
            </a:extLst>
          </p:cNvPr>
          <p:cNvPicPr>
            <a:picLocks noGrp="1" noChangeAspect="1"/>
          </p:cNvPicPr>
          <p:nvPr>
            <p:ph sz="quarter" idx="12"/>
          </p:nvPr>
        </p:nvPicPr>
        <p:blipFill>
          <a:blip r:embed="rId2"/>
          <a:stretch>
            <a:fillRect/>
          </a:stretch>
        </p:blipFill>
        <p:spPr>
          <a:xfrm>
            <a:off x="1708808" y="736600"/>
            <a:ext cx="5729559" cy="4238625"/>
          </a:xfrm>
        </p:spPr>
      </p:pic>
    </p:spTree>
    <p:extLst>
      <p:ext uri="{BB962C8B-B14F-4D97-AF65-F5344CB8AC3E}">
        <p14:creationId xmlns:p14="http://schemas.microsoft.com/office/powerpoint/2010/main" val="181870606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5A21-88A6-B618-ADDB-A6E2746BE246}"/>
              </a:ext>
            </a:extLst>
          </p:cNvPr>
          <p:cNvSpPr>
            <a:spLocks noGrp="1"/>
          </p:cNvSpPr>
          <p:nvPr>
            <p:ph type="title"/>
          </p:nvPr>
        </p:nvSpPr>
        <p:spPr/>
        <p:txBody>
          <a:bodyPr/>
          <a:lstStyle/>
          <a:p>
            <a:r>
              <a:rPr lang="de-DE" dirty="0"/>
              <a:t>Schwartz Werte Skala: Fragen Bsp. </a:t>
            </a:r>
          </a:p>
        </p:txBody>
      </p:sp>
      <p:graphicFrame>
        <p:nvGraphicFramePr>
          <p:cNvPr id="7" name="Content Placeholder 6">
            <a:extLst>
              <a:ext uri="{FF2B5EF4-FFF2-40B4-BE49-F238E27FC236}">
                <a16:creationId xmlns:a16="http://schemas.microsoft.com/office/drawing/2014/main" id="{177F7899-A847-4D80-3756-8C376CD7DC7E}"/>
              </a:ext>
            </a:extLst>
          </p:cNvPr>
          <p:cNvGraphicFramePr>
            <a:graphicFrameLocks noGrp="1"/>
          </p:cNvGraphicFramePr>
          <p:nvPr>
            <p:ph sz="quarter" idx="12"/>
            <p:extLst>
              <p:ext uri="{D42A27DB-BD31-4B8C-83A1-F6EECF244321}">
                <p14:modId xmlns:p14="http://schemas.microsoft.com/office/powerpoint/2010/main" val="3426255279"/>
              </p:ext>
            </p:extLst>
          </p:nvPr>
        </p:nvGraphicFramePr>
        <p:xfrm>
          <a:off x="0" y="643163"/>
          <a:ext cx="9144000" cy="4423524"/>
        </p:xfrm>
        <a:graphic>
          <a:graphicData uri="http://schemas.openxmlformats.org/drawingml/2006/table">
            <a:tbl>
              <a:tblPr>
                <a:tableStyleId>{5C22544A-7EE6-4342-B048-85BDC9FD1C3A}</a:tableStyleId>
              </a:tblPr>
              <a:tblGrid>
                <a:gridCol w="2008758">
                  <a:extLst>
                    <a:ext uri="{9D8B030D-6E8A-4147-A177-3AD203B41FA5}">
                      <a16:colId xmlns:a16="http://schemas.microsoft.com/office/drawing/2014/main" val="1543775036"/>
                    </a:ext>
                  </a:extLst>
                </a:gridCol>
                <a:gridCol w="7135242">
                  <a:extLst>
                    <a:ext uri="{9D8B030D-6E8A-4147-A177-3AD203B41FA5}">
                      <a16:colId xmlns:a16="http://schemas.microsoft.com/office/drawing/2014/main" val="3981953820"/>
                    </a:ext>
                  </a:extLst>
                </a:gridCol>
              </a:tblGrid>
              <a:tr h="461878">
                <a:tc>
                  <a:txBody>
                    <a:bodyPr/>
                    <a:lstStyle/>
                    <a:p>
                      <a:pPr algn="l" fontAlgn="ctr"/>
                      <a:r>
                        <a:rPr lang="de-DE" sz="1200" u="none" strike="noStrike" dirty="0">
                          <a:effectLst/>
                        </a:rPr>
                        <a:t>Selbstbestimmung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neue Ideen zu entwickeln und kreativ zu sein. Er macht Sachen gern auf seine eigene originelle Art und Weise.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1199453963"/>
                  </a:ext>
                </a:extLst>
              </a:tr>
              <a:tr h="374571">
                <a:tc>
                  <a:txBody>
                    <a:bodyPr/>
                    <a:lstStyle/>
                    <a:p>
                      <a:pPr algn="l" fontAlgn="ctr"/>
                      <a:r>
                        <a:rPr lang="de-DE" sz="1200" u="none" strike="noStrike" dirty="0">
                          <a:effectLst/>
                        </a:rPr>
                        <a:t>Macht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reich zu sein. Er möchte viel Geld haben und teure Sachen besitzen.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1146172283"/>
                  </a:ext>
                </a:extLst>
              </a:tr>
              <a:tr h="461878">
                <a:tc>
                  <a:txBody>
                    <a:bodyPr/>
                    <a:lstStyle/>
                    <a:p>
                      <a:pPr algn="l" fontAlgn="ctr"/>
                      <a:r>
                        <a:rPr lang="de-DE" sz="1200" u="none" strike="noStrike" dirty="0">
                          <a:effectLst/>
                        </a:rPr>
                        <a:t>Universalismus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Er hält es für wichtig, dass alle Menschen auf der Welt gleich behandelt werden sollten. Er glaubt, dass jeder Mensch im Leben gleiche Chancen haben sollte.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1003999817"/>
                  </a:ext>
                </a:extLst>
              </a:tr>
              <a:tr h="443508">
                <a:tc>
                  <a:txBody>
                    <a:bodyPr/>
                    <a:lstStyle/>
                    <a:p>
                      <a:pPr algn="l" fontAlgn="ctr"/>
                      <a:r>
                        <a:rPr lang="de-DE" sz="1200" u="none" strike="noStrike" dirty="0">
                          <a:effectLst/>
                        </a:rPr>
                        <a:t>Leistung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seine Fähigkeiten zu zeigen. Er möchte, dass die Leute bewundern, was er tut.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441731982"/>
                  </a:ext>
                </a:extLst>
              </a:tr>
              <a:tr h="443508">
                <a:tc>
                  <a:txBody>
                    <a:bodyPr/>
                    <a:lstStyle/>
                    <a:p>
                      <a:pPr algn="l" fontAlgn="ctr"/>
                      <a:r>
                        <a:rPr lang="de-DE" sz="1200" u="none" strike="noStrike" dirty="0">
                          <a:effectLst/>
                        </a:rPr>
                        <a:t>Sicherheit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in einem sicheren Umfeld zu leben. Er vermeidet alles, was seine Sicherheit gefährden könnte.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3929176142"/>
                  </a:ext>
                </a:extLst>
              </a:tr>
              <a:tr h="443508">
                <a:tc>
                  <a:txBody>
                    <a:bodyPr/>
                    <a:lstStyle/>
                    <a:p>
                      <a:pPr algn="l" fontAlgn="ctr"/>
                      <a:r>
                        <a:rPr lang="de-DE" sz="1200" u="none" strike="noStrike" dirty="0">
                          <a:effectLst/>
                        </a:rPr>
                        <a:t>Stimulation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Er mag Überraschungen und hält immer Ausschau nach neuen Aktivitäten. Er denkt, dass im Leben Abwechslung wichtig ist.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2670331429"/>
                  </a:ext>
                </a:extLst>
              </a:tr>
              <a:tr h="461878">
                <a:tc>
                  <a:txBody>
                    <a:bodyPr/>
                    <a:lstStyle/>
                    <a:p>
                      <a:pPr algn="l" fontAlgn="ctr"/>
                      <a:r>
                        <a:rPr lang="de-DE" sz="1200" u="none" strike="noStrike" dirty="0">
                          <a:effectLst/>
                        </a:rPr>
                        <a:t>Konformität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Er glaubt, dass die Menschen tun sollten, was man ihnen sagt. Er denkt, dass Menschen sich immer an Regeln halten sollten, selbst dann, wenn es niemand sieht.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3934850394"/>
                  </a:ext>
                </a:extLst>
              </a:tr>
              <a:tr h="461878">
                <a:tc>
                  <a:txBody>
                    <a:bodyPr/>
                    <a:lstStyle/>
                    <a:p>
                      <a:pPr algn="l" fontAlgn="ctr"/>
                      <a:r>
                        <a:rPr lang="de-DE" sz="1200" u="none" strike="noStrike" dirty="0">
                          <a:effectLst/>
                        </a:rPr>
                        <a:t>Universalismus 2</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Menschen zuzuhören, die anders sind als er. Auch wenn er anderer Meinung ist als andere, will er sie trotzdem verstehen.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991270673"/>
                  </a:ext>
                </a:extLst>
              </a:tr>
              <a:tr h="443508">
                <a:tc>
                  <a:txBody>
                    <a:bodyPr/>
                    <a:lstStyle/>
                    <a:p>
                      <a:pPr algn="l" fontAlgn="ctr"/>
                      <a:r>
                        <a:rPr lang="de-DE" sz="1200" u="none" strike="noStrike" dirty="0">
                          <a:effectLst/>
                        </a:rPr>
                        <a:t>Tradition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zurückhaltend und bescheiden zu sein. Er versucht, die Aufmerksamkeit nicht auf sich zu lenken.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31702575"/>
                  </a:ext>
                </a:extLst>
              </a:tr>
              <a:tr h="427409">
                <a:tc>
                  <a:txBody>
                    <a:bodyPr/>
                    <a:lstStyle/>
                    <a:p>
                      <a:pPr algn="l" fontAlgn="ctr"/>
                      <a:r>
                        <a:rPr lang="de-DE" sz="1200" u="none" strike="noStrike" dirty="0">
                          <a:effectLst/>
                        </a:rPr>
                        <a:t>Hedonismus 1</a:t>
                      </a:r>
                      <a:endParaRPr lang="en-US" sz="1200" b="0" i="0" u="none" strike="noStrike" dirty="0">
                        <a:solidFill>
                          <a:srgbClr val="333333"/>
                        </a:solidFill>
                        <a:effectLst/>
                        <a:latin typeface="IBM Plex Sans" panose="020B0503050203000203" pitchFamily="34" charset="0"/>
                      </a:endParaRPr>
                    </a:p>
                  </a:txBody>
                  <a:tcPr marL="7620" marR="7620" marT="7620" marB="0" anchor="ctr"/>
                </a:tc>
                <a:tc>
                  <a:txBody>
                    <a:bodyPr/>
                    <a:lstStyle/>
                    <a:p>
                      <a:pPr algn="l" fontAlgn="ctr"/>
                      <a:r>
                        <a:rPr lang="de-DE" sz="1400" u="none" strike="noStrike" dirty="0">
                          <a:effectLst/>
                        </a:rPr>
                        <a:t>Es ist ihm wichtig, Spaß zu haben. Er gönnt sich selbst gern etwas. </a:t>
                      </a:r>
                      <a:endParaRPr lang="de-DE" sz="1400" b="0" i="0" u="none" strike="noStrike" dirty="0">
                        <a:solidFill>
                          <a:srgbClr val="333333"/>
                        </a:solidFill>
                        <a:effectLst/>
                        <a:latin typeface="IBM Plex Sans" panose="020B0503050203000203" pitchFamily="34" charset="0"/>
                      </a:endParaRPr>
                    </a:p>
                  </a:txBody>
                  <a:tcPr marL="7620" marR="7620" marT="7620" marB="0" anchor="ctr"/>
                </a:tc>
                <a:extLst>
                  <a:ext uri="{0D108BD9-81ED-4DB2-BD59-A6C34878D82A}">
                    <a16:rowId xmlns:a16="http://schemas.microsoft.com/office/drawing/2014/main" val="1581600337"/>
                  </a:ext>
                </a:extLst>
              </a:tr>
            </a:tbl>
          </a:graphicData>
        </a:graphic>
      </p:graphicFrame>
    </p:spTree>
    <p:extLst>
      <p:ext uri="{BB962C8B-B14F-4D97-AF65-F5344CB8AC3E}">
        <p14:creationId xmlns:p14="http://schemas.microsoft.com/office/powerpoint/2010/main" val="410279354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4042-3BB4-F2BD-49F4-0C3F015BB33C}"/>
              </a:ext>
            </a:extLst>
          </p:cNvPr>
          <p:cNvSpPr>
            <a:spLocks noGrp="1"/>
          </p:cNvSpPr>
          <p:nvPr>
            <p:ph type="title"/>
          </p:nvPr>
        </p:nvSpPr>
        <p:spPr/>
        <p:txBody>
          <a:bodyPr/>
          <a:lstStyle/>
          <a:p>
            <a:r>
              <a:rPr lang="de-DE" dirty="0"/>
              <a:t>Fragen/Probleme in der Forschung</a:t>
            </a:r>
          </a:p>
        </p:txBody>
      </p:sp>
      <p:sp>
        <p:nvSpPr>
          <p:cNvPr id="3" name="Content Placeholder 2">
            <a:extLst>
              <a:ext uri="{FF2B5EF4-FFF2-40B4-BE49-F238E27FC236}">
                <a16:creationId xmlns:a16="http://schemas.microsoft.com/office/drawing/2014/main" id="{41FF99AE-CB12-7CF3-E635-83BB14C123AB}"/>
              </a:ext>
            </a:extLst>
          </p:cNvPr>
          <p:cNvSpPr>
            <a:spLocks noGrp="1"/>
          </p:cNvSpPr>
          <p:nvPr>
            <p:ph sz="quarter" idx="12"/>
          </p:nvPr>
        </p:nvSpPr>
        <p:spPr/>
        <p:txBody>
          <a:bodyPr/>
          <a:lstStyle/>
          <a:p>
            <a:pPr marL="342900" indent="-342900">
              <a:buFont typeface="Arial" panose="020B0604020202020204" pitchFamily="34" charset="0"/>
              <a:buChar char="•"/>
            </a:pPr>
            <a:r>
              <a:rPr lang="de-DE" dirty="0"/>
              <a:t>Wie stabil sind Werte über die Lebenszeit? </a:t>
            </a:r>
          </a:p>
          <a:p>
            <a:pPr marL="342900" indent="-342900">
              <a:buFont typeface="Arial" panose="020B0604020202020204" pitchFamily="34" charset="0"/>
              <a:buChar char="•"/>
            </a:pPr>
            <a:r>
              <a:rPr lang="de-DE" dirty="0"/>
              <a:t>Henne-Ei Problem 2: Werte </a:t>
            </a:r>
            <a:r>
              <a:rPr lang="de-DE" dirty="0">
                <a:sym typeface="Wingdings" panose="05000000000000000000" pitchFamily="2" charset="2"/>
              </a:rPr>
              <a:t> </a:t>
            </a:r>
            <a:r>
              <a:rPr lang="de-DE" dirty="0"/>
              <a:t>Einstellungen oder Einstellungen </a:t>
            </a:r>
            <a:r>
              <a:rPr lang="de-DE" dirty="0">
                <a:sym typeface="Wingdings" panose="05000000000000000000" pitchFamily="2" charset="2"/>
              </a:rPr>
              <a:t> Werte? </a:t>
            </a:r>
          </a:p>
          <a:p>
            <a:pPr marL="342900" indent="-342900">
              <a:buFont typeface="Arial" panose="020B0604020202020204" pitchFamily="34" charset="0"/>
              <a:buChar char="•"/>
            </a:pPr>
            <a:r>
              <a:rPr lang="de-DE" dirty="0">
                <a:sym typeface="Wingdings" panose="05000000000000000000" pitchFamily="2" charset="2"/>
              </a:rPr>
              <a:t>Wie „universell“ sind diese Werte wirklich? Welchen Einfluss haben Kontext und Kultur? </a:t>
            </a:r>
          </a:p>
          <a:p>
            <a:pPr marL="342900" indent="-342900">
              <a:buFont typeface="Arial" panose="020B0604020202020204" pitchFamily="34" charset="0"/>
              <a:buChar char="•"/>
            </a:pPr>
            <a:r>
              <a:rPr lang="de-DE" dirty="0">
                <a:sym typeface="Wingdings" panose="05000000000000000000" pitchFamily="2" charset="2"/>
              </a:rPr>
              <a:t>Verbindung: Individualebene und Gesellschaft? </a:t>
            </a:r>
            <a:endParaRPr lang="de-DE" dirty="0"/>
          </a:p>
        </p:txBody>
      </p:sp>
    </p:spTree>
    <p:extLst>
      <p:ext uri="{BB962C8B-B14F-4D97-AF65-F5344CB8AC3E}">
        <p14:creationId xmlns:p14="http://schemas.microsoft.com/office/powerpoint/2010/main" val="415188104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Verbindung zu anderen Kursthemen</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7023388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8D1E47-ADF1-E7FA-B5F6-6184619109CF}"/>
              </a:ext>
            </a:extLst>
          </p:cNvPr>
          <p:cNvSpPr>
            <a:spLocks noGrp="1"/>
          </p:cNvSpPr>
          <p:nvPr>
            <p:ph type="title"/>
          </p:nvPr>
        </p:nvSpPr>
        <p:spPr/>
        <p:txBody>
          <a:bodyPr/>
          <a:lstStyle/>
          <a:p>
            <a:r>
              <a:rPr lang="de-DE" dirty="0"/>
              <a:t>Werte und Persönlichkeit </a:t>
            </a:r>
          </a:p>
        </p:txBody>
      </p:sp>
      <p:pic>
        <p:nvPicPr>
          <p:cNvPr id="7" name="Content Placeholder 6">
            <a:extLst>
              <a:ext uri="{FF2B5EF4-FFF2-40B4-BE49-F238E27FC236}">
                <a16:creationId xmlns:a16="http://schemas.microsoft.com/office/drawing/2014/main" id="{429CC568-28AD-F61A-917F-D9AC6EEA03DA}"/>
              </a:ext>
            </a:extLst>
          </p:cNvPr>
          <p:cNvPicPr>
            <a:picLocks noGrp="1" noChangeAspect="1"/>
          </p:cNvPicPr>
          <p:nvPr>
            <p:ph sz="quarter" idx="11"/>
          </p:nvPr>
        </p:nvPicPr>
        <p:blipFill>
          <a:blip r:embed="rId3"/>
          <a:stretch>
            <a:fillRect/>
          </a:stretch>
        </p:blipFill>
        <p:spPr>
          <a:xfrm>
            <a:off x="3721894" y="720936"/>
            <a:ext cx="5086350" cy="4269949"/>
          </a:xfrm>
        </p:spPr>
      </p:pic>
      <p:sp>
        <p:nvSpPr>
          <p:cNvPr id="8" name="Content Placeholder 7">
            <a:extLst>
              <a:ext uri="{FF2B5EF4-FFF2-40B4-BE49-F238E27FC236}">
                <a16:creationId xmlns:a16="http://schemas.microsoft.com/office/drawing/2014/main" id="{C811D8AA-0550-8504-BB2A-10F23744498F}"/>
              </a:ext>
            </a:extLst>
          </p:cNvPr>
          <p:cNvSpPr>
            <a:spLocks noGrp="1"/>
          </p:cNvSpPr>
          <p:nvPr>
            <p:ph sz="quarter" idx="12"/>
          </p:nvPr>
        </p:nvSpPr>
        <p:spPr/>
        <p:txBody>
          <a:bodyPr/>
          <a:lstStyle/>
          <a:p>
            <a:pPr marL="342900" indent="-342900">
              <a:spcBef>
                <a:spcPts val="0"/>
              </a:spcBef>
              <a:buFont typeface="Arial" panose="020B0604020202020204" pitchFamily="34" charset="0"/>
              <a:buChar char="•"/>
            </a:pPr>
            <a:r>
              <a:rPr lang="de-DE" dirty="0" err="1"/>
              <a:t>Extroversion</a:t>
            </a:r>
            <a:r>
              <a:rPr lang="de-DE" dirty="0"/>
              <a:t> </a:t>
            </a:r>
          </a:p>
          <a:p>
            <a:pPr marL="698500" lvl="1" indent="-342900">
              <a:spcBef>
                <a:spcPts val="0"/>
              </a:spcBef>
            </a:pPr>
            <a:r>
              <a:rPr lang="de-DE" sz="800" dirty="0"/>
              <a:t>Stimulation  </a:t>
            </a:r>
          </a:p>
          <a:p>
            <a:pPr marL="698500" lvl="1" indent="-342900">
              <a:spcBef>
                <a:spcPts val="0"/>
              </a:spcBef>
            </a:pPr>
            <a:r>
              <a:rPr lang="de-DE" sz="800" dirty="0"/>
              <a:t>Hedonismus  </a:t>
            </a:r>
          </a:p>
          <a:p>
            <a:pPr marL="698500" lvl="1" indent="-342900">
              <a:spcBef>
                <a:spcPts val="0"/>
              </a:spcBef>
            </a:pPr>
            <a:r>
              <a:rPr lang="de-DE" sz="800" dirty="0"/>
              <a:t>Leistung </a:t>
            </a:r>
          </a:p>
          <a:p>
            <a:pPr marL="698500" lvl="1" indent="-342900">
              <a:spcBef>
                <a:spcPts val="0"/>
              </a:spcBef>
            </a:pPr>
            <a:r>
              <a:rPr lang="de-DE" sz="800" dirty="0"/>
              <a:t>Konformität (-)</a:t>
            </a:r>
          </a:p>
          <a:p>
            <a:pPr marL="698500" lvl="1" indent="-342900">
              <a:spcBef>
                <a:spcPts val="0"/>
              </a:spcBef>
            </a:pPr>
            <a:r>
              <a:rPr lang="de-DE" sz="800" dirty="0"/>
              <a:t>Tradition (-)</a:t>
            </a:r>
          </a:p>
          <a:p>
            <a:pPr marL="342900" indent="-342900">
              <a:spcBef>
                <a:spcPts val="0"/>
              </a:spcBef>
              <a:buFont typeface="Arial" panose="020B0604020202020204" pitchFamily="34" charset="0"/>
              <a:buChar char="•"/>
            </a:pPr>
            <a:r>
              <a:rPr lang="de-DE" dirty="0"/>
              <a:t>Offenheit </a:t>
            </a:r>
          </a:p>
          <a:p>
            <a:pPr marL="698500" marR="0" lvl="1" indent="-342900" algn="l" defTabSz="914400" rtl="0" eaLnBrk="1" fontAlgn="base" latinLnBrk="0" hangingPunct="1">
              <a:lnSpc>
                <a:spcPct val="102000"/>
              </a:lnSpc>
              <a:spcBef>
                <a:spcPts val="0"/>
              </a:spcBef>
              <a:spcAft>
                <a:spcPct val="0"/>
              </a:spcAft>
              <a:buClr>
                <a:srgbClr val="000000"/>
              </a:buClr>
              <a:buSzTx/>
              <a:buFont typeface="Arial" panose="020B0604020202020204" pitchFamily="34" charset="0"/>
              <a:buChar char="•"/>
              <a:tabLst/>
              <a:defRPr/>
            </a:pPr>
            <a:r>
              <a:rPr kumimoji="0" lang="de-DE" sz="800" b="0" i="0" u="none" strike="noStrike" kern="0" cap="none" spc="0" normalizeH="0" baseline="0" noProof="0" dirty="0">
                <a:ln>
                  <a:noFill/>
                </a:ln>
                <a:solidFill>
                  <a:srgbClr val="000000"/>
                </a:solidFill>
                <a:effectLst/>
                <a:uLnTx/>
                <a:uFillTx/>
              </a:rPr>
              <a:t>Universalismus </a:t>
            </a:r>
          </a:p>
          <a:p>
            <a:pPr marL="698500" marR="0" lvl="1" indent="-342900" algn="l" defTabSz="914400" rtl="0" eaLnBrk="1" fontAlgn="base" latinLnBrk="0" hangingPunct="1">
              <a:lnSpc>
                <a:spcPct val="102000"/>
              </a:lnSpc>
              <a:spcBef>
                <a:spcPts val="0"/>
              </a:spcBef>
              <a:spcAft>
                <a:spcPct val="0"/>
              </a:spcAft>
              <a:buClr>
                <a:srgbClr val="000000"/>
              </a:buClr>
              <a:buSzTx/>
              <a:buFont typeface="Arial" panose="020B0604020202020204" pitchFamily="34" charset="0"/>
              <a:buChar char="•"/>
              <a:tabLst/>
              <a:defRPr/>
            </a:pPr>
            <a:r>
              <a:rPr lang="de-DE" sz="800" dirty="0"/>
              <a:t>Selbstbestimmung </a:t>
            </a:r>
          </a:p>
          <a:p>
            <a:pPr marL="698500" marR="0" lvl="1" indent="-342900" algn="l" defTabSz="914400" rtl="0" eaLnBrk="1" fontAlgn="base" latinLnBrk="0" hangingPunct="1">
              <a:lnSpc>
                <a:spcPct val="102000"/>
              </a:lnSpc>
              <a:spcBef>
                <a:spcPts val="0"/>
              </a:spcBef>
              <a:spcAft>
                <a:spcPct val="0"/>
              </a:spcAft>
              <a:buClr>
                <a:srgbClr val="000000"/>
              </a:buClr>
              <a:buSzTx/>
              <a:buFont typeface="Arial" panose="020B0604020202020204" pitchFamily="34" charset="0"/>
              <a:buChar char="•"/>
              <a:tabLst/>
              <a:defRPr/>
            </a:pPr>
            <a:r>
              <a:rPr kumimoji="0" lang="de-DE" sz="800" b="0" i="0" u="none" strike="noStrike" kern="0" cap="none" spc="0" normalizeH="0" baseline="0" noProof="0" dirty="0">
                <a:ln>
                  <a:noFill/>
                </a:ln>
                <a:solidFill>
                  <a:srgbClr val="000000"/>
                </a:solidFill>
                <a:effectLst/>
                <a:uLnTx/>
                <a:uFillTx/>
              </a:rPr>
              <a:t>Stimulation </a:t>
            </a:r>
          </a:p>
          <a:p>
            <a:pPr marL="698500" marR="0" lvl="1" indent="-342900" algn="l" defTabSz="914400" rtl="0" eaLnBrk="1" fontAlgn="base" latinLnBrk="0" hangingPunct="1">
              <a:lnSpc>
                <a:spcPct val="102000"/>
              </a:lnSpc>
              <a:spcBef>
                <a:spcPts val="0"/>
              </a:spcBef>
              <a:spcAft>
                <a:spcPct val="0"/>
              </a:spcAft>
              <a:buClr>
                <a:srgbClr val="000000"/>
              </a:buClr>
              <a:buSzTx/>
              <a:buFont typeface="Arial" panose="020B0604020202020204" pitchFamily="34" charset="0"/>
              <a:buChar char="•"/>
              <a:tabLst/>
              <a:defRPr/>
            </a:pPr>
            <a:r>
              <a:rPr lang="de-DE" sz="800" dirty="0"/>
              <a:t>Sicherheit (-)</a:t>
            </a:r>
            <a:endParaRPr kumimoji="0" lang="de-DE" sz="800" b="0" i="0" u="none" strike="noStrike" kern="0" cap="none" spc="0" normalizeH="0" baseline="0" noProof="0" dirty="0">
              <a:ln>
                <a:noFill/>
              </a:ln>
              <a:solidFill>
                <a:srgbClr val="000000"/>
              </a:solidFill>
              <a:effectLst/>
              <a:uLnTx/>
              <a:uFillTx/>
            </a:endParaRPr>
          </a:p>
          <a:p>
            <a:pPr marL="698500" lvl="1" indent="-342900">
              <a:spcBef>
                <a:spcPts val="0"/>
              </a:spcBef>
            </a:pPr>
            <a:r>
              <a:rPr lang="de-DE" sz="800" dirty="0"/>
              <a:t>Konformität (-)</a:t>
            </a:r>
          </a:p>
          <a:p>
            <a:pPr marL="698500" lvl="1" indent="-342900">
              <a:spcBef>
                <a:spcPts val="0"/>
              </a:spcBef>
            </a:pPr>
            <a:r>
              <a:rPr lang="de-DE" sz="800" dirty="0"/>
              <a:t>Tradition (-)</a:t>
            </a:r>
          </a:p>
          <a:p>
            <a:pPr marL="342900" indent="-342900">
              <a:spcBef>
                <a:spcPts val="0"/>
              </a:spcBef>
              <a:buFont typeface="Arial" panose="020B0604020202020204" pitchFamily="34" charset="0"/>
              <a:buChar char="•"/>
            </a:pPr>
            <a:r>
              <a:rPr lang="de-DE" dirty="0"/>
              <a:t>Verträglichkeit </a:t>
            </a:r>
          </a:p>
          <a:p>
            <a:pPr marL="698500" lvl="1" indent="-342900">
              <a:spcBef>
                <a:spcPts val="0"/>
              </a:spcBef>
            </a:pPr>
            <a:r>
              <a:rPr lang="de-DE" sz="800" dirty="0"/>
              <a:t>Sozialität </a:t>
            </a:r>
          </a:p>
          <a:p>
            <a:pPr marL="698500" lvl="1" indent="-342900">
              <a:spcBef>
                <a:spcPts val="0"/>
              </a:spcBef>
            </a:pPr>
            <a:r>
              <a:rPr lang="de-DE" sz="800" dirty="0"/>
              <a:t>Macht (-)</a:t>
            </a:r>
          </a:p>
          <a:p>
            <a:pPr marL="698500" lvl="1" indent="-342900">
              <a:spcBef>
                <a:spcPts val="0"/>
              </a:spcBef>
            </a:pPr>
            <a:r>
              <a:rPr lang="de-DE" sz="800" dirty="0"/>
              <a:t>Konformität </a:t>
            </a:r>
          </a:p>
          <a:p>
            <a:pPr marL="698500" lvl="1" indent="-342900">
              <a:spcBef>
                <a:spcPts val="0"/>
              </a:spcBef>
            </a:pPr>
            <a:r>
              <a:rPr lang="de-DE" sz="800" dirty="0"/>
              <a:t>Tradition</a:t>
            </a:r>
          </a:p>
          <a:p>
            <a:pPr marL="342900" indent="-342900">
              <a:spcBef>
                <a:spcPts val="0"/>
              </a:spcBef>
              <a:buFont typeface="Arial" panose="020B0604020202020204" pitchFamily="34" charset="0"/>
              <a:buChar char="•"/>
            </a:pPr>
            <a:r>
              <a:rPr lang="de-DE" dirty="0"/>
              <a:t>Gewissenhaftigkeit</a:t>
            </a:r>
          </a:p>
          <a:p>
            <a:pPr marL="698500" lvl="1" indent="-342900">
              <a:spcBef>
                <a:spcPts val="0"/>
              </a:spcBef>
            </a:pPr>
            <a:r>
              <a:rPr lang="de-DE" sz="800" dirty="0"/>
              <a:t>Leistung </a:t>
            </a:r>
          </a:p>
          <a:p>
            <a:pPr marL="698500" lvl="1" indent="-342900">
              <a:spcBef>
                <a:spcPts val="0"/>
              </a:spcBef>
            </a:pPr>
            <a:r>
              <a:rPr lang="de-DE" sz="800" dirty="0"/>
              <a:t>Konformität </a:t>
            </a:r>
          </a:p>
          <a:p>
            <a:pPr marL="698500" lvl="1" indent="-342900">
              <a:spcBef>
                <a:spcPts val="0"/>
              </a:spcBef>
            </a:pPr>
            <a:r>
              <a:rPr lang="de-DE" sz="800" dirty="0"/>
              <a:t>(Gewissenhaftigkeit) </a:t>
            </a:r>
            <a:endParaRPr lang="de-DE" i="1" dirty="0"/>
          </a:p>
          <a:p>
            <a:pPr marL="342900" indent="-342900">
              <a:spcBef>
                <a:spcPts val="0"/>
              </a:spcBef>
              <a:buFont typeface="Arial" panose="020B0604020202020204" pitchFamily="34" charset="0"/>
              <a:buChar char="•"/>
            </a:pPr>
            <a:r>
              <a:rPr lang="de-DE" dirty="0"/>
              <a:t>Neurotizismus </a:t>
            </a:r>
          </a:p>
          <a:p>
            <a:pPr marL="342900" indent="-342900">
              <a:spcBef>
                <a:spcPts val="0"/>
              </a:spcBef>
              <a:buFont typeface="Arial" panose="020B0604020202020204" pitchFamily="34" charset="0"/>
              <a:buChar char="•"/>
            </a:pPr>
            <a:endParaRPr lang="de-DE" dirty="0"/>
          </a:p>
        </p:txBody>
      </p:sp>
    </p:spTree>
    <p:extLst>
      <p:ext uri="{BB962C8B-B14F-4D97-AF65-F5344CB8AC3E}">
        <p14:creationId xmlns:p14="http://schemas.microsoft.com/office/powerpoint/2010/main" val="175159905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Beispiele aus der Forschung</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11638466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B1B52F-C223-0718-77D7-A49BFFC61C46}"/>
              </a:ext>
            </a:extLst>
          </p:cNvPr>
          <p:cNvSpPr>
            <a:spLocks noGrp="1"/>
          </p:cNvSpPr>
          <p:nvPr>
            <p:ph type="title"/>
          </p:nvPr>
        </p:nvSpPr>
        <p:spPr/>
        <p:txBody>
          <a:bodyPr/>
          <a:lstStyle/>
          <a:p>
            <a:r>
              <a:rPr lang="de-DE" dirty="0"/>
              <a:t>Werte und Populismus </a:t>
            </a:r>
          </a:p>
        </p:txBody>
      </p:sp>
      <p:sp>
        <p:nvSpPr>
          <p:cNvPr id="5" name="Content Placeholder 4">
            <a:extLst>
              <a:ext uri="{FF2B5EF4-FFF2-40B4-BE49-F238E27FC236}">
                <a16:creationId xmlns:a16="http://schemas.microsoft.com/office/drawing/2014/main" id="{25D3EEAA-3EB2-79C5-ABDD-EB546DA8F488}"/>
              </a:ext>
            </a:extLst>
          </p:cNvPr>
          <p:cNvSpPr>
            <a:spLocks noGrp="1"/>
          </p:cNvSpPr>
          <p:nvPr>
            <p:ph sz="quarter" idx="12"/>
          </p:nvPr>
        </p:nvSpPr>
        <p:spPr/>
        <p:txBody>
          <a:bodyPr/>
          <a:lstStyle/>
          <a:p>
            <a:r>
              <a:rPr lang="en-US" b="0" i="0" dirty="0" err="1">
                <a:solidFill>
                  <a:srgbClr val="222222"/>
                </a:solidFill>
                <a:effectLst/>
                <a:latin typeface="Arial" panose="020B0604020202020204" pitchFamily="34" charset="0"/>
              </a:rPr>
              <a:t>Ozdemir</a:t>
            </a:r>
            <a:r>
              <a:rPr lang="en-US" b="0" i="0" dirty="0">
                <a:solidFill>
                  <a:srgbClr val="222222"/>
                </a:solidFill>
                <a:effectLst/>
                <a:latin typeface="Arial" panose="020B0604020202020204" pitchFamily="34" charset="0"/>
              </a:rPr>
              <a:t>, U., &amp; Jacob, M. S. (2022). Values, Taboos, and Votes: How Basic Human Values Affect Populist Electoral Support. </a:t>
            </a:r>
            <a:r>
              <a:rPr lang="en-US" b="0" i="1" dirty="0">
                <a:solidFill>
                  <a:srgbClr val="222222"/>
                </a:solidFill>
                <a:effectLst/>
                <a:latin typeface="Arial" panose="020B0604020202020204" pitchFamily="34" charset="0"/>
              </a:rPr>
              <a:t>Swiss Political Science Review</a:t>
            </a:r>
            <a:r>
              <a:rPr lang="en-US" b="0" i="0" dirty="0">
                <a:solidFill>
                  <a:srgbClr val="222222"/>
                </a:solidFill>
                <a:effectLst/>
                <a:latin typeface="Arial" panose="020B0604020202020204" pitchFamily="34" charset="0"/>
              </a:rPr>
              <a:t>.</a:t>
            </a:r>
          </a:p>
          <a:p>
            <a:endParaRPr lang="en-US" b="0" i="0" dirty="0">
              <a:solidFill>
                <a:srgbClr val="222222"/>
              </a:solidFill>
              <a:effectLst/>
              <a:latin typeface="Arial" panose="020B0604020202020204" pitchFamily="34" charset="0"/>
            </a:endParaRPr>
          </a:p>
          <a:p>
            <a:r>
              <a:rPr lang="en-US" sz="1400" b="0" i="0" dirty="0">
                <a:solidFill>
                  <a:srgbClr val="1C1D1E"/>
                </a:solidFill>
                <a:effectLst/>
                <a:latin typeface="Open Sans" panose="020B0606030504020204" pitchFamily="34" charset="0"/>
              </a:rPr>
              <a:t>How do individuals’ underlying value orientations affect populist voting? Building on the congruency model in social psychology, we theorize that voters holding non-conformist values feel closest to political actors who employ a taboo-breaking populist style in the political debate. Moreover, we hypothesize that security and universalism values feed into vote choices between right-wing and left-wing parties. Leveraging structural equation modeling (SEM) and data from the 2017 </a:t>
            </a:r>
            <a:r>
              <a:rPr lang="en-US" sz="1400" b="0" i="1" dirty="0">
                <a:solidFill>
                  <a:srgbClr val="1C1D1E"/>
                </a:solidFill>
                <a:effectLst/>
                <a:latin typeface="Open Sans" panose="020B0606030504020204" pitchFamily="34" charset="0"/>
              </a:rPr>
              <a:t>German Longitudinal Election Study</a:t>
            </a:r>
            <a:r>
              <a:rPr lang="en-US" sz="1400" b="0" i="0" dirty="0">
                <a:solidFill>
                  <a:srgbClr val="1C1D1E"/>
                </a:solidFill>
                <a:effectLst/>
                <a:latin typeface="Open Sans" panose="020B0606030504020204" pitchFamily="34" charset="0"/>
              </a:rPr>
              <a:t> (GLES), </a:t>
            </a:r>
            <a:r>
              <a:rPr lang="en-US" sz="1400" i="0" dirty="0">
                <a:solidFill>
                  <a:srgbClr val="1C1D1E"/>
                </a:solidFill>
                <a:effectLst/>
                <a:latin typeface="Open Sans" panose="020B0606030504020204" pitchFamily="34" charset="0"/>
              </a:rPr>
              <a:t>we find that non-conformist values predict voting for the populist far-right Alternative for Germany (AfD), </a:t>
            </a:r>
            <a:r>
              <a:rPr lang="en-US" sz="1400" b="0" i="0" dirty="0">
                <a:solidFill>
                  <a:srgbClr val="1C1D1E"/>
                </a:solidFill>
                <a:effectLst/>
                <a:latin typeface="Open Sans" panose="020B0606030504020204" pitchFamily="34" charset="0"/>
              </a:rPr>
              <a:t>but not for the left-wing populist The Left. </a:t>
            </a:r>
            <a:r>
              <a:rPr lang="en-US" sz="1400" i="0" dirty="0">
                <a:solidFill>
                  <a:srgbClr val="1C1D1E"/>
                </a:solidFill>
                <a:effectLst/>
                <a:latin typeface="Open Sans" panose="020B0606030504020204" pitchFamily="34" charset="0"/>
              </a:rPr>
              <a:t>Further, security and universalism values are associated with a higher probability of voting for not only populist but also mainstream parties. </a:t>
            </a:r>
            <a:r>
              <a:rPr lang="en-US" sz="1400" b="0" i="0" dirty="0">
                <a:solidFill>
                  <a:srgbClr val="1C1D1E"/>
                </a:solidFill>
                <a:effectLst/>
                <a:latin typeface="Open Sans" panose="020B0606030504020204" pitchFamily="34" charset="0"/>
              </a:rPr>
              <a:t>These findings point to the underlying role of basic human values in electoral support for populist parties and political behavior in general.</a:t>
            </a:r>
            <a:endParaRPr lang="de-DE" sz="1800" dirty="0"/>
          </a:p>
        </p:txBody>
      </p:sp>
    </p:spTree>
    <p:extLst>
      <p:ext uri="{BB962C8B-B14F-4D97-AF65-F5344CB8AC3E}">
        <p14:creationId xmlns:p14="http://schemas.microsoft.com/office/powerpoint/2010/main" val="23292247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513A-016A-D1F1-0ABA-8DCA6B138192}"/>
              </a:ext>
            </a:extLst>
          </p:cNvPr>
          <p:cNvSpPr>
            <a:spLocks noGrp="1"/>
          </p:cNvSpPr>
          <p:nvPr>
            <p:ph type="title"/>
          </p:nvPr>
        </p:nvSpPr>
        <p:spPr/>
        <p:txBody>
          <a:bodyPr/>
          <a:lstStyle/>
          <a:p>
            <a:r>
              <a:rPr lang="de-DE" dirty="0"/>
              <a:t>Werte und Populismus </a:t>
            </a:r>
          </a:p>
        </p:txBody>
      </p:sp>
      <p:pic>
        <p:nvPicPr>
          <p:cNvPr id="16" name="Main graphic">
            <a:extLst>
              <a:ext uri="{FF2B5EF4-FFF2-40B4-BE49-F238E27FC236}">
                <a16:creationId xmlns:a16="http://schemas.microsoft.com/office/drawing/2014/main" id="{76FA654A-19D8-4F27-B6BE-2B4FC3341C57}"/>
              </a:ext>
            </a:extLst>
          </p:cNvPr>
          <p:cNvPicPr>
            <a:picLocks noGrp="1"/>
          </p:cNvPicPr>
          <p:nvPr>
            <p:ph sz="quarter" idx="12"/>
          </p:nvPr>
        </p:nvPicPr>
        <p:blipFill>
          <a:blip r:embed="rId3"/>
          <a:stretch/>
        </p:blipFill>
        <p:spPr>
          <a:xfrm>
            <a:off x="172592" y="2950369"/>
            <a:ext cx="4328221" cy="1828800"/>
          </a:xfrm>
          <a:prstGeom prst="rect">
            <a:avLst/>
          </a:prstGeom>
          <a:ln>
            <a:noFill/>
          </a:ln>
        </p:spPr>
      </p:pic>
      <p:pic>
        <p:nvPicPr>
          <p:cNvPr id="17" name="Main graphic">
            <a:extLst>
              <a:ext uri="{FF2B5EF4-FFF2-40B4-BE49-F238E27FC236}">
                <a16:creationId xmlns:a16="http://schemas.microsoft.com/office/drawing/2014/main" id="{92617359-87DA-5148-1C02-5C2342FECCD4}"/>
              </a:ext>
            </a:extLst>
          </p:cNvPr>
          <p:cNvPicPr>
            <a:picLocks noGrp="1"/>
          </p:cNvPicPr>
          <p:nvPr>
            <p:ph sz="quarter" idx="11"/>
          </p:nvPr>
        </p:nvPicPr>
        <p:blipFill>
          <a:blip r:embed="rId4"/>
          <a:stretch/>
        </p:blipFill>
        <p:spPr>
          <a:xfrm>
            <a:off x="276997" y="914400"/>
            <a:ext cx="4119413" cy="1828800"/>
          </a:xfrm>
          <a:prstGeom prst="rect">
            <a:avLst/>
          </a:prstGeom>
          <a:ln>
            <a:noFill/>
          </a:ln>
        </p:spPr>
      </p:pic>
      <p:pic>
        <p:nvPicPr>
          <p:cNvPr id="20" name="Picture 19">
            <a:extLst>
              <a:ext uri="{FF2B5EF4-FFF2-40B4-BE49-F238E27FC236}">
                <a16:creationId xmlns:a16="http://schemas.microsoft.com/office/drawing/2014/main" id="{BEC71748-1132-6636-C0E7-F913BEFC1CAF}"/>
              </a:ext>
            </a:extLst>
          </p:cNvPr>
          <p:cNvPicPr>
            <a:picLocks noChangeAspect="1"/>
          </p:cNvPicPr>
          <p:nvPr/>
        </p:nvPicPr>
        <p:blipFill>
          <a:blip r:embed="rId5"/>
          <a:stretch>
            <a:fillRect/>
          </a:stretch>
        </p:blipFill>
        <p:spPr>
          <a:xfrm>
            <a:off x="4500813" y="1590183"/>
            <a:ext cx="4564872" cy="2306033"/>
          </a:xfrm>
          <a:prstGeom prst="rect">
            <a:avLst/>
          </a:prstGeom>
        </p:spPr>
      </p:pic>
    </p:spTree>
    <p:extLst>
      <p:ext uri="{BB962C8B-B14F-4D97-AF65-F5344CB8AC3E}">
        <p14:creationId xmlns:p14="http://schemas.microsoft.com/office/powerpoint/2010/main" val="285527686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48BFEE-92C5-C657-6D3D-52F0C3374B66}"/>
              </a:ext>
            </a:extLst>
          </p:cNvPr>
          <p:cNvSpPr>
            <a:spLocks noGrp="1"/>
          </p:cNvSpPr>
          <p:nvPr>
            <p:ph type="title"/>
          </p:nvPr>
        </p:nvSpPr>
        <p:spPr/>
        <p:txBody>
          <a:bodyPr/>
          <a:lstStyle/>
          <a:p>
            <a:r>
              <a:rPr lang="de-DE" dirty="0"/>
              <a:t>Werte und Populismus </a:t>
            </a:r>
          </a:p>
        </p:txBody>
      </p:sp>
      <p:sp>
        <p:nvSpPr>
          <p:cNvPr id="6" name="Content Placeholder 5">
            <a:extLst>
              <a:ext uri="{FF2B5EF4-FFF2-40B4-BE49-F238E27FC236}">
                <a16:creationId xmlns:a16="http://schemas.microsoft.com/office/drawing/2014/main" id="{407174B9-8C7D-F2C8-D002-3BB1623782AB}"/>
              </a:ext>
            </a:extLst>
          </p:cNvPr>
          <p:cNvSpPr>
            <a:spLocks noGrp="1"/>
          </p:cNvSpPr>
          <p:nvPr>
            <p:ph sz="quarter" idx="12"/>
          </p:nvPr>
        </p:nvSpPr>
        <p:spPr/>
        <p:txBody>
          <a:bodyPr/>
          <a:lstStyle/>
          <a:p>
            <a:pPr marL="342900" indent="-342900">
              <a:buFont typeface="Arial" panose="020B0604020202020204" pitchFamily="34" charset="0"/>
              <a:buChar char="•"/>
            </a:pPr>
            <a:r>
              <a:rPr lang="en-US" b="0" i="0" dirty="0" err="1">
                <a:solidFill>
                  <a:srgbClr val="222222"/>
                </a:solidFill>
                <a:effectLst/>
                <a:latin typeface="Arial" panose="020B0604020202020204" pitchFamily="34" charset="0"/>
              </a:rPr>
              <a:t>Baro</a:t>
            </a:r>
            <a:r>
              <a:rPr lang="en-US" b="0" i="0" dirty="0">
                <a:solidFill>
                  <a:srgbClr val="222222"/>
                </a:solidFill>
                <a:effectLst/>
                <a:latin typeface="Arial" panose="020B0604020202020204" pitchFamily="34" charset="0"/>
              </a:rPr>
              <a:t>, E. (2022). Personal Values Priorities and Support for Populism in Europe—An Analysis of Personal Motivations Underpinning Support for Populist Parties in Europe. </a:t>
            </a:r>
            <a:r>
              <a:rPr lang="en-US" b="0" i="1" dirty="0">
                <a:solidFill>
                  <a:srgbClr val="222222"/>
                </a:solidFill>
                <a:effectLst/>
                <a:latin typeface="Arial" panose="020B0604020202020204" pitchFamily="34" charset="0"/>
              </a:rPr>
              <a:t>Political Psychology</a:t>
            </a:r>
            <a:r>
              <a:rPr lang="en-US" b="0" i="0" dirty="0">
                <a:solidFill>
                  <a:srgbClr val="222222"/>
                </a:solidFill>
                <a:effectLst/>
                <a:latin typeface="Arial" panose="020B0604020202020204" pitchFamily="34" charset="0"/>
              </a:rPr>
              <a:t>.</a:t>
            </a:r>
          </a:p>
          <a:p>
            <a:pPr marL="342900" indent="-342900">
              <a:buFont typeface="Arial" panose="020B0604020202020204" pitchFamily="34" charset="0"/>
              <a:buChar char="•"/>
            </a:pPr>
            <a:r>
              <a:rPr lang="en-US" b="0" i="0" dirty="0">
                <a:solidFill>
                  <a:srgbClr val="222222"/>
                </a:solidFill>
                <a:effectLst/>
                <a:latin typeface="Arial" panose="020B0604020202020204" pitchFamily="34" charset="0"/>
              </a:rPr>
              <a:t>Marcos-Marne, H. (2021). The Effects of Basic Human Values on Populist Voting. An Analysis of 13 European Democracies. </a:t>
            </a:r>
            <a:r>
              <a:rPr lang="en-US" b="0" i="1" dirty="0">
                <a:solidFill>
                  <a:srgbClr val="222222"/>
                </a:solidFill>
                <a:effectLst/>
                <a:latin typeface="Arial" panose="020B0604020202020204" pitchFamily="34" charset="0"/>
              </a:rPr>
              <a:t>Political Behavior</a:t>
            </a:r>
            <a:r>
              <a:rPr lang="en-US" b="0" i="0" dirty="0">
                <a:solidFill>
                  <a:srgbClr val="222222"/>
                </a:solidFill>
                <a:effectLst/>
                <a:latin typeface="Arial" panose="020B0604020202020204" pitchFamily="34" charset="0"/>
              </a:rPr>
              <a:t>, 1-19.</a:t>
            </a:r>
            <a:endParaRPr lang="de-DE" dirty="0"/>
          </a:p>
        </p:txBody>
      </p:sp>
    </p:spTree>
    <p:extLst>
      <p:ext uri="{BB962C8B-B14F-4D97-AF65-F5344CB8AC3E}">
        <p14:creationId xmlns:p14="http://schemas.microsoft.com/office/powerpoint/2010/main" val="356486319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r>
              <a:rPr lang="de-DE" noProof="0" dirty="0"/>
              <a:t>1 – Werte als Grundlage des politischen Verhaltens </a:t>
            </a:r>
          </a:p>
          <a:p>
            <a:pPr marL="457200" indent="-457200"/>
            <a:r>
              <a:rPr lang="de-DE" dirty="0"/>
              <a:t>2</a:t>
            </a:r>
            <a:r>
              <a:rPr lang="de-DE" noProof="0" dirty="0"/>
              <a:t> –</a:t>
            </a:r>
            <a:r>
              <a:rPr lang="de-DE" dirty="0"/>
              <a:t> Verbindung zu anderen Kursthemen </a:t>
            </a:r>
            <a:endParaRPr lang="de-DE" noProof="0" dirty="0"/>
          </a:p>
          <a:p>
            <a:r>
              <a:rPr lang="de-DE" dirty="0"/>
              <a:t>3 </a:t>
            </a:r>
            <a:r>
              <a:rPr lang="de-DE" noProof="0" dirty="0"/>
              <a:t>–</a:t>
            </a:r>
            <a:r>
              <a:rPr lang="de-DE" dirty="0"/>
              <a:t> Anwendungsbeispiele aus der Forschung</a:t>
            </a:r>
          </a:p>
          <a:p>
            <a:r>
              <a:rPr lang="de-DE" noProof="0" dirty="0"/>
              <a:t>4 – Gruppenpräsentationen </a:t>
            </a:r>
            <a:r>
              <a:rPr lang="de-DE" dirty="0"/>
              <a:t>&amp; Diskussionen </a:t>
            </a:r>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104D-222B-F3F7-63B7-3CAE9A0C0C2D}"/>
              </a:ext>
            </a:extLst>
          </p:cNvPr>
          <p:cNvSpPr>
            <a:spLocks noGrp="1"/>
          </p:cNvSpPr>
          <p:nvPr>
            <p:ph type="title"/>
          </p:nvPr>
        </p:nvSpPr>
        <p:spPr>
          <a:xfrm>
            <a:off x="234951" y="98246"/>
            <a:ext cx="6456940" cy="425450"/>
          </a:xfrm>
        </p:spPr>
        <p:txBody>
          <a:bodyPr/>
          <a:lstStyle/>
          <a:p>
            <a:r>
              <a:rPr lang="de-DE" dirty="0"/>
              <a:t>Werte und Kontext / Corona</a:t>
            </a:r>
          </a:p>
        </p:txBody>
      </p:sp>
      <p:sp>
        <p:nvSpPr>
          <p:cNvPr id="3" name="Content Placeholder 2">
            <a:extLst>
              <a:ext uri="{FF2B5EF4-FFF2-40B4-BE49-F238E27FC236}">
                <a16:creationId xmlns:a16="http://schemas.microsoft.com/office/drawing/2014/main" id="{885B9EC2-7264-2665-3D6C-FAE5C909BF2F}"/>
              </a:ext>
            </a:extLst>
          </p:cNvPr>
          <p:cNvSpPr>
            <a:spLocks noGrp="1"/>
          </p:cNvSpPr>
          <p:nvPr>
            <p:ph sz="quarter" idx="12"/>
          </p:nvPr>
        </p:nvSpPr>
        <p:spPr/>
        <p:txBody>
          <a:bodyPr/>
          <a:lstStyle/>
          <a:p>
            <a:r>
              <a:rPr lang="en-US" b="0" i="0" dirty="0">
                <a:solidFill>
                  <a:srgbClr val="222222"/>
                </a:solidFill>
                <a:effectLst/>
                <a:latin typeface="Arial" panose="020B0604020202020204" pitchFamily="34" charset="0"/>
              </a:rPr>
              <a:t>Daniel, E., </a:t>
            </a:r>
            <a:r>
              <a:rPr lang="en-US" b="0" i="0" dirty="0" err="1">
                <a:solidFill>
                  <a:srgbClr val="222222"/>
                </a:solidFill>
                <a:effectLst/>
                <a:latin typeface="Arial" panose="020B0604020202020204" pitchFamily="34" charset="0"/>
              </a:rPr>
              <a:t>Bardi</a:t>
            </a:r>
            <a:r>
              <a:rPr lang="en-US" b="0" i="0" dirty="0">
                <a:solidFill>
                  <a:srgbClr val="222222"/>
                </a:solidFill>
                <a:effectLst/>
                <a:latin typeface="Arial" panose="020B0604020202020204" pitchFamily="34" charset="0"/>
              </a:rPr>
              <a:t>, A., Fischer, R., </a:t>
            </a:r>
            <a:r>
              <a:rPr lang="en-US" b="0" i="0" dirty="0" err="1">
                <a:solidFill>
                  <a:srgbClr val="222222"/>
                </a:solidFill>
                <a:effectLst/>
                <a:latin typeface="Arial" panose="020B0604020202020204" pitchFamily="34" charset="0"/>
              </a:rPr>
              <a:t>Benish</a:t>
            </a:r>
            <a:r>
              <a:rPr lang="en-US" b="0" i="0" dirty="0">
                <a:solidFill>
                  <a:srgbClr val="222222"/>
                </a:solidFill>
                <a:effectLst/>
                <a:latin typeface="Arial" panose="020B0604020202020204" pitchFamily="34" charset="0"/>
              </a:rPr>
              <a:t>-Weisman, M., &amp; Lee, J. A. (2022). Changes in personal values in pandemic times. </a:t>
            </a:r>
            <a:r>
              <a:rPr lang="en-US" b="0" i="1" dirty="0">
                <a:solidFill>
                  <a:srgbClr val="222222"/>
                </a:solidFill>
                <a:effectLst/>
                <a:latin typeface="Arial" panose="020B0604020202020204" pitchFamily="34" charset="0"/>
              </a:rPr>
              <a:t>Social Psychological and Personality Science</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13</a:t>
            </a:r>
            <a:r>
              <a:rPr lang="en-US" b="0" i="0" dirty="0">
                <a:solidFill>
                  <a:srgbClr val="222222"/>
                </a:solidFill>
                <a:effectLst/>
                <a:latin typeface="Arial" panose="020B0604020202020204" pitchFamily="34" charset="0"/>
              </a:rPr>
              <a:t>(2), 572-582.</a:t>
            </a:r>
          </a:p>
          <a:p>
            <a:endParaRPr lang="en-US" sz="1400" b="0" i="0" dirty="0">
              <a:solidFill>
                <a:srgbClr val="333333"/>
              </a:solidFill>
              <a:effectLst/>
              <a:latin typeface="arial" panose="020B0604020202020204" pitchFamily="34" charset="0"/>
            </a:endParaRPr>
          </a:p>
          <a:p>
            <a:r>
              <a:rPr lang="en-US" sz="1400" b="0" i="0" dirty="0">
                <a:solidFill>
                  <a:srgbClr val="333333"/>
                </a:solidFill>
                <a:effectLst/>
                <a:latin typeface="arial" panose="020B0604020202020204" pitchFamily="34" charset="0"/>
              </a:rPr>
              <a:t>The COVID-19 pandemic has had immense impact on people’s lives, potentially leading individuals to reevaluate what they prioritize in life (i.e., their values). We report longitudinal data from Australians 3 years prior to the pandemic, at pandemic onset (April 2020, </a:t>
            </a:r>
            <a:r>
              <a:rPr lang="en-US" sz="1400" b="0" i="1" dirty="0">
                <a:solidFill>
                  <a:srgbClr val="333333"/>
                </a:solidFill>
                <a:effectLst/>
                <a:latin typeface="arial" panose="020B0604020202020204" pitchFamily="34" charset="0"/>
              </a:rPr>
              <a:t>N</a:t>
            </a:r>
            <a:r>
              <a:rPr lang="en-US" sz="1400" b="0" i="0" dirty="0">
                <a:solidFill>
                  <a:srgbClr val="333333"/>
                </a:solidFill>
                <a:effectLst/>
                <a:latin typeface="arial" panose="020B0604020202020204" pitchFamily="34" charset="0"/>
              </a:rPr>
              <a:t> = 2,321), and in November–December 2020 (</a:t>
            </a:r>
            <a:r>
              <a:rPr lang="en-US" sz="1400" b="0" i="1" dirty="0">
                <a:solidFill>
                  <a:srgbClr val="333333"/>
                </a:solidFill>
                <a:effectLst/>
                <a:latin typeface="arial" panose="020B0604020202020204" pitchFamily="34" charset="0"/>
              </a:rPr>
              <a:t>n</a:t>
            </a:r>
            <a:r>
              <a:rPr lang="en-US" sz="1400" b="0" i="0" dirty="0">
                <a:solidFill>
                  <a:srgbClr val="333333"/>
                </a:solidFill>
                <a:effectLst/>
                <a:latin typeface="arial" panose="020B0604020202020204" pitchFamily="34" charset="0"/>
              </a:rPr>
              <a:t> = 1,442). While all higher order values were stable prior to the pandemic, conservation values, emphasizing order and stability, became more important during the pandemic. In contrast, openness to change values, emphasizing self-direction and stimulation, showed a decrease during the pandemic, which was reversed in late 2020. Self-transcendence values, emphasizing care for close others, society, and nature, decreased by late 2020</a:t>
            </a:r>
            <a:r>
              <a:rPr lang="en-US" sz="1400" i="0" dirty="0">
                <a:solidFill>
                  <a:srgbClr val="333333"/>
                </a:solidFill>
                <a:effectLst/>
                <a:latin typeface="arial" panose="020B0604020202020204" pitchFamily="34" charset="0"/>
              </a:rPr>
              <a:t>. These changes were amplified among individuals worrying about the pandemic</a:t>
            </a:r>
            <a:r>
              <a:rPr lang="en-US" sz="1400" b="0" i="0" dirty="0">
                <a:solidFill>
                  <a:srgbClr val="333333"/>
                </a:solidFill>
                <a:effectLst/>
                <a:latin typeface="arial" panose="020B0604020202020204" pitchFamily="34" charset="0"/>
              </a:rPr>
              <a:t>. The results support psychological theory of values as usually stable, but also an adaptive system that responds to significant changes in environmental conditions.</a:t>
            </a:r>
            <a:r>
              <a:rPr lang="en-US" sz="1400" i="0" dirty="0">
                <a:solidFill>
                  <a:srgbClr val="333333"/>
                </a:solidFill>
                <a:effectLst/>
                <a:latin typeface="arial" panose="020B0604020202020204" pitchFamily="34" charset="0"/>
              </a:rPr>
              <a:t> They also test a new mechanism for value change, worry.</a:t>
            </a:r>
            <a:endParaRPr lang="de-DE" dirty="0"/>
          </a:p>
        </p:txBody>
      </p:sp>
    </p:spTree>
    <p:extLst>
      <p:ext uri="{BB962C8B-B14F-4D97-AF65-F5344CB8AC3E}">
        <p14:creationId xmlns:p14="http://schemas.microsoft.com/office/powerpoint/2010/main" val="132813820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59DE-F5AC-988C-0AA1-CD857761D80C}"/>
              </a:ext>
            </a:extLst>
          </p:cNvPr>
          <p:cNvSpPr>
            <a:spLocks noGrp="1"/>
          </p:cNvSpPr>
          <p:nvPr>
            <p:ph type="title"/>
          </p:nvPr>
        </p:nvSpPr>
        <p:spPr/>
        <p:txBody>
          <a:bodyPr/>
          <a:lstStyle/>
          <a:p>
            <a:endParaRPr lang="de-DE"/>
          </a:p>
        </p:txBody>
      </p:sp>
      <p:pic>
        <p:nvPicPr>
          <p:cNvPr id="10" name="Picture 9">
            <a:extLst>
              <a:ext uri="{FF2B5EF4-FFF2-40B4-BE49-F238E27FC236}">
                <a16:creationId xmlns:a16="http://schemas.microsoft.com/office/drawing/2014/main" id="{BF8BC426-ECC4-9719-CC9A-C6DFD228064D}"/>
              </a:ext>
            </a:extLst>
          </p:cNvPr>
          <p:cNvPicPr>
            <a:picLocks noChangeAspect="1"/>
          </p:cNvPicPr>
          <p:nvPr/>
        </p:nvPicPr>
        <p:blipFill>
          <a:blip r:embed="rId3"/>
          <a:stretch>
            <a:fillRect/>
          </a:stretch>
        </p:blipFill>
        <p:spPr>
          <a:xfrm>
            <a:off x="935303" y="817021"/>
            <a:ext cx="7273394" cy="4249664"/>
          </a:xfrm>
          <a:prstGeom prst="rect">
            <a:avLst/>
          </a:prstGeom>
        </p:spPr>
      </p:pic>
    </p:spTree>
    <p:extLst>
      <p:ext uri="{BB962C8B-B14F-4D97-AF65-F5344CB8AC3E}">
        <p14:creationId xmlns:p14="http://schemas.microsoft.com/office/powerpoint/2010/main" val="49787413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a:xfrm>
            <a:off x="4572000" y="2077313"/>
            <a:ext cx="4455886" cy="960834"/>
          </a:xfrm>
        </p:spPr>
        <p:txBody>
          <a:bodyPr/>
          <a:lstStyle/>
          <a:p>
            <a:r>
              <a:rPr lang="de-DE" noProof="0" dirty="0"/>
              <a:t>Gruppenarbeit und </a:t>
            </a:r>
            <a:r>
              <a:rPr lang="de-DE" noProof="0" dirty="0" err="1"/>
              <a:t>Disksussion</a:t>
            </a:r>
            <a:r>
              <a:rPr lang="de-DE" noProof="0" dirty="0"/>
              <a:t>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4</a:t>
            </a:r>
          </a:p>
        </p:txBody>
      </p:sp>
    </p:spTree>
    <p:extLst>
      <p:ext uri="{BB962C8B-B14F-4D97-AF65-F5344CB8AC3E}">
        <p14:creationId xmlns:p14="http://schemas.microsoft.com/office/powerpoint/2010/main" val="322557636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9208E-C092-5C22-B959-FD268E7678C4}"/>
              </a:ext>
            </a:extLst>
          </p:cNvPr>
          <p:cNvSpPr>
            <a:spLocks noGrp="1"/>
          </p:cNvSpPr>
          <p:nvPr>
            <p:ph type="title"/>
          </p:nvPr>
        </p:nvSpPr>
        <p:spPr/>
        <p:txBody>
          <a:bodyPr/>
          <a:lstStyle/>
          <a:p>
            <a:r>
              <a:rPr lang="de-DE" dirty="0"/>
              <a:t>Vorstellung der Artikel</a:t>
            </a:r>
          </a:p>
        </p:txBody>
      </p:sp>
      <p:sp>
        <p:nvSpPr>
          <p:cNvPr id="5" name="Content Placeholder 4">
            <a:extLst>
              <a:ext uri="{FF2B5EF4-FFF2-40B4-BE49-F238E27FC236}">
                <a16:creationId xmlns:a16="http://schemas.microsoft.com/office/drawing/2014/main" id="{888270E3-8A7C-116D-061C-9C6313CC0794}"/>
              </a:ext>
            </a:extLst>
          </p:cNvPr>
          <p:cNvSpPr>
            <a:spLocks noGrp="1"/>
          </p:cNvSpPr>
          <p:nvPr>
            <p:ph sz="quarter" idx="12"/>
          </p:nvPr>
        </p:nvSpPr>
        <p:spPr/>
        <p:txBody>
          <a:bodyPr/>
          <a:lstStyle/>
          <a:p>
            <a:pPr marL="304800" marR="0" indent="-304800">
              <a:spcBef>
                <a:spcPts val="0"/>
              </a:spcBef>
              <a:spcAft>
                <a:spcPts val="0"/>
              </a:spcAft>
            </a:pPr>
            <a:r>
              <a:rPr lang="en-US" sz="1800" i="1" dirty="0" err="1">
                <a:effectLst/>
                <a:latin typeface="Times New Roman" panose="02020603050405020304" pitchFamily="18" charset="0"/>
                <a:ea typeface="Times New Roman" panose="02020603050405020304" pitchFamily="18" charset="0"/>
              </a:rPr>
              <a:t>Anwendung</a:t>
            </a:r>
            <a:r>
              <a:rPr lang="en-US" sz="1800" i="1" dirty="0">
                <a:effectLst/>
                <a:latin typeface="Times New Roman" panose="02020603050405020304" pitchFamily="18" charset="0"/>
                <a:ea typeface="Times New Roman" panose="02020603050405020304" pitchFamily="18" charset="0"/>
              </a:rPr>
              <a:t> – </a:t>
            </a:r>
            <a:r>
              <a:rPr lang="en-US" sz="1800" i="1" dirty="0" err="1">
                <a:effectLst/>
                <a:latin typeface="Times New Roman" panose="02020603050405020304" pitchFamily="18" charset="0"/>
                <a:ea typeface="Times New Roman" panose="02020603050405020304" pitchFamily="18" charset="0"/>
              </a:rPr>
              <a:t>Politisches</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Verhalten</a:t>
            </a:r>
            <a:r>
              <a:rPr lang="en-US" sz="1800" i="1" dirty="0">
                <a:effectLst/>
                <a:latin typeface="Times New Roman" panose="02020603050405020304" pitchFamily="18" charset="0"/>
                <a:ea typeface="Times New Roman" panose="02020603050405020304" pitchFamily="18" charset="0"/>
              </a:rPr>
              <a:t> </a:t>
            </a:r>
          </a:p>
          <a:p>
            <a:pPr marL="304800" marR="0" indent="-3048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304800" marR="0" indent="-304800">
              <a:spcBef>
                <a:spcPts val="0"/>
              </a:spcBef>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rPr>
              <a:t>Schwartz, Shalom H., Gian Vittorio </a:t>
            </a:r>
            <a:r>
              <a:rPr lang="en-US" sz="1800" b="0" dirty="0" err="1">
                <a:solidFill>
                  <a:srgbClr val="000000"/>
                </a:solidFill>
                <a:effectLst/>
                <a:latin typeface="Times New Roman" panose="02020603050405020304" pitchFamily="18" charset="0"/>
                <a:ea typeface="Times New Roman" panose="02020603050405020304" pitchFamily="18" charset="0"/>
              </a:rPr>
              <a:t>Caprara</a:t>
            </a:r>
            <a:r>
              <a:rPr lang="en-US" sz="1800" b="0" dirty="0">
                <a:solidFill>
                  <a:srgbClr val="000000"/>
                </a:solidFill>
                <a:effectLst/>
                <a:latin typeface="Times New Roman" panose="02020603050405020304" pitchFamily="18" charset="0"/>
                <a:ea typeface="Times New Roman" panose="02020603050405020304" pitchFamily="18" charset="0"/>
              </a:rPr>
              <a:t>, Michele </a:t>
            </a:r>
            <a:r>
              <a:rPr lang="en-US" sz="1800" b="0" dirty="0" err="1">
                <a:solidFill>
                  <a:srgbClr val="000000"/>
                </a:solidFill>
                <a:effectLst/>
                <a:latin typeface="Times New Roman" panose="02020603050405020304" pitchFamily="18" charset="0"/>
                <a:ea typeface="Times New Roman" panose="02020603050405020304" pitchFamily="18" charset="0"/>
              </a:rPr>
              <a:t>Vecchione</a:t>
            </a:r>
            <a:r>
              <a:rPr lang="en-US" sz="1800" b="0" dirty="0">
                <a:solidFill>
                  <a:srgbClr val="000000"/>
                </a:solidFill>
                <a:effectLst/>
                <a:latin typeface="Times New Roman" panose="02020603050405020304" pitchFamily="18" charset="0"/>
                <a:ea typeface="Times New Roman" panose="02020603050405020304" pitchFamily="18" charset="0"/>
              </a:rPr>
              <a:t>, Paul Bain, Gabriel Bianchi, Maria Giovanna </a:t>
            </a:r>
            <a:r>
              <a:rPr lang="en-US" sz="1800" b="0" dirty="0" err="1">
                <a:solidFill>
                  <a:srgbClr val="000000"/>
                </a:solidFill>
                <a:effectLst/>
                <a:latin typeface="Times New Roman" panose="02020603050405020304" pitchFamily="18" charset="0"/>
                <a:ea typeface="Times New Roman" panose="02020603050405020304" pitchFamily="18" charset="0"/>
              </a:rPr>
              <a:t>Caprara</a:t>
            </a:r>
            <a:r>
              <a:rPr lang="en-US" sz="1800" b="0" dirty="0">
                <a:solidFill>
                  <a:srgbClr val="000000"/>
                </a:solidFill>
                <a:effectLst/>
                <a:latin typeface="Times New Roman" panose="02020603050405020304" pitchFamily="18" charset="0"/>
                <a:ea typeface="Times New Roman" panose="02020603050405020304" pitchFamily="18" charset="0"/>
              </a:rPr>
              <a:t>, Jan </a:t>
            </a:r>
            <a:r>
              <a:rPr lang="en-US" sz="1800" b="0" dirty="0" err="1">
                <a:solidFill>
                  <a:srgbClr val="000000"/>
                </a:solidFill>
                <a:effectLst/>
                <a:latin typeface="Times New Roman" panose="02020603050405020304" pitchFamily="18" charset="0"/>
                <a:ea typeface="Times New Roman" panose="02020603050405020304" pitchFamily="18" charset="0"/>
              </a:rPr>
              <a:t>Cieciuch</a:t>
            </a:r>
            <a:r>
              <a:rPr lang="en-US" sz="1800" b="0" dirty="0">
                <a:solidFill>
                  <a:srgbClr val="000000"/>
                </a:solidFill>
                <a:effectLst/>
                <a:latin typeface="Times New Roman" panose="02020603050405020304" pitchFamily="18" charset="0"/>
                <a:ea typeface="Times New Roman" panose="02020603050405020304" pitchFamily="18" charset="0"/>
              </a:rPr>
              <a:t>, et al. “Basic Personal Values Underlie and Give Coherence to Political Values: A Cross National Study in 15 Countries.” </a:t>
            </a:r>
            <a:r>
              <a:rPr lang="en-US" sz="1800" b="0" i="1" dirty="0">
                <a:solidFill>
                  <a:srgbClr val="000000"/>
                </a:solidFill>
                <a:effectLst/>
                <a:latin typeface="Times New Roman" panose="02020603050405020304" pitchFamily="18" charset="0"/>
                <a:ea typeface="Times New Roman" panose="02020603050405020304" pitchFamily="18" charset="0"/>
              </a:rPr>
              <a:t>Political Behavior</a:t>
            </a:r>
            <a:r>
              <a:rPr lang="en-US" sz="1800" b="0" dirty="0">
                <a:solidFill>
                  <a:srgbClr val="000000"/>
                </a:solidFill>
                <a:effectLst/>
                <a:latin typeface="Times New Roman" panose="02020603050405020304" pitchFamily="18" charset="0"/>
                <a:ea typeface="Times New Roman" panose="02020603050405020304" pitchFamily="18" charset="0"/>
              </a:rPr>
              <a:t> 36, no. 4 (December 1, 2014): 899–930.</a:t>
            </a:r>
            <a:r>
              <a:rPr lang="de-DE" sz="1800" b="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en-US" sz="1800" b="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https://doi.org/10.1007/s11109-013-9255-z</a:t>
            </a:r>
            <a:r>
              <a:rPr lang="en-US" sz="1800" b="0" dirty="0">
                <a:solidFill>
                  <a:srgbClr val="000000"/>
                </a:solidFill>
                <a:effectLst/>
                <a:latin typeface="Times New Roman" panose="02020603050405020304" pitchFamily="18" charset="0"/>
                <a:ea typeface="Times New Roman" panose="02020603050405020304" pitchFamily="18" charset="0"/>
              </a:rPr>
              <a:t>.</a:t>
            </a:r>
          </a:p>
          <a:p>
            <a:pPr marL="304800" marR="0" indent="-3048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48310" marR="0" indent="-448310">
              <a:spcBef>
                <a:spcPts val="0"/>
              </a:spcBef>
              <a:spcAft>
                <a:spcPts val="0"/>
              </a:spcAft>
            </a:pPr>
            <a:r>
              <a:rPr lang="de-DE" sz="1800" i="1" dirty="0">
                <a:effectLst/>
                <a:latin typeface="Times New Roman" panose="02020603050405020304" pitchFamily="18" charset="0"/>
                <a:ea typeface="Times New Roman" panose="02020603050405020304" pitchFamily="18" charset="0"/>
              </a:rPr>
              <a:t>Anwendung – Vorurteile, Rassismus &amp; gruppenbezogene Menschenfeindlichkeit </a:t>
            </a:r>
          </a:p>
          <a:p>
            <a:pPr marL="448310" marR="0" indent="-44831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48310" marR="0" indent="-448310">
              <a:spcBef>
                <a:spcPts val="0"/>
              </a:spcBef>
              <a:spcAft>
                <a:spcPts val="0"/>
              </a:spcAft>
            </a:pPr>
            <a:r>
              <a:rPr lang="de-DE" sz="1800" b="0" dirty="0" err="1">
                <a:solidFill>
                  <a:srgbClr val="000000"/>
                </a:solidFill>
                <a:effectLst/>
                <a:latin typeface="Times New Roman" panose="02020603050405020304" pitchFamily="18" charset="0"/>
                <a:ea typeface="Times New Roman" panose="02020603050405020304" pitchFamily="18" charset="0"/>
              </a:rPr>
              <a:t>Davidov</a:t>
            </a:r>
            <a:r>
              <a:rPr lang="de-DE" sz="1800" b="0" dirty="0">
                <a:solidFill>
                  <a:srgbClr val="000000"/>
                </a:solidFill>
                <a:effectLst/>
                <a:latin typeface="Times New Roman" panose="02020603050405020304" pitchFamily="18" charset="0"/>
                <a:ea typeface="Times New Roman" panose="02020603050405020304" pitchFamily="18" charset="0"/>
              </a:rPr>
              <a:t>, </a:t>
            </a:r>
            <a:r>
              <a:rPr lang="de-DE" sz="1800" b="0" dirty="0" err="1">
                <a:solidFill>
                  <a:srgbClr val="000000"/>
                </a:solidFill>
                <a:effectLst/>
                <a:latin typeface="Times New Roman" panose="02020603050405020304" pitchFamily="18" charset="0"/>
                <a:ea typeface="Times New Roman" panose="02020603050405020304" pitchFamily="18" charset="0"/>
              </a:rPr>
              <a:t>Eldad</a:t>
            </a:r>
            <a:r>
              <a:rPr lang="de-DE" sz="1800" b="0" dirty="0">
                <a:solidFill>
                  <a:srgbClr val="000000"/>
                </a:solidFill>
                <a:effectLst/>
                <a:latin typeface="Times New Roman" panose="02020603050405020304" pitchFamily="18" charset="0"/>
                <a:ea typeface="Times New Roman" panose="02020603050405020304" pitchFamily="18" charset="0"/>
              </a:rPr>
              <a:t>, Bart </a:t>
            </a:r>
            <a:r>
              <a:rPr lang="de-DE" sz="1800" b="0" dirty="0" err="1">
                <a:solidFill>
                  <a:srgbClr val="000000"/>
                </a:solidFill>
                <a:effectLst/>
                <a:latin typeface="Times New Roman" panose="02020603050405020304" pitchFamily="18" charset="0"/>
                <a:ea typeface="Times New Roman" panose="02020603050405020304" pitchFamily="18" charset="0"/>
              </a:rPr>
              <a:t>Meulemann</a:t>
            </a:r>
            <a:r>
              <a:rPr lang="de-DE" sz="1800" b="0" dirty="0">
                <a:solidFill>
                  <a:srgbClr val="000000"/>
                </a:solidFill>
                <a:effectLst/>
                <a:latin typeface="Times New Roman" panose="02020603050405020304" pitchFamily="18" charset="0"/>
                <a:ea typeface="Times New Roman" panose="02020603050405020304" pitchFamily="18" charset="0"/>
              </a:rPr>
              <a:t>, </a:t>
            </a:r>
            <a:r>
              <a:rPr lang="de-DE" sz="1800" b="0" dirty="0" err="1">
                <a:solidFill>
                  <a:srgbClr val="000000"/>
                </a:solidFill>
                <a:effectLst/>
                <a:latin typeface="Times New Roman" panose="02020603050405020304" pitchFamily="18" charset="0"/>
                <a:ea typeface="Times New Roman" panose="02020603050405020304" pitchFamily="18" charset="0"/>
              </a:rPr>
              <a:t>Shalom</a:t>
            </a:r>
            <a:r>
              <a:rPr lang="de-DE" sz="1800" b="0" dirty="0">
                <a:solidFill>
                  <a:srgbClr val="000000"/>
                </a:solidFill>
                <a:effectLst/>
                <a:latin typeface="Times New Roman" panose="02020603050405020304" pitchFamily="18" charset="0"/>
                <a:ea typeface="Times New Roman" panose="02020603050405020304" pitchFamily="18" charset="0"/>
              </a:rPr>
              <a:t> H. Schwartz, and Peter Schmidt. </a:t>
            </a:r>
            <a:r>
              <a:rPr lang="en-US" sz="1800" b="0" dirty="0">
                <a:solidFill>
                  <a:srgbClr val="000000"/>
                </a:solidFill>
                <a:effectLst/>
                <a:latin typeface="Times New Roman" panose="02020603050405020304" pitchFamily="18" charset="0"/>
                <a:ea typeface="Times New Roman" panose="02020603050405020304" pitchFamily="18" charset="0"/>
              </a:rPr>
              <a:t>“Individual Values, Cultural Embeddedness, and Anti-Immigration Sentiments: Explaining Differences in the Effect of Values on Attitudes toward Immigration across Europe.” </a:t>
            </a:r>
            <a:r>
              <a:rPr lang="de-DE" sz="1800" b="0" i="1" dirty="0" err="1">
                <a:solidFill>
                  <a:srgbClr val="000000"/>
                </a:solidFill>
                <a:effectLst/>
                <a:latin typeface="Times New Roman" panose="02020603050405020304" pitchFamily="18" charset="0"/>
                <a:ea typeface="Times New Roman" panose="02020603050405020304" pitchFamily="18" charset="0"/>
              </a:rPr>
              <a:t>KZfSS</a:t>
            </a:r>
            <a:r>
              <a:rPr lang="de-DE" sz="1800" b="0" i="1" dirty="0">
                <a:solidFill>
                  <a:srgbClr val="000000"/>
                </a:solidFill>
                <a:effectLst/>
                <a:latin typeface="Times New Roman" panose="02020603050405020304" pitchFamily="18" charset="0"/>
                <a:ea typeface="Times New Roman" panose="02020603050405020304" pitchFamily="18" charset="0"/>
              </a:rPr>
              <a:t> Kölner Zeitschrift Für Soziologie Und Sozialpsychologie</a:t>
            </a:r>
            <a:r>
              <a:rPr lang="de-DE" sz="1800" b="0" dirty="0">
                <a:solidFill>
                  <a:srgbClr val="000000"/>
                </a:solidFill>
                <a:effectLst/>
                <a:latin typeface="Times New Roman" panose="02020603050405020304" pitchFamily="18" charset="0"/>
                <a:ea typeface="Times New Roman" panose="02020603050405020304" pitchFamily="18" charset="0"/>
              </a:rPr>
              <a:t> 66, </a:t>
            </a:r>
            <a:r>
              <a:rPr lang="de-DE" sz="1800" b="0" dirty="0" err="1">
                <a:solidFill>
                  <a:srgbClr val="000000"/>
                </a:solidFill>
                <a:effectLst/>
                <a:latin typeface="Times New Roman" panose="02020603050405020304" pitchFamily="18" charset="0"/>
                <a:ea typeface="Times New Roman" panose="02020603050405020304" pitchFamily="18" charset="0"/>
              </a:rPr>
              <a:t>no</a:t>
            </a:r>
            <a:r>
              <a:rPr lang="de-DE" sz="1800" b="0" dirty="0">
                <a:solidFill>
                  <a:srgbClr val="000000"/>
                </a:solidFill>
                <a:effectLst/>
                <a:latin typeface="Times New Roman" panose="02020603050405020304" pitchFamily="18" charset="0"/>
                <a:ea typeface="Times New Roman" panose="02020603050405020304" pitchFamily="18" charset="0"/>
              </a:rPr>
              <a:t>. 1 (September 1, 2014): 263–85.</a:t>
            </a:r>
            <a:r>
              <a:rPr lang="de-DE" sz="1800" b="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a:t>
            </a:r>
            <a:r>
              <a:rPr lang="de-DE" sz="1800" b="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https://doi.org/10.1007/s11577-014-0274-5</a:t>
            </a:r>
            <a:r>
              <a:rPr lang="de-DE" sz="1800" b="0" dirty="0">
                <a:solidFill>
                  <a:srgbClr val="000000"/>
                </a:solidFill>
                <a:effectLst/>
                <a:latin typeface="Times New Roman" panose="02020603050405020304" pitchFamily="18" charset="0"/>
                <a:ea typeface="Times New Roman" panose="02020603050405020304" pitchFamily="18" charset="0"/>
              </a:rPr>
              <a:t>.</a:t>
            </a:r>
            <a:endParaRPr lang="en-US" sz="1800"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2843312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C8ECB0-A0C5-CCC0-E486-F522981F4CCC}"/>
              </a:ext>
            </a:extLst>
          </p:cNvPr>
          <p:cNvSpPr>
            <a:spLocks noGrp="1"/>
          </p:cNvSpPr>
          <p:nvPr>
            <p:ph type="title"/>
          </p:nvPr>
        </p:nvSpPr>
        <p:spPr/>
        <p:txBody>
          <a:bodyPr/>
          <a:lstStyle/>
          <a:p>
            <a:r>
              <a:rPr lang="de-DE" dirty="0"/>
              <a:t>Grundsätzliche Frage</a:t>
            </a:r>
          </a:p>
        </p:txBody>
      </p:sp>
      <p:sp>
        <p:nvSpPr>
          <p:cNvPr id="7" name="Content Placeholder 6">
            <a:extLst>
              <a:ext uri="{FF2B5EF4-FFF2-40B4-BE49-F238E27FC236}">
                <a16:creationId xmlns:a16="http://schemas.microsoft.com/office/drawing/2014/main" id="{460360AD-372F-F346-94FD-6D449FF7B95E}"/>
              </a:ext>
            </a:extLst>
          </p:cNvPr>
          <p:cNvSpPr>
            <a:spLocks noGrp="1"/>
          </p:cNvSpPr>
          <p:nvPr>
            <p:ph sz="quarter" idx="12"/>
          </p:nvPr>
        </p:nvSpPr>
        <p:spPr/>
        <p:txBody>
          <a:bodyPr/>
          <a:lstStyle/>
          <a:p>
            <a:pPr marL="342900" indent="-342900">
              <a:buFont typeface="Arial" panose="020B0604020202020204" pitchFamily="34" charset="0"/>
              <a:buChar char="•"/>
            </a:pPr>
            <a:r>
              <a:rPr lang="de-DE" dirty="0"/>
              <a:t>Was sind Werte? Wie können wir Werte messen? </a:t>
            </a:r>
          </a:p>
          <a:p>
            <a:pPr marL="342900" indent="-342900">
              <a:buFont typeface="Arial" panose="020B0604020202020204" pitchFamily="34" charset="0"/>
              <a:buChar char="•"/>
            </a:pPr>
            <a:r>
              <a:rPr lang="de-DE" dirty="0"/>
              <a:t>Wie unterscheiden wir Werte von Meinungen oder Einstellungen? </a:t>
            </a:r>
          </a:p>
          <a:p>
            <a:pPr marL="342900" indent="-342900">
              <a:buFont typeface="Arial" panose="020B0604020202020204" pitchFamily="34" charset="0"/>
              <a:buChar char="•"/>
            </a:pPr>
            <a:r>
              <a:rPr lang="de-DE" dirty="0"/>
              <a:t>Welche Mechanismen verbinden Werte mit anderen psychologischen und politischen Faktoren? </a:t>
            </a:r>
          </a:p>
        </p:txBody>
      </p:sp>
    </p:spTree>
    <p:extLst>
      <p:ext uri="{BB962C8B-B14F-4D97-AF65-F5344CB8AC3E}">
        <p14:creationId xmlns:p14="http://schemas.microsoft.com/office/powerpoint/2010/main" val="114734891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Werte als Grundlage des politischen Verhaltens</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42227779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C4A5-FD17-75EA-D676-924EFF6B860F}"/>
              </a:ext>
            </a:extLst>
          </p:cNvPr>
          <p:cNvSpPr>
            <a:spLocks noGrp="1"/>
          </p:cNvSpPr>
          <p:nvPr>
            <p:ph type="title"/>
          </p:nvPr>
        </p:nvSpPr>
        <p:spPr/>
        <p:txBody>
          <a:bodyPr/>
          <a:lstStyle/>
          <a:p>
            <a:r>
              <a:rPr lang="de-DE" dirty="0"/>
              <a:t>Werte und Politik </a:t>
            </a:r>
          </a:p>
        </p:txBody>
      </p:sp>
      <p:pic>
        <p:nvPicPr>
          <p:cNvPr id="4098" name="Picture 2" descr="Image">
            <a:extLst>
              <a:ext uri="{FF2B5EF4-FFF2-40B4-BE49-F238E27FC236}">
                <a16:creationId xmlns:a16="http://schemas.microsoft.com/office/drawing/2014/main" id="{0F4CBFE7-82F1-E714-CEC6-317230EB8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80627"/>
            <a:ext cx="4905375" cy="24910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tatement zur Situation in ThüringenFDP Rösrath">
            <a:extLst>
              <a:ext uri="{FF2B5EF4-FFF2-40B4-BE49-F238E27FC236}">
                <a16:creationId xmlns:a16="http://schemas.microsoft.com/office/drawing/2014/main" id="{5A58169A-2BA2-BA89-09A5-9C8CE2DEAFF8}"/>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b="29888"/>
          <a:stretch/>
        </p:blipFill>
        <p:spPr bwMode="auto">
          <a:xfrm>
            <a:off x="5151120" y="1282412"/>
            <a:ext cx="3677920" cy="257867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rundwerte der SPD - Essen-Steele › Essen Steele">
            <a:extLst>
              <a:ext uri="{FF2B5EF4-FFF2-40B4-BE49-F238E27FC236}">
                <a16:creationId xmlns:a16="http://schemas.microsoft.com/office/drawing/2014/main" id="{0EC4811F-52D2-4333-4D53-CD1AFDDC4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16661"/>
            <a:ext cx="571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78456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2C4A5-FD17-75EA-D676-924EFF6B860F}"/>
              </a:ext>
            </a:extLst>
          </p:cNvPr>
          <p:cNvSpPr>
            <a:spLocks noGrp="1"/>
          </p:cNvSpPr>
          <p:nvPr>
            <p:ph type="title"/>
          </p:nvPr>
        </p:nvSpPr>
        <p:spPr/>
        <p:txBody>
          <a:bodyPr/>
          <a:lstStyle/>
          <a:p>
            <a:r>
              <a:rPr lang="de-DE" dirty="0"/>
              <a:t>Werte und Politische Psychologie</a:t>
            </a:r>
          </a:p>
        </p:txBody>
      </p:sp>
      <p:sp>
        <p:nvSpPr>
          <p:cNvPr id="6" name="Content Placeholder 5">
            <a:extLst>
              <a:ext uri="{FF2B5EF4-FFF2-40B4-BE49-F238E27FC236}">
                <a16:creationId xmlns:a16="http://schemas.microsoft.com/office/drawing/2014/main" id="{78337E56-0042-BC33-0C80-EF35A7112AF0}"/>
              </a:ext>
            </a:extLst>
          </p:cNvPr>
          <p:cNvSpPr>
            <a:spLocks noGrp="1"/>
          </p:cNvSpPr>
          <p:nvPr>
            <p:ph sz="quarter" idx="12"/>
          </p:nvPr>
        </p:nvSpPr>
        <p:spPr/>
        <p:txBody>
          <a:bodyPr/>
          <a:lstStyle/>
          <a:p>
            <a:pPr marL="342900" indent="-342900">
              <a:buFont typeface="Arial" panose="020B0604020202020204" pitchFamily="34" charset="0"/>
              <a:buChar char="•"/>
            </a:pPr>
            <a:r>
              <a:rPr lang="de-DE" dirty="0"/>
              <a:t>Kernthema der politischen Psychologie </a:t>
            </a:r>
          </a:p>
          <a:p>
            <a:pPr marL="342900" indent="-342900">
              <a:buFont typeface="Arial" panose="020B0604020202020204" pitchFamily="34" charset="0"/>
              <a:buChar char="•"/>
            </a:pPr>
            <a:r>
              <a:rPr lang="de-DE" dirty="0"/>
              <a:t>Werte als „Bindeglied“ zwischen Persönlichkeit, Ideologie und politischem Verhalten </a:t>
            </a:r>
          </a:p>
          <a:p>
            <a:pPr marL="342900" indent="-342900">
              <a:buFont typeface="Arial" panose="020B0604020202020204" pitchFamily="34" charset="0"/>
              <a:buChar char="•"/>
            </a:pPr>
            <a:r>
              <a:rPr lang="de-DE" dirty="0"/>
              <a:t>Werte als normative Hilfestellung </a:t>
            </a:r>
          </a:p>
          <a:p>
            <a:pPr marL="342900" indent="-342900">
              <a:buFont typeface="Arial" panose="020B0604020202020204" pitchFamily="34" charset="0"/>
              <a:buChar char="•"/>
            </a:pPr>
            <a:endParaRPr lang="de-DE" dirty="0"/>
          </a:p>
        </p:txBody>
      </p:sp>
      <p:pic>
        <p:nvPicPr>
          <p:cNvPr id="7" name="Picture 4">
            <a:extLst>
              <a:ext uri="{FF2B5EF4-FFF2-40B4-BE49-F238E27FC236}">
                <a16:creationId xmlns:a16="http://schemas.microsoft.com/office/drawing/2014/main" id="{F32F8137-81A1-EC10-9FB4-CD191195C0A0}"/>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4806950" y="1619649"/>
            <a:ext cx="4337050" cy="2472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56434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8ABA94-2465-9E0A-C245-CCF32E4E937C}"/>
              </a:ext>
            </a:extLst>
          </p:cNvPr>
          <p:cNvSpPr>
            <a:spLocks noGrp="1"/>
          </p:cNvSpPr>
          <p:nvPr>
            <p:ph type="title"/>
          </p:nvPr>
        </p:nvSpPr>
        <p:spPr/>
        <p:txBody>
          <a:bodyPr/>
          <a:lstStyle/>
          <a:p>
            <a:r>
              <a:rPr lang="de-DE" dirty="0"/>
              <a:t>Gemeinsame Diskussion</a:t>
            </a:r>
          </a:p>
        </p:txBody>
      </p:sp>
      <p:sp>
        <p:nvSpPr>
          <p:cNvPr id="6" name="Content Placeholder 5">
            <a:extLst>
              <a:ext uri="{FF2B5EF4-FFF2-40B4-BE49-F238E27FC236}">
                <a16:creationId xmlns:a16="http://schemas.microsoft.com/office/drawing/2014/main" id="{B64FC1B2-78F8-340D-9B4A-ECDA646834BC}"/>
              </a:ext>
            </a:extLst>
          </p:cNvPr>
          <p:cNvSpPr>
            <a:spLocks noGrp="1"/>
          </p:cNvSpPr>
          <p:nvPr>
            <p:ph sz="quarter" idx="12"/>
          </p:nvPr>
        </p:nvSpPr>
        <p:spPr/>
        <p:txBody>
          <a:bodyPr/>
          <a:lstStyle/>
          <a:p>
            <a:pPr marL="342900" indent="-342900">
              <a:buFont typeface="Arial" panose="020B0604020202020204" pitchFamily="34" charset="0"/>
              <a:buChar char="•"/>
            </a:pPr>
            <a:r>
              <a:rPr lang="de-DE" dirty="0"/>
              <a:t>Was sind persönliche Werte? – Beispiele </a:t>
            </a:r>
          </a:p>
          <a:p>
            <a:pPr marL="342900" indent="-342900">
              <a:buFont typeface="Arial" panose="020B0604020202020204" pitchFamily="34" charset="0"/>
              <a:buChar char="•"/>
            </a:pPr>
            <a:r>
              <a:rPr lang="de-DE" dirty="0"/>
              <a:t>Was sind politische Werte ?  - Beispiele </a:t>
            </a:r>
          </a:p>
          <a:p>
            <a:pPr marL="342900" indent="-342900">
              <a:buFont typeface="Arial" panose="020B0604020202020204" pitchFamily="34" charset="0"/>
              <a:buChar char="•"/>
            </a:pPr>
            <a:r>
              <a:rPr lang="de-DE" dirty="0"/>
              <a:t>Wie würdet ihr Werte definieren ? </a:t>
            </a:r>
          </a:p>
        </p:txBody>
      </p:sp>
    </p:spTree>
    <p:extLst>
      <p:ext uri="{BB962C8B-B14F-4D97-AF65-F5344CB8AC3E}">
        <p14:creationId xmlns:p14="http://schemas.microsoft.com/office/powerpoint/2010/main" val="103715831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7768-A378-A568-D862-D6A39A04AAA3}"/>
              </a:ext>
            </a:extLst>
          </p:cNvPr>
          <p:cNvSpPr>
            <a:spLocks noGrp="1"/>
          </p:cNvSpPr>
          <p:nvPr>
            <p:ph type="title"/>
          </p:nvPr>
        </p:nvSpPr>
        <p:spPr/>
        <p:txBody>
          <a:bodyPr/>
          <a:lstStyle/>
          <a:p>
            <a:r>
              <a:rPr lang="de-DE" dirty="0"/>
              <a:t>Werte – Grundsätzliches </a:t>
            </a:r>
          </a:p>
        </p:txBody>
      </p:sp>
      <p:sp>
        <p:nvSpPr>
          <p:cNvPr id="3" name="Content Placeholder 2">
            <a:extLst>
              <a:ext uri="{FF2B5EF4-FFF2-40B4-BE49-F238E27FC236}">
                <a16:creationId xmlns:a16="http://schemas.microsoft.com/office/drawing/2014/main" id="{BC124564-40A2-CFF8-D45F-D5FB2C0832DB}"/>
              </a:ext>
            </a:extLst>
          </p:cNvPr>
          <p:cNvSpPr>
            <a:spLocks noGrp="1"/>
          </p:cNvSpPr>
          <p:nvPr>
            <p:ph sz="quarter" idx="12"/>
          </p:nvPr>
        </p:nvSpPr>
        <p:spPr/>
        <p:txBody>
          <a:bodyPr/>
          <a:lstStyle/>
          <a:p>
            <a:pPr marL="342900" indent="-342900">
              <a:buFont typeface="Arial" panose="020B0604020202020204" pitchFamily="34" charset="0"/>
              <a:buChar char="•"/>
            </a:pPr>
            <a:r>
              <a:rPr lang="de-DE" dirty="0"/>
              <a:t>Werte strukturieren soziale und politische Zielsetzungen </a:t>
            </a:r>
          </a:p>
          <a:p>
            <a:pPr marL="342900" indent="-342900">
              <a:buFont typeface="Arial" panose="020B0604020202020204" pitchFamily="34" charset="0"/>
              <a:buChar char="•"/>
            </a:pPr>
            <a:r>
              <a:rPr lang="de-DE" dirty="0"/>
              <a:t>Werte sind relativ stabil </a:t>
            </a:r>
          </a:p>
          <a:p>
            <a:pPr marL="698500" lvl="1" indent="-342900"/>
            <a:r>
              <a:rPr lang="de-DE" dirty="0"/>
              <a:t>Weniger stabil als Persönlichkeit?</a:t>
            </a:r>
          </a:p>
          <a:p>
            <a:pPr marL="698500" lvl="1" indent="-342900"/>
            <a:r>
              <a:rPr lang="de-DE" dirty="0"/>
              <a:t>Stabiler als Meinungen und politisches Verhalten? </a:t>
            </a:r>
          </a:p>
          <a:p>
            <a:pPr marL="342900" indent="-342900">
              <a:buFont typeface="Arial" panose="020B0604020202020204" pitchFamily="34" charset="0"/>
              <a:buChar char="•"/>
            </a:pPr>
            <a:r>
              <a:rPr lang="de-DE" dirty="0"/>
              <a:t>Es gibt relativ wenige Grundwerte </a:t>
            </a:r>
          </a:p>
          <a:p>
            <a:pPr marL="342900" indent="-342900">
              <a:buFont typeface="Arial" panose="020B0604020202020204" pitchFamily="34" charset="0"/>
              <a:buChar char="•"/>
            </a:pPr>
            <a:r>
              <a:rPr lang="de-DE" dirty="0"/>
              <a:t>Werte bilden ein (hierarchisches?) System</a:t>
            </a:r>
          </a:p>
          <a:p>
            <a:pPr marL="342900" indent="-342900">
              <a:buFont typeface="Arial" panose="020B0604020202020204" pitchFamily="34" charset="0"/>
              <a:buChar char="•"/>
            </a:pPr>
            <a:r>
              <a:rPr lang="de-DE" dirty="0"/>
              <a:t>Werte erfordern Kompromiss, Abwägung und Priorisierung </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290831369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1718-EE2E-3123-7BDC-7C2E0A1AFB6C}"/>
              </a:ext>
            </a:extLst>
          </p:cNvPr>
          <p:cNvSpPr>
            <a:spLocks noGrp="1"/>
          </p:cNvSpPr>
          <p:nvPr>
            <p:ph type="title"/>
          </p:nvPr>
        </p:nvSpPr>
        <p:spPr/>
        <p:txBody>
          <a:bodyPr/>
          <a:lstStyle/>
          <a:p>
            <a:r>
              <a:rPr lang="de-DE" dirty="0"/>
              <a:t>Schwartz Werte Skala </a:t>
            </a:r>
          </a:p>
        </p:txBody>
      </p:sp>
      <p:sp>
        <p:nvSpPr>
          <p:cNvPr id="6" name="Content Placeholder 5">
            <a:extLst>
              <a:ext uri="{FF2B5EF4-FFF2-40B4-BE49-F238E27FC236}">
                <a16:creationId xmlns:a16="http://schemas.microsoft.com/office/drawing/2014/main" id="{3A307D47-C66F-3053-4014-37D7BBC7AE53}"/>
              </a:ext>
            </a:extLst>
          </p:cNvPr>
          <p:cNvSpPr>
            <a:spLocks noGrp="1"/>
          </p:cNvSpPr>
          <p:nvPr>
            <p:ph sz="quarter" idx="12"/>
          </p:nvPr>
        </p:nvSpPr>
        <p:spPr/>
        <p:txBody>
          <a:bodyPr/>
          <a:lstStyle/>
          <a:p>
            <a:pPr marL="342900" indent="-342900">
              <a:buFont typeface="Arial" panose="020B0604020202020204" pitchFamily="34" charset="0"/>
              <a:buChar char="•"/>
            </a:pPr>
            <a:r>
              <a:rPr lang="de-DE" dirty="0"/>
              <a:t>Entwickelt 1992 in </a:t>
            </a:r>
            <a:r>
              <a:rPr lang="de-DE" sz="1200" dirty="0"/>
              <a:t>„</a:t>
            </a:r>
            <a:r>
              <a:rPr lang="en-US" sz="1200" b="0" i="0" dirty="0">
                <a:solidFill>
                  <a:srgbClr val="222222"/>
                </a:solidFill>
                <a:effectLst/>
                <a:latin typeface="Arial" panose="020B0604020202020204" pitchFamily="34" charset="0"/>
              </a:rPr>
              <a:t>Schwartz, Shalom H. "Universals in the content and structure of values: Theoretical advances and empirical tests in 20 countries." </a:t>
            </a:r>
            <a:r>
              <a:rPr lang="en-US" sz="1200" b="0" i="1" dirty="0">
                <a:solidFill>
                  <a:srgbClr val="222222"/>
                </a:solidFill>
                <a:effectLst/>
                <a:latin typeface="Arial" panose="020B0604020202020204" pitchFamily="34" charset="0"/>
              </a:rPr>
              <a:t>Advances in experimental social psychology</a:t>
            </a:r>
            <a:r>
              <a:rPr lang="en-US" sz="1200" b="0" i="0" dirty="0">
                <a:solidFill>
                  <a:srgbClr val="222222"/>
                </a:solidFill>
                <a:effectLst/>
                <a:latin typeface="Arial" panose="020B0604020202020204" pitchFamily="34" charset="0"/>
              </a:rPr>
              <a:t>. Vol. 25. “  </a:t>
            </a:r>
          </a:p>
          <a:p>
            <a:pPr marL="342900" indent="-342900">
              <a:buFont typeface="Arial" panose="020B0604020202020204" pitchFamily="34" charset="0"/>
              <a:buChar char="•"/>
            </a:pPr>
            <a:r>
              <a:rPr lang="de-DE" dirty="0"/>
              <a:t>Drei grundsätzliche Bedürfnisse </a:t>
            </a:r>
          </a:p>
          <a:p>
            <a:pPr marL="698500" lvl="1" indent="-342900"/>
            <a:r>
              <a:rPr lang="de-DE" sz="1400" dirty="0"/>
              <a:t>Biologische Bedürfnisse des Individuums </a:t>
            </a:r>
          </a:p>
          <a:p>
            <a:pPr marL="698500" lvl="1" indent="-342900"/>
            <a:r>
              <a:rPr lang="de-DE" sz="1400" dirty="0"/>
              <a:t>Koordination von sozialen Interaktionen </a:t>
            </a:r>
          </a:p>
          <a:p>
            <a:pPr marL="698500" lvl="1" indent="-342900"/>
            <a:r>
              <a:rPr lang="de-DE" sz="1400" dirty="0"/>
              <a:t>Überleben der eigenen Gruppe</a:t>
            </a:r>
          </a:p>
          <a:p>
            <a:pPr marL="342900" indent="-342900">
              <a:buFont typeface="Arial" panose="020B0604020202020204" pitchFamily="34" charset="0"/>
              <a:buChar char="•"/>
            </a:pPr>
            <a:r>
              <a:rPr lang="de-DE" sz="1800" dirty="0"/>
              <a:t>Entwickelt in vergleichender Perspektive </a:t>
            </a:r>
          </a:p>
          <a:p>
            <a:pPr marL="342900" indent="-342900">
              <a:buFont typeface="Arial" panose="020B0604020202020204" pitchFamily="34" charset="0"/>
              <a:buChar char="•"/>
            </a:pPr>
            <a:r>
              <a:rPr lang="de-DE" sz="1800" dirty="0"/>
              <a:t>10 Grundsätzliche persönliche Werte </a:t>
            </a:r>
          </a:p>
          <a:p>
            <a:pPr marL="342900" indent="-342900">
              <a:buFont typeface="Arial" panose="020B0604020202020204" pitchFamily="34" charset="0"/>
              <a:buChar char="•"/>
            </a:pPr>
            <a:endParaRPr lang="de-DE" sz="1800" dirty="0"/>
          </a:p>
        </p:txBody>
      </p:sp>
      <p:pic>
        <p:nvPicPr>
          <p:cNvPr id="2050" name="Picture 2">
            <a:extLst>
              <a:ext uri="{FF2B5EF4-FFF2-40B4-BE49-F238E27FC236}">
                <a16:creationId xmlns:a16="http://schemas.microsoft.com/office/drawing/2014/main" id="{D82B1470-49AE-D45D-9A81-0B51996B5D8A}"/>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4572000" y="1377373"/>
            <a:ext cx="4337050" cy="295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048058"/>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1698</TotalTime>
  <Words>1454</Words>
  <Application>Microsoft Office PowerPoint</Application>
  <PresentationFormat>On-screen Show (16:9)</PresentationFormat>
  <Paragraphs>133</Paragraphs>
  <Slides>23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vt:lpstr>
      <vt:lpstr>IBM Plex Sans</vt:lpstr>
      <vt:lpstr>NexusSansPro</vt:lpstr>
      <vt:lpstr>NexusSansPro-Bold</vt:lpstr>
      <vt:lpstr>Open Sans</vt:lpstr>
      <vt:lpstr>Times New Roman</vt:lpstr>
      <vt:lpstr>Verdana</vt:lpstr>
      <vt:lpstr>Vorlesung_15080_17.10.13</vt:lpstr>
      <vt:lpstr>Politische Psychologie</vt:lpstr>
      <vt:lpstr>Übersicht</vt:lpstr>
      <vt:lpstr>Grundsätzliche Frage</vt:lpstr>
      <vt:lpstr>1</vt:lpstr>
      <vt:lpstr>Werte und Politik </vt:lpstr>
      <vt:lpstr>Werte und Politische Psychologie</vt:lpstr>
      <vt:lpstr>Gemeinsame Diskussion</vt:lpstr>
      <vt:lpstr>Werte – Grundsätzliches </vt:lpstr>
      <vt:lpstr>Schwartz Werte Skala </vt:lpstr>
      <vt:lpstr>Schwartz Werte Skala </vt:lpstr>
      <vt:lpstr>Zwei Dimensionen der Skala</vt:lpstr>
      <vt:lpstr>Schwartz Werte Skala: Fragen Bsp. </vt:lpstr>
      <vt:lpstr>Fragen/Probleme in der Forschung</vt:lpstr>
      <vt:lpstr>2</vt:lpstr>
      <vt:lpstr>Werte und Persönlichkeit </vt:lpstr>
      <vt:lpstr>3</vt:lpstr>
      <vt:lpstr>Werte und Populismus </vt:lpstr>
      <vt:lpstr>Werte und Populismus </vt:lpstr>
      <vt:lpstr>Werte und Populismus </vt:lpstr>
      <vt:lpstr>Werte und Kontext / Corona</vt:lpstr>
      <vt:lpstr>PowerPoint Presentation</vt:lpstr>
      <vt:lpstr>4</vt:lpstr>
      <vt:lpstr>Vorstellung der Artikel</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2023-05-15T11:38:44Z</dcterms:modified>
</cp:coreProperties>
</file>