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702" r:id="rId2"/>
    <p:sldMasterId id="2147483709" r:id="rId3"/>
  </p:sldMasterIdLst>
  <p:notesMasterIdLst>
    <p:notesMasterId r:id="rId19"/>
  </p:notesMasterIdLst>
  <p:handoutMasterIdLst>
    <p:handoutMasterId r:id="rId20"/>
  </p:handoutMasterIdLst>
  <p:sldIdLst>
    <p:sldId id="389" r:id="rId4"/>
    <p:sldId id="257" r:id="rId5"/>
    <p:sldId id="421" r:id="rId6"/>
    <p:sldId id="422" r:id="rId7"/>
    <p:sldId id="401" r:id="rId8"/>
    <p:sldId id="416" r:id="rId9"/>
    <p:sldId id="424" r:id="rId10"/>
    <p:sldId id="426" r:id="rId11"/>
    <p:sldId id="259" r:id="rId12"/>
    <p:sldId id="258" r:id="rId13"/>
    <p:sldId id="260" r:id="rId14"/>
    <p:sldId id="423" r:id="rId15"/>
    <p:sldId id="262" r:id="rId16"/>
    <p:sldId id="281" r:id="rId17"/>
    <p:sldId id="279" r:id="rId18"/>
  </p:sldIdLst>
  <p:sldSz cx="9144000" cy="5143500" type="screen16x9"/>
  <p:notesSz cx="68199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366"/>
    <a:srgbClr val="FF0000"/>
    <a:srgbClr val="ED2611"/>
    <a:srgbClr val="FF9933"/>
    <a:srgbClr val="CCD6E0"/>
    <a:srgbClr val="FFCC00"/>
    <a:srgbClr val="8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3D00F4-B207-4726-950D-66517C1F6057}" v="18" dt="2023-04-14T10:20:44.2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5890" autoAdjust="0"/>
  </p:normalViewPr>
  <p:slideViewPr>
    <p:cSldViewPr snapToGrid="0">
      <p:cViewPr varScale="1">
        <p:scale>
          <a:sx n="80" d="100"/>
          <a:sy n="80" d="100"/>
        </p:scale>
        <p:origin x="108" y="17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 C" userId="58c016da926720ee" providerId="LiveId" clId="{ED196408-5721-44D1-9BFC-0BEE6E59FC91}"/>
    <pc:docChg chg="undo custSel addSld delSld modSld sldOrd">
      <pc:chgData name="C C" userId="58c016da926720ee" providerId="LiveId" clId="{ED196408-5721-44D1-9BFC-0BEE6E59FC91}" dt="2022-04-25T14:11:31.855" v="640" actId="20577"/>
      <pc:docMkLst>
        <pc:docMk/>
      </pc:docMkLst>
      <pc:sldChg chg="modSp add del mod modNotesTx">
        <pc:chgData name="C C" userId="58c016da926720ee" providerId="LiveId" clId="{ED196408-5721-44D1-9BFC-0BEE6E59FC91}" dt="2022-04-25T13:03:48.288" v="74" actId="2711"/>
        <pc:sldMkLst>
          <pc:docMk/>
          <pc:sldMk cId="1252420289" sldId="318"/>
        </pc:sldMkLst>
        <pc:spChg chg="mod">
          <ac:chgData name="C C" userId="58c016da926720ee" providerId="LiveId" clId="{ED196408-5721-44D1-9BFC-0BEE6E59FC91}" dt="2022-04-25T13:03:33.736" v="73" actId="2711"/>
          <ac:spMkLst>
            <pc:docMk/>
            <pc:sldMk cId="1252420289" sldId="318"/>
            <ac:spMk id="2" creationId="{A26FAD7A-D9DC-487F-B8AB-DCFCC72B43A4}"/>
          </ac:spMkLst>
        </pc:spChg>
        <pc:spChg chg="mod">
          <ac:chgData name="C C" userId="58c016da926720ee" providerId="LiveId" clId="{ED196408-5721-44D1-9BFC-0BEE6E59FC91}" dt="2022-04-25T13:03:48.288" v="74" actId="2711"/>
          <ac:spMkLst>
            <pc:docMk/>
            <pc:sldMk cId="1252420289" sldId="318"/>
            <ac:spMk id="3" creationId="{47C9862C-9A1F-425B-89E0-FFE0D4F54A0D}"/>
          </ac:spMkLst>
        </pc:spChg>
      </pc:sldChg>
      <pc:sldChg chg="modSp add del mod">
        <pc:chgData name="C C" userId="58c016da926720ee" providerId="LiveId" clId="{ED196408-5721-44D1-9BFC-0BEE6E59FC91}" dt="2022-04-25T13:04:42.692" v="78" actId="2711"/>
        <pc:sldMkLst>
          <pc:docMk/>
          <pc:sldMk cId="1290554776" sldId="319"/>
        </pc:sldMkLst>
        <pc:spChg chg="mod">
          <ac:chgData name="C C" userId="58c016da926720ee" providerId="LiveId" clId="{ED196408-5721-44D1-9BFC-0BEE6E59FC91}" dt="2022-04-25T13:04:32.330" v="77" actId="2711"/>
          <ac:spMkLst>
            <pc:docMk/>
            <pc:sldMk cId="1290554776" sldId="319"/>
            <ac:spMk id="2" creationId="{2A1C7FC0-278A-4E2B-8975-0720AB8F94DA}"/>
          </ac:spMkLst>
        </pc:spChg>
        <pc:spChg chg="mod">
          <ac:chgData name="C C" userId="58c016da926720ee" providerId="LiveId" clId="{ED196408-5721-44D1-9BFC-0BEE6E59FC91}" dt="2022-04-25T13:04:42.692" v="78" actId="2711"/>
          <ac:spMkLst>
            <pc:docMk/>
            <pc:sldMk cId="1290554776" sldId="319"/>
            <ac:spMk id="3" creationId="{8B88168B-F28A-433E-8FF2-11F4C80D65C0}"/>
          </ac:spMkLst>
        </pc:spChg>
      </pc:sldChg>
      <pc:sldChg chg="addSp delSp modSp add del mod">
        <pc:chgData name="C C" userId="58c016da926720ee" providerId="LiveId" clId="{ED196408-5721-44D1-9BFC-0BEE6E59FC91}" dt="2022-04-25T13:14:49.319" v="100" actId="22"/>
        <pc:sldMkLst>
          <pc:docMk/>
          <pc:sldMk cId="212848021" sldId="322"/>
        </pc:sldMkLst>
        <pc:spChg chg="mod">
          <ac:chgData name="C C" userId="58c016da926720ee" providerId="LiveId" clId="{ED196408-5721-44D1-9BFC-0BEE6E59FC91}" dt="2022-04-25T13:13:04.623" v="82" actId="2711"/>
          <ac:spMkLst>
            <pc:docMk/>
            <pc:sldMk cId="212848021" sldId="322"/>
            <ac:spMk id="2" creationId="{DA75ED2C-80DF-4099-BEC7-2B15D92AD33D}"/>
          </ac:spMkLst>
        </pc:spChg>
        <pc:spChg chg="mod">
          <ac:chgData name="C C" userId="58c016da926720ee" providerId="LiveId" clId="{ED196408-5721-44D1-9BFC-0BEE6E59FC91}" dt="2022-04-25T13:13:11.575" v="83" actId="2711"/>
          <ac:spMkLst>
            <pc:docMk/>
            <pc:sldMk cId="212848021" sldId="322"/>
            <ac:spMk id="3" creationId="{2FD59794-9912-477A-A52B-07EAF6232FD6}"/>
          </ac:spMkLst>
        </pc:spChg>
        <pc:spChg chg="add del">
          <ac:chgData name="C C" userId="58c016da926720ee" providerId="LiveId" clId="{ED196408-5721-44D1-9BFC-0BEE6E59FC91}" dt="2022-04-25T13:14:49.319" v="100" actId="22"/>
          <ac:spMkLst>
            <pc:docMk/>
            <pc:sldMk cId="212848021" sldId="322"/>
            <ac:spMk id="6" creationId="{68F34A5E-5F08-4199-A55D-B5F7B953CE7D}"/>
          </ac:spMkLst>
        </pc:spChg>
      </pc:sldChg>
      <pc:sldChg chg="modSp add del mod">
        <pc:chgData name="C C" userId="58c016da926720ee" providerId="LiveId" clId="{ED196408-5721-44D1-9BFC-0BEE6E59FC91}" dt="2022-04-25T13:04:18.639" v="76" actId="2711"/>
        <pc:sldMkLst>
          <pc:docMk/>
          <pc:sldMk cId="905704548" sldId="324"/>
        </pc:sldMkLst>
        <pc:spChg chg="mod">
          <ac:chgData name="C C" userId="58c016da926720ee" providerId="LiveId" clId="{ED196408-5721-44D1-9BFC-0BEE6E59FC91}" dt="2022-04-25T13:04:06.355" v="75" actId="2711"/>
          <ac:spMkLst>
            <pc:docMk/>
            <pc:sldMk cId="905704548" sldId="324"/>
            <ac:spMk id="2" creationId="{A26FAD7A-D9DC-487F-B8AB-DCFCC72B43A4}"/>
          </ac:spMkLst>
        </pc:spChg>
        <pc:spChg chg="mod">
          <ac:chgData name="C C" userId="58c016da926720ee" providerId="LiveId" clId="{ED196408-5721-44D1-9BFC-0BEE6E59FC91}" dt="2022-04-25T13:04:18.639" v="76" actId="2711"/>
          <ac:spMkLst>
            <pc:docMk/>
            <pc:sldMk cId="905704548" sldId="324"/>
            <ac:spMk id="3" creationId="{47C9862C-9A1F-425B-89E0-FFE0D4F54A0D}"/>
          </ac:spMkLst>
        </pc:spChg>
      </pc:sldChg>
      <pc:sldChg chg="modSp add del mod">
        <pc:chgData name="C C" userId="58c016da926720ee" providerId="LiveId" clId="{ED196408-5721-44D1-9BFC-0BEE6E59FC91}" dt="2022-04-25T13:05:09.708" v="81" actId="1076"/>
        <pc:sldMkLst>
          <pc:docMk/>
          <pc:sldMk cId="2603871003" sldId="325"/>
        </pc:sldMkLst>
        <pc:spChg chg="mod">
          <ac:chgData name="C C" userId="58c016da926720ee" providerId="LiveId" clId="{ED196408-5721-44D1-9BFC-0BEE6E59FC91}" dt="2022-04-25T13:04:50.183" v="79" actId="2711"/>
          <ac:spMkLst>
            <pc:docMk/>
            <pc:sldMk cId="2603871003" sldId="325"/>
            <ac:spMk id="2" creationId="{2EAB2D21-5161-4343-859C-BFAB1919A94D}"/>
          </ac:spMkLst>
        </pc:spChg>
        <pc:spChg chg="mod">
          <ac:chgData name="C C" userId="58c016da926720ee" providerId="LiveId" clId="{ED196408-5721-44D1-9BFC-0BEE6E59FC91}" dt="2022-04-25T13:05:04.967" v="80" actId="2711"/>
          <ac:spMkLst>
            <pc:docMk/>
            <pc:sldMk cId="2603871003" sldId="325"/>
            <ac:spMk id="3" creationId="{2FEE7114-D16E-4DAE-8CBC-05FEB89E54E8}"/>
          </ac:spMkLst>
        </pc:spChg>
        <pc:picChg chg="mod">
          <ac:chgData name="C C" userId="58c016da926720ee" providerId="LiveId" clId="{ED196408-5721-44D1-9BFC-0BEE6E59FC91}" dt="2022-04-25T13:05:09.708" v="81" actId="1076"/>
          <ac:picMkLst>
            <pc:docMk/>
            <pc:sldMk cId="2603871003" sldId="325"/>
            <ac:picMk id="6" creationId="{3268CB11-4A75-4A6F-A4B1-1AE8ED11ADBF}"/>
          </ac:picMkLst>
        </pc:picChg>
      </pc:sldChg>
      <pc:sldChg chg="modSp add del mod ord">
        <pc:chgData name="C C" userId="58c016da926720ee" providerId="LiveId" clId="{ED196408-5721-44D1-9BFC-0BEE6E59FC91}" dt="2022-04-25T14:10:42.521" v="537" actId="20577"/>
        <pc:sldMkLst>
          <pc:docMk/>
          <pc:sldMk cId="1166599625" sldId="326"/>
        </pc:sldMkLst>
        <pc:spChg chg="mod">
          <ac:chgData name="C C" userId="58c016da926720ee" providerId="LiveId" clId="{ED196408-5721-44D1-9BFC-0BEE6E59FC91}" dt="2022-04-25T14:00:58.912" v="415" actId="20577"/>
          <ac:spMkLst>
            <pc:docMk/>
            <pc:sldMk cId="1166599625" sldId="326"/>
            <ac:spMk id="2" creationId="{EEA539F6-A2F4-4D6B-8C2E-32EC57B5A860}"/>
          </ac:spMkLst>
        </pc:spChg>
        <pc:spChg chg="mod">
          <ac:chgData name="C C" userId="58c016da926720ee" providerId="LiveId" clId="{ED196408-5721-44D1-9BFC-0BEE6E59FC91}" dt="2022-04-25T14:10:42.521" v="537" actId="20577"/>
          <ac:spMkLst>
            <pc:docMk/>
            <pc:sldMk cId="1166599625" sldId="326"/>
            <ac:spMk id="3" creationId="{E035A5C0-2F6C-42C0-9B7B-C7C147A63A99}"/>
          </ac:spMkLst>
        </pc:spChg>
      </pc:sldChg>
      <pc:sldChg chg="modSp mod">
        <pc:chgData name="C C" userId="58c016da926720ee" providerId="LiveId" clId="{ED196408-5721-44D1-9BFC-0BEE6E59FC91}" dt="2022-04-25T12:58:16.660" v="21" actId="20577"/>
        <pc:sldMkLst>
          <pc:docMk/>
          <pc:sldMk cId="0" sldId="389"/>
        </pc:sldMkLst>
        <pc:spChg chg="mod">
          <ac:chgData name="C C" userId="58c016da926720ee" providerId="LiveId" clId="{ED196408-5721-44D1-9BFC-0BEE6E59FC91}" dt="2022-04-25T12:58:16.660" v="21" actId="20577"/>
          <ac:spMkLst>
            <pc:docMk/>
            <pc:sldMk cId="0" sldId="389"/>
            <ac:spMk id="4098" creationId="{00000000-0000-0000-0000-000000000000}"/>
          </ac:spMkLst>
        </pc:spChg>
      </pc:sldChg>
      <pc:sldChg chg="del">
        <pc:chgData name="C C" userId="58c016da926720ee" providerId="LiveId" clId="{ED196408-5721-44D1-9BFC-0BEE6E59FC91}" dt="2022-04-25T12:58:37.187" v="26" actId="47"/>
        <pc:sldMkLst>
          <pc:docMk/>
          <pc:sldMk cId="304734020" sldId="390"/>
        </pc:sldMkLst>
      </pc:sldChg>
      <pc:sldChg chg="del">
        <pc:chgData name="C C" userId="58c016da926720ee" providerId="LiveId" clId="{ED196408-5721-44D1-9BFC-0BEE6E59FC91}" dt="2022-04-25T12:58:37.187" v="26" actId="47"/>
        <pc:sldMkLst>
          <pc:docMk/>
          <pc:sldMk cId="1721971148" sldId="391"/>
        </pc:sldMkLst>
      </pc:sldChg>
      <pc:sldChg chg="del">
        <pc:chgData name="C C" userId="58c016da926720ee" providerId="LiveId" clId="{ED196408-5721-44D1-9BFC-0BEE6E59FC91}" dt="2022-04-25T12:58:37.187" v="26" actId="47"/>
        <pc:sldMkLst>
          <pc:docMk/>
          <pc:sldMk cId="1287846668" sldId="392"/>
        </pc:sldMkLst>
      </pc:sldChg>
      <pc:sldChg chg="modSp mod">
        <pc:chgData name="C C" userId="58c016da926720ee" providerId="LiveId" clId="{ED196408-5721-44D1-9BFC-0BEE6E59FC91}" dt="2022-04-25T12:58:21.676" v="25" actId="20577"/>
        <pc:sldMkLst>
          <pc:docMk/>
          <pc:sldMk cId="3393580242" sldId="393"/>
        </pc:sldMkLst>
        <pc:spChg chg="mod">
          <ac:chgData name="C C" userId="58c016da926720ee" providerId="LiveId" clId="{ED196408-5721-44D1-9BFC-0BEE6E59FC91}" dt="2022-04-25T12:58:21.676" v="25" actId="20577"/>
          <ac:spMkLst>
            <pc:docMk/>
            <pc:sldMk cId="3393580242" sldId="393"/>
            <ac:spMk id="3" creationId="{00000000-0000-0000-0000-000000000000}"/>
          </ac:spMkLst>
        </pc:spChg>
      </pc:sldChg>
      <pc:sldChg chg="del">
        <pc:chgData name="C C" userId="58c016da926720ee" providerId="LiveId" clId="{ED196408-5721-44D1-9BFC-0BEE6E59FC91}" dt="2022-04-25T12:58:37.187" v="26" actId="47"/>
        <pc:sldMkLst>
          <pc:docMk/>
          <pc:sldMk cId="3152040423" sldId="400"/>
        </pc:sldMkLst>
      </pc:sldChg>
      <pc:sldChg chg="del">
        <pc:chgData name="C C" userId="58c016da926720ee" providerId="LiveId" clId="{ED196408-5721-44D1-9BFC-0BEE6E59FC91}" dt="2022-04-25T12:58:37.187" v="26" actId="47"/>
        <pc:sldMkLst>
          <pc:docMk/>
          <pc:sldMk cId="3269726516" sldId="415"/>
        </pc:sldMkLst>
      </pc:sldChg>
      <pc:sldChg chg="modSp mod">
        <pc:chgData name="C C" userId="58c016da926720ee" providerId="LiveId" clId="{ED196408-5721-44D1-9BFC-0BEE6E59FC91}" dt="2022-04-25T14:11:31.855" v="640" actId="20577"/>
        <pc:sldMkLst>
          <pc:docMk/>
          <pc:sldMk cId="1978773447" sldId="416"/>
        </pc:sldMkLst>
        <pc:spChg chg="mod">
          <ac:chgData name="C C" userId="58c016da926720ee" providerId="LiveId" clId="{ED196408-5721-44D1-9BFC-0BEE6E59FC91}" dt="2022-04-25T14:11:31.855" v="640" actId="20577"/>
          <ac:spMkLst>
            <pc:docMk/>
            <pc:sldMk cId="1978773447" sldId="416"/>
            <ac:spMk id="3" creationId="{5C07815A-E060-4191-9240-AD4D87886E72}"/>
          </ac:spMkLst>
        </pc:spChg>
      </pc:sldChg>
      <pc:sldChg chg="modSp new del mod">
        <pc:chgData name="C C" userId="58c016da926720ee" providerId="LiveId" clId="{ED196408-5721-44D1-9BFC-0BEE6E59FC91}" dt="2022-04-25T13:13:49.523" v="95" actId="680"/>
        <pc:sldMkLst>
          <pc:docMk/>
          <pc:sldMk cId="709480684" sldId="417"/>
        </pc:sldMkLst>
        <pc:spChg chg="mod">
          <ac:chgData name="C C" userId="58c016da926720ee" providerId="LiveId" clId="{ED196408-5721-44D1-9BFC-0BEE6E59FC91}" dt="2022-04-25T13:13:49.213" v="94"/>
          <ac:spMkLst>
            <pc:docMk/>
            <pc:sldMk cId="709480684" sldId="417"/>
            <ac:spMk id="3" creationId="{4FBF2B30-91D4-4BF1-B460-25730A51526C}"/>
          </ac:spMkLst>
        </pc:spChg>
      </pc:sldChg>
      <pc:sldChg chg="addSp delSp new del mod">
        <pc:chgData name="C C" userId="58c016da926720ee" providerId="LiveId" clId="{ED196408-5721-44D1-9BFC-0BEE6E59FC91}" dt="2022-04-25T13:14:56.624" v="101" actId="47"/>
        <pc:sldMkLst>
          <pc:docMk/>
          <pc:sldMk cId="2052548945" sldId="417"/>
        </pc:sldMkLst>
        <pc:spChg chg="add del">
          <ac:chgData name="C C" userId="58c016da926720ee" providerId="LiveId" clId="{ED196408-5721-44D1-9BFC-0BEE6E59FC91}" dt="2022-04-25T13:14:47.511" v="98" actId="22"/>
          <ac:spMkLst>
            <pc:docMk/>
            <pc:sldMk cId="2052548945" sldId="417"/>
            <ac:spMk id="6" creationId="{9AE092A8-4D34-4190-B3AC-4A35FE109578}"/>
          </ac:spMkLst>
        </pc:spChg>
      </pc:sldChg>
      <pc:sldChg chg="delSp new del mod">
        <pc:chgData name="C C" userId="58c016da926720ee" providerId="LiveId" clId="{ED196408-5721-44D1-9BFC-0BEE6E59FC91}" dt="2022-04-25T13:02:55.091" v="43" actId="47"/>
        <pc:sldMkLst>
          <pc:docMk/>
          <pc:sldMk cId="2543516792" sldId="417"/>
        </pc:sldMkLst>
        <pc:spChg chg="del">
          <ac:chgData name="C C" userId="58c016da926720ee" providerId="LiveId" clId="{ED196408-5721-44D1-9BFC-0BEE6E59FC91}" dt="2022-04-25T12:59:37.459" v="36" actId="478"/>
          <ac:spMkLst>
            <pc:docMk/>
            <pc:sldMk cId="2543516792" sldId="417"/>
            <ac:spMk id="4" creationId="{261AB087-3F9F-44BD-B5B9-41CF17A952CB}"/>
          </ac:spMkLst>
        </pc:spChg>
      </pc:sldChg>
      <pc:sldChg chg="addSp delSp modSp new mod">
        <pc:chgData name="C C" userId="58c016da926720ee" providerId="LiveId" clId="{ED196408-5721-44D1-9BFC-0BEE6E59FC91}" dt="2022-04-25T13:16:44.046" v="132" actId="207"/>
        <pc:sldMkLst>
          <pc:docMk/>
          <pc:sldMk cId="2676244053" sldId="417"/>
        </pc:sldMkLst>
        <pc:spChg chg="mod">
          <ac:chgData name="C C" userId="58c016da926720ee" providerId="LiveId" clId="{ED196408-5721-44D1-9BFC-0BEE6E59FC91}" dt="2022-04-25T13:16:38.785" v="131" actId="20577"/>
          <ac:spMkLst>
            <pc:docMk/>
            <pc:sldMk cId="2676244053" sldId="417"/>
            <ac:spMk id="2" creationId="{C1F23B80-DE84-44E8-B9DC-54DDA7454841}"/>
          </ac:spMkLst>
        </pc:spChg>
        <pc:spChg chg="add del">
          <ac:chgData name="C C" userId="58c016da926720ee" providerId="LiveId" clId="{ED196408-5721-44D1-9BFC-0BEE6E59FC91}" dt="2022-04-25T13:16:06.083" v="110"/>
          <ac:spMkLst>
            <pc:docMk/>
            <pc:sldMk cId="2676244053" sldId="417"/>
            <ac:spMk id="3" creationId="{D1B8CFEC-D3B2-4F36-ACAF-7FACC2AAC2CA}"/>
          </ac:spMkLst>
        </pc:spChg>
        <pc:spChg chg="add del">
          <ac:chgData name="C C" userId="58c016da926720ee" providerId="LiveId" clId="{ED196408-5721-44D1-9BFC-0BEE6E59FC91}" dt="2022-04-25T13:15:43.718" v="109"/>
          <ac:spMkLst>
            <pc:docMk/>
            <pc:sldMk cId="2676244053" sldId="417"/>
            <ac:spMk id="7" creationId="{46A02DA3-27E3-47ED-A499-19C3D0E0D8B1}"/>
          </ac:spMkLst>
        </pc:spChg>
        <pc:graphicFrameChg chg="add del mod">
          <ac:chgData name="C C" userId="58c016da926720ee" providerId="LiveId" clId="{ED196408-5721-44D1-9BFC-0BEE6E59FC91}" dt="2022-04-25T13:15:43.718" v="109"/>
          <ac:graphicFrameMkLst>
            <pc:docMk/>
            <pc:sldMk cId="2676244053" sldId="417"/>
            <ac:graphicFrameMk id="5" creationId="{7AA49072-888D-41F9-A6E7-4B76E8D57276}"/>
          </ac:graphicFrameMkLst>
        </pc:graphicFrameChg>
        <pc:graphicFrameChg chg="add del mod">
          <ac:chgData name="C C" userId="58c016da926720ee" providerId="LiveId" clId="{ED196408-5721-44D1-9BFC-0BEE6E59FC91}" dt="2022-04-25T13:15:43.718" v="109"/>
          <ac:graphicFrameMkLst>
            <pc:docMk/>
            <pc:sldMk cId="2676244053" sldId="417"/>
            <ac:graphicFrameMk id="6" creationId="{B9608F0A-020E-47AE-94E8-5E049C880DFA}"/>
          </ac:graphicFrameMkLst>
        </pc:graphicFrameChg>
        <pc:graphicFrameChg chg="add mod modGraphic">
          <ac:chgData name="C C" userId="58c016da926720ee" providerId="LiveId" clId="{ED196408-5721-44D1-9BFC-0BEE6E59FC91}" dt="2022-04-25T13:16:44.046" v="132" actId="207"/>
          <ac:graphicFrameMkLst>
            <pc:docMk/>
            <pc:sldMk cId="2676244053" sldId="417"/>
            <ac:graphicFrameMk id="8" creationId="{47D15C56-17D0-40E3-AD11-19B973AAAF2A}"/>
          </ac:graphicFrameMkLst>
        </pc:graphicFrameChg>
      </pc:sldChg>
      <pc:sldChg chg="new del">
        <pc:chgData name="C C" userId="58c016da926720ee" providerId="LiveId" clId="{ED196408-5721-44D1-9BFC-0BEE6E59FC91}" dt="2022-04-25T13:16:57.667" v="135" actId="47"/>
        <pc:sldMkLst>
          <pc:docMk/>
          <pc:sldMk cId="1441908716" sldId="418"/>
        </pc:sldMkLst>
      </pc:sldChg>
      <pc:sldChg chg="new add del">
        <pc:chgData name="C C" userId="58c016da926720ee" providerId="LiveId" clId="{ED196408-5721-44D1-9BFC-0BEE6E59FC91}" dt="2022-04-25T13:02:54.461" v="42" actId="47"/>
        <pc:sldMkLst>
          <pc:docMk/>
          <pc:sldMk cId="3516958168" sldId="418"/>
        </pc:sldMkLst>
      </pc:sldChg>
      <pc:sldChg chg="del">
        <pc:chgData name="C C" userId="58c016da926720ee" providerId="LiveId" clId="{ED196408-5721-44D1-9BFC-0BEE6E59FC91}" dt="2022-04-25T12:58:37.187" v="26" actId="47"/>
        <pc:sldMkLst>
          <pc:docMk/>
          <pc:sldMk cId="4079667306" sldId="418"/>
        </pc:sldMkLst>
      </pc:sldChg>
      <pc:sldChg chg="del">
        <pc:chgData name="C C" userId="58c016da926720ee" providerId="LiveId" clId="{ED196408-5721-44D1-9BFC-0BEE6E59FC91}" dt="2022-04-25T12:58:37.187" v="26" actId="47"/>
        <pc:sldMkLst>
          <pc:docMk/>
          <pc:sldMk cId="47962113" sldId="419"/>
        </pc:sldMkLst>
      </pc:sldChg>
      <pc:sldChg chg="modSp add mod">
        <pc:chgData name="C C" userId="58c016da926720ee" providerId="LiveId" clId="{ED196408-5721-44D1-9BFC-0BEE6E59FC91}" dt="2022-04-25T13:17:25.905" v="142" actId="1076"/>
        <pc:sldMkLst>
          <pc:docMk/>
          <pc:sldMk cId="471651577" sldId="419"/>
        </pc:sldMkLst>
        <pc:spChg chg="mod">
          <ac:chgData name="C C" userId="58c016da926720ee" providerId="LiveId" clId="{ED196408-5721-44D1-9BFC-0BEE6E59FC91}" dt="2022-04-25T13:17:01.090" v="137" actId="20577"/>
          <ac:spMkLst>
            <pc:docMk/>
            <pc:sldMk cId="471651577" sldId="419"/>
            <ac:spMk id="2" creationId="{C1F23B80-DE84-44E8-B9DC-54DDA7454841}"/>
          </ac:spMkLst>
        </pc:spChg>
        <pc:graphicFrameChg chg="mod modGraphic">
          <ac:chgData name="C C" userId="58c016da926720ee" providerId="LiveId" clId="{ED196408-5721-44D1-9BFC-0BEE6E59FC91}" dt="2022-04-25T13:17:25.905" v="142" actId="1076"/>
          <ac:graphicFrameMkLst>
            <pc:docMk/>
            <pc:sldMk cId="471651577" sldId="419"/>
            <ac:graphicFrameMk id="8" creationId="{47D15C56-17D0-40E3-AD11-19B973AAAF2A}"/>
          </ac:graphicFrameMkLst>
        </pc:graphicFrameChg>
      </pc:sldChg>
      <pc:sldChg chg="modSp new mod">
        <pc:chgData name="C C" userId="58c016da926720ee" providerId="LiveId" clId="{ED196408-5721-44D1-9BFC-0BEE6E59FC91}" dt="2022-04-25T14:01:19.896" v="454" actId="20577"/>
        <pc:sldMkLst>
          <pc:docMk/>
          <pc:sldMk cId="1045513571" sldId="420"/>
        </pc:sldMkLst>
        <pc:spChg chg="mod">
          <ac:chgData name="C C" userId="58c016da926720ee" providerId="LiveId" clId="{ED196408-5721-44D1-9BFC-0BEE6E59FC91}" dt="2022-04-25T14:01:19.896" v="454" actId="20577"/>
          <ac:spMkLst>
            <pc:docMk/>
            <pc:sldMk cId="1045513571" sldId="420"/>
            <ac:spMk id="2" creationId="{6B80625F-0935-4DE3-9B4B-B0797E624957}"/>
          </ac:spMkLst>
        </pc:spChg>
        <pc:spChg chg="mod">
          <ac:chgData name="C C" userId="58c016da926720ee" providerId="LiveId" clId="{ED196408-5721-44D1-9BFC-0BEE6E59FC91}" dt="2022-04-25T14:01:14.130" v="452" actId="6549"/>
          <ac:spMkLst>
            <pc:docMk/>
            <pc:sldMk cId="1045513571" sldId="420"/>
            <ac:spMk id="3" creationId="{015D30FB-55F1-481C-82EE-50AE0F29ACB7}"/>
          </ac:spMkLst>
        </pc:spChg>
      </pc:sldChg>
      <pc:sldChg chg="new del">
        <pc:chgData name="C C" userId="58c016da926720ee" providerId="LiveId" clId="{ED196408-5721-44D1-9BFC-0BEE6E59FC91}" dt="2022-04-25T14:00:04.269" v="327" actId="47"/>
        <pc:sldMkLst>
          <pc:docMk/>
          <pc:sldMk cId="1188912773" sldId="420"/>
        </pc:sldMkLst>
      </pc:sldChg>
      <pc:sldChg chg="del">
        <pc:chgData name="C C" userId="58c016da926720ee" providerId="LiveId" clId="{ED196408-5721-44D1-9BFC-0BEE6E59FC91}" dt="2022-04-25T12:58:37.187" v="26" actId="47"/>
        <pc:sldMkLst>
          <pc:docMk/>
          <pc:sldMk cId="1527864762" sldId="420"/>
        </pc:sldMkLst>
      </pc:sldChg>
    </pc:docChg>
  </pc:docChgLst>
  <pc:docChgLst>
    <pc:chgData name="C C" userId="58c016da926720ee" providerId="LiveId" clId="{6D3D00F4-B207-4726-950D-66517C1F6057}"/>
    <pc:docChg chg="undo custSel addSld delSld modSld sldOrd">
      <pc:chgData name="C C" userId="58c016da926720ee" providerId="LiveId" clId="{6D3D00F4-B207-4726-950D-66517C1F6057}" dt="2023-04-14T10:20:44.244" v="832" actId="1076"/>
      <pc:docMkLst>
        <pc:docMk/>
      </pc:docMkLst>
      <pc:sldChg chg="modSp add del mod">
        <pc:chgData name="C C" userId="58c016da926720ee" providerId="LiveId" clId="{6D3D00F4-B207-4726-950D-66517C1F6057}" dt="2023-04-14T09:18:18.443" v="389" actId="20577"/>
        <pc:sldMkLst>
          <pc:docMk/>
          <pc:sldMk cId="3533300035" sldId="257"/>
        </pc:sldMkLst>
        <pc:spChg chg="mod">
          <ac:chgData name="C C" userId="58c016da926720ee" providerId="LiveId" clId="{6D3D00F4-B207-4726-950D-66517C1F6057}" dt="2023-04-14T09:18:18.443" v="389" actId="20577"/>
          <ac:spMkLst>
            <pc:docMk/>
            <pc:sldMk cId="3533300035" sldId="257"/>
            <ac:spMk id="5" creationId="{5B5A2214-0261-4489-8A63-55817E9128D8}"/>
          </ac:spMkLst>
        </pc:spChg>
      </pc:sldChg>
      <pc:sldChg chg="add del">
        <pc:chgData name="C C" userId="58c016da926720ee" providerId="LiveId" clId="{6D3D00F4-B207-4726-950D-66517C1F6057}" dt="2023-04-14T07:51:11.451" v="92"/>
        <pc:sldMkLst>
          <pc:docMk/>
          <pc:sldMk cId="3082542229" sldId="258"/>
        </pc:sldMkLst>
      </pc:sldChg>
      <pc:sldChg chg="modSp add del mod">
        <pc:chgData name="C C" userId="58c016da926720ee" providerId="LiveId" clId="{6D3D00F4-B207-4726-950D-66517C1F6057}" dt="2023-04-14T09:17:18.794" v="294" actId="20577"/>
        <pc:sldMkLst>
          <pc:docMk/>
          <pc:sldMk cId="4222777969" sldId="259"/>
        </pc:sldMkLst>
        <pc:spChg chg="mod">
          <ac:chgData name="C C" userId="58c016da926720ee" providerId="LiveId" clId="{6D3D00F4-B207-4726-950D-66517C1F6057}" dt="2023-04-14T09:17:18.794" v="294" actId="20577"/>
          <ac:spMkLst>
            <pc:docMk/>
            <pc:sldMk cId="4222777969" sldId="259"/>
            <ac:spMk id="8" creationId="{A67B6EC6-3A28-49C4-AE78-D2532997B2E4}"/>
          </ac:spMkLst>
        </pc:spChg>
      </pc:sldChg>
      <pc:sldChg chg="add del">
        <pc:chgData name="C C" userId="58c016da926720ee" providerId="LiveId" clId="{6D3D00F4-B207-4726-950D-66517C1F6057}" dt="2023-04-14T07:51:11.451" v="92"/>
        <pc:sldMkLst>
          <pc:docMk/>
          <pc:sldMk cId="2218351494" sldId="260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70233881" sldId="261"/>
        </pc:sldMkLst>
      </pc:sldChg>
      <pc:sldChg chg="delSp modSp add del mod ord">
        <pc:chgData name="C C" userId="58c016da926720ee" providerId="LiveId" clId="{6D3D00F4-B207-4726-950D-66517C1F6057}" dt="2023-04-14T10:20:05.962" v="830" actId="20577"/>
        <pc:sldMkLst>
          <pc:docMk/>
          <pc:sldMk cId="3515141526" sldId="262"/>
        </pc:sldMkLst>
        <pc:spChg chg="mod">
          <ac:chgData name="C C" userId="58c016da926720ee" providerId="LiveId" clId="{6D3D00F4-B207-4726-950D-66517C1F6057}" dt="2023-04-14T10:20:05.962" v="830" actId="20577"/>
          <ac:spMkLst>
            <pc:docMk/>
            <pc:sldMk cId="3515141526" sldId="262"/>
            <ac:spMk id="4" creationId="{86A2E680-02BC-4CA4-99E1-2CAFF4C48520}"/>
          </ac:spMkLst>
        </pc:spChg>
        <pc:spChg chg="del mod">
          <ac:chgData name="C C" userId="58c016da926720ee" providerId="LiveId" clId="{6D3D00F4-B207-4726-950D-66517C1F6057}" dt="2023-04-14T10:19:59.905" v="827" actId="478"/>
          <ac:spMkLst>
            <pc:docMk/>
            <pc:sldMk cId="3515141526" sldId="262"/>
            <ac:spMk id="5" creationId="{DBA7B89F-38B8-431E-E7B4-FE69D218D397}"/>
          </ac:spMkLst>
        </pc:spChg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2132247859" sldId="264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2229895472" sldId="265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3836818623" sldId="266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180312415" sldId="267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2151120392" sldId="268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2752675133" sldId="269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1838751345" sldId="270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1279711180" sldId="271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359164088" sldId="272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2444371041" sldId="273"/>
        </pc:sldMkLst>
      </pc:sldChg>
      <pc:sldChg chg="add del">
        <pc:chgData name="C C" userId="58c016da926720ee" providerId="LiveId" clId="{6D3D00F4-B207-4726-950D-66517C1F6057}" dt="2023-04-14T08:18:08.257" v="164" actId="47"/>
        <pc:sldMkLst>
          <pc:docMk/>
          <pc:sldMk cId="2584648678" sldId="275"/>
        </pc:sldMkLst>
      </pc:sldChg>
      <pc:sldChg chg="add del">
        <pc:chgData name="C C" userId="58c016da926720ee" providerId="LiveId" clId="{6D3D00F4-B207-4726-950D-66517C1F6057}" dt="2023-04-14T08:18:08.257" v="164" actId="47"/>
        <pc:sldMkLst>
          <pc:docMk/>
          <pc:sldMk cId="2073477038" sldId="277"/>
        </pc:sldMkLst>
      </pc:sldChg>
      <pc:sldChg chg="add del">
        <pc:chgData name="C C" userId="58c016da926720ee" providerId="LiveId" clId="{6D3D00F4-B207-4726-950D-66517C1F6057}" dt="2023-04-14T08:18:08.257" v="164" actId="47"/>
        <pc:sldMkLst>
          <pc:docMk/>
          <pc:sldMk cId="911192258" sldId="278"/>
        </pc:sldMkLst>
      </pc:sldChg>
      <pc:sldChg chg="addSp modSp add del">
        <pc:chgData name="C C" userId="58c016da926720ee" providerId="LiveId" clId="{6D3D00F4-B207-4726-950D-66517C1F6057}" dt="2023-04-14T10:20:44.244" v="832" actId="1076"/>
        <pc:sldMkLst>
          <pc:docMk/>
          <pc:sldMk cId="4111408764" sldId="279"/>
        </pc:sldMkLst>
        <pc:picChg chg="add mod">
          <ac:chgData name="C C" userId="58c016da926720ee" providerId="LiveId" clId="{6D3D00F4-B207-4726-950D-66517C1F6057}" dt="2023-04-14T10:20:44.244" v="832" actId="1076"/>
          <ac:picMkLst>
            <pc:docMk/>
            <pc:sldMk cId="4111408764" sldId="279"/>
            <ac:picMk id="1026" creationId="{D19A1C98-F07B-3A34-7975-FBDA3DBE8DF5}"/>
          </ac:picMkLst>
        </pc:picChg>
      </pc:sldChg>
      <pc:sldChg chg="add del">
        <pc:chgData name="C C" userId="58c016da926720ee" providerId="LiveId" clId="{6D3D00F4-B207-4726-950D-66517C1F6057}" dt="2023-04-14T08:18:18.955" v="182" actId="47"/>
        <pc:sldMkLst>
          <pc:docMk/>
          <pc:sldMk cId="3225576366" sldId="280"/>
        </pc:sldMkLst>
      </pc:sldChg>
      <pc:sldChg chg="modSp add del mod ord">
        <pc:chgData name="C C" userId="58c016da926720ee" providerId="LiveId" clId="{6D3D00F4-B207-4726-950D-66517C1F6057}" dt="2023-04-14T08:23:12.744" v="291" actId="20577"/>
        <pc:sldMkLst>
          <pc:docMk/>
          <pc:sldMk cId="2106003604" sldId="281"/>
        </pc:sldMkLst>
        <pc:graphicFrameChg chg="mod modGraphic">
          <ac:chgData name="C C" userId="58c016da926720ee" providerId="LiveId" clId="{6D3D00F4-B207-4726-950D-66517C1F6057}" dt="2023-04-14T08:23:12.744" v="291" actId="20577"/>
          <ac:graphicFrameMkLst>
            <pc:docMk/>
            <pc:sldMk cId="2106003604" sldId="281"/>
            <ac:graphicFrameMk id="5" creationId="{699C6084-5148-4AC2-A172-C137D767035C}"/>
          </ac:graphicFrameMkLst>
        </pc:graphicFrameChg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167197884" sldId="282"/>
        </pc:sldMkLst>
      </pc:sldChg>
      <pc:sldChg chg="add del">
        <pc:chgData name="C C" userId="58c016da926720ee" providerId="LiveId" clId="{6D3D00F4-B207-4726-950D-66517C1F6057}" dt="2023-04-14T08:18:08.257" v="164" actId="47"/>
        <pc:sldMkLst>
          <pc:docMk/>
          <pc:sldMk cId="3891049118" sldId="285"/>
        </pc:sldMkLst>
      </pc:sldChg>
      <pc:sldChg chg="del">
        <pc:chgData name="C C" userId="58c016da926720ee" providerId="LiveId" clId="{6D3D00F4-B207-4726-950D-66517C1F6057}" dt="2023-04-14T08:17:56.672" v="163" actId="47"/>
        <pc:sldMkLst>
          <pc:docMk/>
          <pc:sldMk cId="1252420289" sldId="318"/>
        </pc:sldMkLst>
      </pc:sldChg>
      <pc:sldChg chg="del">
        <pc:chgData name="C C" userId="58c016da926720ee" providerId="LiveId" clId="{6D3D00F4-B207-4726-950D-66517C1F6057}" dt="2023-04-14T08:17:56.672" v="163" actId="47"/>
        <pc:sldMkLst>
          <pc:docMk/>
          <pc:sldMk cId="1290554776" sldId="319"/>
        </pc:sldMkLst>
      </pc:sldChg>
      <pc:sldChg chg="del">
        <pc:chgData name="C C" userId="58c016da926720ee" providerId="LiveId" clId="{6D3D00F4-B207-4726-950D-66517C1F6057}" dt="2023-04-14T08:17:56.672" v="163" actId="47"/>
        <pc:sldMkLst>
          <pc:docMk/>
          <pc:sldMk cId="212848021" sldId="322"/>
        </pc:sldMkLst>
      </pc:sldChg>
      <pc:sldChg chg="del">
        <pc:chgData name="C C" userId="58c016da926720ee" providerId="LiveId" clId="{6D3D00F4-B207-4726-950D-66517C1F6057}" dt="2023-04-14T08:17:56.672" v="163" actId="47"/>
        <pc:sldMkLst>
          <pc:docMk/>
          <pc:sldMk cId="905704548" sldId="324"/>
        </pc:sldMkLst>
      </pc:sldChg>
      <pc:sldChg chg="del">
        <pc:chgData name="C C" userId="58c016da926720ee" providerId="LiveId" clId="{6D3D00F4-B207-4726-950D-66517C1F6057}" dt="2023-04-14T08:17:56.672" v="163" actId="47"/>
        <pc:sldMkLst>
          <pc:docMk/>
          <pc:sldMk cId="2603871003" sldId="325"/>
        </pc:sldMkLst>
      </pc:sldChg>
      <pc:sldChg chg="del">
        <pc:chgData name="C C" userId="58c016da926720ee" providerId="LiveId" clId="{6D3D00F4-B207-4726-950D-66517C1F6057}" dt="2023-04-14T08:17:56.672" v="163" actId="47"/>
        <pc:sldMkLst>
          <pc:docMk/>
          <pc:sldMk cId="1166599625" sldId="326"/>
        </pc:sldMkLst>
      </pc:sldChg>
      <pc:sldChg chg="modSp del mod ord">
        <pc:chgData name="C C" userId="58c016da926720ee" providerId="LiveId" clId="{6D3D00F4-B207-4726-950D-66517C1F6057}" dt="2023-04-14T07:52:22.640" v="149" actId="47"/>
        <pc:sldMkLst>
          <pc:docMk/>
          <pc:sldMk cId="3393580242" sldId="393"/>
        </pc:sldMkLst>
        <pc:spChg chg="mod">
          <ac:chgData name="C C" userId="58c016da926720ee" providerId="LiveId" clId="{6D3D00F4-B207-4726-950D-66517C1F6057}" dt="2023-04-14T07:36:55.611" v="33" actId="20577"/>
          <ac:spMkLst>
            <pc:docMk/>
            <pc:sldMk cId="3393580242" sldId="393"/>
            <ac:spMk id="3" creationId="{00000000-0000-0000-0000-000000000000}"/>
          </ac:spMkLst>
        </pc:spChg>
      </pc:sldChg>
      <pc:sldChg chg="modSp add del mod">
        <pc:chgData name="C C" userId="58c016da926720ee" providerId="LiveId" clId="{6D3D00F4-B207-4726-950D-66517C1F6057}" dt="2023-04-14T07:52:12.563" v="145"/>
        <pc:sldMkLst>
          <pc:docMk/>
          <pc:sldMk cId="937996676" sldId="401"/>
        </pc:sldMkLst>
        <pc:spChg chg="mod">
          <ac:chgData name="C C" userId="58c016da926720ee" providerId="LiveId" clId="{6D3D00F4-B207-4726-950D-66517C1F6057}" dt="2023-04-14T07:37:25.250" v="89" actId="313"/>
          <ac:spMkLst>
            <pc:docMk/>
            <pc:sldMk cId="937996676" sldId="401"/>
            <ac:spMk id="3" creationId="{1F105AE2-F173-4F10-B415-4027EAE2F22D}"/>
          </ac:spMkLst>
        </pc:spChg>
      </pc:sldChg>
      <pc:sldChg chg="add del">
        <pc:chgData name="C C" userId="58c016da926720ee" providerId="LiveId" clId="{6D3D00F4-B207-4726-950D-66517C1F6057}" dt="2023-04-14T07:52:12.563" v="145"/>
        <pc:sldMkLst>
          <pc:docMk/>
          <pc:sldMk cId="1978773447" sldId="416"/>
        </pc:sldMkLst>
      </pc:sldChg>
      <pc:sldChg chg="modSp add del mod">
        <pc:chgData name="C C" userId="58c016da926720ee" providerId="LiveId" clId="{6D3D00F4-B207-4726-950D-66517C1F6057}" dt="2023-04-14T08:18:51.618" v="192" actId="47"/>
        <pc:sldMkLst>
          <pc:docMk/>
          <pc:sldMk cId="2676244053" sldId="417"/>
        </pc:sldMkLst>
        <pc:graphicFrameChg chg="modGraphic">
          <ac:chgData name="C C" userId="58c016da926720ee" providerId="LiveId" clId="{6D3D00F4-B207-4726-950D-66517C1F6057}" dt="2023-04-14T08:18:45.360" v="191" actId="20577"/>
          <ac:graphicFrameMkLst>
            <pc:docMk/>
            <pc:sldMk cId="2676244053" sldId="417"/>
            <ac:graphicFrameMk id="8" creationId="{47D15C56-17D0-40E3-AD11-19B973AAAF2A}"/>
          </ac:graphicFrameMkLst>
        </pc:graphicFrameChg>
      </pc:sldChg>
      <pc:sldChg chg="add del">
        <pc:chgData name="C C" userId="58c016da926720ee" providerId="LiveId" clId="{6D3D00F4-B207-4726-950D-66517C1F6057}" dt="2023-04-14T08:18:51.618" v="192" actId="47"/>
        <pc:sldMkLst>
          <pc:docMk/>
          <pc:sldMk cId="471651577" sldId="419"/>
        </pc:sldMkLst>
      </pc:sldChg>
      <pc:sldChg chg="del">
        <pc:chgData name="C C" userId="58c016da926720ee" providerId="LiveId" clId="{6D3D00F4-B207-4726-950D-66517C1F6057}" dt="2023-04-14T08:17:56.672" v="163" actId="47"/>
        <pc:sldMkLst>
          <pc:docMk/>
          <pc:sldMk cId="1045513571" sldId="420"/>
        </pc:sldMkLst>
      </pc:sldChg>
      <pc:sldChg chg="modSp add mod ord">
        <pc:chgData name="C C" userId="58c016da926720ee" providerId="LiveId" clId="{6D3D00F4-B207-4726-950D-66517C1F6057}" dt="2023-04-14T07:51:48.153" v="139" actId="20577"/>
        <pc:sldMkLst>
          <pc:docMk/>
          <pc:sldMk cId="3731950994" sldId="421"/>
        </pc:sldMkLst>
        <pc:spChg chg="mod">
          <ac:chgData name="C C" userId="58c016da926720ee" providerId="LiveId" clId="{6D3D00F4-B207-4726-950D-66517C1F6057}" dt="2023-04-14T07:51:45.529" v="128" actId="20577"/>
          <ac:spMkLst>
            <pc:docMk/>
            <pc:sldMk cId="3731950994" sldId="421"/>
            <ac:spMk id="8" creationId="{A67B6EC6-3A28-49C4-AE78-D2532997B2E4}"/>
          </ac:spMkLst>
        </pc:spChg>
        <pc:spChg chg="mod">
          <ac:chgData name="C C" userId="58c016da926720ee" providerId="LiveId" clId="{6D3D00F4-B207-4726-950D-66517C1F6057}" dt="2023-04-14T07:51:48.153" v="139" actId="20577"/>
          <ac:spMkLst>
            <pc:docMk/>
            <pc:sldMk cId="3731950994" sldId="421"/>
            <ac:spMk id="9" creationId="{2469321F-1E79-4B55-B71D-CF2C75FCE3A8}"/>
          </ac:spMkLst>
        </pc:spChg>
      </pc:sldChg>
      <pc:sldChg chg="add del">
        <pc:chgData name="C C" userId="58c016da926720ee" providerId="LiveId" clId="{6D3D00F4-B207-4726-950D-66517C1F6057}" dt="2023-04-14T07:52:21.201" v="147"/>
        <pc:sldMkLst>
          <pc:docMk/>
          <pc:sldMk cId="664883739" sldId="422"/>
        </pc:sldMkLst>
      </pc:sldChg>
      <pc:sldChg chg="add">
        <pc:chgData name="C C" userId="58c016da926720ee" providerId="LiveId" clId="{6D3D00F4-B207-4726-950D-66517C1F6057}" dt="2023-04-14T07:52:21.225" v="148"/>
        <pc:sldMkLst>
          <pc:docMk/>
          <pc:sldMk cId="2213778089" sldId="422"/>
        </pc:sldMkLst>
      </pc:sldChg>
      <pc:sldChg chg="modSp add mod">
        <pc:chgData name="C C" userId="58c016da926720ee" providerId="LiveId" clId="{6D3D00F4-B207-4726-950D-66517C1F6057}" dt="2023-04-14T09:17:21.558" v="296" actId="20577"/>
        <pc:sldMkLst>
          <pc:docMk/>
          <pc:sldMk cId="3602810509" sldId="423"/>
        </pc:sldMkLst>
        <pc:spChg chg="mod">
          <ac:chgData name="C C" userId="58c016da926720ee" providerId="LiveId" clId="{6D3D00F4-B207-4726-950D-66517C1F6057}" dt="2023-04-14T09:17:21.558" v="296" actId="20577"/>
          <ac:spMkLst>
            <pc:docMk/>
            <pc:sldMk cId="3602810509" sldId="423"/>
            <ac:spMk id="8" creationId="{A67B6EC6-3A28-49C4-AE78-D2532997B2E4}"/>
          </ac:spMkLst>
        </pc:spChg>
        <pc:spChg chg="mod">
          <ac:chgData name="C C" userId="58c016da926720ee" providerId="LiveId" clId="{6D3D00F4-B207-4726-950D-66517C1F6057}" dt="2023-04-14T08:19:04.939" v="223" actId="313"/>
          <ac:spMkLst>
            <pc:docMk/>
            <pc:sldMk cId="3602810509" sldId="423"/>
            <ac:spMk id="9" creationId="{2469321F-1E79-4B55-B71D-CF2C75FCE3A8}"/>
          </ac:spMkLst>
        </pc:spChg>
      </pc:sldChg>
      <pc:sldChg chg="modSp add mod">
        <pc:chgData name="C C" userId="58c016da926720ee" providerId="LiveId" clId="{6D3D00F4-B207-4726-950D-66517C1F6057}" dt="2023-04-14T09:18:26.358" v="406" actId="20577"/>
        <pc:sldMkLst>
          <pc:docMk/>
          <pc:sldMk cId="2860231614" sldId="424"/>
        </pc:sldMkLst>
        <pc:spChg chg="mod">
          <ac:chgData name="C C" userId="58c016da926720ee" providerId="LiveId" clId="{6D3D00F4-B207-4726-950D-66517C1F6057}" dt="2023-04-14T09:17:30.046" v="301" actId="20577"/>
          <ac:spMkLst>
            <pc:docMk/>
            <pc:sldMk cId="2860231614" sldId="424"/>
            <ac:spMk id="8" creationId="{A67B6EC6-3A28-49C4-AE78-D2532997B2E4}"/>
          </ac:spMkLst>
        </pc:spChg>
        <pc:spChg chg="mod">
          <ac:chgData name="C C" userId="58c016da926720ee" providerId="LiveId" clId="{6D3D00F4-B207-4726-950D-66517C1F6057}" dt="2023-04-14T09:18:26.358" v="406" actId="20577"/>
          <ac:spMkLst>
            <pc:docMk/>
            <pc:sldMk cId="2860231614" sldId="424"/>
            <ac:spMk id="9" creationId="{2469321F-1E79-4B55-B71D-CF2C75FCE3A8}"/>
          </ac:spMkLst>
        </pc:spChg>
      </pc:sldChg>
      <pc:sldChg chg="new del">
        <pc:chgData name="C C" userId="58c016da926720ee" providerId="LiveId" clId="{6D3D00F4-B207-4726-950D-66517C1F6057}" dt="2023-04-14T09:18:37.609" v="409" actId="47"/>
        <pc:sldMkLst>
          <pc:docMk/>
          <pc:sldMk cId="4172653605" sldId="425"/>
        </pc:sldMkLst>
      </pc:sldChg>
      <pc:sldChg chg="addSp delSp modSp add mod">
        <pc:chgData name="C C" userId="58c016da926720ee" providerId="LiveId" clId="{6D3D00F4-B207-4726-950D-66517C1F6057}" dt="2023-04-14T10:19:16.692" v="826" actId="14100"/>
        <pc:sldMkLst>
          <pc:docMk/>
          <pc:sldMk cId="3063877158" sldId="426"/>
        </pc:sldMkLst>
        <pc:spChg chg="mod">
          <ac:chgData name="C C" userId="58c016da926720ee" providerId="LiveId" clId="{6D3D00F4-B207-4726-950D-66517C1F6057}" dt="2023-04-14T09:19:13.783" v="485"/>
          <ac:spMkLst>
            <pc:docMk/>
            <pc:sldMk cId="3063877158" sldId="426"/>
            <ac:spMk id="2" creationId="{28D8CF59-78B5-44DC-9CC8-474CD726117E}"/>
          </ac:spMkLst>
        </pc:spChg>
        <pc:spChg chg="mod">
          <ac:chgData name="C C" userId="58c016da926720ee" providerId="LiveId" clId="{6D3D00F4-B207-4726-950D-66517C1F6057}" dt="2023-04-14T09:19:13.783" v="485"/>
          <ac:spMkLst>
            <pc:docMk/>
            <pc:sldMk cId="3063877158" sldId="426"/>
            <ac:spMk id="3" creationId="{891F5AB0-64E9-418E-8438-4B8D36DA6B34}"/>
          </ac:spMkLst>
        </pc:spChg>
        <pc:spChg chg="add del mod">
          <ac:chgData name="C C" userId="58c016da926720ee" providerId="LiveId" clId="{6D3D00F4-B207-4726-950D-66517C1F6057}" dt="2023-04-14T09:19:09.402" v="483" actId="478"/>
          <ac:spMkLst>
            <pc:docMk/>
            <pc:sldMk cId="3063877158" sldId="426"/>
            <ac:spMk id="5" creationId="{4CC9546A-441D-E9AE-0736-E4C7612942DE}"/>
          </ac:spMkLst>
        </pc:spChg>
        <pc:spChg chg="add del mod">
          <ac:chgData name="C C" userId="58c016da926720ee" providerId="LiveId" clId="{6D3D00F4-B207-4726-950D-66517C1F6057}" dt="2023-04-14T09:19:13.783" v="485"/>
          <ac:spMkLst>
            <pc:docMk/>
            <pc:sldMk cId="3063877158" sldId="426"/>
            <ac:spMk id="6" creationId="{DA52F506-C815-A63B-647B-0B6734970709}"/>
          </ac:spMkLst>
        </pc:spChg>
        <pc:spChg chg="add del mod">
          <ac:chgData name="C C" userId="58c016da926720ee" providerId="LiveId" clId="{6D3D00F4-B207-4726-950D-66517C1F6057}" dt="2023-04-14T09:19:13.783" v="485"/>
          <ac:spMkLst>
            <pc:docMk/>
            <pc:sldMk cId="3063877158" sldId="426"/>
            <ac:spMk id="7" creationId="{3AD7E0B0-1443-3580-18B5-1EB463A32B4A}"/>
          </ac:spMkLst>
        </pc:spChg>
        <pc:spChg chg="add mod">
          <ac:chgData name="C C" userId="58c016da926720ee" providerId="LiveId" clId="{6D3D00F4-B207-4726-950D-66517C1F6057}" dt="2023-04-14T10:19:16.692" v="826" actId="14100"/>
          <ac:spMkLst>
            <pc:docMk/>
            <pc:sldMk cId="3063877158" sldId="426"/>
            <ac:spMk id="9" creationId="{7F2819F0-72EF-B956-6CD6-4712DC692FD2}"/>
          </ac:spMkLst>
        </pc:spChg>
        <pc:spChg chg="del">
          <ac:chgData name="C C" userId="58c016da926720ee" providerId="LiveId" clId="{6D3D00F4-B207-4726-950D-66517C1F6057}" dt="2023-04-14T09:19:10.638" v="484" actId="478"/>
          <ac:spMkLst>
            <pc:docMk/>
            <pc:sldMk cId="3063877158" sldId="426"/>
            <ac:spMk id="10" creationId="{35CD947D-963E-46DC-8508-9822BF46EE24}"/>
          </ac:spMkLst>
        </pc:spChg>
        <pc:picChg chg="del">
          <ac:chgData name="C C" userId="58c016da926720ee" providerId="LiveId" clId="{6D3D00F4-B207-4726-950D-66517C1F6057}" dt="2023-04-14T09:19:06.649" v="482" actId="478"/>
          <ac:picMkLst>
            <pc:docMk/>
            <pc:sldMk cId="3063877158" sldId="426"/>
            <ac:picMk id="8" creationId="{544A4463-1866-4972-B828-15D6A5AECA3B}"/>
          </ac:picMkLst>
        </pc:picChg>
        <pc:picChg chg="add mod">
          <ac:chgData name="C C" userId="58c016da926720ee" providerId="LiveId" clId="{6D3D00F4-B207-4726-950D-66517C1F6057}" dt="2023-04-14T10:19:13.318" v="825" actId="14100"/>
          <ac:picMkLst>
            <pc:docMk/>
            <pc:sldMk cId="3063877158" sldId="426"/>
            <ac:picMk id="12" creationId="{A6D73B38-D4E4-478F-0258-9610D526C843}"/>
          </ac:picMkLst>
        </pc:picChg>
      </pc:sldChg>
      <pc:sldMasterChg chg="addSldLayout delSldLayout">
        <pc:chgData name="C C" userId="58c016da926720ee" providerId="LiveId" clId="{6D3D00F4-B207-4726-950D-66517C1F6057}" dt="2023-04-14T08:18:51.618" v="192" actId="47"/>
        <pc:sldMasterMkLst>
          <pc:docMk/>
          <pc:sldMasterMk cId="0" sldId="2147483678"/>
        </pc:sldMasterMkLst>
        <pc:sldLayoutChg chg="add del">
          <pc:chgData name="C C" userId="58c016da926720ee" providerId="LiveId" clId="{6D3D00F4-B207-4726-950D-66517C1F6057}" dt="2023-04-14T08:18:51.618" v="192" actId="47"/>
          <pc:sldLayoutMkLst>
            <pc:docMk/>
            <pc:sldMasterMk cId="0" sldId="2147483678"/>
            <pc:sldLayoutMk cId="2924136351" sldId="2147483701"/>
          </pc:sldLayoutMkLst>
        </pc:sldLayoutChg>
      </pc:sldMasterChg>
    </pc:docChg>
  </pc:docChgLst>
  <pc:docChgLst>
    <pc:chgData name="C C" userId="58c016da926720ee" providerId="LiveId" clId="{DD51DD77-7AA8-4393-A345-B77EC8633E9C}"/>
    <pc:docChg chg="undo custSel addSld delSld modSld">
      <pc:chgData name="C C" userId="58c016da926720ee" providerId="LiveId" clId="{DD51DD77-7AA8-4393-A345-B77EC8633E9C}" dt="2019-10-14T07:11:14.851" v="319" actId="113"/>
      <pc:docMkLst>
        <pc:docMk/>
      </pc:docMkLst>
      <pc:sldChg chg="modSp">
        <pc:chgData name="C C" userId="58c016da926720ee" providerId="LiveId" clId="{DD51DD77-7AA8-4393-A345-B77EC8633E9C}" dt="2019-10-13T10:09:25.679" v="83" actId="20577"/>
        <pc:sldMkLst>
          <pc:docMk/>
          <pc:sldMk cId="304734020" sldId="390"/>
        </pc:sldMkLst>
        <pc:spChg chg="mod">
          <ac:chgData name="C C" userId="58c016da926720ee" providerId="LiveId" clId="{DD51DD77-7AA8-4393-A345-B77EC8633E9C}" dt="2019-10-13T10:09:25.679" v="83" actId="20577"/>
          <ac:spMkLst>
            <pc:docMk/>
            <pc:sldMk cId="304734020" sldId="390"/>
            <ac:spMk id="3" creationId="{00000000-0000-0000-0000-000000000000}"/>
          </ac:spMkLst>
        </pc:spChg>
      </pc:sldChg>
      <pc:sldChg chg="modSp">
        <pc:chgData name="C C" userId="58c016da926720ee" providerId="LiveId" clId="{DD51DD77-7AA8-4393-A345-B77EC8633E9C}" dt="2019-10-13T10:27:36.716" v="318" actId="20577"/>
        <pc:sldMkLst>
          <pc:docMk/>
          <pc:sldMk cId="1287846668" sldId="392"/>
        </pc:sldMkLst>
        <pc:spChg chg="mod">
          <ac:chgData name="C C" userId="58c016da926720ee" providerId="LiveId" clId="{DD51DD77-7AA8-4393-A345-B77EC8633E9C}" dt="2019-10-13T10:27:36.716" v="318" actId="20577"/>
          <ac:spMkLst>
            <pc:docMk/>
            <pc:sldMk cId="1287846668" sldId="392"/>
            <ac:spMk id="2" creationId="{00000000-0000-0000-0000-000000000000}"/>
          </ac:spMkLst>
        </pc:spChg>
        <pc:spChg chg="mod">
          <ac:chgData name="C C" userId="58c016da926720ee" providerId="LiveId" clId="{DD51DD77-7AA8-4393-A345-B77EC8633E9C}" dt="2019-10-13T10:27:29.252" v="300" actId="20577"/>
          <ac:spMkLst>
            <pc:docMk/>
            <pc:sldMk cId="1287846668" sldId="392"/>
            <ac:spMk id="3" creationId="{00000000-0000-0000-0000-000000000000}"/>
          </ac:spMkLst>
        </pc:spChg>
      </pc:sldChg>
      <pc:sldChg chg="modSp">
        <pc:chgData name="C C" userId="58c016da926720ee" providerId="LiveId" clId="{DD51DD77-7AA8-4393-A345-B77EC8633E9C}" dt="2019-10-13T10:08:21.792" v="27" actId="20577"/>
        <pc:sldMkLst>
          <pc:docMk/>
          <pc:sldMk cId="3393580242" sldId="393"/>
        </pc:sldMkLst>
        <pc:spChg chg="mod">
          <ac:chgData name="C C" userId="58c016da926720ee" providerId="LiveId" clId="{DD51DD77-7AA8-4393-A345-B77EC8633E9C}" dt="2019-10-13T10:08:21.792" v="27" actId="20577"/>
          <ac:spMkLst>
            <pc:docMk/>
            <pc:sldMk cId="3393580242" sldId="393"/>
            <ac:spMk id="3" creationId="{00000000-0000-0000-0000-000000000000}"/>
          </ac:spMkLst>
        </pc:spChg>
      </pc:sldChg>
      <pc:sldChg chg="add del">
        <pc:chgData name="C C" userId="58c016da926720ee" providerId="LiveId" clId="{DD51DD77-7AA8-4393-A345-B77EC8633E9C}" dt="2019-10-13T10:10:38.918" v="89" actId="47"/>
        <pc:sldMkLst>
          <pc:docMk/>
          <pc:sldMk cId="1115520323" sldId="403"/>
        </pc:sldMkLst>
      </pc:sldChg>
      <pc:sldChg chg="modSp">
        <pc:chgData name="C C" userId="58c016da926720ee" providerId="LiveId" clId="{DD51DD77-7AA8-4393-A345-B77EC8633E9C}" dt="2019-10-14T07:11:14.851" v="319" actId="113"/>
        <pc:sldMkLst>
          <pc:docMk/>
          <pc:sldMk cId="1636883444" sldId="404"/>
        </pc:sldMkLst>
        <pc:spChg chg="mod">
          <ac:chgData name="C C" userId="58c016da926720ee" providerId="LiveId" clId="{DD51DD77-7AA8-4393-A345-B77EC8633E9C}" dt="2019-10-14T07:11:14.851" v="319" actId="113"/>
          <ac:spMkLst>
            <pc:docMk/>
            <pc:sldMk cId="1636883444" sldId="404"/>
            <ac:spMk id="3" creationId="{B948DE76-596C-446E-82C4-899435388667}"/>
          </ac:spMkLst>
        </pc:spChg>
      </pc:sldChg>
      <pc:sldChg chg="modNotesTx">
        <pc:chgData name="C C" userId="58c016da926720ee" providerId="LiveId" clId="{DD51DD77-7AA8-4393-A345-B77EC8633E9C}" dt="2019-10-13T10:13:09.974" v="161" actId="20577"/>
        <pc:sldMkLst>
          <pc:docMk/>
          <pc:sldMk cId="3586707164" sldId="407"/>
        </pc:sldMkLst>
      </pc:sldChg>
      <pc:sldChg chg="modNotesTx">
        <pc:chgData name="C C" userId="58c016da926720ee" providerId="LiveId" clId="{DD51DD77-7AA8-4393-A345-B77EC8633E9C}" dt="2019-10-13T10:13:13.798" v="170" actId="20577"/>
        <pc:sldMkLst>
          <pc:docMk/>
          <pc:sldMk cId="85523823" sldId="408"/>
        </pc:sldMkLst>
      </pc:sldChg>
      <pc:sldChg chg="modSp">
        <pc:chgData name="C C" userId="58c016da926720ee" providerId="LiveId" clId="{DD51DD77-7AA8-4393-A345-B77EC8633E9C}" dt="2019-10-13T10:14:21.280" v="172" actId="20577"/>
        <pc:sldMkLst>
          <pc:docMk/>
          <pc:sldMk cId="980577144" sldId="410"/>
        </pc:sldMkLst>
        <pc:spChg chg="mod">
          <ac:chgData name="C C" userId="58c016da926720ee" providerId="LiveId" clId="{DD51DD77-7AA8-4393-A345-B77EC8633E9C}" dt="2019-10-13T10:14:21.280" v="172" actId="20577"/>
          <ac:spMkLst>
            <pc:docMk/>
            <pc:sldMk cId="980577144" sldId="410"/>
            <ac:spMk id="3" creationId="{3DED0BEE-DDD6-492C-82B4-958109413DC6}"/>
          </ac:spMkLst>
        </pc:spChg>
      </pc:sldChg>
      <pc:sldChg chg="delSp">
        <pc:chgData name="C C" userId="58c016da926720ee" providerId="LiveId" clId="{DD51DD77-7AA8-4393-A345-B77EC8633E9C}" dt="2019-10-13T10:08:37.572" v="28" actId="478"/>
        <pc:sldMkLst>
          <pc:docMk/>
          <pc:sldMk cId="4079667306" sldId="418"/>
        </pc:sldMkLst>
        <pc:spChg chg="del">
          <ac:chgData name="C C" userId="58c016da926720ee" providerId="LiveId" clId="{DD51DD77-7AA8-4393-A345-B77EC8633E9C}" dt="2019-10-13T10:08:37.572" v="28" actId="478"/>
          <ac:spMkLst>
            <pc:docMk/>
            <pc:sldMk cId="4079667306" sldId="418"/>
            <ac:spMk id="4" creationId="{A6F30CF2-F5D8-4346-9717-60C0D1AE6061}"/>
          </ac:spMkLst>
        </pc:spChg>
      </pc:sldChg>
      <pc:sldChg chg="delSp">
        <pc:chgData name="C C" userId="58c016da926720ee" providerId="LiveId" clId="{DD51DD77-7AA8-4393-A345-B77EC8633E9C}" dt="2019-10-13T10:09:39.771" v="84" actId="478"/>
        <pc:sldMkLst>
          <pc:docMk/>
          <pc:sldMk cId="1527864762" sldId="420"/>
        </pc:sldMkLst>
        <pc:spChg chg="del">
          <ac:chgData name="C C" userId="58c016da926720ee" providerId="LiveId" clId="{DD51DD77-7AA8-4393-A345-B77EC8633E9C}" dt="2019-10-13T10:09:39.771" v="84" actId="478"/>
          <ac:spMkLst>
            <pc:docMk/>
            <pc:sldMk cId="1527864762" sldId="420"/>
            <ac:spMk id="4" creationId="{EA62019E-2821-4495-9098-D06ABCC0E994}"/>
          </ac:spMkLst>
        </pc:spChg>
      </pc:sldChg>
      <pc:sldChg chg="delSp modSp add del">
        <pc:chgData name="C C" userId="58c016da926720ee" providerId="LiveId" clId="{DD51DD77-7AA8-4393-A345-B77EC8633E9C}" dt="2019-10-13T10:27:20.859" v="274" actId="47"/>
        <pc:sldMkLst>
          <pc:docMk/>
          <pc:sldMk cId="1975518134" sldId="421"/>
        </pc:sldMkLst>
        <pc:spChg chg="mod">
          <ac:chgData name="C C" userId="58c016da926720ee" providerId="LiveId" clId="{DD51DD77-7AA8-4393-A345-B77EC8633E9C}" dt="2019-10-13T10:26:46.622" v="183" actId="20577"/>
          <ac:spMkLst>
            <pc:docMk/>
            <pc:sldMk cId="1975518134" sldId="421"/>
            <ac:spMk id="2" creationId="{6669C8AE-9977-4546-8DA0-20FA5DC8DE40}"/>
          </ac:spMkLst>
        </pc:spChg>
        <pc:spChg chg="mod">
          <ac:chgData name="C C" userId="58c016da926720ee" providerId="LiveId" clId="{DD51DD77-7AA8-4393-A345-B77EC8633E9C}" dt="2019-10-13T10:27:15.038" v="273" actId="20577"/>
          <ac:spMkLst>
            <pc:docMk/>
            <pc:sldMk cId="1975518134" sldId="421"/>
            <ac:spMk id="3" creationId="{522DBA19-6C99-4BDD-8572-FDDB2DA1FC25}"/>
          </ac:spMkLst>
        </pc:spChg>
        <pc:spChg chg="del">
          <ac:chgData name="C C" userId="58c016da926720ee" providerId="LiveId" clId="{DD51DD77-7AA8-4393-A345-B77EC8633E9C}" dt="2019-10-13T10:26:42.477" v="174" actId="478"/>
          <ac:spMkLst>
            <pc:docMk/>
            <pc:sldMk cId="1975518134" sldId="421"/>
            <ac:spMk id="4" creationId="{1055A49B-FCE3-459C-ADE7-C49F278DE87B}"/>
          </ac:spMkLst>
        </pc:spChg>
      </pc:sldChg>
    </pc:docChg>
  </pc:docChgLst>
  <pc:docChgLst>
    <pc:chgData name="C C" userId="58c016da926720ee" providerId="LiveId" clId="{9EA9119B-DF95-4A86-9F51-DA9725A392C8}"/>
    <pc:docChg chg="custSel delSld modSld">
      <pc:chgData name="C C" userId="58c016da926720ee" providerId="LiveId" clId="{9EA9119B-DF95-4A86-9F51-DA9725A392C8}" dt="2022-04-12T08:00:13.804" v="90" actId="47"/>
      <pc:docMkLst>
        <pc:docMk/>
      </pc:docMkLst>
      <pc:sldChg chg="modSp mod">
        <pc:chgData name="C C" userId="58c016da926720ee" providerId="LiveId" clId="{9EA9119B-DF95-4A86-9F51-DA9725A392C8}" dt="2022-04-12T07:59:54.007" v="88" actId="20577"/>
        <pc:sldMkLst>
          <pc:docMk/>
          <pc:sldMk cId="1287846668" sldId="392"/>
        </pc:sldMkLst>
        <pc:spChg chg="mod">
          <ac:chgData name="C C" userId="58c016da926720ee" providerId="LiveId" clId="{9EA9119B-DF95-4A86-9F51-DA9725A392C8}" dt="2022-04-12T07:59:54.007" v="88" actId="20577"/>
          <ac:spMkLst>
            <pc:docMk/>
            <pc:sldMk cId="1287846668" sldId="392"/>
            <ac:spMk id="3" creationId="{00000000-0000-0000-0000-000000000000}"/>
          </ac:spMkLst>
        </pc:spChg>
      </pc:sldChg>
      <pc:sldChg chg="modSp mod">
        <pc:chgData name="C C" userId="58c016da926720ee" providerId="LiveId" clId="{9EA9119B-DF95-4A86-9F51-DA9725A392C8}" dt="2022-04-12T07:59:01.319" v="12" actId="20577"/>
        <pc:sldMkLst>
          <pc:docMk/>
          <pc:sldMk cId="3393580242" sldId="393"/>
        </pc:sldMkLst>
        <pc:spChg chg="mod">
          <ac:chgData name="C C" userId="58c016da926720ee" providerId="LiveId" clId="{9EA9119B-DF95-4A86-9F51-DA9725A392C8}" dt="2022-04-12T07:59:01.319" v="12" actId="20577"/>
          <ac:spMkLst>
            <pc:docMk/>
            <pc:sldMk cId="3393580242" sldId="393"/>
            <ac:spMk id="3" creationId="{00000000-0000-0000-0000-000000000000}"/>
          </ac:spMkLst>
        </pc:spChg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1608510303" sldId="394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1573093456" sldId="395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220067721" sldId="396"/>
        </pc:sldMkLst>
      </pc:sldChg>
      <pc:sldChg chg="del">
        <pc:chgData name="C C" userId="58c016da926720ee" providerId="LiveId" clId="{9EA9119B-DF95-4A86-9F51-DA9725A392C8}" dt="2022-04-12T08:00:03.064" v="89" actId="47"/>
        <pc:sldMkLst>
          <pc:docMk/>
          <pc:sldMk cId="1636883444" sldId="404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4159860197" sldId="405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3736907330" sldId="406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3586707164" sldId="407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85523823" sldId="408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3207144654" sldId="409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980577144" sldId="410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3978668424" sldId="411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3402412588" sldId="413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66212990" sldId="414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1419111552" sldId="41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t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3975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t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b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3975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b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27FFF088-A428-4EAA-B7D9-213B09A2E4F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477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3975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44538"/>
            <a:ext cx="6608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710113"/>
            <a:ext cx="500062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b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3975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b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AF2C253-3A99-4D4E-AA4C-3918A4D5315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611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513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F2C253-3A99-4D4E-AA4C-3918A4D5315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513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6942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513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F2C253-3A99-4D4E-AA4C-3918A4D5315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513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01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60350" y="215900"/>
            <a:ext cx="43211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Dr. Christoph Nguyen 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Otto-Suhr-Institut für Politikwissenschaft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Arbeitsstelle Politisches System Deutschlands</a:t>
            </a: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4999038"/>
            <a:ext cx="9144000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6" y="3462338"/>
            <a:ext cx="6467475" cy="792956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1934766"/>
            <a:ext cx="6477000" cy="1102519"/>
          </a:xfrm>
        </p:spPr>
        <p:txBody>
          <a:bodyPr lIns="36000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4684713"/>
            <a:ext cx="2895600" cy="357187"/>
          </a:xfrm>
        </p:spPr>
        <p:txBody>
          <a:bodyPr/>
          <a:lstStyle>
            <a:lvl1pPr>
              <a:defRPr dirty="0" smtClean="0"/>
            </a:lvl1pPr>
          </a:lstStyle>
          <a:p>
            <a:pPr algn="ctr">
              <a:defRPr/>
            </a:pPr>
            <a:r>
              <a:rPr lang="de-DE" dirty="0"/>
              <a:t>20.04.2017</a:t>
            </a:r>
          </a:p>
        </p:txBody>
      </p:sp>
    </p:spTree>
  </p:cSld>
  <p:clrMapOvr>
    <a:masterClrMapping/>
  </p:clrMapOvr>
  <p:transition spd="slow"/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9" y="628650"/>
            <a:ext cx="2160587" cy="410884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6" y="628650"/>
            <a:ext cx="6329363" cy="410884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60350" y="215900"/>
            <a:ext cx="43211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Dr. Christoph Nguyen 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Otto-Suhr-Institut für Politikwissenschaft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Arbeitsstelle Politisches System Deutschlands</a:t>
            </a: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4999038"/>
            <a:ext cx="9144000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6" y="3462338"/>
            <a:ext cx="6467475" cy="792956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1934766"/>
            <a:ext cx="6477000" cy="1102519"/>
          </a:xfrm>
        </p:spPr>
        <p:txBody>
          <a:bodyPr lIns="360000" anchor="t"/>
          <a:lstStyle>
            <a:lvl1pPr>
              <a:lnSpc>
                <a:spcPct val="100000"/>
              </a:lnSpc>
              <a:defRPr sz="3400" smtClean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 algn="ctr">
              <a:defRPr/>
            </a:pPr>
            <a:r>
              <a:rPr lang="de-DE" dirty="0"/>
              <a:t>20.04.2017</a:t>
            </a:r>
          </a:p>
        </p:txBody>
      </p:sp>
    </p:spTree>
    <p:extLst>
      <p:ext uri="{BB962C8B-B14F-4D97-AF65-F5344CB8AC3E}">
        <p14:creationId xmlns:p14="http://schemas.microsoft.com/office/powerpoint/2010/main" val="527032922"/>
      </p:ext>
    </p:extLst>
  </p:cSld>
  <p:clrMapOvr>
    <a:masterClrMapping/>
  </p:clrMapOvr>
  <p:transition spd="slow"/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50520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71463" y="3469085"/>
            <a:ext cx="8605838" cy="792956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71462" y="2258219"/>
            <a:ext cx="8605837" cy="1102519"/>
          </a:xfrm>
        </p:spPr>
        <p:txBody>
          <a:bodyPr lIns="360000" anchor="t"/>
          <a:lstStyle>
            <a:lvl1pPr>
              <a:lnSpc>
                <a:spcPct val="100000"/>
              </a:lnSpc>
              <a:defRPr sz="3400" smtClean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397A1E27-9502-46A3-BF4D-A575C94A52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9E95A73-378B-4D8B-BB65-D1C5F5DBBC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701" y="107950"/>
            <a:ext cx="6472238" cy="39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2000" b="1" smtClean="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</a:defRPr>
            </a:lvl2pPr>
            <a:lvl3pPr marL="723900" indent="-1889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 marL="10795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4pPr>
            <a:lvl5pPr marL="14351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640080">
              <a:lnSpc>
                <a:spcPct val="100000"/>
              </a:lnSpc>
              <a:spcBef>
                <a:spcPts val="0"/>
              </a:spcBef>
            </a:pP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3688898636"/>
      </p:ext>
    </p:extLst>
  </p:cSld>
  <p:clrMapOvr>
    <a:masterClrMapping/>
  </p:clrMapOvr>
  <p:transition spd="slow"/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>
            <a:extLst>
              <a:ext uri="{FF2B5EF4-FFF2-40B4-BE49-F238E27FC236}">
                <a16:creationId xmlns:a16="http://schemas.microsoft.com/office/drawing/2014/main" id="{62C37DA0-2B82-42BC-B80C-4909DF2D1C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-28040"/>
            <a:ext cx="4572000" cy="51715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50520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0" y="2077313"/>
            <a:ext cx="4198144" cy="960834"/>
          </a:xfrm>
        </p:spPr>
        <p:txBody>
          <a:bodyPr lIns="360000" anchor="ctr"/>
          <a:lstStyle>
            <a:lvl1pPr>
              <a:defRPr sz="3600" b="1" smtClean="0">
                <a:solidFill>
                  <a:srgbClr val="0066CC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397A1E27-9502-46A3-BF4D-A575C94A52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9E95A73-378B-4D8B-BB65-D1C5F5DBBC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701" y="107950"/>
            <a:ext cx="6472238" cy="39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2000" b="1" smtClean="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</a:defRPr>
            </a:lvl2pPr>
            <a:lvl3pPr marL="723900" indent="-1889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 marL="10795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4pPr>
            <a:lvl5pPr marL="14351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640080">
              <a:lnSpc>
                <a:spcPct val="100000"/>
              </a:lnSpc>
              <a:spcBef>
                <a:spcPts val="0"/>
              </a:spcBef>
            </a:pPr>
            <a:endParaRPr lang="de-DE" kern="0" dirty="0"/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66700" y="-727233"/>
            <a:ext cx="3000376" cy="3863339"/>
          </a:xfrm>
        </p:spPr>
        <p:txBody>
          <a:bodyPr lIns="360000" anchor="t"/>
          <a:lstStyle>
            <a:lvl1pPr>
              <a:lnSpc>
                <a:spcPct val="100000"/>
              </a:lnSpc>
              <a:defRPr sz="43200" smtClean="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333293"/>
      </p:ext>
    </p:extLst>
  </p:cSld>
  <p:clrMapOvr>
    <a:masterClrMapping/>
  </p:clrMapOvr>
  <p:transition spd="slow"/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165D-94D0-41EE-AF60-BB41FC38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044631-D074-4D34-935B-221AF18C15D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4951" y="736599"/>
            <a:ext cx="8677555" cy="4238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29465218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165D-94D0-41EE-AF60-BB41FC38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61BDD-A21A-49B3-8FFF-F7E8FDB86B5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0" y="736599"/>
            <a:ext cx="4337049" cy="4238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BBCC7F9-AB44-4D21-868C-EFD01BAFA0C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4951" y="736599"/>
            <a:ext cx="4337049" cy="4238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7605891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33361"/>
            <a:ext cx="8642350" cy="626002"/>
          </a:xfrm>
        </p:spPr>
        <p:txBody>
          <a:bodyPr/>
          <a:lstStyle>
            <a:lvl1pPr>
              <a:defRPr sz="3200" u="none">
                <a:solidFill>
                  <a:srgbClr val="000000"/>
                </a:solidFill>
                <a:latin typeface="NexusSansPro-Bold" panose="020B0804030101020102" pitchFamily="34" charset="0"/>
                <a:cs typeface="NexusSansPro-Bold" panose="020B0804030101020102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659363"/>
            <a:ext cx="4321175" cy="4304523"/>
          </a:xfrm>
        </p:spPr>
        <p:txBody>
          <a:bodyPr/>
          <a:lstStyle>
            <a:lvl1pPr>
              <a:defRPr sz="2800" b="0">
                <a:solidFill>
                  <a:srgbClr val="003366"/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1pPr>
            <a:lvl2pPr>
              <a:defRPr>
                <a:solidFill>
                  <a:srgbClr val="0066CC"/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2pPr>
            <a:lvl3pPr>
              <a:defRPr>
                <a:solidFill>
                  <a:schemeClr val="bg2">
                    <a:lumMod val="60000"/>
                    <a:lumOff val="40000"/>
                  </a:schemeClr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3pPr>
            <a:lvl4pPr>
              <a:defRPr>
                <a:latin typeface="NexusSansPro" panose="020B0504030101020102" pitchFamily="34" charset="0"/>
                <a:cs typeface="NexusSansPro" panose="020B0504030101020102" pitchFamily="34" charset="0"/>
              </a:defRPr>
            </a:lvl4pPr>
            <a:lvl5pPr>
              <a:defRPr>
                <a:latin typeface="NexusSansPro" panose="020B0504030101020102" pitchFamily="34" charset="0"/>
                <a:cs typeface="NexusSansPro" panose="020B0504030101020102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F9BBB9C-FAFF-4292-95CB-13D4959180F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0" y="659363"/>
            <a:ext cx="4321175" cy="4304523"/>
          </a:xfrm>
        </p:spPr>
        <p:txBody>
          <a:bodyPr/>
          <a:lstStyle>
            <a:lvl1pPr>
              <a:defRPr sz="2800" b="0">
                <a:solidFill>
                  <a:srgbClr val="003366"/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1pPr>
            <a:lvl2pPr>
              <a:defRPr>
                <a:solidFill>
                  <a:srgbClr val="0066CC"/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2pPr>
            <a:lvl3pPr>
              <a:defRPr>
                <a:solidFill>
                  <a:schemeClr val="bg2">
                    <a:lumMod val="60000"/>
                    <a:lumOff val="40000"/>
                  </a:schemeClr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3pPr>
            <a:lvl4pPr>
              <a:defRPr>
                <a:latin typeface="NexusSansPro" panose="020B0504030101020102" pitchFamily="34" charset="0"/>
                <a:cs typeface="NexusSansPro" panose="020B0504030101020102" pitchFamily="34" charset="0"/>
              </a:defRPr>
            </a:lvl4pPr>
            <a:lvl5pPr>
              <a:defRPr>
                <a:latin typeface="NexusSansPro" panose="020B0504030101020102" pitchFamily="34" charset="0"/>
                <a:cs typeface="NexusSansPro" panose="020B0504030101020102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1582891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60350" y="215900"/>
            <a:ext cx="43211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Dr. Christoph Nguyen 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Otto-Suhr-Institut für Politikwissenschaft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Arbeitsstelle Politisches System Deutschlands</a:t>
            </a: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4999038"/>
            <a:ext cx="9144000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6" y="3462338"/>
            <a:ext cx="6467475" cy="792956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1934766"/>
            <a:ext cx="6477000" cy="1102519"/>
          </a:xfrm>
        </p:spPr>
        <p:txBody>
          <a:bodyPr lIns="360000" anchor="t"/>
          <a:lstStyle>
            <a:lvl1pPr>
              <a:lnSpc>
                <a:spcPct val="100000"/>
              </a:lnSpc>
              <a:defRPr sz="3400" smtClean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 algn="ctr">
              <a:defRPr/>
            </a:pPr>
            <a:r>
              <a:rPr lang="de-DE" dirty="0"/>
              <a:t>20.04.2017</a:t>
            </a:r>
          </a:p>
        </p:txBody>
      </p:sp>
    </p:spTree>
    <p:extLst>
      <p:ext uri="{BB962C8B-B14F-4D97-AF65-F5344CB8AC3E}">
        <p14:creationId xmlns:p14="http://schemas.microsoft.com/office/powerpoint/2010/main" val="3314931823"/>
      </p:ext>
    </p:extLst>
  </p:cSld>
  <p:clrMapOvr>
    <a:masterClrMapping/>
  </p:clrMapOvr>
  <p:transition spd="slow"/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50520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71463" y="3469085"/>
            <a:ext cx="8605838" cy="792956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71462" y="2258219"/>
            <a:ext cx="8605837" cy="1102519"/>
          </a:xfrm>
        </p:spPr>
        <p:txBody>
          <a:bodyPr lIns="360000" anchor="t"/>
          <a:lstStyle>
            <a:lvl1pPr>
              <a:lnSpc>
                <a:spcPct val="100000"/>
              </a:lnSpc>
              <a:defRPr sz="3400" smtClean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397A1E27-9502-46A3-BF4D-A575C94A52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9E95A73-378B-4D8B-BB65-D1C5F5DBBC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701" y="107950"/>
            <a:ext cx="6472238" cy="39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2000" b="1" smtClean="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</a:defRPr>
            </a:lvl2pPr>
            <a:lvl3pPr marL="723900" indent="-1889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 marL="10795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4pPr>
            <a:lvl5pPr marL="14351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640080">
              <a:lnSpc>
                <a:spcPct val="100000"/>
              </a:lnSpc>
              <a:spcBef>
                <a:spcPts val="0"/>
              </a:spcBef>
            </a:pP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686505147"/>
      </p:ext>
    </p:extLst>
  </p:cSld>
  <p:clrMapOvr>
    <a:masterClrMapping/>
  </p:clrMapOvr>
  <p:transition spd="slow"/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>
            <a:extLst>
              <a:ext uri="{FF2B5EF4-FFF2-40B4-BE49-F238E27FC236}">
                <a16:creationId xmlns:a16="http://schemas.microsoft.com/office/drawing/2014/main" id="{62C37DA0-2B82-42BC-B80C-4909DF2D1C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-28040"/>
            <a:ext cx="4572000" cy="51715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50520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0" y="2077313"/>
            <a:ext cx="4198144" cy="960834"/>
          </a:xfrm>
        </p:spPr>
        <p:txBody>
          <a:bodyPr lIns="360000" anchor="ctr"/>
          <a:lstStyle>
            <a:lvl1pPr>
              <a:defRPr sz="3600" b="1" smtClean="0">
                <a:solidFill>
                  <a:srgbClr val="0066CC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397A1E27-9502-46A3-BF4D-A575C94A52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9E95A73-378B-4D8B-BB65-D1C5F5DBBC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701" y="107950"/>
            <a:ext cx="6472238" cy="39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2000" b="1" smtClean="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</a:defRPr>
            </a:lvl2pPr>
            <a:lvl3pPr marL="723900" indent="-1889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 marL="10795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4pPr>
            <a:lvl5pPr marL="14351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640080">
              <a:lnSpc>
                <a:spcPct val="100000"/>
              </a:lnSpc>
              <a:spcBef>
                <a:spcPts val="0"/>
              </a:spcBef>
            </a:pPr>
            <a:endParaRPr lang="de-DE" kern="0" dirty="0"/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66700" y="-727233"/>
            <a:ext cx="3000376" cy="3863339"/>
          </a:xfrm>
        </p:spPr>
        <p:txBody>
          <a:bodyPr lIns="360000" anchor="t"/>
          <a:lstStyle>
            <a:lvl1pPr>
              <a:lnSpc>
                <a:spcPct val="100000"/>
              </a:lnSpc>
              <a:defRPr sz="43200" smtClean="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1339519"/>
      </p:ext>
    </p:extLst>
  </p:cSld>
  <p:clrMapOvr>
    <a:masterClrMapping/>
  </p:clrMapOvr>
  <p:transition spd="slow"/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165D-94D0-41EE-AF60-BB41FC38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044631-D074-4D34-935B-221AF18C15D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4951" y="736599"/>
            <a:ext cx="8677555" cy="4238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18500342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165D-94D0-41EE-AF60-BB41FC38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61BDD-A21A-49B3-8FFF-F7E8FDB86B5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0" y="736599"/>
            <a:ext cx="4337049" cy="4238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BBCC7F9-AB44-4D21-868C-EFD01BAFA0C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4951" y="736599"/>
            <a:ext cx="4337049" cy="4238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4529515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33361"/>
            <a:ext cx="8642350" cy="626002"/>
          </a:xfrm>
        </p:spPr>
        <p:txBody>
          <a:bodyPr/>
          <a:lstStyle>
            <a:lvl1pPr>
              <a:defRPr sz="3200" u="none">
                <a:solidFill>
                  <a:srgbClr val="000000"/>
                </a:solidFill>
                <a:latin typeface="NexusSansPro-Bold" panose="020B0804030101020102" pitchFamily="34" charset="0"/>
                <a:cs typeface="NexusSansPro-Bold" panose="020B0804030101020102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659363"/>
            <a:ext cx="4321175" cy="4304523"/>
          </a:xfrm>
        </p:spPr>
        <p:txBody>
          <a:bodyPr/>
          <a:lstStyle>
            <a:lvl1pPr>
              <a:defRPr sz="2800" b="0">
                <a:solidFill>
                  <a:srgbClr val="003366"/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1pPr>
            <a:lvl2pPr>
              <a:defRPr>
                <a:solidFill>
                  <a:srgbClr val="0066CC"/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2pPr>
            <a:lvl3pPr>
              <a:defRPr>
                <a:solidFill>
                  <a:schemeClr val="bg2">
                    <a:lumMod val="60000"/>
                    <a:lumOff val="40000"/>
                  </a:schemeClr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3pPr>
            <a:lvl4pPr>
              <a:defRPr>
                <a:latin typeface="NexusSansPro" panose="020B0504030101020102" pitchFamily="34" charset="0"/>
                <a:cs typeface="NexusSansPro" panose="020B0504030101020102" pitchFamily="34" charset="0"/>
              </a:defRPr>
            </a:lvl4pPr>
            <a:lvl5pPr>
              <a:defRPr>
                <a:latin typeface="NexusSansPro" panose="020B0504030101020102" pitchFamily="34" charset="0"/>
                <a:cs typeface="NexusSansPro" panose="020B0504030101020102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F9BBB9C-FAFF-4292-95CB-13D4959180F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0" y="659363"/>
            <a:ext cx="4321175" cy="4304523"/>
          </a:xfrm>
        </p:spPr>
        <p:txBody>
          <a:bodyPr/>
          <a:lstStyle>
            <a:lvl1pPr>
              <a:defRPr sz="2800" b="0">
                <a:solidFill>
                  <a:srgbClr val="003366"/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1pPr>
            <a:lvl2pPr>
              <a:defRPr>
                <a:solidFill>
                  <a:srgbClr val="0066CC"/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2pPr>
            <a:lvl3pPr>
              <a:defRPr>
                <a:solidFill>
                  <a:schemeClr val="bg2">
                    <a:lumMod val="60000"/>
                    <a:lumOff val="40000"/>
                  </a:schemeClr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3pPr>
            <a:lvl4pPr>
              <a:defRPr>
                <a:latin typeface="NexusSansPro" panose="020B0504030101020102" pitchFamily="34" charset="0"/>
                <a:cs typeface="NexusSansPro" panose="020B0504030101020102" pitchFamily="34" charset="0"/>
              </a:defRPr>
            </a:lvl4pPr>
            <a:lvl5pPr>
              <a:defRPr>
                <a:latin typeface="NexusSansPro" panose="020B0504030101020102" pitchFamily="34" charset="0"/>
                <a:cs typeface="NexusSansPro" panose="020B0504030101020102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91229737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1322411078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6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4999038"/>
            <a:ext cx="9144000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  <a:cs typeface="+mn-cs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14438"/>
            <a:ext cx="8642350" cy="364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09613"/>
            <a:ext cx="8642350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4972050"/>
            <a:ext cx="597693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 dirty="0" smtClean="0">
                <a:solidFill>
                  <a:srgbClr val="5F5F5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de-DE"/>
              <a:t>Titel, Datum, …</a:t>
            </a:r>
          </a:p>
        </p:txBody>
      </p:sp>
      <p:pic>
        <p:nvPicPr>
          <p:cNvPr id="38918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 spd="slow"/>
  <p:hf sldNum="0" hd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5066685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762000"/>
            <a:ext cx="8642350" cy="420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950" y="76815"/>
            <a:ext cx="645694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pic>
        <p:nvPicPr>
          <p:cNvPr id="38918" name="Picture 24" descr="Logo_RGB_300dpi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38938" y="76815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3">
            <a:extLst>
              <a:ext uri="{FF2B5EF4-FFF2-40B4-BE49-F238E27FC236}">
                <a16:creationId xmlns:a16="http://schemas.microsoft.com/office/drawing/2014/main" id="{F0D7924A-4C5D-4561-91DA-9A79006759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43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</p:sldLayoutIdLst>
  <p:transition spd="slow"/>
  <p:hf sldNum="0" hd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marL="0" indent="0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None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2400">
          <a:solidFill>
            <a:srgbClr val="000000"/>
          </a:solidFill>
          <a:latin typeface="+mn-lt"/>
        </a:defRPr>
      </a:lvl2pPr>
      <a:lvl3pPr marL="723900" indent="-1889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800">
          <a:solidFill>
            <a:schemeClr val="bg1">
              <a:lumMod val="50000"/>
            </a:schemeClr>
          </a:solidFill>
          <a:latin typeface="+mn-lt"/>
        </a:defRPr>
      </a:lvl3pPr>
      <a:lvl4pPr marL="10795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5066685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762000"/>
            <a:ext cx="8642350" cy="420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950" y="76815"/>
            <a:ext cx="645694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pic>
        <p:nvPicPr>
          <p:cNvPr id="38918" name="Picture 24" descr="Logo_RGB_300dpi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38938" y="76815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3">
            <a:extLst>
              <a:ext uri="{FF2B5EF4-FFF2-40B4-BE49-F238E27FC236}">
                <a16:creationId xmlns:a16="http://schemas.microsoft.com/office/drawing/2014/main" id="{F0D7924A-4C5D-4561-91DA-9A79006759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18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</p:sldLayoutIdLst>
  <p:transition spd="slow"/>
  <p:hf sldNum="0" hd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marL="0" indent="0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None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2400">
          <a:solidFill>
            <a:srgbClr val="000000"/>
          </a:solidFill>
          <a:latin typeface="+mn-lt"/>
        </a:defRPr>
      </a:lvl2pPr>
      <a:lvl3pPr marL="723900" indent="-1889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800">
          <a:solidFill>
            <a:schemeClr val="bg1">
              <a:lumMod val="50000"/>
            </a:schemeClr>
          </a:solidFill>
          <a:latin typeface="+mn-lt"/>
        </a:defRPr>
      </a:lvl3pPr>
      <a:lvl4pPr marL="10795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r-project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youtube.com/watch?v=uST43TeEI0E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rstudio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polsoz.fu-berlin.de/polwiss/forschung/systeme/polsystem/Team/Christoph-Nguyen.html" TargetMode="Externa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50825" y="1597819"/>
            <a:ext cx="8785225" cy="110251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Politische Psychologie</a:t>
            </a:r>
            <a:endParaRPr lang="de-DE" altLang="de-DE" sz="2400" b="1" noProof="0" dirty="0"/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79388" y="3436144"/>
            <a:ext cx="8497887" cy="901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i="1" noProof="0" dirty="0"/>
              <a:t>Vorstellung, Einführung und Organisation </a:t>
            </a:r>
            <a:r>
              <a:rPr lang="de-DE" altLang="de-DE" noProof="0" dirty="0"/>
              <a:t> </a:t>
            </a:r>
          </a:p>
          <a:p>
            <a:pPr>
              <a:lnSpc>
                <a:spcPct val="100000"/>
              </a:lnSpc>
            </a:pPr>
            <a:endParaRPr lang="de-DE" altLang="de-DE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CF59-78B5-44DC-9CC8-474CD726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Logistik: R Installation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F5AB0-64E9-418E-8438-4B8D36DA6B3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34951" y="736599"/>
            <a:ext cx="4337050" cy="423800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R Installation </a:t>
            </a:r>
          </a:p>
          <a:p>
            <a:pPr marL="812800" lvl="1" indent="-457200"/>
            <a:r>
              <a:rPr lang="de-DE" dirty="0"/>
              <a:t>R: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Base R:</a:t>
            </a:r>
            <a:r>
              <a:rPr lang="en-US" b="0" dirty="0">
                <a:hlinkClick r:id="rId3"/>
              </a:rPr>
              <a:t>https://cloud.r-project.org/</a:t>
            </a:r>
            <a:endParaRPr lang="de-DE" dirty="0"/>
          </a:p>
          <a:p>
            <a:pPr marL="812800" lvl="1" indent="-457200"/>
            <a:r>
              <a:rPr lang="de-DE" dirty="0"/>
              <a:t>R Studio: </a:t>
            </a:r>
            <a:r>
              <a:rPr lang="de-DE" dirty="0">
                <a:hlinkClick r:id="rId4"/>
              </a:rPr>
              <a:t>https://www.rstudio.com/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Anleitung </a:t>
            </a:r>
          </a:p>
          <a:p>
            <a:pPr marL="812800" lvl="1" indent="-457200"/>
            <a:r>
              <a:rPr lang="de-DE" dirty="0"/>
              <a:t>Folien auf Blackboard</a:t>
            </a:r>
          </a:p>
          <a:p>
            <a:pPr marL="812800" lvl="1" indent="-457200"/>
            <a:r>
              <a:rPr lang="de-DE" dirty="0"/>
              <a:t>Video auf Blackboard</a:t>
            </a:r>
          </a:p>
          <a:p>
            <a:pPr marL="812800" lvl="1" indent="-457200"/>
            <a:r>
              <a:rPr lang="de-DE" dirty="0"/>
              <a:t>Video auf YouTube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Fragen / Probleme  ? </a:t>
            </a:r>
          </a:p>
          <a:p>
            <a:pPr marL="812800" lvl="1" indent="-457200"/>
            <a:endParaRPr lang="de-DE" dirty="0"/>
          </a:p>
          <a:p>
            <a:pPr marL="812800" lvl="1" indent="-457200"/>
            <a:endParaRPr lang="de-DE" dirty="0"/>
          </a:p>
          <a:p>
            <a:pPr marL="812800" lvl="1" indent="-457200"/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4A4463-1866-4972-B828-15D6A5AECA3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5"/>
          <a:stretch>
            <a:fillRect/>
          </a:stretch>
        </p:blipFill>
        <p:spPr>
          <a:xfrm>
            <a:off x="4405890" y="1365577"/>
            <a:ext cx="4337050" cy="247971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CD947D-963E-46DC-8508-9822BF46EE24}"/>
              </a:ext>
            </a:extLst>
          </p:cNvPr>
          <p:cNvSpPr txBox="1"/>
          <p:nvPr/>
        </p:nvSpPr>
        <p:spPr>
          <a:xfrm>
            <a:off x="4405890" y="3945236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hlinkClick r:id="rId6"/>
              </a:rPr>
              <a:t>https://www.youtube.com/watch?v=uST43TeEI0E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542229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72BA-5609-4143-91E8-3587B364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Logistik: Datacamp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5803D-BFD7-4834-A426-825443949D8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99322" y="736599"/>
            <a:ext cx="4209727" cy="42386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Basis für R- Einführung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3 Einheiten </a:t>
            </a:r>
          </a:p>
          <a:p>
            <a:pPr marL="698500" lvl="1" indent="-342900"/>
            <a:r>
              <a:rPr lang="de-DE" dirty="0"/>
              <a:t>Intro to R:  </a:t>
            </a:r>
          </a:p>
          <a:p>
            <a:pPr marL="698500" lvl="1" indent="-342900"/>
            <a:r>
              <a:rPr lang="de-DE" dirty="0" err="1"/>
              <a:t>Introduction</a:t>
            </a:r>
            <a:r>
              <a:rPr lang="de-DE" dirty="0"/>
              <a:t> to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tidyverse</a:t>
            </a:r>
            <a:r>
              <a:rPr lang="de-DE" dirty="0"/>
              <a:t> </a:t>
            </a:r>
          </a:p>
          <a:p>
            <a:pPr marL="698500" lvl="1" indent="-342900"/>
            <a:r>
              <a:rPr lang="de-DE" dirty="0"/>
              <a:t>Regression and </a:t>
            </a:r>
            <a:r>
              <a:rPr lang="de-DE" dirty="0" err="1"/>
              <a:t>Correlation</a:t>
            </a:r>
            <a:r>
              <a:rPr lang="de-D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Nehmt euch Zeit (ca. 4 Stunden pro Einheit)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Einladungslink auf Blackboard </a:t>
            </a:r>
          </a:p>
          <a:p>
            <a:pPr marL="698500" lvl="1" indent="-342900"/>
            <a:r>
              <a:rPr lang="de-DE" dirty="0"/>
              <a:t>@fu-berlin.de  oder @zedat.fu-berlin.de Email 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EAEDE14-6164-4968-9148-C65EEEA9E463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234950" y="980186"/>
            <a:ext cx="4337050" cy="3530367"/>
          </a:xfrm>
        </p:spPr>
      </p:pic>
    </p:spTree>
    <p:extLst>
      <p:ext uri="{BB962C8B-B14F-4D97-AF65-F5344CB8AC3E}">
        <p14:creationId xmlns:p14="http://schemas.microsoft.com/office/powerpoint/2010/main" val="2218351494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2469321F-1E79-4B55-B71D-CF2C75FCE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2091333"/>
            <a:ext cx="4198144" cy="960834"/>
          </a:xfrm>
        </p:spPr>
        <p:txBody>
          <a:bodyPr/>
          <a:lstStyle/>
          <a:p>
            <a:r>
              <a:rPr lang="de-DE" noProof="0" dirty="0"/>
              <a:t>Logistik: Arbeitsgruppen &amp; Gemeinsame </a:t>
            </a:r>
            <a:br>
              <a:rPr lang="de-DE" noProof="0" dirty="0"/>
            </a:br>
            <a:r>
              <a:rPr lang="de-DE" dirty="0"/>
              <a:t>Ü</a:t>
            </a:r>
            <a:r>
              <a:rPr lang="de-DE" noProof="0" dirty="0" err="1"/>
              <a:t>bungen</a:t>
            </a:r>
            <a:r>
              <a:rPr lang="de-DE" noProof="0" dirty="0"/>
              <a:t> </a:t>
            </a:r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67B6EC6-3A28-49C4-AE78-D2532997B2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02810509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20BEF-E691-4211-A3F1-6D31B4FFA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Arbeitsgruppen/ Aktive Teilnahme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2E680-02BC-4CA4-99E1-2CAFF4C485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4951" y="736599"/>
            <a:ext cx="8427786" cy="42386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Präsentationen / Gruppendiskussion </a:t>
            </a:r>
          </a:p>
          <a:p>
            <a:pPr marL="698500" lvl="1" indent="-342900"/>
            <a:r>
              <a:rPr lang="de-DE" dirty="0"/>
              <a:t>Gemeinsame Vorstellung des Wochenthemas (z.B. Persönlichkeit) </a:t>
            </a:r>
          </a:p>
          <a:p>
            <a:pPr marL="698500" lvl="1" indent="-342900"/>
            <a:r>
              <a:rPr lang="de-DE" dirty="0"/>
              <a:t>Kleingruppendiskussionen in den Anwendungsbereichen (z.B. Wahlverhalten) </a:t>
            </a:r>
          </a:p>
          <a:p>
            <a:pPr marL="698500" lvl="1" indent="-342900"/>
            <a:r>
              <a:rPr lang="de-DE" dirty="0"/>
              <a:t>Gemeinsame Diskussion aller Gruppen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Anmeldung auf Blackboard</a:t>
            </a:r>
          </a:p>
          <a:p>
            <a:pPr marL="698500" lvl="1" indent="-342900"/>
            <a:r>
              <a:rPr lang="de-DE" dirty="0"/>
              <a:t>Max. 3 Personen pro Kleingruppe</a:t>
            </a:r>
          </a:p>
        </p:txBody>
      </p:sp>
    </p:spTree>
    <p:extLst>
      <p:ext uri="{BB962C8B-B14F-4D97-AF65-F5344CB8AC3E}">
        <p14:creationId xmlns:p14="http://schemas.microsoft.com/office/powerpoint/2010/main" val="3515141526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3F89-2BCC-45D9-BC56-A2F475C7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Arbeitsgruppenübersicht </a:t>
            </a:r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699C6084-5148-4AC2-A172-C137D76703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921883"/>
              </p:ext>
            </p:extLst>
          </p:nvPr>
        </p:nvGraphicFramePr>
        <p:xfrm>
          <a:off x="217711" y="1322486"/>
          <a:ext cx="8708578" cy="29391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1145">
                  <a:extLst>
                    <a:ext uri="{9D8B030D-6E8A-4147-A177-3AD203B41FA5}">
                      <a16:colId xmlns:a16="http://schemas.microsoft.com/office/drawing/2014/main" val="2048494752"/>
                    </a:ext>
                  </a:extLst>
                </a:gridCol>
                <a:gridCol w="1256008">
                  <a:extLst>
                    <a:ext uri="{9D8B030D-6E8A-4147-A177-3AD203B41FA5}">
                      <a16:colId xmlns:a16="http://schemas.microsoft.com/office/drawing/2014/main" val="1885815531"/>
                    </a:ext>
                  </a:extLst>
                </a:gridCol>
                <a:gridCol w="1169468">
                  <a:extLst>
                    <a:ext uri="{9D8B030D-6E8A-4147-A177-3AD203B41FA5}">
                      <a16:colId xmlns:a16="http://schemas.microsoft.com/office/drawing/2014/main" val="1613276858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1427599832"/>
                    </a:ext>
                  </a:extLst>
                </a:gridCol>
                <a:gridCol w="985868">
                  <a:extLst>
                    <a:ext uri="{9D8B030D-6E8A-4147-A177-3AD203B41FA5}">
                      <a16:colId xmlns:a16="http://schemas.microsoft.com/office/drawing/2014/main" val="2008350054"/>
                    </a:ext>
                  </a:extLst>
                </a:gridCol>
                <a:gridCol w="1153701">
                  <a:extLst>
                    <a:ext uri="{9D8B030D-6E8A-4147-A177-3AD203B41FA5}">
                      <a16:colId xmlns:a16="http://schemas.microsoft.com/office/drawing/2014/main" val="4248116028"/>
                    </a:ext>
                  </a:extLst>
                </a:gridCol>
                <a:gridCol w="1153701">
                  <a:extLst>
                    <a:ext uri="{9D8B030D-6E8A-4147-A177-3AD203B41FA5}">
                      <a16:colId xmlns:a16="http://schemas.microsoft.com/office/drawing/2014/main" val="4036961831"/>
                    </a:ext>
                  </a:extLst>
                </a:gridCol>
              </a:tblGrid>
              <a:tr h="2064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Theoriefeld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6818567"/>
                  </a:ext>
                </a:extLst>
              </a:tr>
              <a:tr h="5418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</a:rPr>
                        <a:t>Persönlichkeit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</a:rPr>
                        <a:t>Werte und Normen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</a:rPr>
                        <a:t>Ideologie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Gruppen und Identität</a:t>
                      </a:r>
                      <a:endParaRPr lang="en-US" sz="1400" b="1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und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Heuristiken</a:t>
                      </a:r>
                      <a:endParaRPr lang="en-US" sz="1400" b="1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Emotionen</a:t>
                      </a:r>
                      <a:endParaRPr lang="en-US" sz="1400" b="1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7209897"/>
                  </a:ext>
                </a:extLst>
              </a:tr>
              <a:tr h="7904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solidFill>
                            <a:schemeClr val="tx1"/>
                          </a:solidFill>
                          <a:effectLst/>
                        </a:rPr>
                        <a:t>Politische Einstellungen und Wahlverhalten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  <a:latin typeface="+mj-lt"/>
                        </a:rPr>
                        <a:t>A-1</a:t>
                      </a:r>
                      <a:endParaRPr lang="en-US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  <a:latin typeface="+mj-lt"/>
                        </a:rPr>
                        <a:t>A-2</a:t>
                      </a:r>
                      <a:endParaRPr lang="en-US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  <a:latin typeface="+mj-lt"/>
                        </a:rPr>
                        <a:t>A-3</a:t>
                      </a:r>
                      <a:endParaRPr lang="en-US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A-4</a:t>
                      </a:r>
                      <a:endParaRPr lang="en-US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A-5</a:t>
                      </a:r>
                      <a:endParaRPr lang="en-US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A-6</a:t>
                      </a:r>
                      <a:endParaRPr lang="en-US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8414191"/>
                  </a:ext>
                </a:extLst>
              </a:tr>
              <a:tr h="3161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99074025"/>
                  </a:ext>
                </a:extLst>
              </a:tr>
              <a:tr h="9485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solidFill>
                            <a:schemeClr val="tx1"/>
                          </a:solidFill>
                          <a:effectLst/>
                        </a:rPr>
                        <a:t>Vorurteile, Rassismus &amp; gruppenbezogene Menschenfeindlichkeit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  <a:latin typeface="+mj-lt"/>
                        </a:rPr>
                        <a:t>B-1</a:t>
                      </a:r>
                      <a:endParaRPr lang="en-US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  <a:latin typeface="+mj-lt"/>
                        </a:rPr>
                        <a:t>B-2</a:t>
                      </a:r>
                      <a:endParaRPr lang="en-US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B-3</a:t>
                      </a:r>
                      <a:endParaRPr lang="en-US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B-4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B-5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B-6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7210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003604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1B00C8-AF31-4D65-8862-06E052DB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Gemeinsame Übung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698E40A-1C23-41BA-8630-B86D309C5A8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807744" y="736599"/>
            <a:ext cx="4101306" cy="1314521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A1473E-B5C0-46CA-B2A9-96982270B45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Fragebogen auf Blackboard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3-4 Personen Gruppen </a:t>
            </a:r>
          </a:p>
          <a:p>
            <a:pPr marL="698500" lvl="1" indent="-342900"/>
            <a:r>
              <a:rPr lang="de-DE" dirty="0"/>
              <a:t>Welche Fragen / Konzepte findet ihr interessant ?</a:t>
            </a:r>
          </a:p>
          <a:p>
            <a:pPr marL="698500" lvl="1" indent="-342900"/>
            <a:r>
              <a:rPr lang="de-DE" dirty="0"/>
              <a:t>Verbindung / Beziehungen zwischen Fragen/Konzepten? </a:t>
            </a:r>
          </a:p>
          <a:p>
            <a:pPr marL="698500" lvl="1" indent="-342900"/>
            <a:r>
              <a:rPr lang="de-DE" dirty="0"/>
              <a:t>Eigene Fragestellung/ Projekte mit den Daten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Mögliche Basis für Hausarbeiten </a:t>
            </a:r>
          </a:p>
          <a:p>
            <a:pPr lvl="1" indent="0">
              <a:buNone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075069-F774-44B4-914B-6ACAB14480E9}"/>
              </a:ext>
            </a:extLst>
          </p:cNvPr>
          <p:cNvCxnSpPr/>
          <p:nvPr/>
        </p:nvCxnSpPr>
        <p:spPr bwMode="auto">
          <a:xfrm flipH="1">
            <a:off x="7008019" y="1121569"/>
            <a:ext cx="1264444" cy="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26" name="Picture 2" descr="Der European Social Survey (ESS): Ein Überblick">
            <a:extLst>
              <a:ext uri="{FF2B5EF4-FFF2-40B4-BE49-F238E27FC236}">
                <a16:creationId xmlns:a16="http://schemas.microsoft.com/office/drawing/2014/main" id="{D19A1C98-F07B-3A34-7975-FBDA3DBE8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290" y="3101976"/>
            <a:ext cx="350520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40876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12E85A-5A2B-40FA-A0C2-C0CFF19C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Übersicht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A2214-0261-4489-8A63-55817E9128D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34950" y="736599"/>
            <a:ext cx="8674100" cy="4238009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/>
              <a:t>1 -	Vorstellung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/>
              <a:t>2 -	Logistik: 	Ablauf des Kurses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3 -	Logistik: 	</a:t>
            </a:r>
            <a:r>
              <a:rPr lang="de-DE" noProof="0" dirty="0"/>
              <a:t>R</a:t>
            </a:r>
            <a:r>
              <a:rPr lang="de-DE" dirty="0"/>
              <a:t> &amp; </a:t>
            </a:r>
            <a:r>
              <a:rPr lang="de-DE" noProof="0" dirty="0"/>
              <a:t> Datacamp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4</a:t>
            </a:r>
            <a:r>
              <a:rPr lang="de-DE" noProof="0" dirty="0"/>
              <a:t> -	Logistik: Gruppendiskussion – Daten sichten, eigene Forschungsfragen und Arbeitsgruppen </a:t>
            </a:r>
          </a:p>
          <a:p>
            <a:endParaRPr lang="de-DE" noProof="0" dirty="0"/>
          </a:p>
          <a:p>
            <a:pPr marL="457200" indent="-457200"/>
            <a:endParaRPr lang="de-DE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3330003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2469321F-1E79-4B55-B71D-CF2C75FCE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2091333"/>
            <a:ext cx="4198144" cy="960834"/>
          </a:xfrm>
        </p:spPr>
        <p:txBody>
          <a:bodyPr/>
          <a:lstStyle/>
          <a:p>
            <a:r>
              <a:rPr lang="de-DE" noProof="0" dirty="0"/>
              <a:t>Vorstellung</a:t>
            </a:r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67B6EC6-3A28-49C4-AE78-D2532997B2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3195099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214438"/>
            <a:ext cx="6556375" cy="36464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hlinkClick r:id="rId2"/>
              </a:rPr>
              <a:t>FU Link</a:t>
            </a:r>
            <a:r>
              <a:rPr lang="de-DE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Sprechstunde: Dienstag 12-14 Uhr </a:t>
            </a:r>
            <a:r>
              <a:rPr lang="en-US" sz="2400" dirty="0" err="1"/>
              <a:t>Ihnestraße</a:t>
            </a:r>
            <a:r>
              <a:rPr lang="en-US" sz="2400" dirty="0"/>
              <a:t> </a:t>
            </a:r>
            <a:r>
              <a:rPr lang="de-DE" sz="2400" dirty="0"/>
              <a:t> 22 – Webex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Bitte vorher einen Termin vereinbaren  </a:t>
            </a:r>
            <a:r>
              <a:rPr lang="de-DE" sz="2400" dirty="0">
                <a:sym typeface="Wingdings" panose="05000000000000000000" pitchFamily="2" charset="2"/>
              </a:rPr>
              <a:t> FU Webseite</a:t>
            </a:r>
            <a:endParaRPr lang="de-DE" sz="2400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Substantive Fragen in der Sprechstunde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44" y="1031875"/>
            <a:ext cx="1933131" cy="287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7808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0628-DDF3-4ADD-8558-AB058301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Vorstellung</a:t>
            </a:r>
            <a:r>
              <a:rPr lang="en-US" dirty="0"/>
              <a:t> II: </a:t>
            </a:r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Forschung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05AE2-F173-4F10-B415-4027EAE2F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Effekte von wirtschaftlicher und sozialer Unsicherheit auf politische Wahrnehmungen und Verhalten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Interaktion mit institutionellen Rahmenbedingungen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Vertrauen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Politische Selbstwirksamkeit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Anti-Eliten Politik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Sozialstaatliche Maßnahmen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Emotionen und Politische Psychologie 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Rassismus und Gruppenbezogene Menschenfeindlichkeit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93799667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B1F5-8B8C-4A47-84AF-4ED47387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Wer</a:t>
            </a:r>
            <a:r>
              <a:rPr lang="en-US" dirty="0"/>
              <a:t> </a:t>
            </a:r>
            <a:r>
              <a:rPr lang="en-US" dirty="0" err="1"/>
              <a:t>seid</a:t>
            </a:r>
            <a:r>
              <a:rPr lang="en-US" dirty="0"/>
              <a:t> </a:t>
            </a:r>
            <a:r>
              <a:rPr lang="en-US" dirty="0" err="1"/>
              <a:t>ihr</a:t>
            </a:r>
            <a:r>
              <a:rPr lang="en-US" dirty="0"/>
              <a:t>? 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7815A-E060-4191-9240-AD4D87886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Warum haben Sie diesen Kurs ausgewählt?</a:t>
            </a:r>
          </a:p>
          <a:p>
            <a:r>
              <a:rPr lang="de-DE" sz="2000" dirty="0"/>
              <a:t>	Hintergrund in Psychologie </a:t>
            </a:r>
          </a:p>
          <a:p>
            <a:r>
              <a:rPr lang="de-DE" sz="2000" dirty="0"/>
              <a:t>	Hintergrund in Politikwissenschaften </a:t>
            </a:r>
          </a:p>
          <a:p>
            <a:r>
              <a:rPr lang="de-DE" sz="2000" dirty="0"/>
              <a:t>Empirische Forschung: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Wie würden Sie Ihre Kenntnisse im Bereich quantitative Methoden der empirischen Sozialforschung bewerten (0 – 10)?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Und Ihre Kenntnisse in R? (0 – 10)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Welche Methoden haben Sie in Ihrer BA-Arbeit benutzt?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97877344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2469321F-1E79-4B55-B71D-CF2C75FCE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2091333"/>
            <a:ext cx="4198144" cy="960834"/>
          </a:xfrm>
        </p:spPr>
        <p:txBody>
          <a:bodyPr/>
          <a:lstStyle/>
          <a:p>
            <a:r>
              <a:rPr lang="de-DE" noProof="0" dirty="0"/>
              <a:t>Logistik: Themen Des Kurses</a:t>
            </a:r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67B6EC6-3A28-49C4-AE78-D2532997B2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6023161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CF59-78B5-44DC-9CC8-474CD726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Themen &amp; Anwendungen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F5AB0-64E9-418E-8438-4B8D36DA6B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2819F0-72EF-B956-6CD6-4712DC692FD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4951" y="736599"/>
            <a:ext cx="4470242" cy="42386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6 Grosse </a:t>
            </a:r>
            <a:r>
              <a:rPr lang="en-US" dirty="0" err="1"/>
              <a:t>Themen</a:t>
            </a:r>
            <a:r>
              <a:rPr lang="en-US" dirty="0"/>
              <a:t> </a:t>
            </a:r>
          </a:p>
          <a:p>
            <a:pPr marL="698500" lvl="1" indent="-342900"/>
            <a:r>
              <a:rPr lang="en-US" dirty="0"/>
              <a:t>Block 1: </a:t>
            </a:r>
            <a:r>
              <a:rPr lang="en-US" dirty="0" err="1"/>
              <a:t>Persönlichkeit</a:t>
            </a:r>
            <a:r>
              <a:rPr lang="en-US" dirty="0"/>
              <a:t>, </a:t>
            </a:r>
            <a:r>
              <a:rPr lang="en-US" dirty="0" err="1"/>
              <a:t>Werte</a:t>
            </a:r>
            <a:r>
              <a:rPr lang="en-US" dirty="0"/>
              <a:t> und </a:t>
            </a:r>
            <a:r>
              <a:rPr lang="en-US" dirty="0" err="1"/>
              <a:t>Normen</a:t>
            </a:r>
            <a:r>
              <a:rPr lang="en-US" dirty="0"/>
              <a:t>, </a:t>
            </a:r>
            <a:r>
              <a:rPr lang="en-US" dirty="0" err="1"/>
              <a:t>Ideologie</a:t>
            </a:r>
            <a:r>
              <a:rPr lang="en-US" dirty="0"/>
              <a:t> </a:t>
            </a:r>
          </a:p>
          <a:p>
            <a:pPr marL="698500" lvl="1" indent="-342900"/>
            <a:r>
              <a:rPr lang="en-US" dirty="0"/>
              <a:t>Block 2: Gruppen und </a:t>
            </a:r>
            <a:r>
              <a:rPr lang="en-US" dirty="0" err="1"/>
              <a:t>Identiät</a:t>
            </a:r>
            <a:r>
              <a:rPr lang="en-US" dirty="0"/>
              <a:t>, </a:t>
            </a:r>
            <a:r>
              <a:rPr lang="en-US" dirty="0" err="1"/>
              <a:t>Informationsverarbeitungen</a:t>
            </a:r>
            <a:r>
              <a:rPr lang="en-US" dirty="0"/>
              <a:t>, </a:t>
            </a:r>
            <a:r>
              <a:rPr lang="en-US" dirty="0" err="1"/>
              <a:t>Emotionen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Anwendungen</a:t>
            </a:r>
            <a:r>
              <a:rPr lang="en-US" dirty="0"/>
              <a:t> </a:t>
            </a:r>
          </a:p>
          <a:p>
            <a:pPr marL="698500" lvl="1" indent="-342900"/>
            <a:r>
              <a:rPr lang="en-US" dirty="0" err="1"/>
              <a:t>Politisches</a:t>
            </a:r>
            <a:r>
              <a:rPr lang="en-US" dirty="0"/>
              <a:t> </a:t>
            </a:r>
            <a:r>
              <a:rPr lang="en-US" dirty="0" err="1"/>
              <a:t>Verhalten</a:t>
            </a:r>
            <a:endParaRPr lang="en-US" dirty="0"/>
          </a:p>
          <a:p>
            <a:pPr marL="698500" lvl="1" indent="-342900"/>
            <a:r>
              <a:rPr lang="en-US" dirty="0" err="1"/>
              <a:t>Vorurteile</a:t>
            </a:r>
            <a:r>
              <a:rPr lang="en-US" dirty="0"/>
              <a:t> &amp; </a:t>
            </a:r>
            <a:r>
              <a:rPr lang="en-US" dirty="0" err="1"/>
              <a:t>Rassimuss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 R-</a:t>
            </a:r>
            <a:r>
              <a:rPr lang="en-US" dirty="0" err="1"/>
              <a:t>Kliniken</a:t>
            </a:r>
            <a:r>
              <a:rPr lang="en-US" dirty="0"/>
              <a:t> &amp; </a:t>
            </a:r>
            <a:r>
              <a:rPr lang="en-US" dirty="0" err="1"/>
              <a:t>Datenpräsentationen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D73B38-D4E4-478F-0258-9610D526C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193" y="736598"/>
            <a:ext cx="4387367" cy="260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7715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2469321F-1E79-4B55-B71D-CF2C75FCE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2091333"/>
            <a:ext cx="4198144" cy="960834"/>
          </a:xfrm>
        </p:spPr>
        <p:txBody>
          <a:bodyPr/>
          <a:lstStyle/>
          <a:p>
            <a:r>
              <a:rPr lang="de-DE" noProof="0" dirty="0"/>
              <a:t>Logistik: R und Datacamp</a:t>
            </a:r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67B6EC6-3A28-49C4-AE78-D2532997B2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2777969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Vorlesung_15080_17.10.13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Vorlesung_15080_17.10.13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esung_15080_17.10.13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444</Words>
  <Application>Microsoft Office PowerPoint</Application>
  <PresentationFormat>On-screen Show (16:9)</PresentationFormat>
  <Paragraphs>113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NexusSansPro</vt:lpstr>
      <vt:lpstr>NexusSansPro-Bold</vt:lpstr>
      <vt:lpstr>Times New Roman</vt:lpstr>
      <vt:lpstr>Verdana</vt:lpstr>
      <vt:lpstr>Vorlesung_15080_17.10.13</vt:lpstr>
      <vt:lpstr>1_Vorlesung_15080_17.10.13</vt:lpstr>
      <vt:lpstr>2_Vorlesung_15080_17.10.13</vt:lpstr>
      <vt:lpstr>Politische Psychologie</vt:lpstr>
      <vt:lpstr>Übersicht</vt:lpstr>
      <vt:lpstr>1</vt:lpstr>
      <vt:lpstr>Vorstellung</vt:lpstr>
      <vt:lpstr>Vorstellung II: Eigene Forschung </vt:lpstr>
      <vt:lpstr>Wer seid ihr? </vt:lpstr>
      <vt:lpstr>2</vt:lpstr>
      <vt:lpstr>Themen &amp; Anwendungen </vt:lpstr>
      <vt:lpstr>3</vt:lpstr>
      <vt:lpstr>Logistik: R Installation </vt:lpstr>
      <vt:lpstr>Logistik: Datacamp</vt:lpstr>
      <vt:lpstr>4</vt:lpstr>
      <vt:lpstr>Arbeitsgruppen/ Aktive Teilnahme</vt:lpstr>
      <vt:lpstr>Arbeitsgruppenübersicht </vt:lpstr>
      <vt:lpstr>Gemeinsame Übung</vt:lpstr>
    </vt:vector>
  </TitlesOfParts>
  <Company>Freie Universitaet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 15080 „Einführung in das Regierungssystem Deutschlands“    Prof. Dr. Sabine Kropp</dc:title>
  <dc:creator>Kropp, Sabine</dc:creator>
  <dc:description>Version 0.9, 10.11.2005</dc:description>
  <cp:lastModifiedBy>C C</cp:lastModifiedBy>
  <cp:revision>195</cp:revision>
  <cp:lastPrinted>2015-10-12T07:54:51Z</cp:lastPrinted>
  <dcterms:created xsi:type="dcterms:W3CDTF">2013-10-17T07:50:24Z</dcterms:created>
  <dcterms:modified xsi:type="dcterms:W3CDTF">2023-04-14T10:20:48Z</dcterms:modified>
</cp:coreProperties>
</file>