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0"/>
  </p:notesMasterIdLst>
  <p:handoutMasterIdLst>
    <p:handoutMasterId r:id="rId31"/>
  </p:handoutMasterIdLst>
  <p:sldIdLst>
    <p:sldId id="256" r:id="rId2"/>
    <p:sldId id="257" r:id="rId3"/>
    <p:sldId id="259" r:id="rId4"/>
    <p:sldId id="258" r:id="rId5"/>
    <p:sldId id="260" r:id="rId6"/>
    <p:sldId id="261" r:id="rId7"/>
    <p:sldId id="264" r:id="rId8"/>
    <p:sldId id="265" r:id="rId9"/>
    <p:sldId id="266" r:id="rId10"/>
    <p:sldId id="267" r:id="rId11"/>
    <p:sldId id="282" r:id="rId12"/>
    <p:sldId id="269" r:id="rId13"/>
    <p:sldId id="271" r:id="rId14"/>
    <p:sldId id="272" r:id="rId15"/>
    <p:sldId id="268" r:id="rId16"/>
    <p:sldId id="273" r:id="rId17"/>
    <p:sldId id="270" r:id="rId18"/>
    <p:sldId id="275" r:id="rId19"/>
    <p:sldId id="277" r:id="rId20"/>
    <p:sldId id="278" r:id="rId21"/>
    <p:sldId id="285" r:id="rId22"/>
    <p:sldId id="280" r:id="rId23"/>
    <p:sldId id="279" r:id="rId24"/>
    <p:sldId id="262" r:id="rId25"/>
    <p:sldId id="281" r:id="rId26"/>
    <p:sldId id="401" r:id="rId27"/>
    <p:sldId id="416" r:id="rId28"/>
    <p:sldId id="393" r:id="rId29"/>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FF0000"/>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AFAF3-9327-44B5-A633-24733238964D}" v="92" dt="2023-04-14T07:52:15.87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80" d="100"/>
          <a:sy n="80" d="100"/>
        </p:scale>
        <p:origin x="108" y="1770"/>
      </p:cViewPr>
      <p:guideLst>
        <p:guide orient="horz" pos="162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A850E4B7-99CD-44F4-B4C5-5379AEBC3A31}"/>
    <pc:docChg chg="undo custSel addSld delSld modSld sldOrd modMainMaster">
      <pc:chgData name="C C" userId="58c016da926720ee" providerId="LiveId" clId="{A850E4B7-99CD-44F4-B4C5-5379AEBC3A31}" dt="2022-05-02T14:12:18.680" v="7451" actId="14100"/>
      <pc:docMkLst>
        <pc:docMk/>
      </pc:docMkLst>
      <pc:sldChg chg="modSp mod modClrScheme chgLayout">
        <pc:chgData name="C C" userId="58c016da926720ee" providerId="LiveId" clId="{A850E4B7-99CD-44F4-B4C5-5379AEBC3A31}" dt="2022-05-02T07:11:21.678" v="318" actId="700"/>
        <pc:sldMkLst>
          <pc:docMk/>
          <pc:sldMk cId="548896134" sldId="256"/>
        </pc:sldMkLst>
        <pc:spChg chg="mod ord">
          <ac:chgData name="C C" userId="58c016da926720ee" providerId="LiveId" clId="{A850E4B7-99CD-44F4-B4C5-5379AEBC3A31}" dt="2022-05-02T07:11:21.678" v="318" actId="700"/>
          <ac:spMkLst>
            <pc:docMk/>
            <pc:sldMk cId="548896134" sldId="256"/>
            <ac:spMk id="2" creationId="{A3D8D65C-6706-474E-BED5-5675C19F9359}"/>
          </ac:spMkLst>
        </pc:spChg>
        <pc:spChg chg="mod ord">
          <ac:chgData name="C C" userId="58c016da926720ee" providerId="LiveId" clId="{A850E4B7-99CD-44F4-B4C5-5379AEBC3A31}" dt="2022-05-02T07:11:21.678" v="318" actId="700"/>
          <ac:spMkLst>
            <pc:docMk/>
            <pc:sldMk cId="548896134" sldId="256"/>
            <ac:spMk id="3" creationId="{AE1A54AC-3425-4E88-A69E-E11B972DE498}"/>
          </ac:spMkLst>
        </pc:spChg>
      </pc:sldChg>
      <pc:sldChg chg="modSp mod">
        <pc:chgData name="C C" userId="58c016da926720ee" providerId="LiveId" clId="{A850E4B7-99CD-44F4-B4C5-5379AEBC3A31}" dt="2022-05-02T13:57:45.951" v="6584" actId="242"/>
        <pc:sldMkLst>
          <pc:docMk/>
          <pc:sldMk cId="3533300035" sldId="257"/>
        </pc:sldMkLst>
        <pc:spChg chg="mod">
          <ac:chgData name="C C" userId="58c016da926720ee" providerId="LiveId" clId="{A850E4B7-99CD-44F4-B4C5-5379AEBC3A31}" dt="2022-05-02T13:57:45.951" v="6584" actId="242"/>
          <ac:spMkLst>
            <pc:docMk/>
            <pc:sldMk cId="3533300035" sldId="257"/>
            <ac:spMk id="5" creationId="{5B5A2214-0261-4489-8A63-55817E9128D8}"/>
          </ac:spMkLst>
        </pc:spChg>
      </pc:sldChg>
      <pc:sldChg chg="addSp delSp modSp new mod modClrScheme chgLayout">
        <pc:chgData name="C C" userId="58c016da926720ee" providerId="LiveId" clId="{A850E4B7-99CD-44F4-B4C5-5379AEBC3A31}" dt="2022-05-02T07:25:37.426" v="1016" actId="20577"/>
        <pc:sldMkLst>
          <pc:docMk/>
          <pc:sldMk cId="3082542229" sldId="258"/>
        </pc:sldMkLst>
        <pc:spChg chg="mod ord">
          <ac:chgData name="C C" userId="58c016da926720ee" providerId="LiveId" clId="{A850E4B7-99CD-44F4-B4C5-5379AEBC3A31}" dt="2022-05-02T07:17:19.617" v="489" actId="700"/>
          <ac:spMkLst>
            <pc:docMk/>
            <pc:sldMk cId="3082542229" sldId="258"/>
            <ac:spMk id="2" creationId="{28D8CF59-78B5-44DC-9CC8-474CD726117E}"/>
          </ac:spMkLst>
        </pc:spChg>
        <pc:spChg chg="mod ord">
          <ac:chgData name="C C" userId="58c016da926720ee" providerId="LiveId" clId="{A850E4B7-99CD-44F4-B4C5-5379AEBC3A31}" dt="2022-05-02T07:25:37.426" v="1016" actId="20577"/>
          <ac:spMkLst>
            <pc:docMk/>
            <pc:sldMk cId="3082542229" sldId="258"/>
            <ac:spMk id="3" creationId="{891F5AB0-64E9-418E-8438-4B8D36DA6B34}"/>
          </ac:spMkLst>
        </pc:spChg>
        <pc:spChg chg="add del mod ord">
          <ac:chgData name="C C" userId="58c016da926720ee" providerId="LiveId" clId="{A850E4B7-99CD-44F4-B4C5-5379AEBC3A31}" dt="2022-05-02T07:18:15.109" v="556"/>
          <ac:spMkLst>
            <pc:docMk/>
            <pc:sldMk cId="3082542229" sldId="258"/>
            <ac:spMk id="4" creationId="{D42054DF-CFA0-4227-98C9-DCA2C09AF2E5}"/>
          </ac:spMkLst>
        </pc:spChg>
        <pc:spChg chg="add del mod">
          <ac:chgData name="C C" userId="58c016da926720ee" providerId="LiveId" clId="{A850E4B7-99CD-44F4-B4C5-5379AEBC3A31}" dt="2022-05-02T07:20:30.359" v="644" actId="22"/>
          <ac:spMkLst>
            <pc:docMk/>
            <pc:sldMk cId="3082542229" sldId="258"/>
            <ac:spMk id="6" creationId="{1A19AF57-0D74-4A6C-BB34-9649D4FD639B}"/>
          </ac:spMkLst>
        </pc:spChg>
        <pc:spChg chg="add mod">
          <ac:chgData name="C C" userId="58c016da926720ee" providerId="LiveId" clId="{A850E4B7-99CD-44F4-B4C5-5379AEBC3A31}" dt="2022-05-02T07:21:11.344" v="676" actId="1076"/>
          <ac:spMkLst>
            <pc:docMk/>
            <pc:sldMk cId="3082542229" sldId="258"/>
            <ac:spMk id="10" creationId="{35CD947D-963E-46DC-8508-9822BF46EE24}"/>
          </ac:spMkLst>
        </pc:spChg>
        <pc:picChg chg="add del mod">
          <ac:chgData name="C C" userId="58c016da926720ee" providerId="LiveId" clId="{A850E4B7-99CD-44F4-B4C5-5379AEBC3A31}" dt="2022-05-02T07:18:17.466" v="557" actId="478"/>
          <ac:picMkLst>
            <pc:docMk/>
            <pc:sldMk cId="3082542229" sldId="258"/>
            <ac:picMk id="5" creationId="{1C2CDEAF-31E1-41E4-9812-BE18BAC0BF91}"/>
          </ac:picMkLst>
        </pc:picChg>
        <pc:picChg chg="add mod ord">
          <ac:chgData name="C C" userId="58c016da926720ee" providerId="LiveId" clId="{A850E4B7-99CD-44F4-B4C5-5379AEBC3A31}" dt="2022-05-02T07:21:09.082" v="675" actId="1076"/>
          <ac:picMkLst>
            <pc:docMk/>
            <pc:sldMk cId="3082542229" sldId="258"/>
            <ac:picMk id="8" creationId="{544A4463-1866-4972-B828-15D6A5AECA3B}"/>
          </ac:picMkLst>
        </pc:picChg>
      </pc:sldChg>
      <pc:sldChg chg="del">
        <pc:chgData name="C C" userId="58c016da926720ee" providerId="LiveId" clId="{A850E4B7-99CD-44F4-B4C5-5379AEBC3A31}" dt="2022-05-02T07:08:17.805" v="130" actId="47"/>
        <pc:sldMkLst>
          <pc:docMk/>
          <pc:sldMk cId="3532105795" sldId="258"/>
        </pc:sldMkLst>
      </pc:sldChg>
      <pc:sldChg chg="del">
        <pc:chgData name="C C" userId="58c016da926720ee" providerId="LiveId" clId="{A850E4B7-99CD-44F4-B4C5-5379AEBC3A31}" dt="2022-05-02T07:08:17.805" v="130" actId="47"/>
        <pc:sldMkLst>
          <pc:docMk/>
          <pc:sldMk cId="680330163" sldId="259"/>
        </pc:sldMkLst>
      </pc:sldChg>
      <pc:sldChg chg="addSp delSp modSp new mod modClrScheme chgLayout">
        <pc:chgData name="C C" userId="58c016da926720ee" providerId="LiveId" clId="{A850E4B7-99CD-44F4-B4C5-5379AEBC3A31}" dt="2022-05-02T07:32:16.003" v="1622" actId="20577"/>
        <pc:sldMkLst>
          <pc:docMk/>
          <pc:sldMk cId="4222777969" sldId="259"/>
        </pc:sldMkLst>
        <pc:spChg chg="del">
          <ac:chgData name="C C" userId="58c016da926720ee" providerId="LiveId" clId="{A850E4B7-99CD-44F4-B4C5-5379AEBC3A31}" dt="2022-05-02T07:11:11.091" v="316"/>
          <ac:spMkLst>
            <pc:docMk/>
            <pc:sldMk cId="4222777969" sldId="259"/>
            <ac:spMk id="2" creationId="{F87184E2-104C-47A5-8E05-2C9FDF4F4572}"/>
          </ac:spMkLst>
        </pc:spChg>
        <pc:spChg chg="del">
          <ac:chgData name="C C" userId="58c016da926720ee" providerId="LiveId" clId="{A850E4B7-99CD-44F4-B4C5-5379AEBC3A31}" dt="2022-05-02T07:11:11.091" v="316"/>
          <ac:spMkLst>
            <pc:docMk/>
            <pc:sldMk cId="4222777969" sldId="259"/>
            <ac:spMk id="3" creationId="{AC3272EA-583F-4F21-B339-193B7073F1E2}"/>
          </ac:spMkLst>
        </pc:spChg>
        <pc:spChg chg="add del mod ord">
          <ac:chgData name="C C" userId="58c016da926720ee" providerId="LiveId" clId="{A850E4B7-99CD-44F4-B4C5-5379AEBC3A31}" dt="2022-05-02T07:11:15.615" v="317" actId="700"/>
          <ac:spMkLst>
            <pc:docMk/>
            <pc:sldMk cId="4222777969" sldId="259"/>
            <ac:spMk id="4" creationId="{3BBBC05D-9C77-4F79-AE9F-4B6568928095}"/>
          </ac:spMkLst>
        </pc:spChg>
        <pc:spChg chg="add del mod ord">
          <ac:chgData name="C C" userId="58c016da926720ee" providerId="LiveId" clId="{A850E4B7-99CD-44F4-B4C5-5379AEBC3A31}" dt="2022-05-02T07:11:15.615" v="317" actId="700"/>
          <ac:spMkLst>
            <pc:docMk/>
            <pc:sldMk cId="4222777969" sldId="259"/>
            <ac:spMk id="5" creationId="{F478A578-1842-4776-8538-483B97F07866}"/>
          </ac:spMkLst>
        </pc:spChg>
        <pc:spChg chg="add del mod ord">
          <ac:chgData name="C C" userId="58c016da926720ee" providerId="LiveId" clId="{A850E4B7-99CD-44F4-B4C5-5379AEBC3A31}" dt="2022-05-02T07:14:26.248" v="361" actId="700"/>
          <ac:spMkLst>
            <pc:docMk/>
            <pc:sldMk cId="4222777969" sldId="259"/>
            <ac:spMk id="6" creationId="{357AE9DF-7895-48E2-A929-E4B08E9C0782}"/>
          </ac:spMkLst>
        </pc:spChg>
        <pc:spChg chg="add del mod ord">
          <ac:chgData name="C C" userId="58c016da926720ee" providerId="LiveId" clId="{A850E4B7-99CD-44F4-B4C5-5379AEBC3A31}" dt="2022-05-02T07:14:26.248" v="361" actId="700"/>
          <ac:spMkLst>
            <pc:docMk/>
            <pc:sldMk cId="4222777969" sldId="259"/>
            <ac:spMk id="7" creationId="{5077D148-18A4-467D-86A5-A8E4AEE83B53}"/>
          </ac:spMkLst>
        </pc:spChg>
        <pc:spChg chg="add mod ord">
          <ac:chgData name="C C" userId="58c016da926720ee" providerId="LiveId" clId="{A850E4B7-99CD-44F4-B4C5-5379AEBC3A31}" dt="2022-05-02T07:16:01.366" v="434" actId="700"/>
          <ac:spMkLst>
            <pc:docMk/>
            <pc:sldMk cId="4222777969" sldId="259"/>
            <ac:spMk id="8" creationId="{A67B6EC6-3A28-49C4-AE78-D2532997B2E4}"/>
          </ac:spMkLst>
        </pc:spChg>
        <pc:spChg chg="add mod ord">
          <ac:chgData name="C C" userId="58c016da926720ee" providerId="LiveId" clId="{A850E4B7-99CD-44F4-B4C5-5379AEBC3A31}" dt="2022-05-02T07:32:16.003" v="1622" actId="20577"/>
          <ac:spMkLst>
            <pc:docMk/>
            <pc:sldMk cId="4222777969" sldId="259"/>
            <ac:spMk id="9" creationId="{2469321F-1E79-4B55-B71D-CF2C75FCE3A8}"/>
          </ac:spMkLst>
        </pc:spChg>
        <pc:spChg chg="add del mod">
          <ac:chgData name="C C" userId="58c016da926720ee" providerId="LiveId" clId="{A850E4B7-99CD-44F4-B4C5-5379AEBC3A31}" dt="2022-05-02T07:15:56.768" v="433"/>
          <ac:spMkLst>
            <pc:docMk/>
            <pc:sldMk cId="4222777969" sldId="259"/>
            <ac:spMk id="10" creationId="{C470A03C-D8C3-4F61-B196-505D2843A4D9}"/>
          </ac:spMkLst>
        </pc:spChg>
        <pc:spChg chg="add del mod">
          <ac:chgData name="C C" userId="58c016da926720ee" providerId="LiveId" clId="{A850E4B7-99CD-44F4-B4C5-5379AEBC3A31}" dt="2022-05-02T07:15:56.768" v="433"/>
          <ac:spMkLst>
            <pc:docMk/>
            <pc:sldMk cId="4222777969" sldId="259"/>
            <ac:spMk id="11" creationId="{786918F9-7BA9-402B-973F-34C776B1752A}"/>
          </ac:spMkLst>
        </pc:spChg>
      </pc:sldChg>
      <pc:sldChg chg="del">
        <pc:chgData name="C C" userId="58c016da926720ee" providerId="LiveId" clId="{A850E4B7-99CD-44F4-B4C5-5379AEBC3A31}" dt="2022-05-02T07:08:17.805" v="130" actId="47"/>
        <pc:sldMkLst>
          <pc:docMk/>
          <pc:sldMk cId="1564115125" sldId="260"/>
        </pc:sldMkLst>
      </pc:sldChg>
      <pc:sldChg chg="addSp delSp modSp new mod">
        <pc:chgData name="C C" userId="58c016da926720ee" providerId="LiveId" clId="{A850E4B7-99CD-44F4-B4C5-5379AEBC3A31}" dt="2022-05-02T07:24:52.730" v="991" actId="20577"/>
        <pc:sldMkLst>
          <pc:docMk/>
          <pc:sldMk cId="2218351494" sldId="260"/>
        </pc:sldMkLst>
        <pc:spChg chg="mod">
          <ac:chgData name="C C" userId="58c016da926720ee" providerId="LiveId" clId="{A850E4B7-99CD-44F4-B4C5-5379AEBC3A31}" dt="2022-05-02T07:23:23.433" v="862"/>
          <ac:spMkLst>
            <pc:docMk/>
            <pc:sldMk cId="2218351494" sldId="260"/>
            <ac:spMk id="2" creationId="{4A8972BA-5609-4143-91E8-3587B36495B9}"/>
          </ac:spMkLst>
        </pc:spChg>
        <pc:spChg chg="del">
          <ac:chgData name="C C" userId="58c016da926720ee" providerId="LiveId" clId="{A850E4B7-99CD-44F4-B4C5-5379AEBC3A31}" dt="2022-05-02T07:23:23.433" v="862"/>
          <ac:spMkLst>
            <pc:docMk/>
            <pc:sldMk cId="2218351494" sldId="260"/>
            <ac:spMk id="3" creationId="{65480A71-53D1-4992-A0A2-681224CF5C03}"/>
          </ac:spMkLst>
        </pc:spChg>
        <pc:spChg chg="mod">
          <ac:chgData name="C C" userId="58c016da926720ee" providerId="LiveId" clId="{A850E4B7-99CD-44F4-B4C5-5379AEBC3A31}" dt="2022-05-02T07:24:52.730" v="991" actId="20577"/>
          <ac:spMkLst>
            <pc:docMk/>
            <pc:sldMk cId="2218351494" sldId="260"/>
            <ac:spMk id="4" creationId="{5585803D-BFD7-4834-A426-825443949D8F}"/>
          </ac:spMkLst>
        </pc:spChg>
        <pc:spChg chg="add del mod">
          <ac:chgData name="C C" userId="58c016da926720ee" providerId="LiveId" clId="{A850E4B7-99CD-44F4-B4C5-5379AEBC3A31}" dt="2022-05-02T07:23:23.433" v="862"/>
          <ac:spMkLst>
            <pc:docMk/>
            <pc:sldMk cId="2218351494" sldId="260"/>
            <ac:spMk id="9" creationId="{8BFBE984-0F8A-483B-919A-5D547C40480E}"/>
          </ac:spMkLst>
        </pc:spChg>
        <pc:spChg chg="add del mod">
          <ac:chgData name="C C" userId="58c016da926720ee" providerId="LiveId" clId="{A850E4B7-99CD-44F4-B4C5-5379AEBC3A31}" dt="2022-05-02T07:23:23.433" v="862"/>
          <ac:spMkLst>
            <pc:docMk/>
            <pc:sldMk cId="2218351494" sldId="260"/>
            <ac:spMk id="10" creationId="{4B7A0E6A-D420-49CF-A834-90F1BF2C4215}"/>
          </ac:spMkLst>
        </pc:spChg>
        <pc:spChg chg="add del mod">
          <ac:chgData name="C C" userId="58c016da926720ee" providerId="LiveId" clId="{A850E4B7-99CD-44F4-B4C5-5379AEBC3A31}" dt="2022-05-02T07:23:32.232" v="865" actId="22"/>
          <ac:spMkLst>
            <pc:docMk/>
            <pc:sldMk cId="2218351494" sldId="260"/>
            <ac:spMk id="11" creationId="{5484D273-CF85-4E1A-858E-8056C0CB5738}"/>
          </ac:spMkLst>
        </pc:spChg>
        <pc:spChg chg="add del mod">
          <ac:chgData name="C C" userId="58c016da926720ee" providerId="LiveId" clId="{A850E4B7-99CD-44F4-B4C5-5379AEBC3A31}" dt="2022-05-02T07:23:25.662" v="864"/>
          <ac:spMkLst>
            <pc:docMk/>
            <pc:sldMk cId="2218351494" sldId="260"/>
            <ac:spMk id="12" creationId="{A1BCC619-2F6F-432A-A40A-4927664CA096}"/>
          </ac:spMkLst>
        </pc:spChg>
        <pc:picChg chg="add del">
          <ac:chgData name="C C" userId="58c016da926720ee" providerId="LiveId" clId="{A850E4B7-99CD-44F4-B4C5-5379AEBC3A31}" dt="2022-05-02T07:22:59.499" v="854" actId="22"/>
          <ac:picMkLst>
            <pc:docMk/>
            <pc:sldMk cId="2218351494" sldId="260"/>
            <ac:picMk id="6" creationId="{12CF1731-D9F5-4EEA-9F2B-7FF000DECDE5}"/>
          </ac:picMkLst>
        </pc:picChg>
        <pc:picChg chg="add del mod">
          <ac:chgData name="C C" userId="58c016da926720ee" providerId="LiveId" clId="{A850E4B7-99CD-44F4-B4C5-5379AEBC3A31}" dt="2022-05-02T07:23:05.889" v="858" actId="478"/>
          <ac:picMkLst>
            <pc:docMk/>
            <pc:sldMk cId="2218351494" sldId="260"/>
            <ac:picMk id="8" creationId="{1B7CE796-291E-4D5A-862E-EFF614A40AEE}"/>
          </ac:picMkLst>
        </pc:picChg>
        <pc:picChg chg="add mod ord">
          <ac:chgData name="C C" userId="58c016da926720ee" providerId="LiveId" clId="{A850E4B7-99CD-44F4-B4C5-5379AEBC3A31}" dt="2022-05-02T07:23:45.952" v="868" actId="1076"/>
          <ac:picMkLst>
            <pc:docMk/>
            <pc:sldMk cId="2218351494" sldId="260"/>
            <ac:picMk id="14" creationId="{4EAEDE14-6164-4968-9148-C65EEEA9E463}"/>
          </ac:picMkLst>
        </pc:picChg>
      </pc:sldChg>
      <pc:sldChg chg="addSp delSp modSp new mod modClrScheme chgLayout">
        <pc:chgData name="C C" userId="58c016da926720ee" providerId="LiveId" clId="{A850E4B7-99CD-44F4-B4C5-5379AEBC3A31}" dt="2022-05-02T07:32:24.802" v="1659" actId="20577"/>
        <pc:sldMkLst>
          <pc:docMk/>
          <pc:sldMk cId="70233881" sldId="261"/>
        </pc:sldMkLst>
        <pc:spChg chg="del mod ord">
          <ac:chgData name="C C" userId="58c016da926720ee" providerId="LiveId" clId="{A850E4B7-99CD-44F4-B4C5-5379AEBC3A31}" dt="2022-05-02T07:25:06.722" v="993" actId="700"/>
          <ac:spMkLst>
            <pc:docMk/>
            <pc:sldMk cId="70233881" sldId="261"/>
            <ac:spMk id="2" creationId="{3165D43D-6FF0-4655-9DBC-F9D2F2CAEFCF}"/>
          </ac:spMkLst>
        </pc:spChg>
        <pc:spChg chg="del mod ord">
          <ac:chgData name="C C" userId="58c016da926720ee" providerId="LiveId" clId="{A850E4B7-99CD-44F4-B4C5-5379AEBC3A31}" dt="2022-05-02T07:25:06.722" v="993" actId="700"/>
          <ac:spMkLst>
            <pc:docMk/>
            <pc:sldMk cId="70233881" sldId="261"/>
            <ac:spMk id="3" creationId="{2664F4D5-6EB0-466C-BBBC-C595E5B53BE2}"/>
          </ac:spMkLst>
        </pc:spChg>
        <pc:spChg chg="del">
          <ac:chgData name="C C" userId="58c016da926720ee" providerId="LiveId" clId="{A850E4B7-99CD-44F4-B4C5-5379AEBC3A31}" dt="2022-05-02T07:25:06.722" v="993" actId="700"/>
          <ac:spMkLst>
            <pc:docMk/>
            <pc:sldMk cId="70233881" sldId="261"/>
            <ac:spMk id="4" creationId="{A03BA1A5-21D4-4FA7-8662-3792D67E01E8}"/>
          </ac:spMkLst>
        </pc:spChg>
        <pc:spChg chg="add mod ord">
          <ac:chgData name="C C" userId="58c016da926720ee" providerId="LiveId" clId="{A850E4B7-99CD-44F4-B4C5-5379AEBC3A31}" dt="2022-05-02T07:25:08.418" v="994" actId="20577"/>
          <ac:spMkLst>
            <pc:docMk/>
            <pc:sldMk cId="70233881" sldId="261"/>
            <ac:spMk id="5" creationId="{1A506B88-F6D4-490E-BADC-CA7CC016BB20}"/>
          </ac:spMkLst>
        </pc:spChg>
        <pc:spChg chg="add mod ord">
          <ac:chgData name="C C" userId="58c016da926720ee" providerId="LiveId" clId="{A850E4B7-99CD-44F4-B4C5-5379AEBC3A31}" dt="2022-05-02T07:32:24.802" v="1659" actId="20577"/>
          <ac:spMkLst>
            <pc:docMk/>
            <pc:sldMk cId="70233881" sldId="261"/>
            <ac:spMk id="6" creationId="{F42F9AC0-898F-4A0C-9F64-EA7A800337AF}"/>
          </ac:spMkLst>
        </pc:spChg>
      </pc:sldChg>
      <pc:sldChg chg="del">
        <pc:chgData name="C C" userId="58c016da926720ee" providerId="LiveId" clId="{A850E4B7-99CD-44F4-B4C5-5379AEBC3A31}" dt="2022-05-02T07:08:17.805" v="130" actId="47"/>
        <pc:sldMkLst>
          <pc:docMk/>
          <pc:sldMk cId="1139421832" sldId="261"/>
        </pc:sldMkLst>
      </pc:sldChg>
      <pc:sldChg chg="del">
        <pc:chgData name="C C" userId="58c016da926720ee" providerId="LiveId" clId="{A850E4B7-99CD-44F4-B4C5-5379AEBC3A31}" dt="2022-05-02T07:08:17.805" v="130" actId="47"/>
        <pc:sldMkLst>
          <pc:docMk/>
          <pc:sldMk cId="867247015" sldId="262"/>
        </pc:sldMkLst>
      </pc:sldChg>
      <pc:sldChg chg="add">
        <pc:chgData name="C C" userId="58c016da926720ee" providerId="LiveId" clId="{A850E4B7-99CD-44F4-B4C5-5379AEBC3A31}" dt="2022-05-02T07:32:06.505" v="1609"/>
        <pc:sldMkLst>
          <pc:docMk/>
          <pc:sldMk cId="3515141526" sldId="262"/>
        </pc:sldMkLst>
      </pc:sldChg>
      <pc:sldChg chg="addSp delSp modSp new del mod">
        <pc:chgData name="C C" userId="58c016da926720ee" providerId="LiveId" clId="{A850E4B7-99CD-44F4-B4C5-5379AEBC3A31}" dt="2022-05-02T07:32:05.562" v="1608" actId="2696"/>
        <pc:sldMkLst>
          <pc:docMk/>
          <pc:sldMk cId="3593848226" sldId="262"/>
        </pc:sldMkLst>
        <pc:spChg chg="mod">
          <ac:chgData name="C C" userId="58c016da926720ee" providerId="LiveId" clId="{A850E4B7-99CD-44F4-B4C5-5379AEBC3A31}" dt="2022-05-02T07:28:47.770" v="1143" actId="20577"/>
          <ac:spMkLst>
            <pc:docMk/>
            <pc:sldMk cId="3593848226" sldId="262"/>
            <ac:spMk id="2" creationId="{9FC20BEF-E691-4211-A3F1-6D31B4FFA401}"/>
          </ac:spMkLst>
        </pc:spChg>
        <pc:spChg chg="add del mod">
          <ac:chgData name="C C" userId="58c016da926720ee" providerId="LiveId" clId="{A850E4B7-99CD-44F4-B4C5-5379AEBC3A31}" dt="2022-05-02T07:28:36.916" v="1135" actId="22"/>
          <ac:spMkLst>
            <pc:docMk/>
            <pc:sldMk cId="3593848226" sldId="262"/>
            <ac:spMk id="3" creationId="{5659F341-9301-4ADA-A20E-6031A9C24F8C}"/>
          </ac:spMkLst>
        </pc:spChg>
        <pc:spChg chg="add del mod">
          <ac:chgData name="C C" userId="58c016da926720ee" providerId="LiveId" clId="{A850E4B7-99CD-44F4-B4C5-5379AEBC3A31}" dt="2022-05-02T07:31:53.466" v="1607" actId="14100"/>
          <ac:spMkLst>
            <pc:docMk/>
            <pc:sldMk cId="3593848226" sldId="262"/>
            <ac:spMk id="4" creationId="{86A2E680-02BC-4CA4-99E1-2CAFF4C48520}"/>
          </ac:spMkLst>
        </pc:spChg>
        <pc:picChg chg="add del mod ord">
          <ac:chgData name="C C" userId="58c016da926720ee" providerId="LiveId" clId="{A850E4B7-99CD-44F4-B4C5-5379AEBC3A31}" dt="2022-05-02T07:28:30.850" v="1129" actId="22"/>
          <ac:picMkLst>
            <pc:docMk/>
            <pc:sldMk cId="3593848226" sldId="262"/>
            <ac:picMk id="6" creationId="{C284EF7B-AC18-4FFE-85A5-717A1AE8FF0F}"/>
          </ac:picMkLst>
        </pc:picChg>
        <pc:picChg chg="add del mod ord">
          <ac:chgData name="C C" userId="58c016da926720ee" providerId="LiveId" clId="{A850E4B7-99CD-44F4-B4C5-5379AEBC3A31}" dt="2022-05-02T07:28:35.580" v="1133" actId="22"/>
          <ac:picMkLst>
            <pc:docMk/>
            <pc:sldMk cId="3593848226" sldId="262"/>
            <ac:picMk id="8" creationId="{2DF0C8CB-BA7B-470D-B149-56A1DFCBC905}"/>
          </ac:picMkLst>
        </pc:picChg>
        <pc:picChg chg="add mod ord">
          <ac:chgData name="C C" userId="58c016da926720ee" providerId="LiveId" clId="{A850E4B7-99CD-44F4-B4C5-5379AEBC3A31}" dt="2022-05-02T07:28:36.916" v="1135" actId="22"/>
          <ac:picMkLst>
            <pc:docMk/>
            <pc:sldMk cId="3593848226" sldId="262"/>
            <ac:picMk id="10" creationId="{59185352-D51E-4AEB-875F-C203288AAEA8}"/>
          </ac:picMkLst>
        </pc:picChg>
      </pc:sldChg>
      <pc:sldChg chg="del">
        <pc:chgData name="C C" userId="58c016da926720ee" providerId="LiveId" clId="{A850E4B7-99CD-44F4-B4C5-5379AEBC3A31}" dt="2022-05-02T07:08:17.805" v="130" actId="47"/>
        <pc:sldMkLst>
          <pc:docMk/>
          <pc:sldMk cId="2635098885" sldId="263"/>
        </pc:sldMkLst>
      </pc:sldChg>
      <pc:sldChg chg="addSp delSp modSp new del mod modClrScheme chgLayout">
        <pc:chgData name="C C" userId="58c016da926720ee" providerId="LiveId" clId="{A850E4B7-99CD-44F4-B4C5-5379AEBC3A31}" dt="2022-05-02T07:42:31.452" v="2278" actId="47"/>
        <pc:sldMkLst>
          <pc:docMk/>
          <pc:sldMk cId="3053918993" sldId="263"/>
        </pc:sldMkLst>
        <pc:spChg chg="del mod ord">
          <ac:chgData name="C C" userId="58c016da926720ee" providerId="LiveId" clId="{A850E4B7-99CD-44F4-B4C5-5379AEBC3A31}" dt="2022-05-02T07:33:51.939" v="1661" actId="700"/>
          <ac:spMkLst>
            <pc:docMk/>
            <pc:sldMk cId="3053918993" sldId="263"/>
            <ac:spMk id="2" creationId="{ACBD76A9-DCC4-4845-8AA4-8BA9CCE28135}"/>
          </ac:spMkLst>
        </pc:spChg>
        <pc:spChg chg="del mod ord">
          <ac:chgData name="C C" userId="58c016da926720ee" providerId="LiveId" clId="{A850E4B7-99CD-44F4-B4C5-5379AEBC3A31}" dt="2022-05-02T07:33:51.939" v="1661" actId="700"/>
          <ac:spMkLst>
            <pc:docMk/>
            <pc:sldMk cId="3053918993" sldId="263"/>
            <ac:spMk id="3" creationId="{085C23F7-66C1-49F7-BD1D-9319D8FFA45A}"/>
          </ac:spMkLst>
        </pc:spChg>
        <pc:spChg chg="add del mod ord">
          <ac:chgData name="C C" userId="58c016da926720ee" providerId="LiveId" clId="{A850E4B7-99CD-44F4-B4C5-5379AEBC3A31}" dt="2022-05-02T07:34:16.523" v="1666"/>
          <ac:spMkLst>
            <pc:docMk/>
            <pc:sldMk cId="3053918993" sldId="263"/>
            <ac:spMk id="4" creationId="{E42301A5-1C9C-41C9-BBE6-4CD30C0F8FD1}"/>
          </ac:spMkLst>
        </pc:spChg>
        <pc:spChg chg="add del mod ord">
          <ac:chgData name="C C" userId="58c016da926720ee" providerId="LiveId" clId="{A850E4B7-99CD-44F4-B4C5-5379AEBC3A31}" dt="2022-05-02T07:34:16.523" v="1666"/>
          <ac:spMkLst>
            <pc:docMk/>
            <pc:sldMk cId="3053918993" sldId="263"/>
            <ac:spMk id="5" creationId="{039CB802-13D3-4EE3-B301-C402CD7B6FC6}"/>
          </ac:spMkLst>
        </pc:spChg>
        <pc:spChg chg="add mod">
          <ac:chgData name="C C" userId="58c016da926720ee" providerId="LiveId" clId="{A850E4B7-99CD-44F4-B4C5-5379AEBC3A31}" dt="2022-05-02T07:37:02.575" v="1861" actId="20577"/>
          <ac:spMkLst>
            <pc:docMk/>
            <pc:sldMk cId="3053918993" sldId="263"/>
            <ac:spMk id="6" creationId="{2551BA57-5C84-4362-8071-478204E54EEB}"/>
          </ac:spMkLst>
        </pc:spChg>
        <pc:spChg chg="add del mod">
          <ac:chgData name="C C" userId="58c016da926720ee" providerId="LiveId" clId="{A850E4B7-99CD-44F4-B4C5-5379AEBC3A31}" dt="2022-05-02T07:35:41.380" v="1667" actId="22"/>
          <ac:spMkLst>
            <pc:docMk/>
            <pc:sldMk cId="3053918993" sldId="263"/>
            <ac:spMk id="7" creationId="{6019ED49-F524-4F1F-822A-26FF97E85CAA}"/>
          </ac:spMkLst>
        </pc:spChg>
        <pc:spChg chg="add del mod">
          <ac:chgData name="C C" userId="58c016da926720ee" providerId="LiveId" clId="{A850E4B7-99CD-44F4-B4C5-5379AEBC3A31}" dt="2022-05-02T07:42:02.892" v="2272" actId="21"/>
          <ac:spMkLst>
            <pc:docMk/>
            <pc:sldMk cId="3053918993" sldId="263"/>
            <ac:spMk id="11" creationId="{C4057804-53AA-4C51-96B0-1976EDAA73D9}"/>
          </ac:spMkLst>
        </pc:spChg>
        <pc:spChg chg="add mod">
          <ac:chgData name="C C" userId="58c016da926720ee" providerId="LiveId" clId="{A850E4B7-99CD-44F4-B4C5-5379AEBC3A31}" dt="2022-05-02T07:42:07.763" v="2275" actId="21"/>
          <ac:spMkLst>
            <pc:docMk/>
            <pc:sldMk cId="3053918993" sldId="263"/>
            <ac:spMk id="13" creationId="{27303144-29A3-45B5-BCD5-4E5C1D1FDCCB}"/>
          </ac:spMkLst>
        </pc:spChg>
        <pc:picChg chg="add del mod ord">
          <ac:chgData name="C C" userId="58c016da926720ee" providerId="LiveId" clId="{A850E4B7-99CD-44F4-B4C5-5379AEBC3A31}" dt="2022-05-02T07:42:07.763" v="2275" actId="21"/>
          <ac:picMkLst>
            <pc:docMk/>
            <pc:sldMk cId="3053918993" sldId="263"/>
            <ac:picMk id="9" creationId="{747C4F82-5A3D-424A-92A3-E931F9FB2118}"/>
          </ac:picMkLst>
        </pc:picChg>
      </pc:sldChg>
      <pc:sldChg chg="addSp delSp modSp add mod modClrScheme chgLayout">
        <pc:chgData name="C C" userId="58c016da926720ee" providerId="LiveId" clId="{A850E4B7-99CD-44F4-B4C5-5379AEBC3A31}" dt="2022-05-02T07:58:34.670" v="3177" actId="20577"/>
        <pc:sldMkLst>
          <pc:docMk/>
          <pc:sldMk cId="2132247859" sldId="264"/>
        </pc:sldMkLst>
        <pc:spChg chg="add del mod ord">
          <ac:chgData name="C C" userId="58c016da926720ee" providerId="LiveId" clId="{A850E4B7-99CD-44F4-B4C5-5379AEBC3A31}" dt="2022-05-02T07:42:09.009" v="2276"/>
          <ac:spMkLst>
            <pc:docMk/>
            <pc:sldMk cId="2132247859" sldId="264"/>
            <ac:spMk id="3" creationId="{319730B4-9D28-4C0F-9A8B-2A661226CE91}"/>
          </ac:spMkLst>
        </pc:spChg>
        <pc:spChg chg="add mod ord">
          <ac:chgData name="C C" userId="58c016da926720ee" providerId="LiveId" clId="{A850E4B7-99CD-44F4-B4C5-5379AEBC3A31}" dt="2022-05-02T07:58:34.670" v="3177" actId="20577"/>
          <ac:spMkLst>
            <pc:docMk/>
            <pc:sldMk cId="2132247859" sldId="264"/>
            <ac:spMk id="4" creationId="{AE19F143-0020-41C0-9BA0-455225340DF2}"/>
          </ac:spMkLst>
        </pc:spChg>
        <pc:spChg chg="mod ord">
          <ac:chgData name="C C" userId="58c016da926720ee" providerId="LiveId" clId="{A850E4B7-99CD-44F4-B4C5-5379AEBC3A31}" dt="2022-05-02T07:41:51.970" v="2270" actId="700"/>
          <ac:spMkLst>
            <pc:docMk/>
            <pc:sldMk cId="2132247859" sldId="264"/>
            <ac:spMk id="6" creationId="{2551BA57-5C84-4362-8071-478204E54EEB}"/>
          </ac:spMkLst>
        </pc:spChg>
        <pc:picChg chg="add mod">
          <ac:chgData name="C C" userId="58c016da926720ee" providerId="LiveId" clId="{A850E4B7-99CD-44F4-B4C5-5379AEBC3A31}" dt="2022-05-02T07:42:09.009" v="2276"/>
          <ac:picMkLst>
            <pc:docMk/>
            <pc:sldMk cId="2132247859" sldId="264"/>
            <ac:picMk id="7" creationId="{5F6B7D44-07E9-4B79-AC0C-A937B9F7193A}"/>
          </ac:picMkLst>
        </pc:picChg>
        <pc:picChg chg="del mod ord">
          <ac:chgData name="C C" userId="58c016da926720ee" providerId="LiveId" clId="{A850E4B7-99CD-44F4-B4C5-5379AEBC3A31}" dt="2022-05-02T07:37:14.285" v="1864" actId="478"/>
          <ac:picMkLst>
            <pc:docMk/>
            <pc:sldMk cId="2132247859" sldId="264"/>
            <ac:picMk id="9" creationId="{747C4F82-5A3D-424A-92A3-E931F9FB2118}"/>
          </ac:picMkLst>
        </pc:picChg>
      </pc:sldChg>
      <pc:sldChg chg="del">
        <pc:chgData name="C C" userId="58c016da926720ee" providerId="LiveId" clId="{A850E4B7-99CD-44F4-B4C5-5379AEBC3A31}" dt="2022-05-02T07:08:17.805" v="130" actId="47"/>
        <pc:sldMkLst>
          <pc:docMk/>
          <pc:sldMk cId="3897803781" sldId="264"/>
        </pc:sldMkLst>
      </pc:sldChg>
      <pc:sldChg chg="del">
        <pc:chgData name="C C" userId="58c016da926720ee" providerId="LiveId" clId="{A850E4B7-99CD-44F4-B4C5-5379AEBC3A31}" dt="2022-05-02T07:08:17.805" v="130" actId="47"/>
        <pc:sldMkLst>
          <pc:docMk/>
          <pc:sldMk cId="1364966787" sldId="265"/>
        </pc:sldMkLst>
      </pc:sldChg>
      <pc:sldChg chg="addSp delSp modSp add mod modClrScheme chgLayout modNotesTx">
        <pc:chgData name="C C" userId="58c016da926720ee" providerId="LiveId" clId="{A850E4B7-99CD-44F4-B4C5-5379AEBC3A31}" dt="2022-05-02T07:49:29.154" v="2491" actId="1076"/>
        <pc:sldMkLst>
          <pc:docMk/>
          <pc:sldMk cId="2229895472" sldId="265"/>
        </pc:sldMkLst>
        <pc:spChg chg="add del mod ord">
          <ac:chgData name="C C" userId="58c016da926720ee" providerId="LiveId" clId="{A850E4B7-99CD-44F4-B4C5-5379AEBC3A31}" dt="2022-05-02T07:43:57.366" v="2439" actId="700"/>
          <ac:spMkLst>
            <pc:docMk/>
            <pc:sldMk cId="2229895472" sldId="265"/>
            <ac:spMk id="3" creationId="{2622E5C7-3418-48E0-9C67-AD20F0CDD6D4}"/>
          </ac:spMkLst>
        </pc:spChg>
        <pc:spChg chg="del mod ord">
          <ac:chgData name="C C" userId="58c016da926720ee" providerId="LiveId" clId="{A850E4B7-99CD-44F4-B4C5-5379AEBC3A31}" dt="2022-05-02T07:43:15.691" v="2411" actId="478"/>
          <ac:spMkLst>
            <pc:docMk/>
            <pc:sldMk cId="2229895472" sldId="265"/>
            <ac:spMk id="4" creationId="{AE19F143-0020-41C0-9BA0-455225340DF2}"/>
          </ac:spMkLst>
        </pc:spChg>
        <pc:spChg chg="add del mod ord">
          <ac:chgData name="C C" userId="58c016da926720ee" providerId="LiveId" clId="{A850E4B7-99CD-44F4-B4C5-5379AEBC3A31}" dt="2022-05-02T07:43:59.532" v="2440" actId="22"/>
          <ac:spMkLst>
            <pc:docMk/>
            <pc:sldMk cId="2229895472" sldId="265"/>
            <ac:spMk id="5" creationId="{73DD6316-B2AC-495A-9AC4-D3ADADF87C5B}"/>
          </ac:spMkLst>
        </pc:spChg>
        <pc:spChg chg="mod ord">
          <ac:chgData name="C C" userId="58c016da926720ee" providerId="LiveId" clId="{A850E4B7-99CD-44F4-B4C5-5379AEBC3A31}" dt="2022-05-02T07:44:40.834" v="2473" actId="20577"/>
          <ac:spMkLst>
            <pc:docMk/>
            <pc:sldMk cId="2229895472" sldId="265"/>
            <ac:spMk id="6" creationId="{2551BA57-5C84-4362-8071-478204E54EEB}"/>
          </ac:spMkLst>
        </pc:spChg>
        <pc:spChg chg="add del mod ord">
          <ac:chgData name="C C" userId="58c016da926720ee" providerId="LiveId" clId="{A850E4B7-99CD-44F4-B4C5-5379AEBC3A31}" dt="2022-05-02T07:45:03.900" v="2474" actId="22"/>
          <ac:spMkLst>
            <pc:docMk/>
            <pc:sldMk cId="2229895472" sldId="265"/>
            <ac:spMk id="8" creationId="{7BA90B95-2F15-4546-A031-53928AC2DE74}"/>
          </ac:spMkLst>
        </pc:spChg>
        <pc:spChg chg="add del mod">
          <ac:chgData name="C C" userId="58c016da926720ee" providerId="LiveId" clId="{A850E4B7-99CD-44F4-B4C5-5379AEBC3A31}" dt="2022-05-02T07:48:48.385" v="2487"/>
          <ac:spMkLst>
            <pc:docMk/>
            <pc:sldMk cId="2229895472" sldId="265"/>
            <ac:spMk id="14" creationId="{349DEC14-F265-4F66-BEE1-F093F0D68D2C}"/>
          </ac:spMkLst>
        </pc:spChg>
        <pc:spChg chg="add del mod">
          <ac:chgData name="C C" userId="58c016da926720ee" providerId="LiveId" clId="{A850E4B7-99CD-44F4-B4C5-5379AEBC3A31}" dt="2022-05-02T07:49:17.636" v="2489"/>
          <ac:spMkLst>
            <pc:docMk/>
            <pc:sldMk cId="2229895472" sldId="265"/>
            <ac:spMk id="16" creationId="{A1297957-9684-4109-90A9-065F48157627}"/>
          </ac:spMkLst>
        </pc:spChg>
        <pc:picChg chg="del mod ord">
          <ac:chgData name="C C" userId="58c016da926720ee" providerId="LiveId" clId="{A850E4B7-99CD-44F4-B4C5-5379AEBC3A31}" dt="2022-05-02T07:43:09.621" v="2407" actId="478"/>
          <ac:picMkLst>
            <pc:docMk/>
            <pc:sldMk cId="2229895472" sldId="265"/>
            <ac:picMk id="7" creationId="{5F6B7D44-07E9-4B79-AC0C-A937B9F7193A}"/>
          </ac:picMkLst>
        </pc:picChg>
        <pc:picChg chg="add del mod ord modCrop">
          <ac:chgData name="C C" userId="58c016da926720ee" providerId="LiveId" clId="{A850E4B7-99CD-44F4-B4C5-5379AEBC3A31}" dt="2022-05-02T07:48:47.022" v="2486" actId="478"/>
          <ac:picMkLst>
            <pc:docMk/>
            <pc:sldMk cId="2229895472" sldId="265"/>
            <ac:picMk id="10" creationId="{636DF42A-7A6F-4CAE-A378-E58AE5D1603F}"/>
          </ac:picMkLst>
        </pc:picChg>
        <pc:picChg chg="add del mod ord modCrop">
          <ac:chgData name="C C" userId="58c016da926720ee" providerId="LiveId" clId="{A850E4B7-99CD-44F4-B4C5-5379AEBC3A31}" dt="2022-05-02T07:49:11.443" v="2488" actId="478"/>
          <ac:picMkLst>
            <pc:docMk/>
            <pc:sldMk cId="2229895472" sldId="265"/>
            <ac:picMk id="12" creationId="{95C60136-9F1E-471D-AD7F-6911A8B0CB51}"/>
          </ac:picMkLst>
        </pc:picChg>
        <pc:picChg chg="add mod">
          <ac:chgData name="C C" userId="58c016da926720ee" providerId="LiveId" clId="{A850E4B7-99CD-44F4-B4C5-5379AEBC3A31}" dt="2022-05-02T07:49:23.428" v="2490" actId="1076"/>
          <ac:picMkLst>
            <pc:docMk/>
            <pc:sldMk cId="2229895472" sldId="265"/>
            <ac:picMk id="1026" creationId="{482BB484-D147-4D45-8558-66DA38ED7036}"/>
          </ac:picMkLst>
        </pc:picChg>
        <pc:picChg chg="add mod">
          <ac:chgData name="C C" userId="58c016da926720ee" providerId="LiveId" clId="{A850E4B7-99CD-44F4-B4C5-5379AEBC3A31}" dt="2022-05-02T07:49:29.154" v="2491" actId="1076"/>
          <ac:picMkLst>
            <pc:docMk/>
            <pc:sldMk cId="2229895472" sldId="265"/>
            <ac:picMk id="1028" creationId="{33AE2419-9E6C-480C-840A-998B5E4A87F4}"/>
          </ac:picMkLst>
        </pc:picChg>
      </pc:sldChg>
      <pc:sldChg chg="del">
        <pc:chgData name="C C" userId="58c016da926720ee" providerId="LiveId" clId="{A850E4B7-99CD-44F4-B4C5-5379AEBC3A31}" dt="2022-05-02T07:08:17.805" v="130" actId="47"/>
        <pc:sldMkLst>
          <pc:docMk/>
          <pc:sldMk cId="335921062" sldId="266"/>
        </pc:sldMkLst>
      </pc:sldChg>
      <pc:sldChg chg="addSp delSp modSp add mod modClrScheme chgLayout">
        <pc:chgData name="C C" userId="58c016da926720ee" providerId="LiveId" clId="{A850E4B7-99CD-44F4-B4C5-5379AEBC3A31}" dt="2022-05-02T07:52:18" v="2640" actId="1076"/>
        <pc:sldMkLst>
          <pc:docMk/>
          <pc:sldMk cId="3836818623" sldId="266"/>
        </pc:sldMkLst>
        <pc:spChg chg="add del mod">
          <ac:chgData name="C C" userId="58c016da926720ee" providerId="LiveId" clId="{A850E4B7-99CD-44F4-B4C5-5379AEBC3A31}" dt="2022-05-02T07:50:11.709" v="2517" actId="700"/>
          <ac:spMkLst>
            <pc:docMk/>
            <pc:sldMk cId="3836818623" sldId="266"/>
            <ac:spMk id="2" creationId="{03BEA260-6A41-4CE8-8396-A7ECF5E7C5DB}"/>
          </ac:spMkLst>
        </pc:spChg>
        <pc:spChg chg="add del mod ord">
          <ac:chgData name="C C" userId="58c016da926720ee" providerId="LiveId" clId="{A850E4B7-99CD-44F4-B4C5-5379AEBC3A31}" dt="2022-05-02T07:50:11.709" v="2517" actId="700"/>
          <ac:spMkLst>
            <pc:docMk/>
            <pc:sldMk cId="3836818623" sldId="266"/>
            <ac:spMk id="3" creationId="{AA00DE76-7730-4A10-9028-CEC08111B268}"/>
          </ac:spMkLst>
        </pc:spChg>
        <pc:spChg chg="add del mod ord">
          <ac:chgData name="C C" userId="58c016da926720ee" providerId="LiveId" clId="{A850E4B7-99CD-44F4-B4C5-5379AEBC3A31}" dt="2022-05-02T07:50:18.097" v="2520" actId="700"/>
          <ac:spMkLst>
            <pc:docMk/>
            <pc:sldMk cId="3836818623" sldId="266"/>
            <ac:spMk id="4" creationId="{52AD2209-92FD-4A74-B924-DEC812D5C515}"/>
          </ac:spMkLst>
        </pc:spChg>
        <pc:spChg chg="add del mod ord">
          <ac:chgData name="C C" userId="58c016da926720ee" providerId="LiveId" clId="{A850E4B7-99CD-44F4-B4C5-5379AEBC3A31}" dt="2022-05-02T07:50:21.375" v="2521" actId="700"/>
          <ac:spMkLst>
            <pc:docMk/>
            <pc:sldMk cId="3836818623" sldId="266"/>
            <ac:spMk id="5" creationId="{0AD1BFBF-CC2B-435A-BF7C-131F5970D1C9}"/>
          </ac:spMkLst>
        </pc:spChg>
        <pc:spChg chg="mod ord">
          <ac:chgData name="C C" userId="58c016da926720ee" providerId="LiveId" clId="{A850E4B7-99CD-44F4-B4C5-5379AEBC3A31}" dt="2022-05-02T07:52:06.192" v="2637" actId="700"/>
          <ac:spMkLst>
            <pc:docMk/>
            <pc:sldMk cId="3836818623" sldId="266"/>
            <ac:spMk id="6" creationId="{2551BA57-5C84-4362-8071-478204E54EEB}"/>
          </ac:spMkLst>
        </pc:spChg>
        <pc:spChg chg="add del mod ord">
          <ac:chgData name="C C" userId="58c016da926720ee" providerId="LiveId" clId="{A850E4B7-99CD-44F4-B4C5-5379AEBC3A31}" dt="2022-05-02T07:50:22.247" v="2522"/>
          <ac:spMkLst>
            <pc:docMk/>
            <pc:sldMk cId="3836818623" sldId="266"/>
            <ac:spMk id="7" creationId="{36D0E91A-3764-4CC4-BB2C-1E270F15A88D}"/>
          </ac:spMkLst>
        </pc:spChg>
        <pc:spChg chg="add del mod ord">
          <ac:chgData name="C C" userId="58c016da926720ee" providerId="LiveId" clId="{A850E4B7-99CD-44F4-B4C5-5379AEBC3A31}" dt="2022-05-02T07:52:06.192" v="2637" actId="700"/>
          <ac:spMkLst>
            <pc:docMk/>
            <pc:sldMk cId="3836818623" sldId="266"/>
            <ac:spMk id="8" creationId="{19DED664-AA69-4FE1-8E0D-62C90E57A767}"/>
          </ac:spMkLst>
        </pc:spChg>
        <pc:picChg chg="del">
          <ac:chgData name="C C" userId="58c016da926720ee" providerId="LiveId" clId="{A850E4B7-99CD-44F4-B4C5-5379AEBC3A31}" dt="2022-05-02T07:49:47.403" v="2516" actId="478"/>
          <ac:picMkLst>
            <pc:docMk/>
            <pc:sldMk cId="3836818623" sldId="266"/>
            <ac:picMk id="1026" creationId="{482BB484-D147-4D45-8558-66DA38ED7036}"/>
          </ac:picMkLst>
        </pc:picChg>
        <pc:picChg chg="del">
          <ac:chgData name="C C" userId="58c016da926720ee" providerId="LiveId" clId="{A850E4B7-99CD-44F4-B4C5-5379AEBC3A31}" dt="2022-05-02T07:49:45.691" v="2515" actId="478"/>
          <ac:picMkLst>
            <pc:docMk/>
            <pc:sldMk cId="3836818623" sldId="266"/>
            <ac:picMk id="1028" creationId="{33AE2419-9E6C-480C-840A-998B5E4A87F4}"/>
          </ac:picMkLst>
        </pc:picChg>
        <pc:picChg chg="add del mod">
          <ac:chgData name="C C" userId="58c016da926720ee" providerId="LiveId" clId="{A850E4B7-99CD-44F4-B4C5-5379AEBC3A31}" dt="2022-05-02T07:50:14.749" v="2519"/>
          <ac:picMkLst>
            <pc:docMk/>
            <pc:sldMk cId="3836818623" sldId="266"/>
            <ac:picMk id="2050" creationId="{1C382675-4DDE-4D82-92C7-BEC1354C7198}"/>
          </ac:picMkLst>
        </pc:picChg>
        <pc:picChg chg="add mod ord">
          <ac:chgData name="C C" userId="58c016da926720ee" providerId="LiveId" clId="{A850E4B7-99CD-44F4-B4C5-5379AEBC3A31}" dt="2022-05-02T07:52:18" v="2640" actId="1076"/>
          <ac:picMkLst>
            <pc:docMk/>
            <pc:sldMk cId="3836818623" sldId="266"/>
            <ac:picMk id="2052" creationId="{7A0E7D0F-CB98-4848-9F92-C6DFA4DF8F59}"/>
          </ac:picMkLst>
        </pc:picChg>
      </pc:sldChg>
      <pc:sldChg chg="addSp delSp modSp new mod modClrScheme chgLayout">
        <pc:chgData name="C C" userId="58c016da926720ee" providerId="LiveId" clId="{A850E4B7-99CD-44F4-B4C5-5379AEBC3A31}" dt="2022-05-02T07:59:56.211" v="3279" actId="404"/>
        <pc:sldMkLst>
          <pc:docMk/>
          <pc:sldMk cId="180312415" sldId="267"/>
        </pc:sldMkLst>
        <pc:spChg chg="del mod ord">
          <ac:chgData name="C C" userId="58c016da926720ee" providerId="LiveId" clId="{A850E4B7-99CD-44F4-B4C5-5379AEBC3A31}" dt="2022-05-02T07:52:27.013" v="2642" actId="700"/>
          <ac:spMkLst>
            <pc:docMk/>
            <pc:sldMk cId="180312415" sldId="267"/>
            <ac:spMk id="2" creationId="{A1F6A8AD-8A9F-4291-8A14-44CD9E32682C}"/>
          </ac:spMkLst>
        </pc:spChg>
        <pc:spChg chg="del mod ord">
          <ac:chgData name="C C" userId="58c016da926720ee" providerId="LiveId" clId="{A850E4B7-99CD-44F4-B4C5-5379AEBC3A31}" dt="2022-05-02T07:52:27.013" v="2642" actId="700"/>
          <ac:spMkLst>
            <pc:docMk/>
            <pc:sldMk cId="180312415" sldId="267"/>
            <ac:spMk id="3" creationId="{74D869C2-DD18-41FE-8462-4BD36357885C}"/>
          </ac:spMkLst>
        </pc:spChg>
        <pc:spChg chg="add mod ord">
          <ac:chgData name="C C" userId="58c016da926720ee" providerId="LiveId" clId="{A850E4B7-99CD-44F4-B4C5-5379AEBC3A31}" dt="2022-05-02T07:58:10.836" v="3164" actId="20577"/>
          <ac:spMkLst>
            <pc:docMk/>
            <pc:sldMk cId="180312415" sldId="267"/>
            <ac:spMk id="4" creationId="{4AB3BC83-C526-45D4-A5F6-67626B640A27}"/>
          </ac:spMkLst>
        </pc:spChg>
        <pc:spChg chg="add del mod ord">
          <ac:chgData name="C C" userId="58c016da926720ee" providerId="LiveId" clId="{A850E4B7-99CD-44F4-B4C5-5379AEBC3A31}" dt="2022-05-02T07:55:24.111" v="2851" actId="22"/>
          <ac:spMkLst>
            <pc:docMk/>
            <pc:sldMk cId="180312415" sldId="267"/>
            <ac:spMk id="5" creationId="{168C70A6-C277-405B-9228-A10C4052656C}"/>
          </ac:spMkLst>
        </pc:spChg>
        <pc:spChg chg="add mod ord">
          <ac:chgData name="C C" userId="58c016da926720ee" providerId="LiveId" clId="{A850E4B7-99CD-44F4-B4C5-5379AEBC3A31}" dt="2022-05-02T07:59:56.211" v="3279" actId="404"/>
          <ac:spMkLst>
            <pc:docMk/>
            <pc:sldMk cId="180312415" sldId="267"/>
            <ac:spMk id="6" creationId="{A58A253E-8DFB-44A1-8EDA-8D1EE0A03E9E}"/>
          </ac:spMkLst>
        </pc:spChg>
        <pc:picChg chg="add mod ord">
          <ac:chgData name="C C" userId="58c016da926720ee" providerId="LiveId" clId="{A850E4B7-99CD-44F4-B4C5-5379AEBC3A31}" dt="2022-05-02T07:57:14.934" v="3039" actId="14100"/>
          <ac:picMkLst>
            <pc:docMk/>
            <pc:sldMk cId="180312415" sldId="267"/>
            <ac:picMk id="8" creationId="{C98FD3D6-DB0B-4186-B4FD-B334F914DAFA}"/>
          </ac:picMkLst>
        </pc:picChg>
      </pc:sldChg>
      <pc:sldChg chg="del">
        <pc:chgData name="C C" userId="58c016da926720ee" providerId="LiveId" clId="{A850E4B7-99CD-44F4-B4C5-5379AEBC3A31}" dt="2022-05-02T07:08:17.805" v="130" actId="47"/>
        <pc:sldMkLst>
          <pc:docMk/>
          <pc:sldMk cId="2528149158" sldId="267"/>
        </pc:sldMkLst>
      </pc:sldChg>
      <pc:sldChg chg="addSp delSp modSp new mod ord modClrScheme chgLayout">
        <pc:chgData name="C C" userId="58c016da926720ee" providerId="LiveId" clId="{A850E4B7-99CD-44F4-B4C5-5379AEBC3A31}" dt="2022-05-02T09:53:04.871" v="5045" actId="20577"/>
        <pc:sldMkLst>
          <pc:docMk/>
          <pc:sldMk cId="2151120392" sldId="268"/>
        </pc:sldMkLst>
        <pc:spChg chg="mod ord">
          <ac:chgData name="C C" userId="58c016da926720ee" providerId="LiveId" clId="{A850E4B7-99CD-44F4-B4C5-5379AEBC3A31}" dt="2022-05-02T09:53:04.871" v="5045" actId="20577"/>
          <ac:spMkLst>
            <pc:docMk/>
            <pc:sldMk cId="2151120392" sldId="268"/>
            <ac:spMk id="2" creationId="{53856719-D62B-4920-AFB4-B88C99D4E0F4}"/>
          </ac:spMkLst>
        </pc:spChg>
        <pc:spChg chg="del mod ord">
          <ac:chgData name="C C" userId="58c016da926720ee" providerId="LiveId" clId="{A850E4B7-99CD-44F4-B4C5-5379AEBC3A31}" dt="2022-05-02T09:52:35.320" v="5024" actId="700"/>
          <ac:spMkLst>
            <pc:docMk/>
            <pc:sldMk cId="2151120392" sldId="268"/>
            <ac:spMk id="3" creationId="{21EB9E2B-D393-4619-987F-E77FAC18CCD0}"/>
          </ac:spMkLst>
        </pc:spChg>
        <pc:spChg chg="del">
          <ac:chgData name="C C" userId="58c016da926720ee" providerId="LiveId" clId="{A850E4B7-99CD-44F4-B4C5-5379AEBC3A31}" dt="2022-05-02T09:52:35.320" v="5024" actId="700"/>
          <ac:spMkLst>
            <pc:docMk/>
            <pc:sldMk cId="2151120392" sldId="268"/>
            <ac:spMk id="4" creationId="{EEF64A98-05B4-4E07-8462-4E0F5F52C0AE}"/>
          </ac:spMkLst>
        </pc:spChg>
        <pc:spChg chg="add del mod ord">
          <ac:chgData name="C C" userId="58c016da926720ee" providerId="LiveId" clId="{A850E4B7-99CD-44F4-B4C5-5379AEBC3A31}" dt="2022-05-02T09:52:36.501" v="5025"/>
          <ac:spMkLst>
            <pc:docMk/>
            <pc:sldMk cId="2151120392" sldId="268"/>
            <ac:spMk id="5" creationId="{DA8DD814-0836-42B9-B142-A2D298CC8213}"/>
          </ac:spMkLst>
        </pc:spChg>
        <pc:picChg chg="add mod">
          <ac:chgData name="C C" userId="58c016da926720ee" providerId="LiveId" clId="{A850E4B7-99CD-44F4-B4C5-5379AEBC3A31}" dt="2022-05-02T09:52:36.501" v="5025"/>
          <ac:picMkLst>
            <pc:docMk/>
            <pc:sldMk cId="2151120392" sldId="268"/>
            <ac:picMk id="3074" creationId="{583C96BE-C578-40DE-AE43-9176166DDDB5}"/>
          </ac:picMkLst>
        </pc:picChg>
      </pc:sldChg>
      <pc:sldChg chg="del">
        <pc:chgData name="C C" userId="58c016da926720ee" providerId="LiveId" clId="{A850E4B7-99CD-44F4-B4C5-5379AEBC3A31}" dt="2022-05-02T07:08:17.805" v="130" actId="47"/>
        <pc:sldMkLst>
          <pc:docMk/>
          <pc:sldMk cId="3964312659" sldId="268"/>
        </pc:sldMkLst>
      </pc:sldChg>
      <pc:sldChg chg="addSp delSp modSp add mod">
        <pc:chgData name="C C" userId="58c016da926720ee" providerId="LiveId" clId="{A850E4B7-99CD-44F4-B4C5-5379AEBC3A31}" dt="2022-05-02T09:28:21.537" v="4227" actId="1076"/>
        <pc:sldMkLst>
          <pc:docMk/>
          <pc:sldMk cId="2752675133" sldId="269"/>
        </pc:sldMkLst>
        <pc:spChg chg="add del mod">
          <ac:chgData name="C C" userId="58c016da926720ee" providerId="LiveId" clId="{A850E4B7-99CD-44F4-B4C5-5379AEBC3A31}" dt="2022-05-02T09:26:25.934" v="4209"/>
          <ac:spMkLst>
            <pc:docMk/>
            <pc:sldMk cId="2752675133" sldId="269"/>
            <ac:spMk id="3" creationId="{7B59CB5A-C181-4744-AECC-97B34B22B147}"/>
          </ac:spMkLst>
        </pc:spChg>
        <pc:spChg chg="mod">
          <ac:chgData name="C C" userId="58c016da926720ee" providerId="LiveId" clId="{A850E4B7-99CD-44F4-B4C5-5379AEBC3A31}" dt="2022-05-02T08:44:32.320" v="3345" actId="20577"/>
          <ac:spMkLst>
            <pc:docMk/>
            <pc:sldMk cId="2752675133" sldId="269"/>
            <ac:spMk id="4" creationId="{4AB3BC83-C526-45D4-A5F6-67626B640A27}"/>
          </ac:spMkLst>
        </pc:spChg>
        <pc:spChg chg="add del mod">
          <ac:chgData name="C C" userId="58c016da926720ee" providerId="LiveId" clId="{A850E4B7-99CD-44F4-B4C5-5379AEBC3A31}" dt="2022-05-02T09:27:03.546" v="4212"/>
          <ac:spMkLst>
            <pc:docMk/>
            <pc:sldMk cId="2752675133" sldId="269"/>
            <ac:spMk id="5" creationId="{B77967C7-83D0-44EF-85F5-1F7A650327F5}"/>
          </ac:spMkLst>
        </pc:spChg>
        <pc:spChg chg="mod">
          <ac:chgData name="C C" userId="58c016da926720ee" providerId="LiveId" clId="{A850E4B7-99CD-44F4-B4C5-5379AEBC3A31}" dt="2022-05-02T09:25:57.431" v="4208" actId="20577"/>
          <ac:spMkLst>
            <pc:docMk/>
            <pc:sldMk cId="2752675133" sldId="269"/>
            <ac:spMk id="6" creationId="{A58A253E-8DFB-44A1-8EDA-8D1EE0A03E9E}"/>
          </ac:spMkLst>
        </pc:spChg>
        <pc:picChg chg="del">
          <ac:chgData name="C C" userId="58c016da926720ee" providerId="LiveId" clId="{A850E4B7-99CD-44F4-B4C5-5379AEBC3A31}" dt="2022-05-02T08:44:34.600" v="3346" actId="478"/>
          <ac:picMkLst>
            <pc:docMk/>
            <pc:sldMk cId="2752675133" sldId="269"/>
            <ac:picMk id="8" creationId="{C98FD3D6-DB0B-4186-B4FD-B334F914DAFA}"/>
          </ac:picMkLst>
        </pc:picChg>
        <pc:picChg chg="add del mod">
          <ac:chgData name="C C" userId="58c016da926720ee" providerId="LiveId" clId="{A850E4B7-99CD-44F4-B4C5-5379AEBC3A31}" dt="2022-05-02T09:26:30.183" v="4211" actId="478"/>
          <ac:picMkLst>
            <pc:docMk/>
            <pc:sldMk cId="2752675133" sldId="269"/>
            <ac:picMk id="1026" creationId="{CFCC2FCC-6E8A-481F-AB6B-8D39CFB2055F}"/>
          </ac:picMkLst>
        </pc:picChg>
        <pc:picChg chg="add mod">
          <ac:chgData name="C C" userId="58c016da926720ee" providerId="LiveId" clId="{A850E4B7-99CD-44F4-B4C5-5379AEBC3A31}" dt="2022-05-02T09:28:21.537" v="4227" actId="1076"/>
          <ac:picMkLst>
            <pc:docMk/>
            <pc:sldMk cId="2752675133" sldId="269"/>
            <ac:picMk id="1028" creationId="{DD2B1E5A-5DA4-42A7-9E84-1C357FE17DD0}"/>
          </ac:picMkLst>
        </pc:picChg>
        <pc:picChg chg="add mod">
          <ac:chgData name="C C" userId="58c016da926720ee" providerId="LiveId" clId="{A850E4B7-99CD-44F4-B4C5-5379AEBC3A31}" dt="2022-05-02T09:28:20.242" v="4226" actId="1076"/>
          <ac:picMkLst>
            <pc:docMk/>
            <pc:sldMk cId="2752675133" sldId="269"/>
            <ac:picMk id="1030" creationId="{92579C0B-39B4-4F78-99B3-EDE61AC4B0C3}"/>
          </ac:picMkLst>
        </pc:picChg>
      </pc:sldChg>
      <pc:sldChg chg="addSp delSp modSp add mod">
        <pc:chgData name="C C" userId="58c016da926720ee" providerId="LiveId" clId="{A850E4B7-99CD-44F4-B4C5-5379AEBC3A31}" dt="2022-05-02T09:25:28.024" v="4165" actId="313"/>
        <pc:sldMkLst>
          <pc:docMk/>
          <pc:sldMk cId="1838751345" sldId="270"/>
        </pc:sldMkLst>
        <pc:spChg chg="mod">
          <ac:chgData name="C C" userId="58c016da926720ee" providerId="LiveId" clId="{A850E4B7-99CD-44F4-B4C5-5379AEBC3A31}" dt="2022-05-02T09:23:25.775" v="3808" actId="114"/>
          <ac:spMkLst>
            <pc:docMk/>
            <pc:sldMk cId="1838751345" sldId="270"/>
            <ac:spMk id="3" creationId="{7B59CB5A-C181-4744-AECC-97B34B22B147}"/>
          </ac:spMkLst>
        </pc:spChg>
        <pc:spChg chg="mod">
          <ac:chgData name="C C" userId="58c016da926720ee" providerId="LiveId" clId="{A850E4B7-99CD-44F4-B4C5-5379AEBC3A31}" dt="2022-05-02T09:24:49.913" v="4033" actId="20577"/>
          <ac:spMkLst>
            <pc:docMk/>
            <pc:sldMk cId="1838751345" sldId="270"/>
            <ac:spMk id="4" creationId="{4AB3BC83-C526-45D4-A5F6-67626B640A27}"/>
          </ac:spMkLst>
        </pc:spChg>
        <pc:spChg chg="add mod">
          <ac:chgData name="C C" userId="58c016da926720ee" providerId="LiveId" clId="{A850E4B7-99CD-44F4-B4C5-5379AEBC3A31}" dt="2022-05-02T09:25:28.024" v="4165" actId="313"/>
          <ac:spMkLst>
            <pc:docMk/>
            <pc:sldMk cId="1838751345" sldId="270"/>
            <ac:spMk id="5" creationId="{615A085B-5844-42FE-BA49-B5FB90BA4619}"/>
          </ac:spMkLst>
        </pc:spChg>
        <pc:spChg chg="del">
          <ac:chgData name="C C" userId="58c016da926720ee" providerId="LiveId" clId="{A850E4B7-99CD-44F4-B4C5-5379AEBC3A31}" dt="2022-05-02T09:21:51.019" v="3796" actId="478"/>
          <ac:spMkLst>
            <pc:docMk/>
            <pc:sldMk cId="1838751345" sldId="270"/>
            <ac:spMk id="6" creationId="{A58A253E-8DFB-44A1-8EDA-8D1EE0A03E9E}"/>
          </ac:spMkLst>
        </pc:spChg>
      </pc:sldChg>
      <pc:sldChg chg="addSp delSp modSp new mod">
        <pc:chgData name="C C" userId="58c016da926720ee" providerId="LiveId" clId="{A850E4B7-99CD-44F4-B4C5-5379AEBC3A31}" dt="2022-05-02T09:34:25.355" v="4615" actId="1076"/>
        <pc:sldMkLst>
          <pc:docMk/>
          <pc:sldMk cId="1279711180" sldId="271"/>
        </pc:sldMkLst>
        <pc:spChg chg="mod">
          <ac:chgData name="C C" userId="58c016da926720ee" providerId="LiveId" clId="{A850E4B7-99CD-44F4-B4C5-5379AEBC3A31}" dt="2022-05-02T09:28:44.319" v="4265" actId="20577"/>
          <ac:spMkLst>
            <pc:docMk/>
            <pc:sldMk cId="1279711180" sldId="271"/>
            <ac:spMk id="2" creationId="{A187AB12-A2E3-4DEA-BA97-1810FD68C64D}"/>
          </ac:spMkLst>
        </pc:spChg>
        <pc:spChg chg="del">
          <ac:chgData name="C C" userId="58c016da926720ee" providerId="LiveId" clId="{A850E4B7-99CD-44F4-B4C5-5379AEBC3A31}" dt="2022-05-02T09:31:03.417" v="4266" actId="22"/>
          <ac:spMkLst>
            <pc:docMk/>
            <pc:sldMk cId="1279711180" sldId="271"/>
            <ac:spMk id="3" creationId="{B8AF519D-ED6A-414D-A7FA-205F26E655AC}"/>
          </ac:spMkLst>
        </pc:spChg>
        <pc:spChg chg="mod">
          <ac:chgData name="C C" userId="58c016da926720ee" providerId="LiveId" clId="{A850E4B7-99CD-44F4-B4C5-5379AEBC3A31}" dt="2022-05-02T09:34:18.572" v="4614" actId="404"/>
          <ac:spMkLst>
            <pc:docMk/>
            <pc:sldMk cId="1279711180" sldId="271"/>
            <ac:spMk id="4" creationId="{584D2BF8-545B-4D60-9593-86D477F932BA}"/>
          </ac:spMkLst>
        </pc:spChg>
        <pc:picChg chg="add mod ord">
          <ac:chgData name="C C" userId="58c016da926720ee" providerId="LiveId" clId="{A850E4B7-99CD-44F4-B4C5-5379AEBC3A31}" dt="2022-05-02T09:34:25.355" v="4615" actId="1076"/>
          <ac:picMkLst>
            <pc:docMk/>
            <pc:sldMk cId="1279711180" sldId="271"/>
            <ac:picMk id="6" creationId="{2335A701-3C6B-47FD-81F8-7D00D6242DF2}"/>
          </ac:picMkLst>
        </pc:picChg>
      </pc:sldChg>
      <pc:sldChg chg="addSp delSp modSp add mod">
        <pc:chgData name="C C" userId="58c016da926720ee" providerId="LiveId" clId="{A850E4B7-99CD-44F4-B4C5-5379AEBC3A31}" dt="2022-05-02T09:53:11.861" v="5048" actId="20577"/>
        <pc:sldMkLst>
          <pc:docMk/>
          <pc:sldMk cId="359164088" sldId="272"/>
        </pc:sldMkLst>
        <pc:spChg chg="mod">
          <ac:chgData name="C C" userId="58c016da926720ee" providerId="LiveId" clId="{A850E4B7-99CD-44F4-B4C5-5379AEBC3A31}" dt="2022-05-02T09:53:09.136" v="5047" actId="20577"/>
          <ac:spMkLst>
            <pc:docMk/>
            <pc:sldMk cId="359164088" sldId="272"/>
            <ac:spMk id="2" creationId="{A187AB12-A2E3-4DEA-BA97-1810FD68C64D}"/>
          </ac:spMkLst>
        </pc:spChg>
        <pc:spChg chg="mod">
          <ac:chgData name="C C" userId="58c016da926720ee" providerId="LiveId" clId="{A850E4B7-99CD-44F4-B4C5-5379AEBC3A31}" dt="2022-05-02T09:53:11.861" v="5048" actId="20577"/>
          <ac:spMkLst>
            <pc:docMk/>
            <pc:sldMk cId="359164088" sldId="272"/>
            <ac:spMk id="4" creationId="{584D2BF8-545B-4D60-9593-86D477F932BA}"/>
          </ac:spMkLst>
        </pc:spChg>
        <pc:spChg chg="add del mod">
          <ac:chgData name="C C" userId="58c016da926720ee" providerId="LiveId" clId="{A850E4B7-99CD-44F4-B4C5-5379AEBC3A31}" dt="2022-05-02T09:46:35.558" v="4652"/>
          <ac:spMkLst>
            <pc:docMk/>
            <pc:sldMk cId="359164088" sldId="272"/>
            <ac:spMk id="5" creationId="{9A1A3CE6-E223-455D-BB9D-7038A69E8DBE}"/>
          </ac:spMkLst>
        </pc:spChg>
        <pc:spChg chg="add del mod">
          <ac:chgData name="C C" userId="58c016da926720ee" providerId="LiveId" clId="{A850E4B7-99CD-44F4-B4C5-5379AEBC3A31}" dt="2022-05-02T09:46:55.016" v="4654"/>
          <ac:spMkLst>
            <pc:docMk/>
            <pc:sldMk cId="359164088" sldId="272"/>
            <ac:spMk id="7" creationId="{97053AF2-5835-4F9F-86F6-E3BB001C03BC}"/>
          </ac:spMkLst>
        </pc:spChg>
        <pc:picChg chg="del">
          <ac:chgData name="C C" userId="58c016da926720ee" providerId="LiveId" clId="{A850E4B7-99CD-44F4-B4C5-5379AEBC3A31}" dt="2022-05-02T09:46:34.050" v="4651" actId="478"/>
          <ac:picMkLst>
            <pc:docMk/>
            <pc:sldMk cId="359164088" sldId="272"/>
            <ac:picMk id="6" creationId="{2335A701-3C6B-47FD-81F8-7D00D6242DF2}"/>
          </ac:picMkLst>
        </pc:picChg>
        <pc:picChg chg="add mod">
          <ac:chgData name="C C" userId="58c016da926720ee" providerId="LiveId" clId="{A850E4B7-99CD-44F4-B4C5-5379AEBC3A31}" dt="2022-05-02T09:50:48.309" v="4962" actId="1076"/>
          <ac:picMkLst>
            <pc:docMk/>
            <pc:sldMk cId="359164088" sldId="272"/>
            <ac:picMk id="9" creationId="{78622CF2-B438-4CF0-962D-0DC98864BD42}"/>
          </ac:picMkLst>
        </pc:picChg>
        <pc:picChg chg="add del mod">
          <ac:chgData name="C C" userId="58c016da926720ee" providerId="LiveId" clId="{A850E4B7-99CD-44F4-B4C5-5379AEBC3A31}" dt="2022-05-02T09:46:37.888" v="4653" actId="478"/>
          <ac:picMkLst>
            <pc:docMk/>
            <pc:sldMk cId="359164088" sldId="272"/>
            <ac:picMk id="2050" creationId="{8B7BB2A0-22B8-4451-B04C-C0A4785FE80D}"/>
          </ac:picMkLst>
        </pc:picChg>
        <pc:picChg chg="add mod">
          <ac:chgData name="C C" userId="58c016da926720ee" providerId="LiveId" clId="{A850E4B7-99CD-44F4-B4C5-5379AEBC3A31}" dt="2022-05-02T09:50:00.322" v="4939" actId="1076"/>
          <ac:picMkLst>
            <pc:docMk/>
            <pc:sldMk cId="359164088" sldId="272"/>
            <ac:picMk id="2052" creationId="{49F41DD6-13EB-4047-884D-C6D555AD580C}"/>
          </ac:picMkLst>
        </pc:picChg>
      </pc:sldChg>
      <pc:sldChg chg="addSp delSp modSp add mod ord modClrScheme chgLayout">
        <pc:chgData name="C C" userId="58c016da926720ee" providerId="LiveId" clId="{A850E4B7-99CD-44F4-B4C5-5379AEBC3A31}" dt="2022-05-02T10:02:46.826" v="5459" actId="6549"/>
        <pc:sldMkLst>
          <pc:docMk/>
          <pc:sldMk cId="2444371041" sldId="273"/>
        </pc:sldMkLst>
        <pc:spChg chg="mod ord">
          <ac:chgData name="C C" userId="58c016da926720ee" providerId="LiveId" clId="{A850E4B7-99CD-44F4-B4C5-5379AEBC3A31}" dt="2022-05-02T09:59:46.589" v="5076" actId="700"/>
          <ac:spMkLst>
            <pc:docMk/>
            <pc:sldMk cId="2444371041" sldId="273"/>
            <ac:spMk id="2" creationId="{A187AB12-A2E3-4DEA-BA97-1810FD68C64D}"/>
          </ac:spMkLst>
        </pc:spChg>
        <pc:spChg chg="del">
          <ac:chgData name="C C" userId="58c016da926720ee" providerId="LiveId" clId="{A850E4B7-99CD-44F4-B4C5-5379AEBC3A31}" dt="2022-05-02T09:59:00.963" v="5074" actId="478"/>
          <ac:spMkLst>
            <pc:docMk/>
            <pc:sldMk cId="2444371041" sldId="273"/>
            <ac:spMk id="4" creationId="{584D2BF8-545B-4D60-9593-86D477F932BA}"/>
          </ac:spMkLst>
        </pc:spChg>
        <pc:spChg chg="add del mod">
          <ac:chgData name="C C" userId="58c016da926720ee" providerId="LiveId" clId="{A850E4B7-99CD-44F4-B4C5-5379AEBC3A31}" dt="2022-05-02T09:58:58.201" v="5072" actId="478"/>
          <ac:spMkLst>
            <pc:docMk/>
            <pc:sldMk cId="2444371041" sldId="273"/>
            <ac:spMk id="5" creationId="{6EA54194-7A12-436F-B8EB-F7F5629B6537}"/>
          </ac:spMkLst>
        </pc:spChg>
        <pc:spChg chg="add del mod">
          <ac:chgData name="C C" userId="58c016da926720ee" providerId="LiveId" clId="{A850E4B7-99CD-44F4-B4C5-5379AEBC3A31}" dt="2022-05-02T09:59:06.043" v="5075" actId="700"/>
          <ac:spMkLst>
            <pc:docMk/>
            <pc:sldMk cId="2444371041" sldId="273"/>
            <ac:spMk id="7" creationId="{7B61D49C-9A38-40D4-B111-B5FBB9E53233}"/>
          </ac:spMkLst>
        </pc:spChg>
        <pc:spChg chg="add del mod ord">
          <ac:chgData name="C C" userId="58c016da926720ee" providerId="LiveId" clId="{A850E4B7-99CD-44F4-B4C5-5379AEBC3A31}" dt="2022-05-02T09:59:46.589" v="5076" actId="700"/>
          <ac:spMkLst>
            <pc:docMk/>
            <pc:sldMk cId="2444371041" sldId="273"/>
            <ac:spMk id="8" creationId="{063C74F4-06EF-4B88-9964-02E93C08E8DF}"/>
          </ac:spMkLst>
        </pc:spChg>
        <pc:spChg chg="add del mod ord">
          <ac:chgData name="C C" userId="58c016da926720ee" providerId="LiveId" clId="{A850E4B7-99CD-44F4-B4C5-5379AEBC3A31}" dt="2022-05-02T09:59:46.589" v="5076" actId="700"/>
          <ac:spMkLst>
            <pc:docMk/>
            <pc:sldMk cId="2444371041" sldId="273"/>
            <ac:spMk id="10" creationId="{B8D1C9DB-C28E-4B83-ACED-8CABD752155E}"/>
          </ac:spMkLst>
        </pc:spChg>
        <pc:spChg chg="add mod ord">
          <ac:chgData name="C C" userId="58c016da926720ee" providerId="LiveId" clId="{A850E4B7-99CD-44F4-B4C5-5379AEBC3A31}" dt="2022-05-02T10:02:46.826" v="5459" actId="6549"/>
          <ac:spMkLst>
            <pc:docMk/>
            <pc:sldMk cId="2444371041" sldId="273"/>
            <ac:spMk id="11" creationId="{C21360EE-3726-4507-9072-1701E8CBEAD5}"/>
          </ac:spMkLst>
        </pc:spChg>
        <pc:picChg chg="del">
          <ac:chgData name="C C" userId="58c016da926720ee" providerId="LiveId" clId="{A850E4B7-99CD-44F4-B4C5-5379AEBC3A31}" dt="2022-05-02T09:58:55.291" v="5071" actId="478"/>
          <ac:picMkLst>
            <pc:docMk/>
            <pc:sldMk cId="2444371041" sldId="273"/>
            <ac:picMk id="9" creationId="{78622CF2-B438-4CF0-962D-0DC98864BD42}"/>
          </ac:picMkLst>
        </pc:picChg>
        <pc:picChg chg="del">
          <ac:chgData name="C C" userId="58c016da926720ee" providerId="LiveId" clId="{A850E4B7-99CD-44F4-B4C5-5379AEBC3A31}" dt="2022-05-02T09:58:59.456" v="5073" actId="478"/>
          <ac:picMkLst>
            <pc:docMk/>
            <pc:sldMk cId="2444371041" sldId="273"/>
            <ac:picMk id="2052" creationId="{49F41DD6-13EB-4047-884D-C6D555AD580C}"/>
          </ac:picMkLst>
        </pc:picChg>
      </pc:sldChg>
      <pc:sldChg chg="new del">
        <pc:chgData name="C C" userId="58c016da926720ee" providerId="LiveId" clId="{A850E4B7-99CD-44F4-B4C5-5379AEBC3A31}" dt="2022-05-02T10:05:19.874" v="5466" actId="47"/>
        <pc:sldMkLst>
          <pc:docMk/>
          <pc:sldMk cId="58599274" sldId="274"/>
        </pc:sldMkLst>
      </pc:sldChg>
      <pc:sldChg chg="modSp add mod">
        <pc:chgData name="C C" userId="58c016da926720ee" providerId="LiveId" clId="{A850E4B7-99CD-44F4-B4C5-5379AEBC3A31}" dt="2022-05-02T12:58:35.140" v="6352" actId="20577"/>
        <pc:sldMkLst>
          <pc:docMk/>
          <pc:sldMk cId="2584648678" sldId="275"/>
        </pc:sldMkLst>
        <pc:spChg chg="mod">
          <ac:chgData name="C C" userId="58c016da926720ee" providerId="LiveId" clId="{A850E4B7-99CD-44F4-B4C5-5379AEBC3A31}" dt="2022-05-02T10:05:18.547" v="5465" actId="20577"/>
          <ac:spMkLst>
            <pc:docMk/>
            <pc:sldMk cId="2584648678" sldId="275"/>
            <ac:spMk id="5" creationId="{1A506B88-F6D4-490E-BADC-CA7CC016BB20}"/>
          </ac:spMkLst>
        </pc:spChg>
        <pc:spChg chg="mod">
          <ac:chgData name="C C" userId="58c016da926720ee" providerId="LiveId" clId="{A850E4B7-99CD-44F4-B4C5-5379AEBC3A31}" dt="2022-05-02T12:58:35.140" v="6352" actId="20577"/>
          <ac:spMkLst>
            <pc:docMk/>
            <pc:sldMk cId="2584648678" sldId="275"/>
            <ac:spMk id="6" creationId="{F42F9AC0-898F-4A0C-9F64-EA7A800337AF}"/>
          </ac:spMkLst>
        </pc:spChg>
      </pc:sldChg>
      <pc:sldChg chg="addSp delSp modSp new del mod modClrScheme chgLayout">
        <pc:chgData name="C C" userId="58c016da926720ee" providerId="LiveId" clId="{A850E4B7-99CD-44F4-B4C5-5379AEBC3A31}" dt="2022-05-02T12:58:01.832" v="6319" actId="47"/>
        <pc:sldMkLst>
          <pc:docMk/>
          <pc:sldMk cId="1653405932" sldId="276"/>
        </pc:sldMkLst>
        <pc:spChg chg="del mod ord">
          <ac:chgData name="C C" userId="58c016da926720ee" providerId="LiveId" clId="{A850E4B7-99CD-44F4-B4C5-5379AEBC3A31}" dt="2022-05-02T10:06:02.442" v="5508" actId="700"/>
          <ac:spMkLst>
            <pc:docMk/>
            <pc:sldMk cId="1653405932" sldId="276"/>
            <ac:spMk id="2" creationId="{06754D8E-EF68-4CFA-B551-4AD6B18D05AB}"/>
          </ac:spMkLst>
        </pc:spChg>
        <pc:spChg chg="del mod ord">
          <ac:chgData name="C C" userId="58c016da926720ee" providerId="LiveId" clId="{A850E4B7-99CD-44F4-B4C5-5379AEBC3A31}" dt="2022-05-02T10:06:02.442" v="5508" actId="700"/>
          <ac:spMkLst>
            <pc:docMk/>
            <pc:sldMk cId="1653405932" sldId="276"/>
            <ac:spMk id="3" creationId="{D9AEF11E-FE4C-483F-BD24-4ABF906EDD4D}"/>
          </ac:spMkLst>
        </pc:spChg>
        <pc:spChg chg="add mod ord">
          <ac:chgData name="C C" userId="58c016da926720ee" providerId="LiveId" clId="{A850E4B7-99CD-44F4-B4C5-5379AEBC3A31}" dt="2022-05-02T10:06:08.552" v="5522" actId="20577"/>
          <ac:spMkLst>
            <pc:docMk/>
            <pc:sldMk cId="1653405932" sldId="276"/>
            <ac:spMk id="4" creationId="{A5FDE38F-46BD-4756-A2C1-8EE672B2D670}"/>
          </ac:spMkLst>
        </pc:spChg>
        <pc:spChg chg="add mod ord">
          <ac:chgData name="C C" userId="58c016da926720ee" providerId="LiveId" clId="{A850E4B7-99CD-44F4-B4C5-5379AEBC3A31}" dt="2022-05-02T11:58:50.490" v="5721" actId="21"/>
          <ac:spMkLst>
            <pc:docMk/>
            <pc:sldMk cId="1653405932" sldId="276"/>
            <ac:spMk id="5" creationId="{7C0A697A-558F-4B32-901E-0AB957DA1F21}"/>
          </ac:spMkLst>
        </pc:spChg>
      </pc:sldChg>
      <pc:sldChg chg="addSp delSp modSp add mod modClrScheme modAnim chgLayout">
        <pc:chgData name="C C" userId="58c016da926720ee" providerId="LiveId" clId="{A850E4B7-99CD-44F4-B4C5-5379AEBC3A31}" dt="2022-05-02T11:59:50.925" v="5756" actId="113"/>
        <pc:sldMkLst>
          <pc:docMk/>
          <pc:sldMk cId="2073477038" sldId="277"/>
        </pc:sldMkLst>
        <pc:spChg chg="mod ord">
          <ac:chgData name="C C" userId="58c016da926720ee" providerId="LiveId" clId="{A850E4B7-99CD-44F4-B4C5-5379AEBC3A31}" dt="2022-05-02T11:58:41.388" v="5720" actId="700"/>
          <ac:spMkLst>
            <pc:docMk/>
            <pc:sldMk cId="2073477038" sldId="277"/>
            <ac:spMk id="2" creationId="{C9DC46A7-B86A-4403-BBB4-5383DC25C581}"/>
          </ac:spMkLst>
        </pc:spChg>
        <pc:spChg chg="mod ord">
          <ac:chgData name="C C" userId="58c016da926720ee" providerId="LiveId" clId="{A850E4B7-99CD-44F4-B4C5-5379AEBC3A31}" dt="2022-05-02T11:59:50.925" v="5756" actId="113"/>
          <ac:spMkLst>
            <pc:docMk/>
            <pc:sldMk cId="2073477038" sldId="277"/>
            <ac:spMk id="3" creationId="{E0789754-DB61-49BB-8E9D-96ACFA633A8F}"/>
          </ac:spMkLst>
        </pc:spChg>
        <pc:spChg chg="add del mod">
          <ac:chgData name="C C" userId="58c016da926720ee" providerId="LiveId" clId="{A850E4B7-99CD-44F4-B4C5-5379AEBC3A31}" dt="2022-05-02T11:58:37.214" v="5719"/>
          <ac:spMkLst>
            <pc:docMk/>
            <pc:sldMk cId="2073477038" sldId="277"/>
            <ac:spMk id="4" creationId="{AE9E300F-D73A-4F44-8D7A-1A3472EDD3A4}"/>
          </ac:spMkLst>
        </pc:spChg>
        <pc:spChg chg="add del mod">
          <ac:chgData name="C C" userId="58c016da926720ee" providerId="LiveId" clId="{A850E4B7-99CD-44F4-B4C5-5379AEBC3A31}" dt="2022-05-02T11:58:37.214" v="5719"/>
          <ac:spMkLst>
            <pc:docMk/>
            <pc:sldMk cId="2073477038" sldId="277"/>
            <ac:spMk id="6" creationId="{4BC38EEA-94C6-443B-802A-C750FA9B4D96}"/>
          </ac:spMkLst>
        </pc:spChg>
        <pc:spChg chg="add del mod">
          <ac:chgData name="C C" userId="58c016da926720ee" providerId="LiveId" clId="{A850E4B7-99CD-44F4-B4C5-5379AEBC3A31}" dt="2022-05-02T11:58:37.214" v="5719"/>
          <ac:spMkLst>
            <pc:docMk/>
            <pc:sldMk cId="2073477038" sldId="277"/>
            <ac:spMk id="7" creationId="{1F4DF2E2-7113-42AD-A969-8E9CB7D6BE4A}"/>
          </ac:spMkLst>
        </pc:spChg>
        <pc:picChg chg="mod ord">
          <ac:chgData name="C C" userId="58c016da926720ee" providerId="LiveId" clId="{A850E4B7-99CD-44F4-B4C5-5379AEBC3A31}" dt="2022-05-02T11:58:59.598" v="5723" actId="1076"/>
          <ac:picMkLst>
            <pc:docMk/>
            <pc:sldMk cId="2073477038" sldId="277"/>
            <ac:picMk id="5" creationId="{F548DD8E-D2F0-4C93-8DDE-56B550B29649}"/>
          </ac:picMkLst>
        </pc:picChg>
      </pc:sldChg>
      <pc:sldChg chg="addSp delSp modSp new mod modClrScheme chgLayout">
        <pc:chgData name="C C" userId="58c016da926720ee" providerId="LiveId" clId="{A850E4B7-99CD-44F4-B4C5-5379AEBC3A31}" dt="2022-05-02T12:57:58.020" v="6318" actId="404"/>
        <pc:sldMkLst>
          <pc:docMk/>
          <pc:sldMk cId="911192258" sldId="278"/>
        </pc:sldMkLst>
        <pc:spChg chg="del">
          <ac:chgData name="C C" userId="58c016da926720ee" providerId="LiveId" clId="{A850E4B7-99CD-44F4-B4C5-5379AEBC3A31}" dt="2022-05-02T11:59:59.009" v="5758" actId="700"/>
          <ac:spMkLst>
            <pc:docMk/>
            <pc:sldMk cId="911192258" sldId="278"/>
            <ac:spMk id="2" creationId="{55C4D0C8-6FFD-45F3-807C-62F33ACF70C8}"/>
          </ac:spMkLst>
        </pc:spChg>
        <pc:spChg chg="del">
          <ac:chgData name="C C" userId="58c016da926720ee" providerId="LiveId" clId="{A850E4B7-99CD-44F4-B4C5-5379AEBC3A31}" dt="2022-05-02T11:59:59.009" v="5758" actId="700"/>
          <ac:spMkLst>
            <pc:docMk/>
            <pc:sldMk cId="911192258" sldId="278"/>
            <ac:spMk id="3" creationId="{E773C398-AA84-44D3-B318-5186DC9931EF}"/>
          </ac:spMkLst>
        </pc:spChg>
        <pc:spChg chg="del">
          <ac:chgData name="C C" userId="58c016da926720ee" providerId="LiveId" clId="{A850E4B7-99CD-44F4-B4C5-5379AEBC3A31}" dt="2022-05-02T11:59:59.009" v="5758" actId="700"/>
          <ac:spMkLst>
            <pc:docMk/>
            <pc:sldMk cId="911192258" sldId="278"/>
            <ac:spMk id="4" creationId="{520DDBFC-CA00-4C35-9901-D2F8182E1F81}"/>
          </ac:spMkLst>
        </pc:spChg>
        <pc:spChg chg="add mod ord">
          <ac:chgData name="C C" userId="58c016da926720ee" providerId="LiveId" clId="{A850E4B7-99CD-44F4-B4C5-5379AEBC3A31}" dt="2022-05-02T12:33:29.205" v="5796" actId="700"/>
          <ac:spMkLst>
            <pc:docMk/>
            <pc:sldMk cId="911192258" sldId="278"/>
            <ac:spMk id="5" creationId="{385008BE-1668-4B22-A439-090A62E70F9B}"/>
          </ac:spMkLst>
        </pc:spChg>
        <pc:spChg chg="add del mod ord">
          <ac:chgData name="C C" userId="58c016da926720ee" providerId="LiveId" clId="{A850E4B7-99CD-44F4-B4C5-5379AEBC3A31}" dt="2022-05-02T12:33:29.205" v="5796" actId="700"/>
          <ac:spMkLst>
            <pc:docMk/>
            <pc:sldMk cId="911192258" sldId="278"/>
            <ac:spMk id="6" creationId="{FA85DEDF-E00A-4C87-96A8-AFBDE3FA44FC}"/>
          </ac:spMkLst>
        </pc:spChg>
        <pc:spChg chg="add mod ord">
          <ac:chgData name="C C" userId="58c016da926720ee" providerId="LiveId" clId="{A850E4B7-99CD-44F4-B4C5-5379AEBC3A31}" dt="2022-05-02T12:57:58.020" v="6318" actId="404"/>
          <ac:spMkLst>
            <pc:docMk/>
            <pc:sldMk cId="911192258" sldId="278"/>
            <ac:spMk id="7" creationId="{20C1611D-16DD-48E3-8356-718FF42382B4}"/>
          </ac:spMkLst>
        </pc:spChg>
      </pc:sldChg>
      <pc:sldChg chg="addSp delSp modSp new mod ord modClrScheme chgLayout">
        <pc:chgData name="C C" userId="58c016da926720ee" providerId="LiveId" clId="{A850E4B7-99CD-44F4-B4C5-5379AEBC3A31}" dt="2022-05-02T14:05:06.286" v="6984" actId="20577"/>
        <pc:sldMkLst>
          <pc:docMk/>
          <pc:sldMk cId="4111408764" sldId="279"/>
        </pc:sldMkLst>
        <pc:spChg chg="del mod ord">
          <ac:chgData name="C C" userId="58c016da926720ee" providerId="LiveId" clId="{A850E4B7-99CD-44F4-B4C5-5379AEBC3A31}" dt="2022-05-02T12:59:26.510" v="6381" actId="700"/>
          <ac:spMkLst>
            <pc:docMk/>
            <pc:sldMk cId="4111408764" sldId="279"/>
            <ac:spMk id="2" creationId="{C6C91027-3495-49B7-BBE8-C30AB5766C20}"/>
          </ac:spMkLst>
        </pc:spChg>
        <pc:spChg chg="del mod ord">
          <ac:chgData name="C C" userId="58c016da926720ee" providerId="LiveId" clId="{A850E4B7-99CD-44F4-B4C5-5379AEBC3A31}" dt="2022-05-02T12:59:26.510" v="6381" actId="700"/>
          <ac:spMkLst>
            <pc:docMk/>
            <pc:sldMk cId="4111408764" sldId="279"/>
            <ac:spMk id="3" creationId="{418A8697-7F83-4869-81F4-12A09143F549}"/>
          </ac:spMkLst>
        </pc:spChg>
        <pc:spChg chg="del">
          <ac:chgData name="C C" userId="58c016da926720ee" providerId="LiveId" clId="{A850E4B7-99CD-44F4-B4C5-5379AEBC3A31}" dt="2022-05-02T12:59:26.510" v="6381" actId="700"/>
          <ac:spMkLst>
            <pc:docMk/>
            <pc:sldMk cId="4111408764" sldId="279"/>
            <ac:spMk id="4" creationId="{4D43ACD1-9186-4D67-8FF7-390D8208CF36}"/>
          </ac:spMkLst>
        </pc:spChg>
        <pc:spChg chg="add mod ord">
          <ac:chgData name="C C" userId="58c016da926720ee" providerId="LiveId" clId="{A850E4B7-99CD-44F4-B4C5-5379AEBC3A31}" dt="2022-05-02T13:00:07.434" v="6437" actId="700"/>
          <ac:spMkLst>
            <pc:docMk/>
            <pc:sldMk cId="4111408764" sldId="279"/>
            <ac:spMk id="5" creationId="{CC1B00C8-AF31-4D65-8862-06E052DB4DC8}"/>
          </ac:spMkLst>
        </pc:spChg>
        <pc:spChg chg="add del mod ord">
          <ac:chgData name="C C" userId="58c016da926720ee" providerId="LiveId" clId="{A850E4B7-99CD-44F4-B4C5-5379AEBC3A31}" dt="2022-05-02T13:00:13.835" v="6440" actId="22"/>
          <ac:spMkLst>
            <pc:docMk/>
            <pc:sldMk cId="4111408764" sldId="279"/>
            <ac:spMk id="6" creationId="{CEBABA45-7124-4732-B023-F5C1A74C3D8E}"/>
          </ac:spMkLst>
        </pc:spChg>
        <pc:spChg chg="add mod ord">
          <ac:chgData name="C C" userId="58c016da926720ee" providerId="LiveId" clId="{A850E4B7-99CD-44F4-B4C5-5379AEBC3A31}" dt="2022-05-02T14:05:06.286" v="6984" actId="20577"/>
          <ac:spMkLst>
            <pc:docMk/>
            <pc:sldMk cId="4111408764" sldId="279"/>
            <ac:spMk id="7" creationId="{3AA1473E-B5C0-46CA-B2A9-96982270B45F}"/>
          </ac:spMkLst>
        </pc:spChg>
        <pc:picChg chg="add mod ord">
          <ac:chgData name="C C" userId="58c016da926720ee" providerId="LiveId" clId="{A850E4B7-99CD-44F4-B4C5-5379AEBC3A31}" dt="2022-05-02T13:01:20.336" v="6448" actId="14100"/>
          <ac:picMkLst>
            <pc:docMk/>
            <pc:sldMk cId="4111408764" sldId="279"/>
            <ac:picMk id="9" creationId="{B698E40A-1C23-41BA-8630-B86D309C5A8A}"/>
          </ac:picMkLst>
        </pc:picChg>
        <pc:cxnChg chg="add mod">
          <ac:chgData name="C C" userId="58c016da926720ee" providerId="LiveId" clId="{A850E4B7-99CD-44F4-B4C5-5379AEBC3A31}" dt="2022-05-02T13:01:23.170" v="6449" actId="1076"/>
          <ac:cxnSpMkLst>
            <pc:docMk/>
            <pc:sldMk cId="4111408764" sldId="279"/>
            <ac:cxnSpMk id="11" creationId="{DB075069-F774-44B4-914B-6ACAB14480E9}"/>
          </ac:cxnSpMkLst>
        </pc:cxnChg>
      </pc:sldChg>
      <pc:sldChg chg="modSp add mod">
        <pc:chgData name="C C" userId="58c016da926720ee" providerId="LiveId" clId="{A850E4B7-99CD-44F4-B4C5-5379AEBC3A31}" dt="2022-05-02T12:59:16.764" v="6378" actId="14100"/>
        <pc:sldMkLst>
          <pc:docMk/>
          <pc:sldMk cId="3225576366" sldId="280"/>
        </pc:sldMkLst>
        <pc:spChg chg="mod">
          <ac:chgData name="C C" userId="58c016da926720ee" providerId="LiveId" clId="{A850E4B7-99CD-44F4-B4C5-5379AEBC3A31}" dt="2022-05-02T12:58:50.355" v="6356" actId="20577"/>
          <ac:spMkLst>
            <pc:docMk/>
            <pc:sldMk cId="3225576366" sldId="280"/>
            <ac:spMk id="5" creationId="{1A506B88-F6D4-490E-BADC-CA7CC016BB20}"/>
          </ac:spMkLst>
        </pc:spChg>
        <pc:spChg chg="mod">
          <ac:chgData name="C C" userId="58c016da926720ee" providerId="LiveId" clId="{A850E4B7-99CD-44F4-B4C5-5379AEBC3A31}" dt="2022-05-02T12:59:16.764" v="6378" actId="14100"/>
          <ac:spMkLst>
            <pc:docMk/>
            <pc:sldMk cId="3225576366" sldId="280"/>
            <ac:spMk id="6" creationId="{F42F9AC0-898F-4A0C-9F64-EA7A800337AF}"/>
          </ac:spMkLst>
        </pc:spChg>
      </pc:sldChg>
      <pc:sldChg chg="addSp delSp modSp new mod">
        <pc:chgData name="C C" userId="58c016da926720ee" providerId="LiveId" clId="{A850E4B7-99CD-44F4-B4C5-5379AEBC3A31}" dt="2022-05-02T13:29:42.969" v="6575" actId="14734"/>
        <pc:sldMkLst>
          <pc:docMk/>
          <pc:sldMk cId="2106003604" sldId="281"/>
        </pc:sldMkLst>
        <pc:spChg chg="mod">
          <ac:chgData name="C C" userId="58c016da926720ee" providerId="LiveId" clId="{A850E4B7-99CD-44F4-B4C5-5379AEBC3A31}" dt="2022-05-02T13:29:29.397" v="6574" actId="20577"/>
          <ac:spMkLst>
            <pc:docMk/>
            <pc:sldMk cId="2106003604" sldId="281"/>
            <ac:spMk id="2" creationId="{26083F89-2BCC-45D9-BC56-A2F475C71DB4}"/>
          </ac:spMkLst>
        </pc:spChg>
        <pc:spChg chg="del">
          <ac:chgData name="C C" userId="58c016da926720ee" providerId="LiveId" clId="{A850E4B7-99CD-44F4-B4C5-5379AEBC3A31}" dt="2022-05-02T13:25:31.437" v="6454" actId="478"/>
          <ac:spMkLst>
            <pc:docMk/>
            <pc:sldMk cId="2106003604" sldId="281"/>
            <ac:spMk id="3" creationId="{D0F77938-73D1-40A0-A6AB-2DB73989D576}"/>
          </ac:spMkLst>
        </pc:spChg>
        <pc:spChg chg="del mod">
          <ac:chgData name="C C" userId="58c016da926720ee" providerId="LiveId" clId="{A850E4B7-99CD-44F4-B4C5-5379AEBC3A31}" dt="2022-05-02T13:25:29.573" v="6453" actId="478"/>
          <ac:spMkLst>
            <pc:docMk/>
            <pc:sldMk cId="2106003604" sldId="281"/>
            <ac:spMk id="4" creationId="{B06DB269-1CD1-4344-82C1-58A2C70F74C9}"/>
          </ac:spMkLst>
        </pc:spChg>
        <pc:graphicFrameChg chg="add mod modGraphic">
          <ac:chgData name="C C" userId="58c016da926720ee" providerId="LiveId" clId="{A850E4B7-99CD-44F4-B4C5-5379AEBC3A31}" dt="2022-05-02T13:29:42.969" v="6575" actId="14734"/>
          <ac:graphicFrameMkLst>
            <pc:docMk/>
            <pc:sldMk cId="2106003604" sldId="281"/>
            <ac:graphicFrameMk id="5" creationId="{699C6084-5148-4AC2-A172-C137D767035C}"/>
          </ac:graphicFrameMkLst>
        </pc:graphicFrameChg>
      </pc:sldChg>
      <pc:sldChg chg="addSp delSp modSp add mod modClrScheme chgLayout">
        <pc:chgData name="C C" userId="58c016da926720ee" providerId="LiveId" clId="{A850E4B7-99CD-44F4-B4C5-5379AEBC3A31}" dt="2022-05-02T14:12:18.680" v="7451" actId="14100"/>
        <pc:sldMkLst>
          <pc:docMk/>
          <pc:sldMk cId="167197884" sldId="282"/>
        </pc:sldMkLst>
        <pc:spChg chg="add del mod">
          <ac:chgData name="C C" userId="58c016da926720ee" providerId="LiveId" clId="{A850E4B7-99CD-44F4-B4C5-5379AEBC3A31}" dt="2022-05-02T14:10:12.492" v="7243"/>
          <ac:spMkLst>
            <pc:docMk/>
            <pc:sldMk cId="167197884" sldId="282"/>
            <ac:spMk id="3" creationId="{CC0AC8E0-3A86-4ABC-84E1-FE63A3CB7CF8}"/>
          </ac:spMkLst>
        </pc:spChg>
        <pc:spChg chg="mod">
          <ac:chgData name="C C" userId="58c016da926720ee" providerId="LiveId" clId="{A850E4B7-99CD-44F4-B4C5-5379AEBC3A31}" dt="2022-05-02T14:10:22.403" v="7245" actId="26606"/>
          <ac:spMkLst>
            <pc:docMk/>
            <pc:sldMk cId="167197884" sldId="282"/>
            <ac:spMk id="4" creationId="{4AB3BC83-C526-45D4-A5F6-67626B640A27}"/>
          </ac:spMkLst>
        </pc:spChg>
        <pc:spChg chg="mod ord">
          <ac:chgData name="C C" userId="58c016da926720ee" providerId="LiveId" clId="{A850E4B7-99CD-44F4-B4C5-5379AEBC3A31}" dt="2022-05-02T14:12:12.486" v="7450" actId="20577"/>
          <ac:spMkLst>
            <pc:docMk/>
            <pc:sldMk cId="167197884" sldId="282"/>
            <ac:spMk id="6" creationId="{A58A253E-8DFB-44A1-8EDA-8D1EE0A03E9E}"/>
          </ac:spMkLst>
        </pc:spChg>
        <pc:picChg chg="del">
          <ac:chgData name="C C" userId="58c016da926720ee" providerId="LiveId" clId="{A850E4B7-99CD-44F4-B4C5-5379AEBC3A31}" dt="2022-05-02T14:07:48.169" v="6995" actId="478"/>
          <ac:picMkLst>
            <pc:docMk/>
            <pc:sldMk cId="167197884" sldId="282"/>
            <ac:picMk id="8" creationId="{C98FD3D6-DB0B-4186-B4FD-B334F914DAFA}"/>
          </ac:picMkLst>
        </pc:picChg>
        <pc:picChg chg="add mod">
          <ac:chgData name="C C" userId="58c016da926720ee" providerId="LiveId" clId="{A850E4B7-99CD-44F4-B4C5-5379AEBC3A31}" dt="2022-05-02T14:12:18.680" v="7451" actId="14100"/>
          <ac:picMkLst>
            <pc:docMk/>
            <pc:sldMk cId="167197884" sldId="282"/>
            <ac:picMk id="4098" creationId="{A822E33D-5ED2-4A87-8DA6-A0796CCDA6FD}"/>
          </ac:picMkLst>
        </pc:picChg>
      </pc:sldChg>
      <pc:sldChg chg="add del">
        <pc:chgData name="C C" userId="58c016da926720ee" providerId="LiveId" clId="{A850E4B7-99CD-44F4-B4C5-5379AEBC3A31}" dt="2022-05-02T13:30:50.760" v="6579"/>
        <pc:sldMkLst>
          <pc:docMk/>
          <pc:sldMk cId="2747157861" sldId="282"/>
        </pc:sldMkLst>
      </pc:sldChg>
      <pc:sldChg chg="addSp delSp modSp add del mod">
        <pc:chgData name="C C" userId="58c016da926720ee" providerId="LiveId" clId="{A850E4B7-99CD-44F4-B4C5-5379AEBC3A31}" dt="2022-05-02T13:31:09.823" v="6583" actId="47"/>
        <pc:sldMkLst>
          <pc:docMk/>
          <pc:sldMk cId="3188887884" sldId="282"/>
        </pc:sldMkLst>
        <pc:spChg chg="add del mod">
          <ac:chgData name="C C" userId="58c016da926720ee" providerId="LiveId" clId="{A850E4B7-99CD-44F4-B4C5-5379AEBC3A31}" dt="2022-05-02T13:31:07.100" v="6582" actId="478"/>
          <ac:spMkLst>
            <pc:docMk/>
            <pc:sldMk cId="3188887884" sldId="282"/>
            <ac:spMk id="5" creationId="{8491E26B-A21C-4D81-8C39-C84B6F7C0EC9}"/>
          </ac:spMkLst>
        </pc:spChg>
        <pc:picChg chg="del">
          <ac:chgData name="C C" userId="58c016da926720ee" providerId="LiveId" clId="{A850E4B7-99CD-44F4-B4C5-5379AEBC3A31}" dt="2022-05-02T13:30:57.663" v="6581" actId="478"/>
          <ac:picMkLst>
            <pc:docMk/>
            <pc:sldMk cId="3188887884" sldId="282"/>
            <ac:picMk id="6" creationId="{2335A701-3C6B-47FD-81F8-7D00D6242DF2}"/>
          </ac:picMkLst>
        </pc:picChg>
      </pc:sldChg>
      <pc:sldMasterChg chg="modSldLayout">
        <pc:chgData name="C C" userId="58c016da926720ee" providerId="LiveId" clId="{A850E4B7-99CD-44F4-B4C5-5379AEBC3A31}" dt="2022-05-02T07:34:13.293" v="1665" actId="14100"/>
        <pc:sldMasterMkLst>
          <pc:docMk/>
          <pc:sldMasterMk cId="0" sldId="2147483678"/>
        </pc:sldMasterMkLst>
        <pc:sldLayoutChg chg="addSp delSp modSp mod">
          <pc:chgData name="C C" userId="58c016da926720ee" providerId="LiveId" clId="{A850E4B7-99CD-44F4-B4C5-5379AEBC3A31}" dt="2022-05-02T07:34:13.293" v="1665" actId="14100"/>
          <pc:sldLayoutMkLst>
            <pc:docMk/>
            <pc:sldMasterMk cId="0" sldId="2147483678"/>
            <pc:sldLayoutMk cId="3350692271" sldId="2147483691"/>
          </pc:sldLayoutMkLst>
          <pc:spChg chg="del">
            <ac:chgData name="C C" userId="58c016da926720ee" providerId="LiveId" clId="{A850E4B7-99CD-44F4-B4C5-5379AEBC3A31}" dt="2022-05-02T07:33:58.473" v="1662" actId="21"/>
            <ac:spMkLst>
              <pc:docMk/>
              <pc:sldMasterMk cId="0" sldId="2147483678"/>
              <pc:sldLayoutMk cId="3350692271" sldId="2147483691"/>
              <ac:spMk id="4" creationId="{69DEDA81-3249-4889-9725-A5CFBA824343}"/>
            </ac:spMkLst>
          </pc:spChg>
          <pc:spChg chg="add mod">
            <ac:chgData name="C C" userId="58c016da926720ee" providerId="LiveId" clId="{A850E4B7-99CD-44F4-B4C5-5379AEBC3A31}" dt="2022-05-02T07:34:13.293" v="1665" actId="14100"/>
            <ac:spMkLst>
              <pc:docMk/>
              <pc:sldMasterMk cId="0" sldId="2147483678"/>
              <pc:sldLayoutMk cId="3350692271" sldId="2147483691"/>
              <ac:spMk id="5" creationId="{52044631-D074-4D34-935B-221AF18C15D5}"/>
            </ac:spMkLst>
          </pc:spChg>
        </pc:sldLayoutChg>
        <pc:sldLayoutChg chg="addSp delSp modSp mod">
          <pc:chgData name="C C" userId="58c016da926720ee" providerId="LiveId" clId="{A850E4B7-99CD-44F4-B4C5-5379AEBC3A31}" dt="2022-05-02T07:23:19.897" v="861" actId="1076"/>
          <pc:sldLayoutMkLst>
            <pc:docMk/>
            <pc:sldMasterMk cId="0" sldId="2147483678"/>
            <pc:sldLayoutMk cId="758949892" sldId="2147483692"/>
          </pc:sldLayoutMkLst>
          <pc:spChg chg="del">
            <ac:chgData name="C C" userId="58c016da926720ee" providerId="LiveId" clId="{A850E4B7-99CD-44F4-B4C5-5379AEBC3A31}" dt="2022-05-02T07:23:14.859" v="859" actId="478"/>
            <ac:spMkLst>
              <pc:docMk/>
              <pc:sldMasterMk cId="0" sldId="2147483678"/>
              <pc:sldLayoutMk cId="758949892" sldId="2147483692"/>
              <ac:spMk id="4" creationId="{69DEDA81-3249-4889-9725-A5CFBA824343}"/>
            </ac:spMkLst>
          </pc:spChg>
          <pc:spChg chg="add mod">
            <ac:chgData name="C C" userId="58c016da926720ee" providerId="LiveId" clId="{A850E4B7-99CD-44F4-B4C5-5379AEBC3A31}" dt="2022-05-02T07:23:19.897" v="861" actId="1076"/>
            <ac:spMkLst>
              <pc:docMk/>
              <pc:sldMasterMk cId="0" sldId="2147483678"/>
              <pc:sldLayoutMk cId="758949892" sldId="2147483692"/>
              <ac:spMk id="6" creationId="{4BBCC7F9-AB44-4D21-868C-EFD01BAFA0C6}"/>
            </ac:spMkLst>
          </pc:spChg>
        </pc:sldLayoutChg>
        <pc:sldLayoutChg chg="addSp modSp mod">
          <pc:chgData name="C C" userId="58c016da926720ee" providerId="LiveId" clId="{A850E4B7-99CD-44F4-B4C5-5379AEBC3A31}" dt="2022-05-02T07:15:47.285" v="432" actId="1076"/>
          <pc:sldLayoutMkLst>
            <pc:docMk/>
            <pc:sldMasterMk cId="0" sldId="2147483678"/>
            <pc:sldLayoutMk cId="1463649377" sldId="2147483694"/>
          </pc:sldLayoutMkLst>
          <pc:spChg chg="add mod ord">
            <ac:chgData name="C C" userId="58c016da926720ee" providerId="LiveId" clId="{A850E4B7-99CD-44F4-B4C5-5379AEBC3A31}" dt="2022-05-02T07:13:03.814" v="345" actId="167"/>
            <ac:spMkLst>
              <pc:docMk/>
              <pc:sldMasterMk cId="0" sldId="2147483678"/>
              <pc:sldLayoutMk cId="1463649377" sldId="2147483694"/>
              <ac:spMk id="10" creationId="{62C37DA0-2B82-42BC-B80C-4909DF2D1C44}"/>
            </ac:spMkLst>
          </pc:spChg>
          <pc:spChg chg="add mod">
            <ac:chgData name="C C" userId="58c016da926720ee" providerId="LiveId" clId="{A850E4B7-99CD-44F4-B4C5-5379AEBC3A31}" dt="2022-05-02T07:12:59.453" v="344" actId="571"/>
            <ac:spMkLst>
              <pc:docMk/>
              <pc:sldMasterMk cId="0" sldId="2147483678"/>
              <pc:sldLayoutMk cId="1463649377" sldId="2147483694"/>
              <ac:spMk id="11" creationId="{9F50199E-9701-4BC8-B04C-09DD51A76A53}"/>
            </ac:spMkLst>
          </pc:spChg>
          <pc:spChg chg="mod">
            <ac:chgData name="C C" userId="58c016da926720ee" providerId="LiveId" clId="{A850E4B7-99CD-44F4-B4C5-5379AEBC3A31}" dt="2022-05-02T07:15:47.285" v="432" actId="1076"/>
            <ac:spMkLst>
              <pc:docMk/>
              <pc:sldMasterMk cId="0" sldId="2147483678"/>
              <pc:sldLayoutMk cId="1463649377" sldId="2147483694"/>
              <ac:spMk id="45059" creationId="{00000000-0000-0000-0000-000000000000}"/>
            </ac:spMkLst>
          </pc:spChg>
          <pc:spChg chg="mod ord">
            <ac:chgData name="C C" userId="58c016da926720ee" providerId="LiveId" clId="{A850E4B7-99CD-44F4-B4C5-5379AEBC3A31}" dt="2022-05-02T07:14:15.988" v="360" actId="20577"/>
            <ac:spMkLst>
              <pc:docMk/>
              <pc:sldMasterMk cId="0" sldId="2147483678"/>
              <pc:sldLayoutMk cId="1463649377" sldId="2147483694"/>
              <ac:spMk id="45060" creationId="{00000000-0000-0000-0000-000000000000}"/>
            </ac:spMkLst>
          </pc:spChg>
        </pc:sldLayoutChg>
      </pc:sldMaster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1463649377" sldId="2147483694"/>
          </pc:sldLayoutMkLst>
        </pc:sldLayoutChg>
        <pc:sldLayoutChg chg="del">
          <pc:chgData name="C C" userId="58c016da926720ee" providerId="LiveId" clId="{26EB83BD-0E53-430D-9D3A-B80CCFE30034}" dt="2021-04-20T14:06:32.094" v="138" actId="2696"/>
          <pc:sldLayoutMkLst>
            <pc:docMk/>
            <pc:sldMasterMk cId="0" sldId="2147483678"/>
            <pc:sldLayoutMk cId="280571401" sldId="2147483695"/>
          </pc:sldLayoutMkLst>
        </pc:sldLayoutChg>
        <pc:sldLayoutChg chg="del">
          <pc:chgData name="C C" userId="58c016da926720ee" providerId="LiveId" clId="{26EB83BD-0E53-430D-9D3A-B80CCFE30034}" dt="2021-04-20T14:06:32.099" v="139" actId="2696"/>
          <pc:sldLayoutMkLst>
            <pc:docMk/>
            <pc:sldMasterMk cId="0" sldId="2147483678"/>
            <pc:sldLayoutMk cId="0"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E94AFAF3-9327-44B5-A633-24733238964D}"/>
    <pc:docChg chg="custSel addSld delSld modSld sldOrd">
      <pc:chgData name="C C" userId="58c016da926720ee" providerId="LiveId" clId="{E94AFAF3-9327-44B5-A633-24733238964D}" dt="2023-04-14T07:52:15.873" v="542"/>
      <pc:docMkLst>
        <pc:docMk/>
      </pc:docMkLst>
      <pc:sldChg chg="addSp delSp modSp mod">
        <pc:chgData name="C C" userId="58c016da926720ee" providerId="LiveId" clId="{E94AFAF3-9327-44B5-A633-24733238964D}" dt="2023-04-14T07:44:02.916" v="499" actId="478"/>
        <pc:sldMkLst>
          <pc:docMk/>
          <pc:sldMk cId="3515141526" sldId="262"/>
        </pc:sldMkLst>
        <pc:spChg chg="add mod">
          <ac:chgData name="C C" userId="58c016da926720ee" providerId="LiveId" clId="{E94AFAF3-9327-44B5-A633-24733238964D}" dt="2023-04-14T07:44:02.916" v="499" actId="478"/>
          <ac:spMkLst>
            <pc:docMk/>
            <pc:sldMk cId="3515141526" sldId="262"/>
            <ac:spMk id="5" creationId="{DBA7B89F-38B8-431E-E7B4-FE69D218D397}"/>
          </ac:spMkLst>
        </pc:spChg>
        <pc:picChg chg="del">
          <ac:chgData name="C C" userId="58c016da926720ee" providerId="LiveId" clId="{E94AFAF3-9327-44B5-A633-24733238964D}" dt="2023-04-14T07:44:02.916" v="499" actId="478"/>
          <ac:picMkLst>
            <pc:docMk/>
            <pc:sldMk cId="3515141526" sldId="262"/>
            <ac:picMk id="10" creationId="{59185352-D51E-4AEB-875F-C203288AAEA8}"/>
          </ac:picMkLst>
        </pc:picChg>
      </pc:sldChg>
      <pc:sldChg chg="modSp mod">
        <pc:chgData name="C C" userId="58c016da926720ee" providerId="LiveId" clId="{E94AFAF3-9327-44B5-A633-24733238964D}" dt="2023-04-14T07:39:33.825" v="35" actId="20577"/>
        <pc:sldMkLst>
          <pc:docMk/>
          <pc:sldMk cId="2073477038" sldId="277"/>
        </pc:sldMkLst>
        <pc:spChg chg="mod">
          <ac:chgData name="C C" userId="58c016da926720ee" providerId="LiveId" clId="{E94AFAF3-9327-44B5-A633-24733238964D}" dt="2023-04-14T07:39:33.825" v="35" actId="20577"/>
          <ac:spMkLst>
            <pc:docMk/>
            <pc:sldMk cId="2073477038" sldId="277"/>
            <ac:spMk id="2" creationId="{C9DC46A7-B86A-4403-BBB4-5383DC25C581}"/>
          </ac:spMkLst>
        </pc:spChg>
      </pc:sldChg>
      <pc:sldChg chg="modSp mod">
        <pc:chgData name="C C" userId="58c016da926720ee" providerId="LiveId" clId="{E94AFAF3-9327-44B5-A633-24733238964D}" dt="2023-04-14T07:39:27.617" v="25" actId="20577"/>
        <pc:sldMkLst>
          <pc:docMk/>
          <pc:sldMk cId="911192258" sldId="278"/>
        </pc:sldMkLst>
        <pc:spChg chg="mod">
          <ac:chgData name="C C" userId="58c016da926720ee" providerId="LiveId" clId="{E94AFAF3-9327-44B5-A633-24733238964D}" dt="2023-04-14T07:39:27.617" v="25" actId="20577"/>
          <ac:spMkLst>
            <pc:docMk/>
            <pc:sldMk cId="911192258" sldId="278"/>
            <ac:spMk id="5" creationId="{385008BE-1668-4B22-A439-090A62E70F9B}"/>
          </ac:spMkLst>
        </pc:spChg>
      </pc:sldChg>
      <pc:sldChg chg="modSp mod">
        <pc:chgData name="C C" userId="58c016da926720ee" providerId="LiveId" clId="{E94AFAF3-9327-44B5-A633-24733238964D}" dt="2023-04-14T07:43:44.829" v="498" actId="20577"/>
        <pc:sldMkLst>
          <pc:docMk/>
          <pc:sldMk cId="2106003604" sldId="281"/>
        </pc:sldMkLst>
        <pc:graphicFrameChg chg="modGraphic">
          <ac:chgData name="C C" userId="58c016da926720ee" providerId="LiveId" clId="{E94AFAF3-9327-44B5-A633-24733238964D}" dt="2023-04-14T07:43:44.829" v="498" actId="20577"/>
          <ac:graphicFrameMkLst>
            <pc:docMk/>
            <pc:sldMk cId="2106003604" sldId="281"/>
            <ac:graphicFrameMk id="5" creationId="{699C6084-5148-4AC2-A172-C137D767035C}"/>
          </ac:graphicFrameMkLst>
        </pc:graphicFrameChg>
      </pc:sldChg>
      <pc:sldChg chg="modSp new del mod">
        <pc:chgData name="C C" userId="58c016da926720ee" providerId="LiveId" clId="{E94AFAF3-9327-44B5-A633-24733238964D}" dt="2023-04-14T07:39:57.406" v="71" actId="47"/>
        <pc:sldMkLst>
          <pc:docMk/>
          <pc:sldMk cId="3203536707" sldId="283"/>
        </pc:sldMkLst>
        <pc:spChg chg="mod">
          <ac:chgData name="C C" userId="58c016da926720ee" providerId="LiveId" clId="{E94AFAF3-9327-44B5-A633-24733238964D}" dt="2023-04-14T07:39:04.362" v="3" actId="20577"/>
          <ac:spMkLst>
            <pc:docMk/>
            <pc:sldMk cId="3203536707" sldId="283"/>
            <ac:spMk id="2" creationId="{0300FB61-B755-0058-ED91-17773CC935E4}"/>
          </ac:spMkLst>
        </pc:spChg>
      </pc:sldChg>
      <pc:sldChg chg="addSp delSp modSp add del mod ord delAnim modAnim">
        <pc:chgData name="C C" userId="58c016da926720ee" providerId="LiveId" clId="{E94AFAF3-9327-44B5-A633-24733238964D}" dt="2023-04-14T07:41:07.660" v="161" actId="47"/>
        <pc:sldMkLst>
          <pc:docMk/>
          <pc:sldMk cId="895943528" sldId="284"/>
        </pc:sldMkLst>
        <pc:spChg chg="mod">
          <ac:chgData name="C C" userId="58c016da926720ee" providerId="LiveId" clId="{E94AFAF3-9327-44B5-A633-24733238964D}" dt="2023-04-14T07:39:43.053" v="67" actId="20577"/>
          <ac:spMkLst>
            <pc:docMk/>
            <pc:sldMk cId="895943528" sldId="284"/>
            <ac:spMk id="2" creationId="{C9DC46A7-B86A-4403-BBB4-5383DC25C581}"/>
          </ac:spMkLst>
        </pc:spChg>
        <pc:spChg chg="del mod">
          <ac:chgData name="C C" userId="58c016da926720ee" providerId="LiveId" clId="{E94AFAF3-9327-44B5-A633-24733238964D}" dt="2023-04-14T07:41:04.478" v="160" actId="478"/>
          <ac:spMkLst>
            <pc:docMk/>
            <pc:sldMk cId="895943528" sldId="284"/>
            <ac:spMk id="3" creationId="{E0789754-DB61-49BB-8E9D-96ACFA633A8F}"/>
          </ac:spMkLst>
        </pc:spChg>
        <pc:spChg chg="add del mod">
          <ac:chgData name="C C" userId="58c016da926720ee" providerId="LiveId" clId="{E94AFAF3-9327-44B5-A633-24733238964D}" dt="2023-04-14T07:39:50.302" v="69" actId="478"/>
          <ac:spMkLst>
            <pc:docMk/>
            <pc:sldMk cId="895943528" sldId="284"/>
            <ac:spMk id="6" creationId="{F02EAA81-2112-E1BD-B904-DAEE8DFF5728}"/>
          </ac:spMkLst>
        </pc:spChg>
        <pc:spChg chg="add mod">
          <ac:chgData name="C C" userId="58c016da926720ee" providerId="LiveId" clId="{E94AFAF3-9327-44B5-A633-24733238964D}" dt="2023-04-14T07:41:04.478" v="160" actId="478"/>
          <ac:spMkLst>
            <pc:docMk/>
            <pc:sldMk cId="895943528" sldId="284"/>
            <ac:spMk id="8" creationId="{E4C0ED8F-0446-89FD-893F-E713C0EA4807}"/>
          </ac:spMkLst>
        </pc:spChg>
        <pc:picChg chg="del">
          <ac:chgData name="C C" userId="58c016da926720ee" providerId="LiveId" clId="{E94AFAF3-9327-44B5-A633-24733238964D}" dt="2023-04-14T07:39:47.720" v="68" actId="478"/>
          <ac:picMkLst>
            <pc:docMk/>
            <pc:sldMk cId="895943528" sldId="284"/>
            <ac:picMk id="5" creationId="{F548DD8E-D2F0-4C93-8DDE-56B550B29649}"/>
          </ac:picMkLst>
        </pc:picChg>
      </pc:sldChg>
      <pc:sldChg chg="addSp modSp add mod">
        <pc:chgData name="C C" userId="58c016da926720ee" providerId="LiveId" clId="{E94AFAF3-9327-44B5-A633-24733238964D}" dt="2023-04-14T07:49:45.372" v="540" actId="1076"/>
        <pc:sldMkLst>
          <pc:docMk/>
          <pc:sldMk cId="3891049118" sldId="285"/>
        </pc:sldMkLst>
        <pc:spChg chg="mod">
          <ac:chgData name="C C" userId="58c016da926720ee" providerId="LiveId" clId="{E94AFAF3-9327-44B5-A633-24733238964D}" dt="2023-04-14T07:41:14.329" v="193" actId="20577"/>
          <ac:spMkLst>
            <pc:docMk/>
            <pc:sldMk cId="3891049118" sldId="285"/>
            <ac:spMk id="5" creationId="{385008BE-1668-4B22-A439-090A62E70F9B}"/>
          </ac:spMkLst>
        </pc:spChg>
        <pc:spChg chg="mod">
          <ac:chgData name="C C" userId="58c016da926720ee" providerId="LiveId" clId="{E94AFAF3-9327-44B5-A633-24733238964D}" dt="2023-04-14T07:49:38.552" v="537" actId="14100"/>
          <ac:spMkLst>
            <pc:docMk/>
            <pc:sldMk cId="3891049118" sldId="285"/>
            <ac:spMk id="7" creationId="{20C1611D-16DD-48E3-8356-718FF42382B4}"/>
          </ac:spMkLst>
        </pc:spChg>
        <pc:picChg chg="add mod">
          <ac:chgData name="C C" userId="58c016da926720ee" providerId="LiveId" clId="{E94AFAF3-9327-44B5-A633-24733238964D}" dt="2023-04-14T07:49:45.372" v="540" actId="1076"/>
          <ac:picMkLst>
            <pc:docMk/>
            <pc:sldMk cId="3891049118" sldId="285"/>
            <ac:picMk id="1026" creationId="{F4E3C064-B307-C2D8-3435-810E5F638D73}"/>
          </ac:picMkLst>
        </pc:picChg>
      </pc:sldChg>
      <pc:sldChg chg="add">
        <pc:chgData name="C C" userId="58c016da926720ee" providerId="LiveId" clId="{E94AFAF3-9327-44B5-A633-24733238964D}" dt="2023-04-14T07:52:15.873" v="542"/>
        <pc:sldMkLst>
          <pc:docMk/>
          <pc:sldMk cId="3393580242" sldId="393"/>
        </pc:sldMkLst>
      </pc:sldChg>
      <pc:sldChg chg="add">
        <pc:chgData name="C C" userId="58c016da926720ee" providerId="LiveId" clId="{E94AFAF3-9327-44B5-A633-24733238964D}" dt="2023-04-14T07:52:03.431" v="541"/>
        <pc:sldMkLst>
          <pc:docMk/>
          <pc:sldMk cId="937996676" sldId="401"/>
        </pc:sldMkLst>
      </pc:sldChg>
      <pc:sldChg chg="add">
        <pc:chgData name="C C" userId="58c016da926720ee" providerId="LiveId" clId="{E94AFAF3-9327-44B5-A633-24733238964D}" dt="2023-04-14T07:52:03.431" v="541"/>
        <pc:sldMkLst>
          <pc:docMk/>
          <pc:sldMk cId="1978773447" sldId="416"/>
        </pc:sldMkLst>
      </pc:sld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4</a:t>
            </a:fld>
            <a:endParaRPr lang="de-DE" dirty="0"/>
          </a:p>
        </p:txBody>
      </p:sp>
    </p:spTree>
    <p:extLst>
      <p:ext uri="{BB962C8B-B14F-4D97-AF65-F5344CB8AC3E}">
        <p14:creationId xmlns:p14="http://schemas.microsoft.com/office/powerpoint/2010/main" val="2724013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https://www.cambridge.org/core/journals/perspectives-on-politics/article/what-is-political-psychology/F972E433C6F07B9A8BDF7AF3447A3939</a:t>
            </a:r>
          </a:p>
          <a:p>
            <a:endParaRPr lang="de-DE" dirty="0"/>
          </a:p>
          <a:p>
            <a:r>
              <a:rPr lang="en-US" b="0" i="0" dirty="0">
                <a:solidFill>
                  <a:srgbClr val="181817"/>
                </a:solidFill>
                <a:effectLst/>
                <a:latin typeface="noto sans" panose="020B0502040504020204" pitchFamily="34" charset="0"/>
              </a:rPr>
              <a:t>Monroe, K., Chiu, W., Martin, A., &amp; Portman, B. (2009). What Is Political Psychology? </a:t>
            </a:r>
            <a:r>
              <a:rPr lang="en-US" b="0" i="1" dirty="0">
                <a:solidFill>
                  <a:srgbClr val="181817"/>
                </a:solidFill>
                <a:effectLst/>
                <a:latin typeface="noto sans" panose="020B0502040504020204" pitchFamily="34" charset="0"/>
              </a:rPr>
              <a:t>Perspectives on Politics,</a:t>
            </a:r>
            <a:r>
              <a:rPr lang="en-US" b="0" i="0" dirty="0">
                <a:solidFill>
                  <a:srgbClr val="181817"/>
                </a:solidFill>
                <a:effectLst/>
                <a:latin typeface="noto sans" panose="020B0502040504020204" pitchFamily="34" charset="0"/>
              </a:rPr>
              <a:t> </a:t>
            </a:r>
            <a:r>
              <a:rPr lang="en-US" b="0" i="1" dirty="0">
                <a:solidFill>
                  <a:srgbClr val="181817"/>
                </a:solidFill>
                <a:effectLst/>
                <a:latin typeface="noto sans" panose="020B0502040504020204" pitchFamily="34" charset="0"/>
              </a:rPr>
              <a:t>7</a:t>
            </a:r>
            <a:r>
              <a:rPr lang="en-US" b="0" i="0" dirty="0">
                <a:solidFill>
                  <a:srgbClr val="181817"/>
                </a:solidFill>
                <a:effectLst/>
                <a:latin typeface="noto sans" panose="020B0502040504020204" pitchFamily="34" charset="0"/>
              </a:rPr>
              <a:t>(4), 859-882. doi:10.1017/S153759270999185X</a:t>
            </a:r>
            <a:endParaRPr lang="de-DE" b="0" i="0" dirty="0">
              <a:solidFill>
                <a:srgbClr val="181817"/>
              </a:solidFill>
              <a:effectLst/>
              <a:latin typeface="noto sans" panose="020B0502040504020204" pitchFamily="34" charset="0"/>
            </a:endParaRP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8</a:t>
            </a:fld>
            <a:endParaRPr lang="de-DE" dirty="0"/>
          </a:p>
        </p:txBody>
      </p:sp>
    </p:spTree>
    <p:extLst>
      <p:ext uri="{BB962C8B-B14F-4D97-AF65-F5344CB8AC3E}">
        <p14:creationId xmlns:p14="http://schemas.microsoft.com/office/powerpoint/2010/main" val="32033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https://www.cambridge.org/core/journals/perspectives-on-politics/article/what-is-political-psychology/F972E433C6F07B9A8BDF7AF3447A3939</a:t>
            </a:r>
          </a:p>
          <a:p>
            <a:endParaRPr lang="de-DE" dirty="0"/>
          </a:p>
          <a:p>
            <a:r>
              <a:rPr lang="en-US" b="0" i="0" dirty="0">
                <a:solidFill>
                  <a:srgbClr val="181817"/>
                </a:solidFill>
                <a:effectLst/>
                <a:latin typeface="noto sans" panose="020B0502040504020204" pitchFamily="34" charset="0"/>
              </a:rPr>
              <a:t>Monroe, K., Chiu, W., Martin, A., &amp; Portman, B. (2009). What Is Political Psychology? </a:t>
            </a:r>
            <a:r>
              <a:rPr lang="en-US" b="0" i="1" dirty="0">
                <a:solidFill>
                  <a:srgbClr val="181817"/>
                </a:solidFill>
                <a:effectLst/>
                <a:latin typeface="noto sans" panose="020B0502040504020204" pitchFamily="34" charset="0"/>
              </a:rPr>
              <a:t>Perspectives on Politics,</a:t>
            </a:r>
            <a:r>
              <a:rPr lang="en-US" b="0" i="0" dirty="0">
                <a:solidFill>
                  <a:srgbClr val="181817"/>
                </a:solidFill>
                <a:effectLst/>
                <a:latin typeface="noto sans" panose="020B0502040504020204" pitchFamily="34" charset="0"/>
              </a:rPr>
              <a:t> </a:t>
            </a:r>
            <a:r>
              <a:rPr lang="en-US" b="0" i="1" dirty="0">
                <a:solidFill>
                  <a:srgbClr val="181817"/>
                </a:solidFill>
                <a:effectLst/>
                <a:latin typeface="noto sans" panose="020B0502040504020204" pitchFamily="34" charset="0"/>
              </a:rPr>
              <a:t>7</a:t>
            </a:r>
            <a:r>
              <a:rPr lang="en-US" b="0" i="0" dirty="0">
                <a:solidFill>
                  <a:srgbClr val="181817"/>
                </a:solidFill>
                <a:effectLst/>
                <a:latin typeface="noto sans" panose="020B0502040504020204" pitchFamily="34" charset="0"/>
              </a:rPr>
              <a:t>(4), 859-882. doi:10.1017/S153759270999185X</a:t>
            </a:r>
            <a:endParaRPr lang="de-DE" b="0" i="0" dirty="0">
              <a:solidFill>
                <a:srgbClr val="181817"/>
              </a:solidFill>
              <a:effectLst/>
              <a:latin typeface="noto sans" panose="020B0502040504020204" pitchFamily="34" charset="0"/>
            </a:endParaRP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9</a:t>
            </a:fld>
            <a:endParaRPr lang="de-DE" dirty="0"/>
          </a:p>
        </p:txBody>
      </p:sp>
    </p:spTree>
    <p:extLst>
      <p:ext uri="{BB962C8B-B14F-4D97-AF65-F5344CB8AC3E}">
        <p14:creationId xmlns:p14="http://schemas.microsoft.com/office/powerpoint/2010/main" val="2583361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BCA902-51D0-4602-B06E-7B2FCFF5FAD7}" type="slidenum">
              <a:rPr lang="de-DE" smtClean="0"/>
              <a:pPr>
                <a:defRPr/>
              </a:pPr>
              <a:t>19</a:t>
            </a:fld>
            <a:endParaRPr lang="de-DE"/>
          </a:p>
        </p:txBody>
      </p:sp>
    </p:spTree>
    <p:extLst>
      <p:ext uri="{BB962C8B-B14F-4D97-AF65-F5344CB8AC3E}">
        <p14:creationId xmlns:p14="http://schemas.microsoft.com/office/powerpoint/2010/main" val="1555752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140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extLst>
      <p:ext uri="{BB962C8B-B14F-4D97-AF65-F5344CB8AC3E}">
        <p14:creationId xmlns:p14="http://schemas.microsoft.com/office/powerpoint/2010/main" val="165184514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9"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 id="2147483695" r:id="rId6"/>
    <p:sldLayoutId id="2147483696" r:id="rId7"/>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doi.org/10.1002/per.2228"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psycnet.apa.org/doi/10.1111/j.1467-9221.2006.00505.x" TargetMode="External"/><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doi.org/10.1111/ajps.12627" TargetMode="Externa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polsoz.fu-berlin.de/polwiss/forschung/systeme/polsystem/Team/Christoph-Nguyen.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loud.r-project.or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www.youtube.com/watch?v=uST43TeEI0E" TargetMode="External"/><Relationship Id="rId5" Type="http://schemas.openxmlformats.org/officeDocument/2006/relationships/image" Target="../media/image2.png"/><Relationship Id="rId4" Type="http://schemas.openxmlformats.org/officeDocument/2006/relationships/hyperlink" Target="https://www.rstudio.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noProof="0" dirty="0"/>
              <a:t>Methoden und Grundlagen der politischen Psychologie </a:t>
            </a:r>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Umfragen: Die Häufigste Methode </a:t>
            </a:r>
          </a:p>
        </p:txBody>
      </p:sp>
      <p:pic>
        <p:nvPicPr>
          <p:cNvPr id="8" name="Content Placeholder 7">
            <a:extLst>
              <a:ext uri="{FF2B5EF4-FFF2-40B4-BE49-F238E27FC236}">
                <a16:creationId xmlns:a16="http://schemas.microsoft.com/office/drawing/2014/main" id="{C98FD3D6-DB0B-4186-B4FD-B334F914DAFA}"/>
              </a:ext>
            </a:extLst>
          </p:cNvPr>
          <p:cNvPicPr>
            <a:picLocks noGrp="1" noChangeAspect="1"/>
          </p:cNvPicPr>
          <p:nvPr>
            <p:ph sz="quarter" idx="11"/>
          </p:nvPr>
        </p:nvPicPr>
        <p:blipFill>
          <a:blip r:embed="rId2"/>
          <a:stretch>
            <a:fillRect/>
          </a:stretch>
        </p:blipFill>
        <p:spPr>
          <a:xfrm>
            <a:off x="4780344" y="899295"/>
            <a:ext cx="4128706" cy="3725249"/>
          </a:xfrm>
        </p:spPr>
      </p:pic>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1" y="736599"/>
            <a:ext cx="4719014" cy="4238625"/>
          </a:xfrm>
        </p:spPr>
        <p:txBody>
          <a:bodyPr/>
          <a:lstStyle/>
          <a:p>
            <a:pPr marL="342900" indent="-342900">
              <a:buFont typeface="Arial" panose="020B0604020202020204" pitchFamily="34" charset="0"/>
              <a:buChar char="•"/>
            </a:pPr>
            <a:r>
              <a:rPr lang="de-DE" dirty="0"/>
              <a:t>Inhalt</a:t>
            </a:r>
          </a:p>
          <a:p>
            <a:pPr marL="698500" lvl="1" indent="-342900"/>
            <a:r>
              <a:rPr lang="de-DE" sz="1800" dirty="0"/>
              <a:t>Klar definierte Fragen + quantifizierbare Antwortkategorien </a:t>
            </a:r>
          </a:p>
          <a:p>
            <a:pPr marL="698500" lvl="1" indent="-342900"/>
            <a:r>
              <a:rPr lang="de-DE" sz="1800" dirty="0"/>
              <a:t>Oft: standardisierte Fragen / „Items“</a:t>
            </a:r>
            <a:r>
              <a:rPr lang="de-DE" dirty="0"/>
              <a:t> </a:t>
            </a:r>
          </a:p>
          <a:p>
            <a:pPr marL="342900" indent="-342900">
              <a:buFont typeface="Arial" panose="020B0604020202020204" pitchFamily="34" charset="0"/>
              <a:buChar char="•"/>
            </a:pPr>
            <a:r>
              <a:rPr lang="de-DE" dirty="0"/>
              <a:t>Auswahl der Probanden </a:t>
            </a:r>
          </a:p>
          <a:p>
            <a:pPr marL="698500" lvl="1" indent="-342900"/>
            <a:r>
              <a:rPr lang="de-DE" sz="1800" dirty="0"/>
              <a:t>Ideal: „</a:t>
            </a:r>
            <a:r>
              <a:rPr lang="de-DE" sz="1800" dirty="0" err="1"/>
              <a:t>randomized</a:t>
            </a:r>
            <a:r>
              <a:rPr lang="de-DE" sz="1800" dirty="0"/>
              <a:t> </a:t>
            </a:r>
            <a:r>
              <a:rPr lang="de-DE" sz="1800" dirty="0" err="1"/>
              <a:t>sampling</a:t>
            </a:r>
            <a:r>
              <a:rPr lang="de-DE" sz="1800" dirty="0"/>
              <a:t>“ + Haus-zu-Haus Befragung / Telefon</a:t>
            </a:r>
          </a:p>
          <a:p>
            <a:pPr marL="698500" lvl="1" indent="-342900"/>
            <a:r>
              <a:rPr lang="de-DE" sz="1800" dirty="0"/>
              <a:t>Häufig: gewichtete </a:t>
            </a:r>
            <a:r>
              <a:rPr lang="de-DE" sz="1800" dirty="0" err="1"/>
              <a:t>Panele</a:t>
            </a:r>
            <a:r>
              <a:rPr lang="de-DE" sz="1800" dirty="0"/>
              <a:t> </a:t>
            </a:r>
          </a:p>
          <a:p>
            <a:pPr marL="698500" lvl="1" indent="-342900"/>
            <a:r>
              <a:rPr lang="de-DE" sz="1800" dirty="0"/>
              <a:t>Gezieltere Auswahl möglich</a:t>
            </a:r>
            <a:endParaRPr lang="de-DE" dirty="0"/>
          </a:p>
          <a:p>
            <a:pPr marL="342900" indent="-342900">
              <a:buFont typeface="Arial" panose="020B0604020202020204" pitchFamily="34" charset="0"/>
              <a:buChar char="•"/>
            </a:pPr>
            <a:r>
              <a:rPr lang="de-DE" dirty="0"/>
              <a:t>Methoden:</a:t>
            </a:r>
          </a:p>
          <a:p>
            <a:pPr marL="698500" lvl="1" indent="-342900"/>
            <a:r>
              <a:rPr lang="de-DE" sz="1800" dirty="0"/>
              <a:t>Regression (sehr weites Feld) </a:t>
            </a:r>
          </a:p>
          <a:p>
            <a:pPr marL="698500" lvl="1" indent="-342900"/>
            <a:r>
              <a:rPr lang="de-DE" sz="1800" dirty="0"/>
              <a:t>Deskriptive Analysen </a:t>
            </a:r>
          </a:p>
          <a:p>
            <a:pPr marL="698500" lvl="1" indent="-342900"/>
            <a:endParaRPr lang="de-DE" dirty="0"/>
          </a:p>
          <a:p>
            <a:pPr marL="698500" lvl="1" indent="-342900"/>
            <a:endParaRPr lang="de-DE" dirty="0"/>
          </a:p>
        </p:txBody>
      </p:sp>
    </p:spTree>
    <p:extLst>
      <p:ext uri="{BB962C8B-B14F-4D97-AF65-F5344CB8AC3E}">
        <p14:creationId xmlns:p14="http://schemas.microsoft.com/office/powerpoint/2010/main" val="18031241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Umfragen: Beispiel</a:t>
            </a:r>
          </a:p>
        </p:txBody>
      </p:sp>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0" y="736599"/>
            <a:ext cx="8811317" cy="4128133"/>
          </a:xfrm>
        </p:spPr>
        <p:txBody>
          <a:bodyPr/>
          <a:lstStyle/>
          <a:p>
            <a:r>
              <a:rPr lang="en-US" sz="1200" b="0" i="0" dirty="0">
                <a:solidFill>
                  <a:srgbClr val="1C1D1E"/>
                </a:solidFill>
                <a:effectLst/>
                <a:latin typeface="+mj-lt"/>
              </a:rPr>
              <a:t>Mayer, S. J., </a:t>
            </a:r>
            <a:r>
              <a:rPr lang="en-US" sz="1200" b="0" i="0" dirty="0" err="1">
                <a:solidFill>
                  <a:srgbClr val="1C1D1E"/>
                </a:solidFill>
                <a:effectLst/>
                <a:latin typeface="+mj-lt"/>
              </a:rPr>
              <a:t>Berning</a:t>
            </a:r>
            <a:r>
              <a:rPr lang="en-US" sz="1200" b="0" i="0" dirty="0">
                <a:solidFill>
                  <a:srgbClr val="1C1D1E"/>
                </a:solidFill>
                <a:effectLst/>
                <a:latin typeface="+mj-lt"/>
              </a:rPr>
              <a:t>, C. C., and Johann, D. (2020) The Two Dimensions of Narcissistic Personality and Support for the Radical Right: The Role of Right-wing Authoritarianism, Social Dominance Orientation and Anti-immigrant Sentiment. </a:t>
            </a:r>
            <a:r>
              <a:rPr lang="en-US" sz="1200" b="0" i="1" dirty="0">
                <a:solidFill>
                  <a:srgbClr val="1C1D1E"/>
                </a:solidFill>
                <a:effectLst/>
                <a:latin typeface="+mj-lt"/>
              </a:rPr>
              <a:t>Eur. J. Pers.</a:t>
            </a:r>
            <a:r>
              <a:rPr lang="en-US" sz="1200" b="0" i="0" dirty="0">
                <a:solidFill>
                  <a:srgbClr val="1C1D1E"/>
                </a:solidFill>
                <a:effectLst/>
                <a:latin typeface="+mj-lt"/>
              </a:rPr>
              <a:t>, 34: 60– 76. </a:t>
            </a:r>
            <a:r>
              <a:rPr lang="en-US" sz="1200" b="0" i="0" u="none" strike="noStrike" dirty="0">
                <a:solidFill>
                  <a:srgbClr val="005274"/>
                </a:solidFill>
                <a:effectLst/>
                <a:latin typeface="+mj-lt"/>
                <a:hlinkClick r:id="rId2"/>
              </a:rPr>
              <a:t>https://doi.org/10.1002/per.2228</a:t>
            </a:r>
            <a:r>
              <a:rPr lang="en-US" sz="1200" b="0" i="0" dirty="0">
                <a:solidFill>
                  <a:srgbClr val="1C1D1E"/>
                </a:solidFill>
                <a:effectLst/>
                <a:latin typeface="+mj-lt"/>
              </a:rPr>
              <a:t>.</a:t>
            </a:r>
            <a:endParaRPr lang="en-US" sz="1200" b="0" dirty="0">
              <a:solidFill>
                <a:srgbClr val="2C72B7"/>
              </a:solidFill>
              <a:latin typeface="+mj-lt"/>
            </a:endParaRPr>
          </a:p>
          <a:p>
            <a:pPr marL="342900" indent="-342900">
              <a:buFont typeface="Arial" panose="020B0604020202020204" pitchFamily="34" charset="0"/>
              <a:buChar char="•"/>
            </a:pPr>
            <a:r>
              <a:rPr lang="de-DE" sz="2000" dirty="0"/>
              <a:t>Frage: </a:t>
            </a:r>
            <a:r>
              <a:rPr lang="de-DE" sz="2000" b="0" dirty="0"/>
              <a:t> Welchen Zusammenhang gibt es zwischen Narzissmus und Unterstützung von Rechtspopulistischen Parteien? </a:t>
            </a:r>
          </a:p>
          <a:p>
            <a:pPr marL="342900" indent="-342900">
              <a:buFont typeface="Arial" panose="020B0604020202020204" pitchFamily="34" charset="0"/>
              <a:buChar char="•"/>
            </a:pPr>
            <a:r>
              <a:rPr lang="de-DE" sz="2000" dirty="0"/>
              <a:t>Methode: </a:t>
            </a:r>
            <a:r>
              <a:rPr lang="de-DE" sz="2000" b="0" dirty="0"/>
              <a:t>Regressionsanalyse von Umfragedaten, Strukturgleichungsmodelle </a:t>
            </a:r>
          </a:p>
          <a:p>
            <a:pPr marL="342900" indent="-342900">
              <a:buFont typeface="Arial" panose="020B0604020202020204" pitchFamily="34" charset="0"/>
              <a:buChar char="•"/>
            </a:pPr>
            <a:r>
              <a:rPr lang="de-DE" sz="2000" dirty="0"/>
              <a:t>Ergebnis:  </a:t>
            </a:r>
          </a:p>
          <a:p>
            <a:pPr marL="698500" lvl="1" indent="-342900"/>
            <a:r>
              <a:rPr lang="de-DE" sz="1600" dirty="0"/>
              <a:t>Kein direkter Zusammenhang </a:t>
            </a:r>
          </a:p>
          <a:p>
            <a:pPr marL="698500" lvl="1" indent="-342900"/>
            <a:r>
              <a:rPr lang="de-DE" sz="1600" dirty="0"/>
              <a:t>Aber Indirekte Effekte </a:t>
            </a:r>
          </a:p>
          <a:p>
            <a:pPr marL="1066800" lvl="2" indent="-342900"/>
            <a:r>
              <a:rPr lang="de-DE" sz="1400" dirty="0"/>
              <a:t>durch AIS  (Anti-Immigrant </a:t>
            </a:r>
            <a:r>
              <a:rPr lang="de-DE" sz="1400" dirty="0" err="1"/>
              <a:t>Sent</a:t>
            </a:r>
            <a:r>
              <a:rPr lang="de-DE" sz="1400" dirty="0"/>
              <a:t>.)</a:t>
            </a:r>
          </a:p>
          <a:p>
            <a:pPr marL="1066800" lvl="2" indent="-342900"/>
            <a:r>
              <a:rPr lang="de-DE" sz="1400" dirty="0"/>
              <a:t>Durch RWA (</a:t>
            </a:r>
            <a:r>
              <a:rPr lang="de-DE" sz="1400" dirty="0" err="1"/>
              <a:t>Right</a:t>
            </a:r>
            <a:r>
              <a:rPr lang="de-DE" sz="1400" dirty="0"/>
              <a:t>-Wing </a:t>
            </a:r>
            <a:r>
              <a:rPr lang="de-DE" sz="1400" dirty="0" err="1"/>
              <a:t>Auth</a:t>
            </a:r>
            <a:r>
              <a:rPr lang="de-DE" sz="1400" dirty="0"/>
              <a:t>)</a:t>
            </a:r>
          </a:p>
        </p:txBody>
      </p:sp>
      <p:pic>
        <p:nvPicPr>
          <p:cNvPr id="4098" name="Picture 2" descr="Details are in the caption following the image">
            <a:extLst>
              <a:ext uri="{FF2B5EF4-FFF2-40B4-BE49-F238E27FC236}">
                <a16:creationId xmlns:a16="http://schemas.microsoft.com/office/drawing/2014/main" id="{A822E33D-5ED2-4A87-8DA6-A0796CCDA6FD}"/>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121453" y="3064212"/>
            <a:ext cx="4924814" cy="180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9788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tudying Public Opinion Using Survey Experiments - SAGE Research Methods">
            <a:extLst>
              <a:ext uri="{FF2B5EF4-FFF2-40B4-BE49-F238E27FC236}">
                <a16:creationId xmlns:a16="http://schemas.microsoft.com/office/drawing/2014/main" id="{92579C0B-39B4-4F78-99B3-EDE61AC4B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830" y="2793042"/>
            <a:ext cx="3011197" cy="210219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Experimente: Immer Wichtiger</a:t>
            </a:r>
          </a:p>
        </p:txBody>
      </p:sp>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1" y="736599"/>
            <a:ext cx="4719014" cy="4238625"/>
          </a:xfrm>
        </p:spPr>
        <p:txBody>
          <a:bodyPr/>
          <a:lstStyle/>
          <a:p>
            <a:pPr marL="342900" indent="-342900">
              <a:buFont typeface="Arial" panose="020B0604020202020204" pitchFamily="34" charset="0"/>
              <a:buChar char="•"/>
            </a:pPr>
            <a:r>
              <a:rPr lang="de-DE" dirty="0"/>
              <a:t>Formen</a:t>
            </a:r>
          </a:p>
          <a:p>
            <a:pPr marL="698500" lvl="1" indent="-342900"/>
            <a:r>
              <a:rPr lang="de-DE" sz="1800" dirty="0"/>
              <a:t>Lab-Experiment: Im „Labor“, oft an der Uni</a:t>
            </a:r>
          </a:p>
          <a:p>
            <a:pPr marL="698500" lvl="1" indent="-342900"/>
            <a:r>
              <a:rPr lang="de-DE" sz="1800" dirty="0"/>
              <a:t>Survey Experiment: Eingebettet in eine Umfrage </a:t>
            </a:r>
          </a:p>
          <a:p>
            <a:pPr marL="698500" lvl="1" indent="-342900"/>
            <a:r>
              <a:rPr lang="de-DE" sz="1800" dirty="0"/>
              <a:t>Field Experiment: Ein Experiment im „Feld“</a:t>
            </a:r>
            <a:r>
              <a:rPr lang="de-DE" sz="1800" dirty="0">
                <a:sym typeface="Wingdings" panose="05000000000000000000" pitchFamily="2" charset="2"/>
              </a:rPr>
              <a:t> In der Welt</a:t>
            </a:r>
            <a:endParaRPr lang="de-DE" dirty="0"/>
          </a:p>
          <a:p>
            <a:pPr marL="342900" indent="-342900">
              <a:buFont typeface="Arial" panose="020B0604020202020204" pitchFamily="34" charset="0"/>
              <a:buChar char="•"/>
            </a:pPr>
            <a:r>
              <a:rPr lang="de-DE" dirty="0"/>
              <a:t>Methoden:</a:t>
            </a:r>
          </a:p>
          <a:p>
            <a:pPr marL="698500" lvl="1" indent="-342900"/>
            <a:r>
              <a:rPr lang="de-DE" sz="1800" dirty="0"/>
              <a:t>Sehr wichtig: Zufällige Zuteilung / „</a:t>
            </a:r>
            <a:r>
              <a:rPr lang="de-DE" sz="1800" dirty="0" err="1"/>
              <a:t>Randomization</a:t>
            </a:r>
            <a:r>
              <a:rPr lang="de-DE" sz="1800" dirty="0"/>
              <a:t>“  </a:t>
            </a:r>
            <a:r>
              <a:rPr lang="de-DE" sz="1800" dirty="0">
                <a:sym typeface="Wingdings" panose="05000000000000000000" pitchFamily="2" charset="2"/>
              </a:rPr>
              <a:t> Kausalität</a:t>
            </a:r>
            <a:endParaRPr lang="de-DE" sz="1800" dirty="0"/>
          </a:p>
          <a:p>
            <a:pPr marL="698500" lvl="1" indent="-342900"/>
            <a:r>
              <a:rPr lang="de-DE" sz="1800" dirty="0"/>
              <a:t>Deskriptive Analysen / sehr spezifische Messungen </a:t>
            </a:r>
          </a:p>
          <a:p>
            <a:pPr marL="698500" lvl="1" indent="-342900"/>
            <a:endParaRPr lang="de-DE" dirty="0"/>
          </a:p>
          <a:p>
            <a:pPr marL="698500" lvl="1" indent="-342900"/>
            <a:endParaRPr lang="de-DE" dirty="0"/>
          </a:p>
        </p:txBody>
      </p:sp>
      <p:pic>
        <p:nvPicPr>
          <p:cNvPr id="1028" name="Picture 4" descr="Combining EEG and eye tracking: a workflow for your lab experiment">
            <a:extLst>
              <a:ext uri="{FF2B5EF4-FFF2-40B4-BE49-F238E27FC236}">
                <a16:creationId xmlns:a16="http://schemas.microsoft.com/office/drawing/2014/main" id="{DD2B1E5A-5DA4-42A7-9E84-1C357FE17DD0}"/>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5564790" y="736599"/>
            <a:ext cx="3233237" cy="194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67513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Beispiele I: Lab  </a:t>
            </a:r>
          </a:p>
        </p:txBody>
      </p:sp>
      <p:pic>
        <p:nvPicPr>
          <p:cNvPr id="6" name="Content Placeholder 5">
            <a:extLst>
              <a:ext uri="{FF2B5EF4-FFF2-40B4-BE49-F238E27FC236}">
                <a16:creationId xmlns:a16="http://schemas.microsoft.com/office/drawing/2014/main" id="{2335A701-3C6B-47FD-81F8-7D00D6242DF2}"/>
              </a:ext>
            </a:extLst>
          </p:cNvPr>
          <p:cNvPicPr>
            <a:picLocks noGrp="1" noChangeAspect="1"/>
          </p:cNvPicPr>
          <p:nvPr>
            <p:ph sz="quarter" idx="11"/>
          </p:nvPr>
        </p:nvPicPr>
        <p:blipFill>
          <a:blip r:embed="rId2"/>
          <a:stretch>
            <a:fillRect/>
          </a:stretch>
        </p:blipFill>
        <p:spPr>
          <a:xfrm>
            <a:off x="5164931" y="1320413"/>
            <a:ext cx="3465512" cy="2502673"/>
          </a:xfrm>
        </p:spPr>
      </p:pic>
      <p:sp>
        <p:nvSpPr>
          <p:cNvPr id="4" name="Content Placeholder 3">
            <a:extLst>
              <a:ext uri="{FF2B5EF4-FFF2-40B4-BE49-F238E27FC236}">
                <a16:creationId xmlns:a16="http://schemas.microsoft.com/office/drawing/2014/main" id="{584D2BF8-545B-4D60-9593-86D477F932BA}"/>
              </a:ext>
            </a:extLst>
          </p:cNvPr>
          <p:cNvSpPr>
            <a:spLocks noGrp="1"/>
          </p:cNvSpPr>
          <p:nvPr>
            <p:ph sz="quarter" idx="12"/>
          </p:nvPr>
        </p:nvSpPr>
        <p:spPr>
          <a:xfrm>
            <a:off x="234951" y="736599"/>
            <a:ext cx="4929980" cy="4238625"/>
          </a:xfrm>
        </p:spPr>
        <p:txBody>
          <a:bodyPr/>
          <a:lstStyle/>
          <a:p>
            <a:r>
              <a:rPr lang="en-US" sz="1400" b="0" i="0" dirty="0" err="1">
                <a:solidFill>
                  <a:srgbClr val="333333"/>
                </a:solidFill>
                <a:effectLst/>
                <a:latin typeface="Arial" panose="020B0604020202020204" pitchFamily="34" charset="0"/>
              </a:rPr>
              <a:t>Bailenson</a:t>
            </a:r>
            <a:r>
              <a:rPr lang="en-US" sz="1400" b="0" i="0" dirty="0">
                <a:solidFill>
                  <a:srgbClr val="333333"/>
                </a:solidFill>
                <a:effectLst/>
                <a:latin typeface="Arial" panose="020B0604020202020204" pitchFamily="34" charset="0"/>
              </a:rPr>
              <a:t>, J. N., Garland, P., Iyengar, S., &amp; Yee, N. (2006). Transformed Facial Similarity as a Political Cue: A Preliminary Investigation. </a:t>
            </a:r>
            <a:r>
              <a:rPr lang="en-US" sz="1400" b="0" i="1" dirty="0">
                <a:solidFill>
                  <a:srgbClr val="333333"/>
                </a:solidFill>
                <a:effectLst/>
                <a:latin typeface="Arial" panose="020B0604020202020204" pitchFamily="34" charset="0"/>
              </a:rPr>
              <a:t>Political Psychology, 27</a:t>
            </a:r>
            <a:r>
              <a:rPr lang="en-US" sz="1400" b="0" i="0" dirty="0">
                <a:solidFill>
                  <a:srgbClr val="333333"/>
                </a:solidFill>
                <a:effectLst/>
                <a:latin typeface="Arial" panose="020B0604020202020204" pitchFamily="34" charset="0"/>
              </a:rPr>
              <a:t>(3), 373–385. </a:t>
            </a:r>
            <a:r>
              <a:rPr lang="en-US" sz="1400" b="0" i="0" u="none" strike="noStrike" dirty="0">
                <a:solidFill>
                  <a:srgbClr val="2C72B7"/>
                </a:solidFill>
                <a:effectLst/>
                <a:latin typeface="Arial" panose="020B0604020202020204" pitchFamily="34" charset="0"/>
                <a:hlinkClick r:id="rId3"/>
              </a:rPr>
              <a:t>https://doi.org/10.1111/j.1467-9221.2006.00505.x</a:t>
            </a:r>
            <a:endParaRPr lang="en-US" sz="1400" b="0" dirty="0">
              <a:solidFill>
                <a:srgbClr val="2C72B7"/>
              </a:solidFill>
              <a:latin typeface="Arial" panose="020B0604020202020204" pitchFamily="34" charset="0"/>
            </a:endParaRPr>
          </a:p>
          <a:p>
            <a:pPr marL="342900" indent="-342900">
              <a:buFont typeface="Arial" panose="020B0604020202020204" pitchFamily="34" charset="0"/>
              <a:buChar char="•"/>
            </a:pPr>
            <a:r>
              <a:rPr lang="de-DE" sz="2000" dirty="0"/>
              <a:t>Frage: </a:t>
            </a:r>
            <a:r>
              <a:rPr lang="de-DE" sz="2000" b="0" dirty="0"/>
              <a:t> Beeinflusst „Ähnlichkeit“ Die Einschätzung von Politiker*innen?</a:t>
            </a:r>
          </a:p>
          <a:p>
            <a:pPr marL="342900" indent="-342900">
              <a:buFont typeface="Arial" panose="020B0604020202020204" pitchFamily="34" charset="0"/>
              <a:buChar char="•"/>
            </a:pPr>
            <a:r>
              <a:rPr lang="de-DE" sz="2000" dirty="0"/>
              <a:t>Methode: </a:t>
            </a:r>
            <a:r>
              <a:rPr lang="de-DE" sz="2000" b="0" dirty="0"/>
              <a:t> Zufällige Zuteilung zu unterschiedlichen, manipulierten Bildern. </a:t>
            </a:r>
          </a:p>
          <a:p>
            <a:pPr marL="342900" indent="-342900">
              <a:buFont typeface="Arial" panose="020B0604020202020204" pitchFamily="34" charset="0"/>
              <a:buChar char="•"/>
            </a:pPr>
            <a:r>
              <a:rPr lang="de-DE" sz="2000" dirty="0"/>
              <a:t>Ergebnis:  </a:t>
            </a:r>
          </a:p>
          <a:p>
            <a:pPr marL="698500" lvl="1" indent="-342900"/>
            <a:r>
              <a:rPr lang="de-DE" sz="1800" dirty="0"/>
              <a:t>Männer mögen Politiker*Innen die Ihnen ähneln </a:t>
            </a:r>
          </a:p>
          <a:p>
            <a:pPr marL="698500" lvl="1" indent="-342900"/>
            <a:r>
              <a:rPr lang="de-DE" sz="1800" dirty="0"/>
              <a:t>Frauen mögen Politiker*Innen die Ihnen nicht ähneln </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27971118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Beispiele II: Feld A</a:t>
            </a:r>
          </a:p>
        </p:txBody>
      </p:sp>
      <p:sp>
        <p:nvSpPr>
          <p:cNvPr id="4" name="Content Placeholder 3">
            <a:extLst>
              <a:ext uri="{FF2B5EF4-FFF2-40B4-BE49-F238E27FC236}">
                <a16:creationId xmlns:a16="http://schemas.microsoft.com/office/drawing/2014/main" id="{584D2BF8-545B-4D60-9593-86D477F932BA}"/>
              </a:ext>
            </a:extLst>
          </p:cNvPr>
          <p:cNvSpPr>
            <a:spLocks noGrp="1"/>
          </p:cNvSpPr>
          <p:nvPr>
            <p:ph sz="quarter" idx="12"/>
          </p:nvPr>
        </p:nvSpPr>
        <p:spPr>
          <a:xfrm>
            <a:off x="234951" y="736599"/>
            <a:ext cx="4929980" cy="4238625"/>
          </a:xfrm>
        </p:spPr>
        <p:txBody>
          <a:bodyPr/>
          <a:lstStyle/>
          <a:p>
            <a:r>
              <a:rPr lang="en-US" sz="1400" b="0" i="0" dirty="0">
                <a:solidFill>
                  <a:srgbClr val="1C1D1E"/>
                </a:solidFill>
                <a:effectLst/>
                <a:latin typeface="+mj-lt"/>
              </a:rPr>
              <a:t>Choi, D.D., </a:t>
            </a:r>
            <a:r>
              <a:rPr lang="en-US" sz="1400" b="0" i="0" dirty="0" err="1">
                <a:solidFill>
                  <a:srgbClr val="1C1D1E"/>
                </a:solidFill>
                <a:effectLst/>
                <a:latin typeface="+mj-lt"/>
              </a:rPr>
              <a:t>Poertner</a:t>
            </a:r>
            <a:r>
              <a:rPr lang="en-US" sz="1400" b="0" i="0" dirty="0">
                <a:solidFill>
                  <a:srgbClr val="1C1D1E"/>
                </a:solidFill>
                <a:effectLst/>
                <a:latin typeface="+mj-lt"/>
              </a:rPr>
              <a:t>, M. and </a:t>
            </a:r>
            <a:r>
              <a:rPr lang="en-US" sz="1400" b="0" i="0" dirty="0" err="1">
                <a:solidFill>
                  <a:srgbClr val="1C1D1E"/>
                </a:solidFill>
                <a:effectLst/>
                <a:latin typeface="+mj-lt"/>
              </a:rPr>
              <a:t>Sambanis</a:t>
            </a:r>
            <a:r>
              <a:rPr lang="en-US" sz="1400" b="0" i="0" dirty="0">
                <a:solidFill>
                  <a:srgbClr val="1C1D1E"/>
                </a:solidFill>
                <a:effectLst/>
                <a:latin typeface="+mj-lt"/>
              </a:rPr>
              <a:t>, N. (2022), The </a:t>
            </a:r>
            <a:r>
              <a:rPr lang="en-US" sz="1400" b="0" i="1" dirty="0">
                <a:solidFill>
                  <a:srgbClr val="1C1D1E"/>
                </a:solidFill>
                <a:effectLst/>
                <a:latin typeface="+mj-lt"/>
              </a:rPr>
              <a:t>Hijab</a:t>
            </a:r>
            <a:r>
              <a:rPr lang="en-US" sz="1400" b="0" i="0" dirty="0">
                <a:solidFill>
                  <a:srgbClr val="1C1D1E"/>
                </a:solidFill>
                <a:effectLst/>
                <a:latin typeface="+mj-lt"/>
              </a:rPr>
              <a:t> Penalty: Feminist Backlash to Muslim Immigrants. American Journal of Political Science. </a:t>
            </a:r>
            <a:r>
              <a:rPr lang="en-US" sz="1400" b="0" i="0" u="none" strike="noStrike" dirty="0">
                <a:solidFill>
                  <a:srgbClr val="005274"/>
                </a:solidFill>
                <a:effectLst/>
                <a:latin typeface="+mj-lt"/>
                <a:hlinkClick r:id="rId2"/>
              </a:rPr>
              <a:t>https://doi.org/10.1111/ajps.12627</a:t>
            </a:r>
            <a:endParaRPr lang="en-US" sz="1400" b="0" i="0" u="none" strike="noStrike" dirty="0">
              <a:solidFill>
                <a:srgbClr val="005274"/>
              </a:solidFill>
              <a:effectLst/>
              <a:latin typeface="+mj-lt"/>
            </a:endParaRPr>
          </a:p>
          <a:p>
            <a:pPr marL="342900" indent="-342900">
              <a:buFont typeface="Arial" panose="020B0604020202020204" pitchFamily="34" charset="0"/>
              <a:buChar char="•"/>
            </a:pPr>
            <a:r>
              <a:rPr lang="de-DE" sz="2000" dirty="0"/>
              <a:t>Frage: </a:t>
            </a:r>
            <a:r>
              <a:rPr lang="de-DE" sz="2000" b="0" dirty="0"/>
              <a:t>Warum werden Muslimische Migrant*Innen diskriminiert? </a:t>
            </a:r>
          </a:p>
          <a:p>
            <a:pPr marL="342900" indent="-342900">
              <a:buFont typeface="Arial" panose="020B0604020202020204" pitchFamily="34" charset="0"/>
              <a:buChar char="•"/>
            </a:pPr>
            <a:r>
              <a:rPr lang="de-DE" sz="2000" dirty="0"/>
              <a:t>Theorie: </a:t>
            </a:r>
            <a:r>
              <a:rPr lang="de-DE" sz="2000" b="0" dirty="0"/>
              <a:t>Besonders Frauen glauben das Muslime konservativer sind, und lehnen diese deshalb ab</a:t>
            </a:r>
            <a:endParaRPr lang="de-DE" sz="2000" dirty="0"/>
          </a:p>
          <a:p>
            <a:pPr marL="342900" indent="-342900">
              <a:buFont typeface="Arial" panose="020B0604020202020204" pitchFamily="34" charset="0"/>
              <a:buChar char="•"/>
            </a:pPr>
            <a:r>
              <a:rPr lang="de-DE" sz="2000" dirty="0"/>
              <a:t>Methode: </a:t>
            </a:r>
            <a:r>
              <a:rPr lang="de-DE" sz="2000" b="0" dirty="0"/>
              <a:t>Manipulation der Person, Religiosität und Gespräch (Gender Attitude) </a:t>
            </a:r>
          </a:p>
          <a:p>
            <a:pPr marL="285750" indent="-285750">
              <a:buFont typeface="Arial" panose="020B0604020202020204" pitchFamily="34" charset="0"/>
              <a:buChar char="•"/>
            </a:pPr>
            <a:endParaRPr lang="en-US" sz="1400" b="0" dirty="0">
              <a:solidFill>
                <a:srgbClr val="005274"/>
              </a:solidFill>
              <a:latin typeface="+mj-lt"/>
            </a:endParaRPr>
          </a:p>
          <a:p>
            <a:r>
              <a:rPr lang="en-US" sz="1400" b="0" i="0" u="none" strike="noStrike" dirty="0">
                <a:solidFill>
                  <a:srgbClr val="005274"/>
                </a:solidFill>
                <a:effectLst/>
                <a:latin typeface="+mj-lt"/>
              </a:rPr>
              <a:t> 	</a:t>
            </a:r>
          </a:p>
          <a:p>
            <a:endParaRPr lang="de-DE" dirty="0">
              <a:latin typeface="+mj-lt"/>
            </a:endParaRPr>
          </a:p>
        </p:txBody>
      </p:sp>
      <p:pic>
        <p:nvPicPr>
          <p:cNvPr id="9" name="Main graphic">
            <a:extLst>
              <a:ext uri="{FF2B5EF4-FFF2-40B4-BE49-F238E27FC236}">
                <a16:creationId xmlns:a16="http://schemas.microsoft.com/office/drawing/2014/main" id="{78622CF2-B438-4CF0-962D-0DC98864BD42}"/>
              </a:ext>
            </a:extLst>
          </p:cNvPr>
          <p:cNvPicPr>
            <a:picLocks noGrp="1"/>
          </p:cNvPicPr>
          <p:nvPr>
            <p:ph sz="quarter" idx="11"/>
          </p:nvPr>
        </p:nvPicPr>
        <p:blipFill>
          <a:blip r:embed="rId3"/>
          <a:stretch/>
        </p:blipFill>
        <p:spPr>
          <a:xfrm>
            <a:off x="5422308" y="2571750"/>
            <a:ext cx="3459995" cy="2075998"/>
          </a:xfrm>
          <a:prstGeom prst="rect">
            <a:avLst/>
          </a:prstGeom>
          <a:ln>
            <a:noFill/>
          </a:ln>
        </p:spPr>
      </p:pic>
      <p:pic>
        <p:nvPicPr>
          <p:cNvPr id="2052" name="Picture 4" descr="Details are in the caption following the image">
            <a:extLst>
              <a:ext uri="{FF2B5EF4-FFF2-40B4-BE49-F238E27FC236}">
                <a16:creationId xmlns:a16="http://schemas.microsoft.com/office/drawing/2014/main" id="{49F41DD6-13EB-4047-884D-C6D555AD58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225" y="837790"/>
            <a:ext cx="3279529" cy="150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408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6719-D62B-4920-AFB4-B88C99D4E0F4}"/>
              </a:ext>
            </a:extLst>
          </p:cNvPr>
          <p:cNvSpPr>
            <a:spLocks noGrp="1"/>
          </p:cNvSpPr>
          <p:nvPr>
            <p:ph type="title"/>
          </p:nvPr>
        </p:nvSpPr>
        <p:spPr/>
        <p:txBody>
          <a:bodyPr/>
          <a:lstStyle/>
          <a:p>
            <a:r>
              <a:rPr lang="de-DE" dirty="0"/>
              <a:t>Experimente: Beispiele II: Feld B </a:t>
            </a:r>
          </a:p>
        </p:txBody>
      </p:sp>
      <p:pic>
        <p:nvPicPr>
          <p:cNvPr id="3074" name="Picture 2" descr="Details are in the caption following the image">
            <a:extLst>
              <a:ext uri="{FF2B5EF4-FFF2-40B4-BE49-F238E27FC236}">
                <a16:creationId xmlns:a16="http://schemas.microsoft.com/office/drawing/2014/main" id="{583C96BE-C578-40DE-AE43-9176166DDDB5}"/>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2192337" y="969962"/>
            <a:ext cx="47625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12039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 III: Umfrage</a:t>
            </a:r>
          </a:p>
        </p:txBody>
      </p:sp>
      <p:sp>
        <p:nvSpPr>
          <p:cNvPr id="11" name="Content Placeholder 10">
            <a:extLst>
              <a:ext uri="{FF2B5EF4-FFF2-40B4-BE49-F238E27FC236}">
                <a16:creationId xmlns:a16="http://schemas.microsoft.com/office/drawing/2014/main" id="{C21360EE-3726-4507-9072-1701E8CBEAD5}"/>
              </a:ext>
            </a:extLst>
          </p:cNvPr>
          <p:cNvSpPr>
            <a:spLocks noGrp="1"/>
          </p:cNvSpPr>
          <p:nvPr>
            <p:ph sz="quarter" idx="12"/>
          </p:nvPr>
        </p:nvSpPr>
        <p:spPr/>
        <p:txBody>
          <a:bodyPr/>
          <a:lstStyle/>
          <a:p>
            <a:pPr rtl="0">
              <a:spcBef>
                <a:spcPts val="0"/>
              </a:spcBef>
              <a:spcAft>
                <a:spcPts val="1200"/>
              </a:spcAft>
            </a:pPr>
            <a:r>
              <a:rPr lang="de-DE" sz="1400" i="0" u="none" strike="noStrike" dirty="0">
                <a:solidFill>
                  <a:srgbClr val="000000"/>
                </a:solidFill>
                <a:effectLst/>
                <a:latin typeface="Arial" panose="020B0604020202020204" pitchFamily="34" charset="0"/>
              </a:rPr>
              <a:t>Frage:</a:t>
            </a:r>
            <a:r>
              <a:rPr lang="de-DE" sz="1400" b="0" i="0" u="none" strike="noStrike" dirty="0">
                <a:solidFill>
                  <a:srgbClr val="000000"/>
                </a:solidFill>
                <a:effectLst/>
                <a:latin typeface="Arial" panose="020B0604020202020204" pitchFamily="34" charset="0"/>
              </a:rPr>
              <a:t> Welchen Einflus</a:t>
            </a:r>
            <a:r>
              <a:rPr lang="de-DE" sz="1400" b="0" dirty="0">
                <a:latin typeface="Arial" panose="020B0604020202020204" pitchFamily="34" charset="0"/>
              </a:rPr>
              <a:t>s haben unterschiedliche Faktoren </a:t>
            </a:r>
            <a:r>
              <a:rPr lang="de-DE" sz="1400" b="0" i="0" u="none" strike="noStrike" dirty="0">
                <a:solidFill>
                  <a:srgbClr val="000000"/>
                </a:solidFill>
                <a:effectLst/>
                <a:latin typeface="Arial" panose="020B0604020202020204" pitchFamily="34" charset="0"/>
              </a:rPr>
              <a:t>(Geschlecht, Herkunft, Religiosität, Bedürftigkeit, Wirtschaftliche Anschlussfähigkeit) auf die Bereitschaft, Migrant*Innen aufzunehmen? </a:t>
            </a:r>
            <a:endParaRPr lang="de-DE" sz="1400" i="0" u="none" strike="noStrike" dirty="0">
              <a:solidFill>
                <a:srgbClr val="000000"/>
              </a:solidFill>
              <a:effectLst/>
              <a:latin typeface="Arial" panose="020B0604020202020204" pitchFamily="34" charset="0"/>
            </a:endParaRPr>
          </a:p>
          <a:p>
            <a:pPr rtl="0">
              <a:spcBef>
                <a:spcPts val="0"/>
              </a:spcBef>
              <a:spcAft>
                <a:spcPts val="1200"/>
              </a:spcAft>
            </a:pPr>
            <a:r>
              <a:rPr lang="de-DE" sz="1400" i="0" u="none" strike="noStrike" dirty="0">
                <a:solidFill>
                  <a:srgbClr val="000000"/>
                </a:solidFill>
                <a:effectLst/>
                <a:latin typeface="Arial" panose="020B0604020202020204" pitchFamily="34" charset="0"/>
              </a:rPr>
              <a:t>Manipulation: </a:t>
            </a:r>
            <a:r>
              <a:rPr lang="de-DE" sz="1400" b="0" i="0" u="none" strike="noStrike" dirty="0">
                <a:solidFill>
                  <a:srgbClr val="000000"/>
                </a:solidFill>
                <a:effectLst/>
                <a:latin typeface="Arial" panose="020B0604020202020204" pitchFamily="34" charset="0"/>
              </a:rPr>
              <a:t>Person 1 ist [ein Mann/eine Frau] und will aus [der </a:t>
            </a:r>
            <a:r>
              <a:rPr lang="de-DE" sz="1400" b="0" i="0" u="none" strike="noStrike" dirty="0" err="1">
                <a:solidFill>
                  <a:srgbClr val="000000"/>
                </a:solidFill>
                <a:effectLst/>
                <a:latin typeface="Arial" panose="020B0604020202020204" pitchFamily="34" charset="0"/>
              </a:rPr>
              <a:t>Ukraine|Syrien|Serbien|Ägypten</a:t>
            </a:r>
            <a:r>
              <a:rPr lang="de-DE" sz="1400" b="0" i="0" u="none" strike="noStrike" dirty="0">
                <a:solidFill>
                  <a:srgbClr val="000000"/>
                </a:solidFill>
                <a:effectLst/>
                <a:latin typeface="Arial" panose="020B0604020202020204" pitchFamily="34" charset="0"/>
              </a:rPr>
              <a:t>|] nach Deutschland kommen. [Sie/Er] ist 40 Jahre alt. [[Sie/Er] könnte anhand ihrer Qualifikationen in Deutschland schnell eine Arbeit finden | [Sie/Er] hätte aufgrund ihrer mangelnden Qualifikationen Probleme ohne eine Fortbildung eine Arbeit zu finden.] [Sie/Er] [hat 2 minderjährige Kinder, die sie/ihn </a:t>
            </a:r>
            <a:r>
              <a:rPr lang="de-DE" sz="1400" b="0" i="0" u="none" strike="noStrike" dirty="0" err="1">
                <a:solidFill>
                  <a:srgbClr val="000000"/>
                </a:solidFill>
                <a:effectLst/>
                <a:latin typeface="Arial" panose="020B0604020202020204" pitchFamily="34" charset="0"/>
              </a:rPr>
              <a:t>begleiten|reist</a:t>
            </a:r>
            <a:r>
              <a:rPr lang="de-DE" sz="1400" b="0" i="0" u="none" strike="noStrike" dirty="0">
                <a:solidFill>
                  <a:srgbClr val="000000"/>
                </a:solidFill>
                <a:effectLst/>
                <a:latin typeface="Arial" panose="020B0604020202020204" pitchFamily="34" charset="0"/>
              </a:rPr>
              <a:t> allein]. [Sie/Er] ist [</a:t>
            </a:r>
            <a:r>
              <a:rPr lang="de-DE" sz="1400" b="0" i="0" u="none" strike="noStrike" dirty="0" err="1">
                <a:solidFill>
                  <a:srgbClr val="000000"/>
                </a:solidFill>
                <a:effectLst/>
                <a:latin typeface="Arial" panose="020B0604020202020204" pitchFamily="34" charset="0"/>
              </a:rPr>
              <a:t>muslimisch|christlich|nicht</a:t>
            </a:r>
            <a:r>
              <a:rPr lang="de-DE" sz="1400" b="0" i="0" u="none" strike="noStrike" dirty="0">
                <a:solidFill>
                  <a:srgbClr val="000000"/>
                </a:solidFill>
                <a:effectLst/>
                <a:latin typeface="Arial" panose="020B0604020202020204" pitchFamily="34" charset="0"/>
              </a:rPr>
              <a:t> religiös].</a:t>
            </a:r>
          </a:p>
          <a:p>
            <a:pPr rtl="0">
              <a:spcBef>
                <a:spcPts val="0"/>
              </a:spcBef>
              <a:spcAft>
                <a:spcPts val="1200"/>
              </a:spcAft>
            </a:pPr>
            <a:r>
              <a:rPr lang="de-DE" sz="1400" dirty="0">
                <a:latin typeface="Arial" panose="020B0604020202020204" pitchFamily="34" charset="0"/>
              </a:rPr>
              <a:t>Abhängige Variablen: </a:t>
            </a:r>
          </a:p>
          <a:p>
            <a:pPr rtl="0">
              <a:spcBef>
                <a:spcPts val="0"/>
              </a:spcBef>
              <a:spcAft>
                <a:spcPts val="1200"/>
              </a:spcAft>
            </a:pPr>
            <a:r>
              <a:rPr lang="de-DE" sz="1400" b="0" i="0" u="none" strike="noStrike" dirty="0">
                <a:solidFill>
                  <a:srgbClr val="000000"/>
                </a:solidFill>
                <a:effectLst/>
                <a:latin typeface="Arial" panose="020B0604020202020204" pitchFamily="34" charset="0"/>
              </a:rPr>
              <a:t>DV:  Wie würden Sie die Aufnahme dieser Person beurteilen?</a:t>
            </a:r>
            <a:endParaRPr lang="de-DE" sz="1800" b="0" dirty="0">
              <a:effectLst/>
            </a:endParaRPr>
          </a:p>
          <a:p>
            <a:pPr rtl="0" fontAlgn="base">
              <a:spcBef>
                <a:spcPts val="1200"/>
              </a:spcBef>
              <a:spcAft>
                <a:spcPts val="0"/>
              </a:spcAft>
              <a:buFont typeface="+mj-lt"/>
              <a:buAutoNum type="arabicPeriod"/>
            </a:pPr>
            <a:r>
              <a:rPr lang="de-DE" sz="1400" b="0" i="0" u="none" strike="noStrike" dirty="0">
                <a:solidFill>
                  <a:srgbClr val="000000"/>
                </a:solidFill>
                <a:effectLst/>
                <a:latin typeface="Arial" panose="020B0604020202020204" pitchFamily="34" charset="0"/>
              </a:rPr>
              <a:t>Die Person sollte für einen beschränkten Zeitraum in Deutschland aufgenommen werden.</a:t>
            </a:r>
          </a:p>
          <a:p>
            <a:pPr rtl="0" fontAlgn="base">
              <a:spcBef>
                <a:spcPts val="0"/>
              </a:spcBef>
              <a:spcAft>
                <a:spcPts val="1200"/>
              </a:spcAft>
              <a:buFont typeface="+mj-lt"/>
              <a:buAutoNum type="arabicPeriod"/>
            </a:pPr>
            <a:r>
              <a:rPr lang="de-DE" sz="1400" b="0" i="0" u="none" strike="noStrike" dirty="0">
                <a:solidFill>
                  <a:srgbClr val="000000"/>
                </a:solidFill>
                <a:effectLst/>
                <a:latin typeface="Arial" panose="020B0604020202020204" pitchFamily="34" charset="0"/>
              </a:rPr>
              <a:t>Die Person sollte das unbefristete Aufenthaltsrecht in Deutschland erhalten.</a:t>
            </a:r>
          </a:p>
          <a:p>
            <a:pPr rtl="0">
              <a:spcBef>
                <a:spcPts val="1200"/>
              </a:spcBef>
              <a:spcAft>
                <a:spcPts val="1200"/>
              </a:spcAft>
            </a:pPr>
            <a:r>
              <a:rPr lang="de-DE" sz="1400" b="0" i="0" u="none" strike="noStrike" dirty="0">
                <a:solidFill>
                  <a:srgbClr val="000000"/>
                </a:solidFill>
                <a:effectLst/>
                <a:latin typeface="Arial" panose="020B0604020202020204" pitchFamily="34" charset="0"/>
              </a:rPr>
              <a:t>1- Stimme absolut nicht zu  6 - stimme absolut zu , 98 Weiß nicht  , 99 Keine Angabe</a:t>
            </a:r>
            <a:endParaRPr lang="de-DE" sz="1800" b="0" dirty="0">
              <a:effectLst/>
            </a:endParaRPr>
          </a:p>
          <a:p>
            <a:pPr rtl="0">
              <a:spcBef>
                <a:spcPts val="1200"/>
              </a:spcBef>
              <a:spcAft>
                <a:spcPts val="1200"/>
              </a:spcAft>
            </a:pPr>
            <a:endParaRPr lang="de-DE" sz="1800" dirty="0"/>
          </a:p>
        </p:txBody>
      </p:sp>
    </p:spTree>
    <p:extLst>
      <p:ext uri="{BB962C8B-B14F-4D97-AF65-F5344CB8AC3E}">
        <p14:creationId xmlns:p14="http://schemas.microsoft.com/office/powerpoint/2010/main" val="244437104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Sec. </a:t>
            </a:r>
            <a:r>
              <a:rPr lang="de-DE" dirty="0" err="1"/>
              <a:t>Sources</a:t>
            </a:r>
            <a:r>
              <a:rPr lang="de-DE" dirty="0"/>
              <a:t> / Literatur Review</a:t>
            </a:r>
          </a:p>
        </p:txBody>
      </p:sp>
      <p:sp>
        <p:nvSpPr>
          <p:cNvPr id="3" name="Content Placeholder 2">
            <a:extLst>
              <a:ext uri="{FF2B5EF4-FFF2-40B4-BE49-F238E27FC236}">
                <a16:creationId xmlns:a16="http://schemas.microsoft.com/office/drawing/2014/main" id="{7B59CB5A-C181-4744-AECC-97B34B22B147}"/>
              </a:ext>
            </a:extLst>
          </p:cNvPr>
          <p:cNvSpPr>
            <a:spLocks noGrp="1"/>
          </p:cNvSpPr>
          <p:nvPr>
            <p:ph sz="quarter" idx="11"/>
          </p:nvPr>
        </p:nvSpPr>
        <p:spPr/>
        <p:txBody>
          <a:bodyPr anchor="ctr"/>
          <a:lstStyle/>
          <a:p>
            <a:r>
              <a:rPr lang="de-DE" sz="1400" i="1" dirty="0"/>
              <a:t>„</a:t>
            </a:r>
            <a:r>
              <a:rPr lang="en-US" sz="1400" b="0" i="1" dirty="0">
                <a:solidFill>
                  <a:srgbClr val="333333"/>
                </a:solidFill>
                <a:effectLst/>
                <a:latin typeface="Noto Sans" panose="020B0502040504020204" pitchFamily="34" charset="0"/>
              </a:rPr>
              <a:t>Typically, historical accounts that rely primarily on secondary data such as accounts, third person memoirs, and previous studies. May involve interpretation of memoirs, health records, and speeches, if they use high-level narrative rather than content analysis. Such studies may incorporate statistics, which are interpreted and used to give context to retrospective or reflective accounts of actions and events. Often used to explain historical figures or distant figures, i.e., contemporary political leaders to which researcher have no direct access. Examples include case studies, historical narratives, and other reports that do not conform to explicit social scientific standards of clear testability.”</a:t>
            </a:r>
            <a:endParaRPr lang="de-DE" sz="1400" i="1" dirty="0"/>
          </a:p>
        </p:txBody>
      </p:sp>
      <p:sp>
        <p:nvSpPr>
          <p:cNvPr id="5" name="Content Placeholder 4">
            <a:extLst>
              <a:ext uri="{FF2B5EF4-FFF2-40B4-BE49-F238E27FC236}">
                <a16:creationId xmlns:a16="http://schemas.microsoft.com/office/drawing/2014/main" id="{615A085B-5844-42FE-BA49-B5FB90BA4619}"/>
              </a:ext>
            </a:extLst>
          </p:cNvPr>
          <p:cNvSpPr>
            <a:spLocks noGrp="1"/>
          </p:cNvSpPr>
          <p:nvPr>
            <p:ph sz="quarter" idx="12"/>
          </p:nvPr>
        </p:nvSpPr>
        <p:spPr/>
        <p:txBody>
          <a:bodyPr/>
          <a:lstStyle/>
          <a:p>
            <a:pPr marL="342900" indent="-342900">
              <a:buFont typeface="Arial" panose="020B0604020202020204" pitchFamily="34" charset="0"/>
              <a:buChar char="•"/>
            </a:pPr>
            <a:r>
              <a:rPr lang="de-DE" dirty="0"/>
              <a:t>Vielfältige Quellen </a:t>
            </a:r>
          </a:p>
          <a:p>
            <a:pPr marL="698500" lvl="1" indent="-342900"/>
            <a:r>
              <a:rPr lang="de-DE" dirty="0"/>
              <a:t>Qualitativ: Memoiren, Beobachtungen, Erzählungen</a:t>
            </a:r>
          </a:p>
          <a:p>
            <a:pPr marL="698500" lvl="1" indent="-342900"/>
            <a:r>
              <a:rPr lang="de-DE" dirty="0"/>
              <a:t>Quantitativ: Daten und Statistiken  </a:t>
            </a:r>
          </a:p>
          <a:p>
            <a:pPr marL="698500" lvl="1" indent="-342900"/>
            <a:r>
              <a:rPr lang="de-DE" dirty="0"/>
              <a:t>Übersicht über Literatur</a:t>
            </a:r>
          </a:p>
          <a:p>
            <a:pPr marL="342900" indent="-342900">
              <a:buFont typeface="Arial" panose="020B0604020202020204" pitchFamily="34" charset="0"/>
              <a:buChar char="•"/>
            </a:pPr>
            <a:r>
              <a:rPr lang="de-DE" dirty="0"/>
              <a:t>Methode</a:t>
            </a:r>
          </a:p>
          <a:p>
            <a:pPr marL="698500" lvl="1" indent="-342900"/>
            <a:r>
              <a:rPr lang="de-DE" dirty="0"/>
              <a:t>Oft integrierend / interpretativ </a:t>
            </a:r>
          </a:p>
          <a:p>
            <a:pPr marL="698500" lvl="1" indent="-342900"/>
            <a:r>
              <a:rPr lang="de-DE" dirty="0"/>
              <a:t>Theorien generierend und Theorien testend </a:t>
            </a:r>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83875134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Vorstellung der Daten des Kurses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258464867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46A7-B86A-4403-BBB4-5383DC25C581}"/>
              </a:ext>
            </a:extLst>
          </p:cNvPr>
          <p:cNvSpPr>
            <a:spLocks noGrp="1"/>
          </p:cNvSpPr>
          <p:nvPr>
            <p:ph type="title"/>
          </p:nvPr>
        </p:nvSpPr>
        <p:spPr/>
        <p:txBody>
          <a:bodyPr/>
          <a:lstStyle/>
          <a:p>
            <a:r>
              <a:rPr lang="en-US" dirty="0" err="1"/>
              <a:t>Daten</a:t>
            </a:r>
            <a:r>
              <a:rPr lang="en-US" dirty="0"/>
              <a:t> 1: BUA Project</a:t>
            </a:r>
          </a:p>
        </p:txBody>
      </p:sp>
      <p:sp>
        <p:nvSpPr>
          <p:cNvPr id="3" name="Content Placeholder 2">
            <a:extLst>
              <a:ext uri="{FF2B5EF4-FFF2-40B4-BE49-F238E27FC236}">
                <a16:creationId xmlns:a16="http://schemas.microsoft.com/office/drawing/2014/main" id="{E0789754-DB61-49BB-8E9D-96ACFA633A8F}"/>
              </a:ext>
            </a:extLst>
          </p:cNvPr>
          <p:cNvSpPr>
            <a:spLocks noGrp="1"/>
          </p:cNvSpPr>
          <p:nvPr>
            <p:ph sz="quarter" idx="11"/>
          </p:nvPr>
        </p:nvSpPr>
        <p:spPr>
          <a:xfrm>
            <a:off x="3529014" y="736599"/>
            <a:ext cx="5380036" cy="4238625"/>
          </a:xfrm>
        </p:spPr>
        <p:txBody>
          <a:bodyPr/>
          <a:lstStyle/>
          <a:p>
            <a:r>
              <a:rPr lang="de-DE" dirty="0"/>
              <a:t>Soziale Kohäsion in Krisenzeiten </a:t>
            </a:r>
          </a:p>
          <a:p>
            <a:pPr lvl="1"/>
            <a:r>
              <a:rPr lang="de-DE" dirty="0"/>
              <a:t>Die Corona-Pandemie und (anti-asiatischer) Rassismus in Deutschland </a:t>
            </a:r>
          </a:p>
          <a:p>
            <a:pPr lvl="1"/>
            <a:r>
              <a:rPr lang="de-DE" dirty="0"/>
              <a:t>Kollaboration mit HU und DeZIM</a:t>
            </a:r>
          </a:p>
          <a:p>
            <a:r>
              <a:rPr lang="de-DE" dirty="0"/>
              <a:t>Struktur</a:t>
            </a:r>
          </a:p>
          <a:p>
            <a:pPr lvl="1"/>
            <a:r>
              <a:rPr lang="de-DE" dirty="0"/>
              <a:t>Innenperspektive: Umfrage+ (Qualitative) Tagebuchstudie </a:t>
            </a:r>
          </a:p>
          <a:p>
            <a:pPr lvl="1"/>
            <a:r>
              <a:rPr lang="de-DE" dirty="0"/>
              <a:t>Außenperspektive: Quantitative 3-Wellen Studie</a:t>
            </a:r>
          </a:p>
          <a:p>
            <a:r>
              <a:rPr lang="de-DE" dirty="0">
                <a:solidFill>
                  <a:sysClr val="windowText" lastClr="000000"/>
                </a:solidFill>
              </a:rPr>
              <a:t>Projektteam</a:t>
            </a:r>
          </a:p>
          <a:p>
            <a:pPr marL="285750" indent="-285750">
              <a:buFont typeface="Arial" panose="020B0604020202020204" pitchFamily="34" charset="0"/>
              <a:buChar char="•"/>
            </a:pPr>
            <a:r>
              <a:rPr lang="de-DE" sz="1800" b="0" dirty="0">
                <a:solidFill>
                  <a:sysClr val="windowText" lastClr="000000"/>
                </a:solidFill>
              </a:rPr>
              <a:t>Politikwissenschaft, Psychologie &amp; Soziologie</a:t>
            </a:r>
            <a:r>
              <a:rPr lang="de-DE" sz="1800" dirty="0">
                <a:solidFill>
                  <a:sysClr val="windowText" lastClr="000000"/>
                </a:solidFill>
              </a:rPr>
              <a:t> </a:t>
            </a:r>
            <a:endParaRPr lang="de-DE" sz="1400" dirty="0">
              <a:solidFill>
                <a:sysClr val="windowText" lastClr="000000"/>
              </a:solidFill>
            </a:endParaRPr>
          </a:p>
          <a:p>
            <a:pPr lvl="1"/>
            <a:endParaRPr lang="de-DE" dirty="0"/>
          </a:p>
          <a:p>
            <a:endParaRPr lang="de-DE" dirty="0"/>
          </a:p>
          <a:p>
            <a:endParaRPr lang="de-DE" dirty="0"/>
          </a:p>
          <a:p>
            <a:endParaRPr lang="de-DE" dirty="0"/>
          </a:p>
          <a:p>
            <a:endParaRPr lang="en-US" dirty="0"/>
          </a:p>
        </p:txBody>
      </p:sp>
      <p:pic>
        <p:nvPicPr>
          <p:cNvPr id="5" name="Inhaltsplatzhalter 4">
            <a:extLst>
              <a:ext uri="{FF2B5EF4-FFF2-40B4-BE49-F238E27FC236}">
                <a16:creationId xmlns:a16="http://schemas.microsoft.com/office/drawing/2014/main" id="{F548DD8E-D2F0-4C93-8DDE-56B550B29649}"/>
              </a:ext>
            </a:extLst>
          </p:cNvPr>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234950" y="736598"/>
            <a:ext cx="3211854" cy="4238625"/>
          </a:xfrm>
        </p:spPr>
      </p:pic>
    </p:spTree>
    <p:extLst>
      <p:ext uri="{BB962C8B-B14F-4D97-AF65-F5344CB8AC3E}">
        <p14:creationId xmlns:p14="http://schemas.microsoft.com/office/powerpoint/2010/main" val="20734770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500"/>
                                  </p:stCondLst>
                                  <p:iterate type="lt">
                                    <p:tmAbs val="0"/>
                                  </p:iterate>
                                  <p:childTnLst>
                                    <p:set>
                                      <p:cBhvr override="childStyle">
                                        <p:cTn id="6" dur="10800"/>
                                        <p:tgtEl>
                                          <p:spTgt spid="3">
                                            <p:txEl>
                                              <p:pRg st="5" end="5"/>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500"/>
                                  </p:stCondLst>
                                  <p:iterate type="lt">
                                    <p:tmAbs val="0"/>
                                  </p:iterate>
                                  <p:childTnLst>
                                    <p:set>
                                      <p:cBhvr override="childStyle">
                                        <p:cTn id="10" dur="10800"/>
                                        <p:tgtEl>
                                          <p:spTgt spid="3">
                                            <p:txEl>
                                              <p:pRg st="6" end="6"/>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500"/>
                                  </p:stCondLst>
                                  <p:iterate type="lt">
                                    <p:tmAbs val="0"/>
                                  </p:iterate>
                                  <p:childTnLst>
                                    <p:set>
                                      <p:cBhvr override="childStyle">
                                        <p:cTn id="14" dur="10800"/>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pPr marL="457200" indent="-457200">
              <a:buFont typeface="Arial" panose="020B0604020202020204" pitchFamily="34" charset="0"/>
              <a:buChar char="•"/>
            </a:pPr>
            <a:r>
              <a:rPr lang="de-DE" noProof="0" dirty="0"/>
              <a:t>1 - Logistik: R, Datacamp &amp; Arbeitsgruppen </a:t>
            </a:r>
          </a:p>
          <a:p>
            <a:pPr marL="457200" indent="-457200">
              <a:buFont typeface="Arial" panose="020B0604020202020204" pitchFamily="34" charset="0"/>
              <a:buChar char="•"/>
            </a:pPr>
            <a:r>
              <a:rPr lang="de-DE" dirty="0"/>
              <a:t>2 - Methoden der politischen Psychologie </a:t>
            </a:r>
            <a:endParaRPr lang="de-DE" noProof="0" dirty="0"/>
          </a:p>
          <a:p>
            <a:pPr marL="457200" indent="-457200">
              <a:buFont typeface="Arial" panose="020B0604020202020204" pitchFamily="34" charset="0"/>
              <a:buChar char="•"/>
            </a:pPr>
            <a:r>
              <a:rPr lang="de-DE" noProof="0" dirty="0"/>
              <a:t>3 - Vorstellung der Daten: BUA-AAR </a:t>
            </a:r>
          </a:p>
          <a:p>
            <a:pPr marL="457200" indent="-457200">
              <a:buFont typeface="Arial" panose="020B0604020202020204" pitchFamily="34" charset="0"/>
              <a:buChar char="•"/>
            </a:pPr>
            <a:r>
              <a:rPr lang="de-DE" noProof="0" dirty="0"/>
              <a:t>4 -Gruppendiskussion – Daten sichten, eigene Forschungsfragen und Arbeitsgruppen </a:t>
            </a:r>
          </a:p>
          <a:p>
            <a:endParaRPr lang="de-DE" noProof="0" dirty="0"/>
          </a:p>
          <a:p>
            <a:pPr marL="457200" indent="-457200"/>
            <a:endParaRPr lang="de-DE" noProof="0" dirty="0"/>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008BE-1668-4B22-A439-090A62E70F9B}"/>
              </a:ext>
            </a:extLst>
          </p:cNvPr>
          <p:cNvSpPr>
            <a:spLocks noGrp="1"/>
          </p:cNvSpPr>
          <p:nvPr>
            <p:ph type="title"/>
          </p:nvPr>
        </p:nvSpPr>
        <p:spPr/>
        <p:txBody>
          <a:bodyPr/>
          <a:lstStyle/>
          <a:p>
            <a:r>
              <a:rPr lang="de-DE" dirty="0"/>
              <a:t>Daten 1: BUA</a:t>
            </a:r>
          </a:p>
        </p:txBody>
      </p:sp>
      <p:sp>
        <p:nvSpPr>
          <p:cNvPr id="7" name="Content Placeholder 6">
            <a:extLst>
              <a:ext uri="{FF2B5EF4-FFF2-40B4-BE49-F238E27FC236}">
                <a16:creationId xmlns:a16="http://schemas.microsoft.com/office/drawing/2014/main" id="{20C1611D-16DD-48E3-8356-718FF42382B4}"/>
              </a:ext>
            </a:extLst>
          </p:cNvPr>
          <p:cNvSpPr>
            <a:spLocks noGrp="1"/>
          </p:cNvSpPr>
          <p:nvPr>
            <p:ph sz="quarter" idx="12"/>
          </p:nvPr>
        </p:nvSpPr>
        <p:spPr/>
        <p:txBody>
          <a:bodyPr/>
          <a:lstStyle/>
          <a:p>
            <a:pPr marL="342900" indent="-342900">
              <a:buFont typeface="Arial" panose="020B0604020202020204" pitchFamily="34" charset="0"/>
              <a:buChar char="•"/>
            </a:pPr>
            <a:r>
              <a:rPr lang="de-DE" dirty="0"/>
              <a:t>Erhebungszeitraum</a:t>
            </a:r>
          </a:p>
          <a:p>
            <a:pPr marL="698500" lvl="1" indent="-342900"/>
            <a:r>
              <a:rPr lang="de-DE" sz="1800" dirty="0"/>
              <a:t>Welle 1: Dezember 2020 </a:t>
            </a:r>
          </a:p>
          <a:p>
            <a:pPr marL="698500" lvl="1" indent="-342900"/>
            <a:r>
              <a:rPr lang="de-DE" sz="1800" dirty="0"/>
              <a:t>Welle 2: Februar 2021</a:t>
            </a:r>
          </a:p>
          <a:p>
            <a:pPr marL="698500" lvl="1" indent="-342900"/>
            <a:r>
              <a:rPr lang="de-DE" sz="1800" dirty="0"/>
              <a:t>Welle 3: April 2021</a:t>
            </a:r>
          </a:p>
          <a:p>
            <a:pPr marL="342900" indent="-342900">
              <a:buFont typeface="Arial" panose="020B0604020202020204" pitchFamily="34" charset="0"/>
              <a:buChar char="•"/>
            </a:pPr>
            <a:r>
              <a:rPr lang="de-DE" dirty="0"/>
              <a:t>Konzepte im Fragebogen</a:t>
            </a:r>
          </a:p>
          <a:p>
            <a:pPr marL="698500" lvl="1" indent="-342900"/>
            <a:r>
              <a:rPr lang="de-DE" sz="1800" dirty="0"/>
              <a:t>Persönlichkeitsstruktur (z.B. Big-5, Narzissmus, RWO, SWO, Need for Control)</a:t>
            </a:r>
          </a:p>
          <a:p>
            <a:pPr marL="698500" lvl="1" indent="-342900"/>
            <a:r>
              <a:rPr lang="de-DE" sz="1800" dirty="0"/>
              <a:t>Ideologie und Parteienaffinität </a:t>
            </a:r>
          </a:p>
          <a:p>
            <a:pPr marL="698500" lvl="1" indent="-342900"/>
            <a:r>
              <a:rPr lang="de-DE" sz="1800" dirty="0"/>
              <a:t>Soziale Evaluationen und Emotionen</a:t>
            </a:r>
          </a:p>
          <a:p>
            <a:pPr marL="698500" lvl="1" indent="-342900"/>
            <a:r>
              <a:rPr lang="de-DE" sz="1800" dirty="0"/>
              <a:t>Gruppenzugehörigkeit und Gruppenwahrnehmungen </a:t>
            </a:r>
          </a:p>
          <a:p>
            <a:pPr marL="342900" indent="-342900">
              <a:buFont typeface="Arial" panose="020B0604020202020204" pitchFamily="34" charset="0"/>
              <a:buChar char="•"/>
            </a:pPr>
            <a:r>
              <a:rPr lang="de-DE" dirty="0"/>
              <a:t>Online-Panel (gewichtet nach Geschlecht, Bundesland, Bildungsgrad, </a:t>
            </a:r>
            <a:r>
              <a:rPr lang="de-DE" dirty="0" err="1"/>
              <a:t>oversampled</a:t>
            </a:r>
            <a:r>
              <a:rPr lang="de-DE" dirty="0"/>
              <a:t> Migrationshintergrund) </a:t>
            </a:r>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91119225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008BE-1668-4B22-A439-090A62E70F9B}"/>
              </a:ext>
            </a:extLst>
          </p:cNvPr>
          <p:cNvSpPr>
            <a:spLocks noGrp="1"/>
          </p:cNvSpPr>
          <p:nvPr>
            <p:ph type="title"/>
          </p:nvPr>
        </p:nvSpPr>
        <p:spPr/>
        <p:txBody>
          <a:bodyPr/>
          <a:lstStyle/>
          <a:p>
            <a:r>
              <a:rPr lang="de-DE" dirty="0"/>
              <a:t>Daten 2: European </a:t>
            </a:r>
            <a:r>
              <a:rPr lang="de-DE" dirty="0" err="1"/>
              <a:t>Social</a:t>
            </a:r>
            <a:r>
              <a:rPr lang="de-DE" dirty="0"/>
              <a:t> Survey</a:t>
            </a:r>
          </a:p>
        </p:txBody>
      </p:sp>
      <p:sp>
        <p:nvSpPr>
          <p:cNvPr id="7" name="Content Placeholder 6">
            <a:extLst>
              <a:ext uri="{FF2B5EF4-FFF2-40B4-BE49-F238E27FC236}">
                <a16:creationId xmlns:a16="http://schemas.microsoft.com/office/drawing/2014/main" id="{20C1611D-16DD-48E3-8356-718FF42382B4}"/>
              </a:ext>
            </a:extLst>
          </p:cNvPr>
          <p:cNvSpPr>
            <a:spLocks noGrp="1"/>
          </p:cNvSpPr>
          <p:nvPr>
            <p:ph sz="quarter" idx="12"/>
          </p:nvPr>
        </p:nvSpPr>
        <p:spPr/>
        <p:txBody>
          <a:bodyPr/>
          <a:lstStyle/>
          <a:p>
            <a:pPr marL="342900" indent="-342900">
              <a:buFont typeface="Arial" panose="020B0604020202020204" pitchFamily="34" charset="0"/>
              <a:buChar char="•"/>
            </a:pPr>
            <a:r>
              <a:rPr lang="de-DE" dirty="0"/>
              <a:t>Erhebungszeitraum</a:t>
            </a:r>
          </a:p>
          <a:p>
            <a:pPr marL="698500" lvl="1" indent="-342900"/>
            <a:r>
              <a:rPr lang="de-DE" sz="1800" dirty="0"/>
              <a:t>Welle 1: 2002 </a:t>
            </a:r>
          </a:p>
          <a:p>
            <a:pPr marL="698500" lvl="1" indent="-342900"/>
            <a:r>
              <a:rPr lang="de-DE" sz="1800" dirty="0"/>
              <a:t>Welle 10: 2020 </a:t>
            </a:r>
          </a:p>
          <a:p>
            <a:pPr marL="698500" lvl="1" indent="-342900"/>
            <a:r>
              <a:rPr lang="de-DE" sz="1800" dirty="0"/>
              <a:t>Erhebung alle zwei Jahre</a:t>
            </a:r>
          </a:p>
          <a:p>
            <a:pPr marL="342900" indent="-342900">
              <a:buFont typeface="Arial" panose="020B0604020202020204" pitchFamily="34" charset="0"/>
              <a:buChar char="•"/>
            </a:pPr>
            <a:r>
              <a:rPr lang="de-DE" dirty="0"/>
              <a:t>Konzepte im Fragebogen</a:t>
            </a:r>
          </a:p>
          <a:p>
            <a:pPr marL="698500" lvl="1" indent="-342900"/>
            <a:r>
              <a:rPr lang="de-DE" sz="1800" dirty="0"/>
              <a:t>Sozialpolitische &amp; Politikwissenschaftliche Standarditems</a:t>
            </a:r>
          </a:p>
          <a:p>
            <a:pPr marL="698500" lvl="1" indent="-342900"/>
            <a:r>
              <a:rPr lang="de-DE" sz="1800" dirty="0"/>
              <a:t>Werte, Ideologie und Parteienaffinität </a:t>
            </a:r>
          </a:p>
          <a:p>
            <a:pPr marL="698500" lvl="1" indent="-342900"/>
            <a:r>
              <a:rPr lang="de-DE" sz="1800" dirty="0"/>
              <a:t>Gruppenzugehörigkeit und Gruppenwahrnehmungen </a:t>
            </a:r>
          </a:p>
          <a:p>
            <a:pPr marL="698500" lvl="1" indent="-342900"/>
            <a:r>
              <a:rPr lang="de-DE" sz="1800" dirty="0"/>
              <a:t>Rotierende Wellen zu unterschiedlichen Themen </a:t>
            </a:r>
          </a:p>
          <a:p>
            <a:pPr marL="342900" indent="-342900">
              <a:buFont typeface="Arial" panose="020B0604020202020204" pitchFamily="34" charset="0"/>
              <a:buChar char="•"/>
            </a:pPr>
            <a:r>
              <a:rPr lang="de-DE" dirty="0"/>
              <a:t>Stratifiziertes Random Sample,  Querschnittsdaten</a:t>
            </a:r>
          </a:p>
          <a:p>
            <a:pPr marL="342900" indent="-342900">
              <a:buFont typeface="Arial" panose="020B0604020202020204" pitchFamily="34" charset="0"/>
              <a:buChar char="•"/>
            </a:pPr>
            <a:r>
              <a:rPr lang="de-DE" dirty="0"/>
              <a:t>Sehr hohe Datenqualität </a:t>
            </a:r>
          </a:p>
          <a:p>
            <a:pPr marL="698500" lvl="1" indent="-342900"/>
            <a:endParaRPr lang="de-DE" dirty="0"/>
          </a:p>
          <a:p>
            <a:pPr marL="342900" indent="-342900">
              <a:buFont typeface="Arial" panose="020B0604020202020204" pitchFamily="34" charset="0"/>
              <a:buChar char="•"/>
            </a:pPr>
            <a:endParaRPr lang="de-DE" dirty="0"/>
          </a:p>
        </p:txBody>
      </p:sp>
      <p:pic>
        <p:nvPicPr>
          <p:cNvPr id="1026" name="Picture 2" descr="European Social Survey | SSHOPENCLOUD">
            <a:extLst>
              <a:ext uri="{FF2B5EF4-FFF2-40B4-BE49-F238E27FC236}">
                <a16:creationId xmlns:a16="http://schemas.microsoft.com/office/drawing/2014/main" id="{F4E3C064-B307-C2D8-3435-810E5F638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045" y="76815"/>
            <a:ext cx="4673675" cy="311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4911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a:xfrm>
            <a:off x="4572000" y="2077313"/>
            <a:ext cx="4455886" cy="960834"/>
          </a:xfrm>
        </p:spPr>
        <p:txBody>
          <a:bodyPr/>
          <a:lstStyle/>
          <a:p>
            <a:r>
              <a:rPr lang="de-DE" noProof="0" dirty="0"/>
              <a:t>Diskussion – Daten sichten, Forschungsfragen und Arbeitsgruppen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4</a:t>
            </a:r>
          </a:p>
        </p:txBody>
      </p:sp>
    </p:spTree>
    <p:extLst>
      <p:ext uri="{BB962C8B-B14F-4D97-AF65-F5344CB8AC3E}">
        <p14:creationId xmlns:p14="http://schemas.microsoft.com/office/powerpoint/2010/main" val="322557636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B00C8-AF31-4D65-8862-06E052DB4DC8}"/>
              </a:ext>
            </a:extLst>
          </p:cNvPr>
          <p:cNvSpPr>
            <a:spLocks noGrp="1"/>
          </p:cNvSpPr>
          <p:nvPr>
            <p:ph type="title"/>
          </p:nvPr>
        </p:nvSpPr>
        <p:spPr/>
        <p:txBody>
          <a:bodyPr/>
          <a:lstStyle/>
          <a:p>
            <a:r>
              <a:rPr lang="de-DE" dirty="0"/>
              <a:t>Gemeinsame Übung</a:t>
            </a:r>
          </a:p>
        </p:txBody>
      </p:sp>
      <p:pic>
        <p:nvPicPr>
          <p:cNvPr id="9" name="Content Placeholder 8">
            <a:extLst>
              <a:ext uri="{FF2B5EF4-FFF2-40B4-BE49-F238E27FC236}">
                <a16:creationId xmlns:a16="http://schemas.microsoft.com/office/drawing/2014/main" id="{B698E40A-1C23-41BA-8630-B86D309C5A8A}"/>
              </a:ext>
            </a:extLst>
          </p:cNvPr>
          <p:cNvPicPr>
            <a:picLocks noGrp="1" noChangeAspect="1"/>
          </p:cNvPicPr>
          <p:nvPr>
            <p:ph sz="quarter" idx="11"/>
          </p:nvPr>
        </p:nvPicPr>
        <p:blipFill>
          <a:blip r:embed="rId2"/>
          <a:stretch>
            <a:fillRect/>
          </a:stretch>
        </p:blipFill>
        <p:spPr>
          <a:xfrm>
            <a:off x="4807744" y="736599"/>
            <a:ext cx="4101306" cy="1314521"/>
          </a:xfrm>
        </p:spPr>
      </p:pic>
      <p:sp>
        <p:nvSpPr>
          <p:cNvPr id="7" name="Content Placeholder 6">
            <a:extLst>
              <a:ext uri="{FF2B5EF4-FFF2-40B4-BE49-F238E27FC236}">
                <a16:creationId xmlns:a16="http://schemas.microsoft.com/office/drawing/2014/main" id="{3AA1473E-B5C0-46CA-B2A9-96982270B45F}"/>
              </a:ext>
            </a:extLst>
          </p:cNvPr>
          <p:cNvSpPr>
            <a:spLocks noGrp="1"/>
          </p:cNvSpPr>
          <p:nvPr>
            <p:ph sz="quarter" idx="12"/>
          </p:nvPr>
        </p:nvSpPr>
        <p:spPr/>
        <p:txBody>
          <a:bodyPr/>
          <a:lstStyle/>
          <a:p>
            <a:pPr marL="342900" indent="-342900">
              <a:buFont typeface="Arial" panose="020B0604020202020204" pitchFamily="34" charset="0"/>
              <a:buChar char="•"/>
            </a:pPr>
            <a:r>
              <a:rPr lang="de-DE" dirty="0"/>
              <a:t>Fragebogen auf Blackboard  </a:t>
            </a:r>
          </a:p>
          <a:p>
            <a:pPr marL="342900" indent="-342900">
              <a:buFont typeface="Arial" panose="020B0604020202020204" pitchFamily="34" charset="0"/>
              <a:buChar char="•"/>
            </a:pPr>
            <a:r>
              <a:rPr lang="de-DE" dirty="0"/>
              <a:t>3-4 Personen Gruppen </a:t>
            </a:r>
          </a:p>
          <a:p>
            <a:pPr marL="698500" lvl="1" indent="-342900"/>
            <a:r>
              <a:rPr lang="de-DE" dirty="0"/>
              <a:t>Welche Fragen / Konzepte findet ihr interessant ?</a:t>
            </a:r>
          </a:p>
          <a:p>
            <a:pPr marL="698500" lvl="1" indent="-342900"/>
            <a:r>
              <a:rPr lang="de-DE" dirty="0"/>
              <a:t>Verbindung / Beziehungen zwischen Fragen/Konzepten? </a:t>
            </a:r>
          </a:p>
          <a:p>
            <a:pPr marL="698500" lvl="1" indent="-342900"/>
            <a:r>
              <a:rPr lang="de-DE" dirty="0"/>
              <a:t>Eigene Fragestellung/ Projekte mit den Daten </a:t>
            </a:r>
          </a:p>
          <a:p>
            <a:pPr marL="342900" indent="-342900">
              <a:buFont typeface="Arial" panose="020B0604020202020204" pitchFamily="34" charset="0"/>
              <a:buChar char="•"/>
            </a:pPr>
            <a:r>
              <a:rPr lang="de-DE" dirty="0"/>
              <a:t>Mögliche Basis für Hausarbeiten </a:t>
            </a:r>
          </a:p>
          <a:p>
            <a:pPr lvl="1" indent="0">
              <a:buNone/>
            </a:pPr>
            <a:endParaRPr lang="de-DE" dirty="0"/>
          </a:p>
          <a:p>
            <a:pPr marL="342900" indent="-342900">
              <a:buFont typeface="Arial" panose="020B0604020202020204" pitchFamily="34" charset="0"/>
              <a:buChar char="•"/>
            </a:pPr>
            <a:endParaRPr lang="de-DE" dirty="0"/>
          </a:p>
          <a:p>
            <a:endParaRPr lang="de-DE" dirty="0"/>
          </a:p>
        </p:txBody>
      </p:sp>
      <p:cxnSp>
        <p:nvCxnSpPr>
          <p:cNvPr id="11" name="Straight Arrow Connector 10">
            <a:extLst>
              <a:ext uri="{FF2B5EF4-FFF2-40B4-BE49-F238E27FC236}">
                <a16:creationId xmlns:a16="http://schemas.microsoft.com/office/drawing/2014/main" id="{DB075069-F774-44B4-914B-6ACAB14480E9}"/>
              </a:ext>
            </a:extLst>
          </p:cNvPr>
          <p:cNvCxnSpPr/>
          <p:nvPr/>
        </p:nvCxnSpPr>
        <p:spPr bwMode="auto">
          <a:xfrm flipH="1">
            <a:off x="7008019" y="1121569"/>
            <a:ext cx="1264444" cy="0"/>
          </a:xfrm>
          <a:prstGeom prst="straightConnector1">
            <a:avLst/>
          </a:prstGeom>
          <a:ln w="28575">
            <a:solidFill>
              <a:srgbClr val="0070C0"/>
            </a:solidFill>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1140876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0BEF-E691-4211-A3F1-6D31B4FFA401}"/>
              </a:ext>
            </a:extLst>
          </p:cNvPr>
          <p:cNvSpPr>
            <a:spLocks noGrp="1"/>
          </p:cNvSpPr>
          <p:nvPr>
            <p:ph type="title"/>
          </p:nvPr>
        </p:nvSpPr>
        <p:spPr/>
        <p:txBody>
          <a:bodyPr/>
          <a:lstStyle/>
          <a:p>
            <a:r>
              <a:rPr lang="de-DE" dirty="0"/>
              <a:t>Arbeitsgruppen/ Aktive Teilnahme</a:t>
            </a:r>
          </a:p>
        </p:txBody>
      </p:sp>
      <p:sp>
        <p:nvSpPr>
          <p:cNvPr id="4" name="Content Placeholder 3">
            <a:extLst>
              <a:ext uri="{FF2B5EF4-FFF2-40B4-BE49-F238E27FC236}">
                <a16:creationId xmlns:a16="http://schemas.microsoft.com/office/drawing/2014/main" id="{86A2E680-02BC-4CA4-99E1-2CAFF4C48520}"/>
              </a:ext>
            </a:extLst>
          </p:cNvPr>
          <p:cNvSpPr>
            <a:spLocks noGrp="1"/>
          </p:cNvSpPr>
          <p:nvPr>
            <p:ph sz="quarter" idx="12"/>
          </p:nvPr>
        </p:nvSpPr>
        <p:spPr>
          <a:xfrm>
            <a:off x="234951" y="736599"/>
            <a:ext cx="4637991" cy="4238625"/>
          </a:xfrm>
        </p:spPr>
        <p:txBody>
          <a:bodyPr/>
          <a:lstStyle/>
          <a:p>
            <a:pPr marL="342900" indent="-342900">
              <a:buFont typeface="Arial" panose="020B0604020202020204" pitchFamily="34" charset="0"/>
              <a:buChar char="•"/>
            </a:pPr>
            <a:r>
              <a:rPr lang="de-DE" dirty="0"/>
              <a:t>Präsentationen / Gruppendiskussion </a:t>
            </a:r>
          </a:p>
          <a:p>
            <a:pPr marL="698500" lvl="1" indent="-342900"/>
            <a:r>
              <a:rPr lang="de-DE" dirty="0"/>
              <a:t>Gemeinsame Vorstellung des Wochenthemas (z.B. Persönlichkeit) </a:t>
            </a:r>
          </a:p>
          <a:p>
            <a:pPr marL="698500" lvl="1" indent="-342900"/>
            <a:r>
              <a:rPr lang="de-DE" dirty="0"/>
              <a:t>Kleingruppendiskussionen in den Anwendungsbereichen (z.B. Wahlverhalten) </a:t>
            </a:r>
          </a:p>
          <a:p>
            <a:pPr marL="698500" lvl="1" indent="-342900"/>
            <a:r>
              <a:rPr lang="de-DE" dirty="0"/>
              <a:t>Gemeinsame Diskussion aller Gruppen </a:t>
            </a:r>
          </a:p>
          <a:p>
            <a:pPr marL="342900" indent="-342900">
              <a:buFont typeface="Arial" panose="020B0604020202020204" pitchFamily="34" charset="0"/>
              <a:buChar char="•"/>
            </a:pPr>
            <a:r>
              <a:rPr lang="de-DE" dirty="0"/>
              <a:t>Anmeldung auf Blackboard</a:t>
            </a:r>
          </a:p>
          <a:p>
            <a:pPr marL="698500" lvl="1" indent="-342900"/>
            <a:r>
              <a:rPr lang="de-DE" dirty="0"/>
              <a:t>Max. 2 Personen pro Kleingruppe</a:t>
            </a:r>
          </a:p>
        </p:txBody>
      </p:sp>
      <p:sp>
        <p:nvSpPr>
          <p:cNvPr id="5" name="Content Placeholder 4">
            <a:extLst>
              <a:ext uri="{FF2B5EF4-FFF2-40B4-BE49-F238E27FC236}">
                <a16:creationId xmlns:a16="http://schemas.microsoft.com/office/drawing/2014/main" id="{DBA7B89F-38B8-431E-E7B4-FE69D218D397}"/>
              </a:ext>
            </a:extLst>
          </p:cNvPr>
          <p:cNvSpPr>
            <a:spLocks noGrp="1"/>
          </p:cNvSpPr>
          <p:nvPr>
            <p:ph sz="quarter" idx="11"/>
          </p:nvPr>
        </p:nvSpPr>
        <p:spPr/>
        <p:txBody>
          <a:bodyPr/>
          <a:lstStyle/>
          <a:p>
            <a:endParaRPr lang="en-US"/>
          </a:p>
        </p:txBody>
      </p:sp>
    </p:spTree>
    <p:extLst>
      <p:ext uri="{BB962C8B-B14F-4D97-AF65-F5344CB8AC3E}">
        <p14:creationId xmlns:p14="http://schemas.microsoft.com/office/powerpoint/2010/main" val="351514152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3F89-2BCC-45D9-BC56-A2F475C71DB4}"/>
              </a:ext>
            </a:extLst>
          </p:cNvPr>
          <p:cNvSpPr>
            <a:spLocks noGrp="1"/>
          </p:cNvSpPr>
          <p:nvPr>
            <p:ph type="title"/>
          </p:nvPr>
        </p:nvSpPr>
        <p:spPr/>
        <p:txBody>
          <a:bodyPr/>
          <a:lstStyle/>
          <a:p>
            <a:r>
              <a:rPr lang="de-DE" dirty="0"/>
              <a:t>Arbeitsgruppenübersicht </a:t>
            </a:r>
          </a:p>
        </p:txBody>
      </p:sp>
      <p:graphicFrame>
        <p:nvGraphicFramePr>
          <p:cNvPr id="5" name="Content Placeholder 7">
            <a:extLst>
              <a:ext uri="{FF2B5EF4-FFF2-40B4-BE49-F238E27FC236}">
                <a16:creationId xmlns:a16="http://schemas.microsoft.com/office/drawing/2014/main" id="{699C6084-5148-4AC2-A172-C137D767035C}"/>
              </a:ext>
            </a:extLst>
          </p:cNvPr>
          <p:cNvGraphicFramePr>
            <a:graphicFrameLocks/>
          </p:cNvGraphicFramePr>
          <p:nvPr>
            <p:extLst>
              <p:ext uri="{D42A27DB-BD31-4B8C-83A1-F6EECF244321}">
                <p14:modId xmlns:p14="http://schemas.microsoft.com/office/powerpoint/2010/main" val="1107419309"/>
              </p:ext>
            </p:extLst>
          </p:nvPr>
        </p:nvGraphicFramePr>
        <p:xfrm>
          <a:off x="217711" y="1322486"/>
          <a:ext cx="8708578" cy="2939128"/>
        </p:xfrm>
        <a:graphic>
          <a:graphicData uri="http://schemas.openxmlformats.org/drawingml/2006/table">
            <a:tbl>
              <a:tblPr firstRow="1" firstCol="1" bandRow="1">
                <a:tableStyleId>{5C22544A-7EE6-4342-B048-85BDC9FD1C3A}</a:tableStyleId>
              </a:tblPr>
              <a:tblGrid>
                <a:gridCol w="2061145">
                  <a:extLst>
                    <a:ext uri="{9D8B030D-6E8A-4147-A177-3AD203B41FA5}">
                      <a16:colId xmlns:a16="http://schemas.microsoft.com/office/drawing/2014/main" val="2048494752"/>
                    </a:ext>
                  </a:extLst>
                </a:gridCol>
                <a:gridCol w="1256008">
                  <a:extLst>
                    <a:ext uri="{9D8B030D-6E8A-4147-A177-3AD203B41FA5}">
                      <a16:colId xmlns:a16="http://schemas.microsoft.com/office/drawing/2014/main" val="1885815531"/>
                    </a:ext>
                  </a:extLst>
                </a:gridCol>
                <a:gridCol w="1169468">
                  <a:extLst>
                    <a:ext uri="{9D8B030D-6E8A-4147-A177-3AD203B41FA5}">
                      <a16:colId xmlns:a16="http://schemas.microsoft.com/office/drawing/2014/main" val="1613276858"/>
                    </a:ext>
                  </a:extLst>
                </a:gridCol>
                <a:gridCol w="928687">
                  <a:extLst>
                    <a:ext uri="{9D8B030D-6E8A-4147-A177-3AD203B41FA5}">
                      <a16:colId xmlns:a16="http://schemas.microsoft.com/office/drawing/2014/main" val="1427599832"/>
                    </a:ext>
                  </a:extLst>
                </a:gridCol>
                <a:gridCol w="985868">
                  <a:extLst>
                    <a:ext uri="{9D8B030D-6E8A-4147-A177-3AD203B41FA5}">
                      <a16:colId xmlns:a16="http://schemas.microsoft.com/office/drawing/2014/main" val="2008350054"/>
                    </a:ext>
                  </a:extLst>
                </a:gridCol>
                <a:gridCol w="1153701">
                  <a:extLst>
                    <a:ext uri="{9D8B030D-6E8A-4147-A177-3AD203B41FA5}">
                      <a16:colId xmlns:a16="http://schemas.microsoft.com/office/drawing/2014/main" val="4248116028"/>
                    </a:ext>
                  </a:extLst>
                </a:gridCol>
                <a:gridCol w="1153701">
                  <a:extLst>
                    <a:ext uri="{9D8B030D-6E8A-4147-A177-3AD203B41FA5}">
                      <a16:colId xmlns:a16="http://schemas.microsoft.com/office/drawing/2014/main" val="4036961831"/>
                    </a:ext>
                  </a:extLst>
                </a:gridCol>
              </a:tblGrid>
              <a:tr h="206405">
                <a:tc>
                  <a:txBody>
                    <a:bodyPr/>
                    <a:lstStyle/>
                    <a:p>
                      <a:pPr marL="0" marR="0">
                        <a:spcBef>
                          <a:spcPts val="0"/>
                        </a:spcBef>
                        <a:spcAft>
                          <a:spcPts val="0"/>
                        </a:spcAft>
                      </a:pPr>
                      <a:r>
                        <a:rPr lang="de-DE" sz="1600" dirty="0">
                          <a:effectLst/>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6">
                  <a:txBody>
                    <a:bodyPr/>
                    <a:lstStyle/>
                    <a:p>
                      <a:pPr marL="0" marR="0" algn="ctr">
                        <a:spcBef>
                          <a:spcPts val="0"/>
                        </a:spcBef>
                        <a:spcAft>
                          <a:spcPts val="0"/>
                        </a:spcAft>
                      </a:pPr>
                      <a:r>
                        <a:rPr lang="de-DE" sz="1600" dirty="0">
                          <a:effectLst/>
                        </a:rPr>
                        <a:t>Theoriefeld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DE"/>
                    </a:p>
                  </a:txBody>
                  <a:tcPr/>
                </a:tc>
                <a:tc hMerge="1">
                  <a:txBody>
                    <a:bodyPr/>
                    <a:lstStyle/>
                    <a:p>
                      <a:endParaRPr lang="de-DE"/>
                    </a:p>
                  </a:txBody>
                  <a:tcPr/>
                </a:tc>
                <a:tc hMerge="1">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6818567"/>
                  </a:ext>
                </a:extLst>
              </a:tr>
              <a:tr h="541814">
                <a:tc>
                  <a:txBody>
                    <a:bodyPr/>
                    <a:lstStyle/>
                    <a:p>
                      <a:pPr marL="0" marR="0">
                        <a:spcBef>
                          <a:spcPts val="0"/>
                        </a:spcBef>
                        <a:spcAft>
                          <a:spcPts val="0"/>
                        </a:spcAft>
                      </a:pPr>
                      <a:r>
                        <a:rPr lang="de-DE" sz="1600" dirty="0">
                          <a:effectLst/>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rPr>
                        <a:t>Persönlichkeit</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rPr>
                        <a:t>Werte und Normen</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rPr>
                        <a:t>Ideologie</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latin typeface="+mj-lt"/>
                          <a:ea typeface="Times New Roman" panose="02020603050405020304" pitchFamily="18" charset="0"/>
                          <a:cs typeface="Times New Roman" panose="02020603050405020304" pitchFamily="18" charset="0"/>
                        </a:rPr>
                        <a:t>Gruppen und Identität</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latin typeface="+mj-lt"/>
                          <a:ea typeface="Times New Roman" panose="02020603050405020304" pitchFamily="18" charset="0"/>
                          <a:cs typeface="Times New Roman" panose="02020603050405020304" pitchFamily="18" charset="0"/>
                        </a:rPr>
                        <a:t>Information</a:t>
                      </a:r>
                    </a:p>
                    <a:p>
                      <a:pPr marL="0" marR="0" algn="ctr">
                        <a:spcBef>
                          <a:spcPts val="0"/>
                        </a:spcBef>
                        <a:spcAft>
                          <a:spcPts val="0"/>
                        </a:spcAft>
                      </a:pPr>
                      <a:r>
                        <a:rPr lang="de-DE" sz="1400" b="1" dirty="0">
                          <a:effectLst/>
                          <a:latin typeface="+mj-lt"/>
                          <a:ea typeface="Times New Roman" panose="02020603050405020304" pitchFamily="18" charset="0"/>
                          <a:cs typeface="Times New Roman" panose="02020603050405020304" pitchFamily="18" charset="0"/>
                        </a:rPr>
                        <a:t>und</a:t>
                      </a:r>
                    </a:p>
                    <a:p>
                      <a:pPr marL="0" marR="0" algn="ctr">
                        <a:spcBef>
                          <a:spcPts val="0"/>
                        </a:spcBef>
                        <a:spcAft>
                          <a:spcPts val="0"/>
                        </a:spcAft>
                      </a:pPr>
                      <a:r>
                        <a:rPr lang="de-DE" sz="1400" b="1" dirty="0">
                          <a:effectLst/>
                          <a:latin typeface="+mj-lt"/>
                          <a:ea typeface="Times New Roman" panose="02020603050405020304" pitchFamily="18" charset="0"/>
                          <a:cs typeface="Times New Roman" panose="02020603050405020304" pitchFamily="18" charset="0"/>
                        </a:rPr>
                        <a:t> Heuristiken</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latin typeface="+mj-lt"/>
                          <a:ea typeface="Times New Roman" panose="02020603050405020304" pitchFamily="18" charset="0"/>
                          <a:cs typeface="Times New Roman" panose="02020603050405020304" pitchFamily="18" charset="0"/>
                        </a:rPr>
                        <a:t>Emotionen</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7209897"/>
                  </a:ext>
                </a:extLst>
              </a:tr>
              <a:tr h="790464">
                <a:tc>
                  <a:txBody>
                    <a:bodyPr/>
                    <a:lstStyle/>
                    <a:p>
                      <a:pPr marL="0" marR="0">
                        <a:spcBef>
                          <a:spcPts val="0"/>
                        </a:spcBef>
                        <a:spcAft>
                          <a:spcPts val="0"/>
                        </a:spcAft>
                      </a:pPr>
                      <a:r>
                        <a:rPr lang="de-DE" sz="1400" dirty="0">
                          <a:solidFill>
                            <a:schemeClr val="tx1"/>
                          </a:solidFill>
                          <a:effectLst/>
                        </a:rPr>
                        <a:t>Politische Einstellungen und Wahlverhalten</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dirty="0">
                          <a:effectLst/>
                          <a:latin typeface="+mj-lt"/>
                        </a:rPr>
                        <a:t>1-A</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a:effectLst/>
                          <a:latin typeface="+mj-lt"/>
                        </a:rPr>
                        <a:t>2-A</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a:effectLst/>
                          <a:latin typeface="+mj-lt"/>
                        </a:rPr>
                        <a:t>3-A</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4-A</a:t>
                      </a: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5-A</a:t>
                      </a: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6-A</a:t>
                      </a:r>
                    </a:p>
                  </a:txBody>
                  <a:tcPr marL="68580" marR="68580" marT="0" marB="0" anchor="ctr"/>
                </a:tc>
                <a:extLst>
                  <a:ext uri="{0D108BD9-81ED-4DB2-BD59-A6C34878D82A}">
                    <a16:rowId xmlns:a16="http://schemas.microsoft.com/office/drawing/2014/main" val="2878414191"/>
                  </a:ext>
                </a:extLst>
              </a:tr>
              <a:tr h="316186">
                <a:tc>
                  <a:txBody>
                    <a:bodyPr/>
                    <a:lstStyle/>
                    <a:p>
                      <a:pPr marL="0" marR="0">
                        <a:spcBef>
                          <a:spcPts val="0"/>
                        </a:spcBef>
                        <a:spcAft>
                          <a:spcPts val="0"/>
                        </a:spcAft>
                      </a:pP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9074025"/>
                  </a:ext>
                </a:extLst>
              </a:tr>
              <a:tr h="948558">
                <a:tc>
                  <a:txBody>
                    <a:bodyPr/>
                    <a:lstStyle/>
                    <a:p>
                      <a:pPr marL="0" marR="0">
                        <a:spcBef>
                          <a:spcPts val="0"/>
                        </a:spcBef>
                        <a:spcAft>
                          <a:spcPts val="0"/>
                        </a:spcAft>
                      </a:pPr>
                      <a:r>
                        <a:rPr lang="de-DE" sz="1400" dirty="0">
                          <a:solidFill>
                            <a:schemeClr val="tx1"/>
                          </a:solidFill>
                          <a:effectLst/>
                        </a:rPr>
                        <a:t>Vorurteile, Rassismus &amp; gruppenbezogene Menschenfeindlichkeit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dirty="0">
                          <a:effectLst/>
                          <a:latin typeface="+mj-lt"/>
                        </a:rPr>
                        <a:t>1-B</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dirty="0">
                          <a:effectLst/>
                          <a:latin typeface="+mj-lt"/>
                        </a:rPr>
                        <a:t>2-B</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dirty="0">
                          <a:effectLst/>
                          <a:latin typeface="+mj-lt"/>
                        </a:rPr>
                        <a:t>3-B</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4-B</a:t>
                      </a: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5-B</a:t>
                      </a: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6-B</a:t>
                      </a:r>
                    </a:p>
                  </a:txBody>
                  <a:tcPr marL="68580" marR="68580" marT="0" marB="0" anchor="ctr"/>
                </a:tc>
                <a:extLst>
                  <a:ext uri="{0D108BD9-81ED-4DB2-BD59-A6C34878D82A}">
                    <a16:rowId xmlns:a16="http://schemas.microsoft.com/office/drawing/2014/main" val="1067210418"/>
                  </a:ext>
                </a:extLst>
              </a:tr>
            </a:tbl>
          </a:graphicData>
        </a:graphic>
      </p:graphicFrame>
    </p:spTree>
    <p:extLst>
      <p:ext uri="{BB962C8B-B14F-4D97-AF65-F5344CB8AC3E}">
        <p14:creationId xmlns:p14="http://schemas.microsoft.com/office/powerpoint/2010/main" val="210600360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0628-DDF3-4ADD-8558-AB058301EB29}"/>
              </a:ext>
            </a:extLst>
          </p:cNvPr>
          <p:cNvSpPr>
            <a:spLocks noGrp="1"/>
          </p:cNvSpPr>
          <p:nvPr>
            <p:ph type="title"/>
          </p:nvPr>
        </p:nvSpPr>
        <p:spPr/>
        <p:txBody>
          <a:bodyPr/>
          <a:lstStyle/>
          <a:p>
            <a:r>
              <a:rPr lang="en-US" dirty="0" err="1"/>
              <a:t>Vorstellung</a:t>
            </a:r>
            <a:r>
              <a:rPr lang="en-US" dirty="0"/>
              <a:t> II: </a:t>
            </a:r>
            <a:r>
              <a:rPr lang="en-US" dirty="0" err="1"/>
              <a:t>Eigene</a:t>
            </a:r>
            <a:r>
              <a:rPr lang="en-US" dirty="0"/>
              <a:t> </a:t>
            </a:r>
            <a:r>
              <a:rPr lang="en-US" dirty="0" err="1"/>
              <a:t>Forschung</a:t>
            </a:r>
            <a:r>
              <a:rPr lang="en-US" dirty="0"/>
              <a:t> </a:t>
            </a:r>
            <a:endParaRPr lang="de-DE" dirty="0"/>
          </a:p>
        </p:txBody>
      </p:sp>
      <p:sp>
        <p:nvSpPr>
          <p:cNvPr id="3" name="Content Placeholder 2">
            <a:extLst>
              <a:ext uri="{FF2B5EF4-FFF2-40B4-BE49-F238E27FC236}">
                <a16:creationId xmlns:a16="http://schemas.microsoft.com/office/drawing/2014/main" id="{1F105AE2-F173-4F10-B415-4027EAE2F22D}"/>
              </a:ext>
            </a:extLst>
          </p:cNvPr>
          <p:cNvSpPr>
            <a:spLocks noGrp="1"/>
          </p:cNvSpPr>
          <p:nvPr>
            <p:ph idx="1"/>
          </p:nvPr>
        </p:nvSpPr>
        <p:spPr/>
        <p:txBody>
          <a:bodyPr/>
          <a:lstStyle/>
          <a:p>
            <a:pPr marL="285750" indent="-285750">
              <a:buFont typeface="Arial" panose="020B0604020202020204" pitchFamily="34" charset="0"/>
              <a:buChar char="•"/>
            </a:pPr>
            <a:r>
              <a:rPr lang="de-DE" sz="2400" dirty="0"/>
              <a:t>Effekte von wirtschaftlicher und sozialer Unsicherheit auf politische Wahrnehmungen und Verhalten </a:t>
            </a:r>
          </a:p>
          <a:p>
            <a:pPr marL="285750" indent="-285750">
              <a:buFont typeface="Arial" panose="020B0604020202020204" pitchFamily="34" charset="0"/>
              <a:buChar char="•"/>
            </a:pPr>
            <a:r>
              <a:rPr lang="de-DE" sz="2400" dirty="0"/>
              <a:t>Interaktion mit institutionellen Rahmenbedingungen </a:t>
            </a:r>
          </a:p>
          <a:p>
            <a:pPr marL="641350" lvl="1" indent="-285750">
              <a:buFont typeface="Arial" panose="020B0604020202020204" pitchFamily="34" charset="0"/>
              <a:buChar char="•"/>
            </a:pPr>
            <a:r>
              <a:rPr lang="de-DE" sz="2400" dirty="0"/>
              <a:t>Vertrauen </a:t>
            </a:r>
          </a:p>
          <a:p>
            <a:pPr marL="641350" lvl="1" indent="-285750">
              <a:buFont typeface="Arial" panose="020B0604020202020204" pitchFamily="34" charset="0"/>
              <a:buChar char="•"/>
            </a:pPr>
            <a:r>
              <a:rPr lang="de-DE" sz="2400" dirty="0"/>
              <a:t>Politische Selbstwirksamkeit </a:t>
            </a:r>
          </a:p>
          <a:p>
            <a:pPr marL="641350" lvl="1" indent="-285750">
              <a:buFont typeface="Arial" panose="020B0604020202020204" pitchFamily="34" charset="0"/>
              <a:buChar char="•"/>
            </a:pPr>
            <a:r>
              <a:rPr lang="de-DE" sz="2400" dirty="0"/>
              <a:t>Anti-Eliten Politik </a:t>
            </a:r>
          </a:p>
          <a:p>
            <a:pPr marL="641350" lvl="1" indent="-285750">
              <a:buFont typeface="Arial" panose="020B0604020202020204" pitchFamily="34" charset="0"/>
              <a:buChar char="•"/>
            </a:pPr>
            <a:r>
              <a:rPr lang="de-DE" sz="2400" dirty="0"/>
              <a:t>Sozialstaatliche Maßnahmen </a:t>
            </a:r>
          </a:p>
          <a:p>
            <a:pPr marL="641350" lvl="1" indent="-285750">
              <a:buFont typeface="Arial" panose="020B0604020202020204" pitchFamily="34" charset="0"/>
              <a:buChar char="•"/>
            </a:pPr>
            <a:r>
              <a:rPr lang="de-DE" sz="2400" dirty="0"/>
              <a:t>Emotionen und Politische Psychologie  </a:t>
            </a:r>
          </a:p>
          <a:p>
            <a:pPr marL="641350" lvl="1" indent="-285750">
              <a:buFont typeface="Arial" panose="020B0604020202020204" pitchFamily="34" charset="0"/>
              <a:buChar char="•"/>
            </a:pPr>
            <a:r>
              <a:rPr lang="de-DE" sz="2400" dirty="0"/>
              <a:t>Rassismus und Gruppenbezogene Menschenfeindlichkeit</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sz="2400" dirty="0"/>
          </a:p>
          <a:p>
            <a:endParaRPr lang="de-DE" sz="2400" dirty="0"/>
          </a:p>
        </p:txBody>
      </p:sp>
    </p:spTree>
    <p:extLst>
      <p:ext uri="{BB962C8B-B14F-4D97-AF65-F5344CB8AC3E}">
        <p14:creationId xmlns:p14="http://schemas.microsoft.com/office/powerpoint/2010/main" val="93799667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B1F5-8B8C-4A47-84AF-4ED4738769E4}"/>
              </a:ext>
            </a:extLst>
          </p:cNvPr>
          <p:cNvSpPr>
            <a:spLocks noGrp="1"/>
          </p:cNvSpPr>
          <p:nvPr>
            <p:ph type="title"/>
          </p:nvPr>
        </p:nvSpPr>
        <p:spPr/>
        <p:txBody>
          <a:bodyPr/>
          <a:lstStyle/>
          <a:p>
            <a:r>
              <a:rPr lang="en-US" dirty="0" err="1"/>
              <a:t>Wer</a:t>
            </a:r>
            <a:r>
              <a:rPr lang="en-US" dirty="0"/>
              <a:t> </a:t>
            </a:r>
            <a:r>
              <a:rPr lang="en-US" dirty="0" err="1"/>
              <a:t>seid</a:t>
            </a:r>
            <a:r>
              <a:rPr lang="en-US" dirty="0"/>
              <a:t> </a:t>
            </a:r>
            <a:r>
              <a:rPr lang="en-US" dirty="0" err="1"/>
              <a:t>ihr</a:t>
            </a:r>
            <a:r>
              <a:rPr lang="en-US" dirty="0"/>
              <a:t>? </a:t>
            </a:r>
            <a:endParaRPr lang="de-DE" dirty="0"/>
          </a:p>
        </p:txBody>
      </p:sp>
      <p:sp>
        <p:nvSpPr>
          <p:cNvPr id="3" name="Content Placeholder 2">
            <a:extLst>
              <a:ext uri="{FF2B5EF4-FFF2-40B4-BE49-F238E27FC236}">
                <a16:creationId xmlns:a16="http://schemas.microsoft.com/office/drawing/2014/main" id="{5C07815A-E060-4191-9240-AD4D87886E72}"/>
              </a:ext>
            </a:extLst>
          </p:cNvPr>
          <p:cNvSpPr>
            <a:spLocks noGrp="1"/>
          </p:cNvSpPr>
          <p:nvPr>
            <p:ph idx="1"/>
          </p:nvPr>
        </p:nvSpPr>
        <p:spPr/>
        <p:txBody>
          <a:bodyPr/>
          <a:lstStyle/>
          <a:p>
            <a:r>
              <a:rPr lang="de-DE" sz="2000" dirty="0"/>
              <a:t>Warum haben Sie diesen Kurs ausgewählt?</a:t>
            </a:r>
          </a:p>
          <a:p>
            <a:r>
              <a:rPr lang="de-DE" sz="2000" dirty="0"/>
              <a:t>	Hintergrund in Psychologie </a:t>
            </a:r>
          </a:p>
          <a:p>
            <a:r>
              <a:rPr lang="de-DE" sz="2000" dirty="0"/>
              <a:t>	Hintergrund in Politikwissenschaften </a:t>
            </a:r>
          </a:p>
          <a:p>
            <a:r>
              <a:rPr lang="de-DE" sz="2000" dirty="0"/>
              <a:t>Empirische Forschung:</a:t>
            </a:r>
          </a:p>
          <a:p>
            <a:pPr lvl="1">
              <a:buFont typeface="Arial" panose="020B0604020202020204" pitchFamily="34" charset="0"/>
              <a:buChar char="•"/>
            </a:pPr>
            <a:r>
              <a:rPr lang="de-DE" sz="2000" dirty="0"/>
              <a:t>Wie würden Sie Ihre Kenntnisse im Bereich quantitative Methoden der empirischen Sozialforschung bewerten (0 – 10)? </a:t>
            </a:r>
          </a:p>
          <a:p>
            <a:pPr lvl="1">
              <a:buFont typeface="Arial" panose="020B0604020202020204" pitchFamily="34" charset="0"/>
              <a:buChar char="•"/>
            </a:pPr>
            <a:r>
              <a:rPr lang="de-DE" sz="2000" dirty="0"/>
              <a:t>Und Ihre Kenntnisse in R? (0 – 10) </a:t>
            </a:r>
          </a:p>
          <a:p>
            <a:pPr lvl="1">
              <a:buFont typeface="Arial" panose="020B0604020202020204" pitchFamily="34" charset="0"/>
              <a:buChar char="•"/>
            </a:pPr>
            <a:r>
              <a:rPr lang="de-DE" sz="2000" dirty="0"/>
              <a:t>Welche Methoden haben Sie in Ihrer BA-Arbeit benutzt?</a:t>
            </a:r>
          </a:p>
          <a:p>
            <a:endParaRPr lang="de-DE" sz="2000" dirty="0"/>
          </a:p>
        </p:txBody>
      </p:sp>
    </p:spTree>
    <p:extLst>
      <p:ext uri="{BB962C8B-B14F-4D97-AF65-F5344CB8AC3E}">
        <p14:creationId xmlns:p14="http://schemas.microsoft.com/office/powerpoint/2010/main" val="197877344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Vorstellung</a:t>
            </a:r>
          </a:p>
        </p:txBody>
      </p:sp>
      <p:sp>
        <p:nvSpPr>
          <p:cNvPr id="3" name="Content Placeholder 2"/>
          <p:cNvSpPr>
            <a:spLocks noGrp="1"/>
          </p:cNvSpPr>
          <p:nvPr>
            <p:ph idx="1"/>
          </p:nvPr>
        </p:nvSpPr>
        <p:spPr>
          <a:xfrm>
            <a:off x="250825" y="1214438"/>
            <a:ext cx="6556375" cy="3646487"/>
          </a:xfrm>
        </p:spPr>
        <p:txBody>
          <a:bodyPr/>
          <a:lstStyle/>
          <a:p>
            <a:pPr marL="285750" indent="-285750">
              <a:buFont typeface="Arial" panose="020B0604020202020204" pitchFamily="34" charset="0"/>
              <a:buChar char="•"/>
            </a:pPr>
            <a:r>
              <a:rPr lang="de-DE" sz="2400" dirty="0">
                <a:hlinkClick r:id="rId2"/>
              </a:rPr>
              <a:t>FU Link</a:t>
            </a:r>
            <a:r>
              <a:rPr lang="de-DE" sz="2400" dirty="0"/>
              <a:t> </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r>
              <a:rPr lang="de-DE" sz="2400" dirty="0"/>
              <a:t>Sprechstunde: Dienstag 12-14 Uhr </a:t>
            </a:r>
            <a:r>
              <a:rPr lang="en-US" sz="2400" dirty="0" err="1"/>
              <a:t>Ihnestraße</a:t>
            </a:r>
            <a:r>
              <a:rPr lang="en-US" sz="2400" dirty="0"/>
              <a:t> </a:t>
            </a:r>
            <a:r>
              <a:rPr lang="de-DE" sz="2400" dirty="0"/>
              <a:t> 22 – Webex</a:t>
            </a:r>
          </a:p>
          <a:p>
            <a:pPr marL="285750" indent="-285750">
              <a:buFont typeface="Arial" panose="020B0604020202020204" pitchFamily="34" charset="0"/>
              <a:buChar char="•"/>
            </a:pPr>
            <a:endParaRPr lang="de-DE" sz="2400" dirty="0"/>
          </a:p>
          <a:p>
            <a:pPr marL="641350" lvl="1" indent="-285750">
              <a:buFont typeface="Arial" panose="020B0604020202020204" pitchFamily="34" charset="0"/>
              <a:buChar char="•"/>
            </a:pPr>
            <a:r>
              <a:rPr lang="de-DE" sz="2400" dirty="0"/>
              <a:t>Bitte vorher einen Termin vereinbaren  </a:t>
            </a:r>
            <a:r>
              <a:rPr lang="de-DE" sz="2400" dirty="0">
                <a:sym typeface="Wingdings" panose="05000000000000000000" pitchFamily="2" charset="2"/>
              </a:rPr>
              <a:t> FU Webseite</a:t>
            </a:r>
            <a:endParaRPr lang="de-DE" sz="2400" dirty="0"/>
          </a:p>
          <a:p>
            <a:pPr marL="641350" lvl="1" indent="-285750">
              <a:buFont typeface="Arial" panose="020B0604020202020204" pitchFamily="34" charset="0"/>
              <a:buChar char="•"/>
            </a:pPr>
            <a:r>
              <a:rPr lang="de-DE" sz="2400" dirty="0"/>
              <a:t>Substantive Fragen in der Sprechstunde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0044" y="1031875"/>
            <a:ext cx="1933131" cy="2878453"/>
          </a:xfrm>
          <a:prstGeom prst="rect">
            <a:avLst/>
          </a:prstGeom>
        </p:spPr>
      </p:pic>
    </p:spTree>
    <p:extLst>
      <p:ext uri="{BB962C8B-B14F-4D97-AF65-F5344CB8AC3E}">
        <p14:creationId xmlns:p14="http://schemas.microsoft.com/office/powerpoint/2010/main" val="339358024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Logistik: R und Datacamp</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422277796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CF59-78B5-44DC-9CC8-474CD726117E}"/>
              </a:ext>
            </a:extLst>
          </p:cNvPr>
          <p:cNvSpPr>
            <a:spLocks noGrp="1"/>
          </p:cNvSpPr>
          <p:nvPr>
            <p:ph type="title"/>
          </p:nvPr>
        </p:nvSpPr>
        <p:spPr/>
        <p:txBody>
          <a:bodyPr/>
          <a:lstStyle/>
          <a:p>
            <a:r>
              <a:rPr lang="de-DE" dirty="0"/>
              <a:t>Logistik: R Installation </a:t>
            </a:r>
          </a:p>
        </p:txBody>
      </p:sp>
      <p:sp>
        <p:nvSpPr>
          <p:cNvPr id="3" name="Text Placeholder 2">
            <a:extLst>
              <a:ext uri="{FF2B5EF4-FFF2-40B4-BE49-F238E27FC236}">
                <a16:creationId xmlns:a16="http://schemas.microsoft.com/office/drawing/2014/main" id="{891F5AB0-64E9-418E-8438-4B8D36DA6B34}"/>
              </a:ext>
            </a:extLst>
          </p:cNvPr>
          <p:cNvSpPr>
            <a:spLocks noGrp="1"/>
          </p:cNvSpPr>
          <p:nvPr>
            <p:ph type="body" sz="quarter" idx="4294967295"/>
          </p:nvPr>
        </p:nvSpPr>
        <p:spPr>
          <a:xfrm>
            <a:off x="234951" y="736599"/>
            <a:ext cx="4337050" cy="4238009"/>
          </a:xfrm>
        </p:spPr>
        <p:txBody>
          <a:bodyPr/>
          <a:lstStyle/>
          <a:p>
            <a:pPr marL="457200" indent="-457200">
              <a:buFont typeface="Arial" panose="020B0604020202020204" pitchFamily="34" charset="0"/>
              <a:buChar char="•"/>
            </a:pPr>
            <a:r>
              <a:rPr lang="de-DE" dirty="0"/>
              <a:t>R Installation </a:t>
            </a:r>
          </a:p>
          <a:p>
            <a:pPr marL="812800" lvl="1" indent="-457200"/>
            <a:r>
              <a:rPr lang="de-DE" dirty="0"/>
              <a:t>R: </a:t>
            </a:r>
            <a:r>
              <a:rPr lang="en-US" dirty="0">
                <a:solidFill>
                  <a:schemeClr val="tx1"/>
                </a:solidFill>
                <a:hlinkClick r:id="rId3"/>
              </a:rPr>
              <a:t>Base R:</a:t>
            </a:r>
            <a:r>
              <a:rPr lang="en-US" b="0" dirty="0">
                <a:hlinkClick r:id="rId3"/>
              </a:rPr>
              <a:t>https://cloud.r-project.org/</a:t>
            </a:r>
            <a:endParaRPr lang="de-DE" dirty="0"/>
          </a:p>
          <a:p>
            <a:pPr marL="812800" lvl="1" indent="-457200"/>
            <a:r>
              <a:rPr lang="de-DE" dirty="0"/>
              <a:t>R Studio: </a:t>
            </a:r>
            <a:r>
              <a:rPr lang="de-DE" dirty="0">
                <a:hlinkClick r:id="rId4"/>
              </a:rPr>
              <a:t>https://www.rstudio.com/</a:t>
            </a:r>
            <a:endParaRPr lang="de-DE" dirty="0"/>
          </a:p>
          <a:p>
            <a:pPr marL="457200" indent="-457200">
              <a:buFont typeface="Arial" panose="020B0604020202020204" pitchFamily="34" charset="0"/>
              <a:buChar char="•"/>
            </a:pPr>
            <a:r>
              <a:rPr lang="de-DE" dirty="0"/>
              <a:t>Anleitung </a:t>
            </a:r>
          </a:p>
          <a:p>
            <a:pPr marL="812800" lvl="1" indent="-457200"/>
            <a:r>
              <a:rPr lang="de-DE" dirty="0"/>
              <a:t>Folien auf Blackboard</a:t>
            </a:r>
          </a:p>
          <a:p>
            <a:pPr marL="812800" lvl="1" indent="-457200"/>
            <a:r>
              <a:rPr lang="de-DE" dirty="0"/>
              <a:t>Video auf Blackboard</a:t>
            </a:r>
          </a:p>
          <a:p>
            <a:pPr marL="812800" lvl="1" indent="-457200"/>
            <a:r>
              <a:rPr lang="de-DE" dirty="0"/>
              <a:t>Video auf YouTube</a:t>
            </a:r>
          </a:p>
          <a:p>
            <a:pPr marL="457200" indent="-457200">
              <a:buFont typeface="Arial" panose="020B0604020202020204" pitchFamily="34" charset="0"/>
              <a:buChar char="•"/>
            </a:pPr>
            <a:r>
              <a:rPr lang="de-DE" dirty="0"/>
              <a:t>Fragen / Probleme  ? </a:t>
            </a:r>
          </a:p>
          <a:p>
            <a:pPr marL="812800" lvl="1" indent="-457200"/>
            <a:endParaRPr lang="de-DE" dirty="0"/>
          </a:p>
          <a:p>
            <a:pPr marL="812800" lvl="1" indent="-457200"/>
            <a:endParaRPr lang="de-DE" dirty="0"/>
          </a:p>
          <a:p>
            <a:pPr marL="812800" lvl="1" indent="-457200"/>
            <a:endParaRPr lang="de-DE" dirty="0"/>
          </a:p>
        </p:txBody>
      </p:sp>
      <p:pic>
        <p:nvPicPr>
          <p:cNvPr id="8" name="Content Placeholder 7">
            <a:extLst>
              <a:ext uri="{FF2B5EF4-FFF2-40B4-BE49-F238E27FC236}">
                <a16:creationId xmlns:a16="http://schemas.microsoft.com/office/drawing/2014/main" id="{544A4463-1866-4972-B828-15D6A5AECA3B}"/>
              </a:ext>
            </a:extLst>
          </p:cNvPr>
          <p:cNvPicPr>
            <a:picLocks noGrp="1" noChangeAspect="1"/>
          </p:cNvPicPr>
          <p:nvPr>
            <p:ph sz="quarter" idx="11"/>
          </p:nvPr>
        </p:nvPicPr>
        <p:blipFill>
          <a:blip r:embed="rId5"/>
          <a:stretch>
            <a:fillRect/>
          </a:stretch>
        </p:blipFill>
        <p:spPr>
          <a:xfrm>
            <a:off x="4405890" y="1365577"/>
            <a:ext cx="4337050" cy="2479718"/>
          </a:xfrm>
        </p:spPr>
      </p:pic>
      <p:sp>
        <p:nvSpPr>
          <p:cNvPr id="10" name="TextBox 9">
            <a:extLst>
              <a:ext uri="{FF2B5EF4-FFF2-40B4-BE49-F238E27FC236}">
                <a16:creationId xmlns:a16="http://schemas.microsoft.com/office/drawing/2014/main" id="{35CD947D-963E-46DC-8508-9822BF46EE24}"/>
              </a:ext>
            </a:extLst>
          </p:cNvPr>
          <p:cNvSpPr txBox="1"/>
          <p:nvPr/>
        </p:nvSpPr>
        <p:spPr>
          <a:xfrm>
            <a:off x="4405890" y="3945236"/>
            <a:ext cx="4572000" cy="923330"/>
          </a:xfrm>
          <a:prstGeom prst="rect">
            <a:avLst/>
          </a:prstGeom>
          <a:noFill/>
        </p:spPr>
        <p:txBody>
          <a:bodyPr wrap="square">
            <a:spAutoFit/>
          </a:bodyPr>
          <a:lstStyle/>
          <a:p>
            <a:r>
              <a:rPr lang="de-DE" dirty="0">
                <a:hlinkClick r:id="rId6"/>
              </a:rPr>
              <a:t>https://www.youtube.com/watch?v=uST43TeEI0E</a:t>
            </a:r>
            <a:endParaRPr lang="de-DE" dirty="0"/>
          </a:p>
          <a:p>
            <a:endParaRPr lang="de-DE" dirty="0"/>
          </a:p>
        </p:txBody>
      </p:sp>
    </p:spTree>
    <p:extLst>
      <p:ext uri="{BB962C8B-B14F-4D97-AF65-F5344CB8AC3E}">
        <p14:creationId xmlns:p14="http://schemas.microsoft.com/office/powerpoint/2010/main" val="308254222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72BA-5609-4143-91E8-3587B36495B9}"/>
              </a:ext>
            </a:extLst>
          </p:cNvPr>
          <p:cNvSpPr>
            <a:spLocks noGrp="1"/>
          </p:cNvSpPr>
          <p:nvPr>
            <p:ph type="title"/>
          </p:nvPr>
        </p:nvSpPr>
        <p:spPr/>
        <p:txBody>
          <a:bodyPr/>
          <a:lstStyle/>
          <a:p>
            <a:r>
              <a:rPr lang="de-DE" dirty="0"/>
              <a:t>Logistik: Datacamp</a:t>
            </a:r>
          </a:p>
        </p:txBody>
      </p:sp>
      <p:sp>
        <p:nvSpPr>
          <p:cNvPr id="4" name="Content Placeholder 3">
            <a:extLst>
              <a:ext uri="{FF2B5EF4-FFF2-40B4-BE49-F238E27FC236}">
                <a16:creationId xmlns:a16="http://schemas.microsoft.com/office/drawing/2014/main" id="{5585803D-BFD7-4834-A426-825443949D8F}"/>
              </a:ext>
            </a:extLst>
          </p:cNvPr>
          <p:cNvSpPr>
            <a:spLocks noGrp="1"/>
          </p:cNvSpPr>
          <p:nvPr>
            <p:ph sz="quarter" idx="11"/>
          </p:nvPr>
        </p:nvSpPr>
        <p:spPr>
          <a:xfrm>
            <a:off x="4699322" y="736599"/>
            <a:ext cx="4209727" cy="4238625"/>
          </a:xfrm>
        </p:spPr>
        <p:txBody>
          <a:bodyPr/>
          <a:lstStyle/>
          <a:p>
            <a:pPr marL="342900" indent="-342900">
              <a:buFont typeface="Arial" panose="020B0604020202020204" pitchFamily="34" charset="0"/>
              <a:buChar char="•"/>
            </a:pPr>
            <a:r>
              <a:rPr lang="de-DE" dirty="0"/>
              <a:t>Basis für R- Einführung </a:t>
            </a:r>
          </a:p>
          <a:p>
            <a:pPr marL="342900" indent="-342900">
              <a:buFont typeface="Arial" panose="020B0604020202020204" pitchFamily="34" charset="0"/>
              <a:buChar char="•"/>
            </a:pPr>
            <a:r>
              <a:rPr lang="de-DE" dirty="0"/>
              <a:t>3 Einheiten </a:t>
            </a:r>
          </a:p>
          <a:p>
            <a:pPr marL="698500" lvl="1" indent="-342900"/>
            <a:r>
              <a:rPr lang="de-DE" dirty="0"/>
              <a:t>Intro to R:  </a:t>
            </a:r>
          </a:p>
          <a:p>
            <a:pPr marL="698500" lvl="1" indent="-342900"/>
            <a:r>
              <a:rPr lang="de-DE" dirty="0" err="1"/>
              <a:t>Introduction</a:t>
            </a:r>
            <a:r>
              <a:rPr lang="de-DE" dirty="0"/>
              <a:t> to </a:t>
            </a:r>
            <a:r>
              <a:rPr lang="de-DE" dirty="0" err="1"/>
              <a:t>the</a:t>
            </a:r>
            <a:r>
              <a:rPr lang="de-DE" dirty="0"/>
              <a:t> </a:t>
            </a:r>
            <a:r>
              <a:rPr lang="de-DE" dirty="0" err="1"/>
              <a:t>tidyverse</a:t>
            </a:r>
            <a:r>
              <a:rPr lang="de-DE" dirty="0"/>
              <a:t> </a:t>
            </a:r>
          </a:p>
          <a:p>
            <a:pPr marL="698500" lvl="1" indent="-342900"/>
            <a:r>
              <a:rPr lang="de-DE" dirty="0"/>
              <a:t>Regression and </a:t>
            </a:r>
            <a:r>
              <a:rPr lang="de-DE" dirty="0" err="1"/>
              <a:t>Correlation</a:t>
            </a:r>
            <a:r>
              <a:rPr lang="de-DE" dirty="0"/>
              <a:t> </a:t>
            </a:r>
          </a:p>
          <a:p>
            <a:pPr marL="342900" indent="-342900">
              <a:buFont typeface="Arial" panose="020B0604020202020204" pitchFamily="34" charset="0"/>
              <a:buChar char="•"/>
            </a:pPr>
            <a:r>
              <a:rPr lang="de-DE" dirty="0"/>
              <a:t>Nehmt euch Zeit (ca. 4 Stunden pro Einheit)  </a:t>
            </a:r>
          </a:p>
          <a:p>
            <a:pPr marL="342900" indent="-342900">
              <a:buFont typeface="Arial" panose="020B0604020202020204" pitchFamily="34" charset="0"/>
              <a:buChar char="•"/>
            </a:pPr>
            <a:r>
              <a:rPr lang="de-DE" dirty="0"/>
              <a:t>Einladungslink auf Blackboard </a:t>
            </a:r>
          </a:p>
          <a:p>
            <a:pPr marL="698500" lvl="1" indent="-342900"/>
            <a:r>
              <a:rPr lang="de-DE" dirty="0"/>
              <a:t>@fu-berlin.de  oder @zedat.fu-berlin.de Email </a:t>
            </a:r>
          </a:p>
          <a:p>
            <a:endParaRPr lang="de-DE" dirty="0"/>
          </a:p>
          <a:p>
            <a:endParaRPr lang="de-DE" dirty="0"/>
          </a:p>
        </p:txBody>
      </p:sp>
      <p:pic>
        <p:nvPicPr>
          <p:cNvPr id="14" name="Content Placeholder 13">
            <a:extLst>
              <a:ext uri="{FF2B5EF4-FFF2-40B4-BE49-F238E27FC236}">
                <a16:creationId xmlns:a16="http://schemas.microsoft.com/office/drawing/2014/main" id="{4EAEDE14-6164-4968-9148-C65EEEA9E463}"/>
              </a:ext>
            </a:extLst>
          </p:cNvPr>
          <p:cNvPicPr>
            <a:picLocks noGrp="1" noChangeAspect="1"/>
          </p:cNvPicPr>
          <p:nvPr>
            <p:ph sz="quarter" idx="12"/>
          </p:nvPr>
        </p:nvPicPr>
        <p:blipFill>
          <a:blip r:embed="rId2"/>
          <a:stretch>
            <a:fillRect/>
          </a:stretch>
        </p:blipFill>
        <p:spPr>
          <a:xfrm>
            <a:off x="234950" y="980186"/>
            <a:ext cx="4337050" cy="3530367"/>
          </a:xfrm>
        </p:spPr>
      </p:pic>
    </p:spTree>
    <p:extLst>
      <p:ext uri="{BB962C8B-B14F-4D97-AF65-F5344CB8AC3E}">
        <p14:creationId xmlns:p14="http://schemas.microsoft.com/office/powerpoint/2010/main" val="221835149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Methoden der Politischen Psychologie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7023388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Methoden der Pol. Psychologie?</a:t>
            </a:r>
          </a:p>
        </p:txBody>
      </p:sp>
      <p:sp>
        <p:nvSpPr>
          <p:cNvPr id="4" name="Content Placeholder 3">
            <a:extLst>
              <a:ext uri="{FF2B5EF4-FFF2-40B4-BE49-F238E27FC236}">
                <a16:creationId xmlns:a16="http://schemas.microsoft.com/office/drawing/2014/main" id="{AE19F143-0020-41C0-9BA0-455225340DF2}"/>
              </a:ext>
            </a:extLst>
          </p:cNvPr>
          <p:cNvSpPr>
            <a:spLocks noGrp="1"/>
          </p:cNvSpPr>
          <p:nvPr>
            <p:ph sz="quarter" idx="12"/>
          </p:nvPr>
        </p:nvSpPr>
        <p:spPr/>
        <p:txBody>
          <a:bodyPr/>
          <a:lstStyle/>
          <a:p>
            <a:pPr marL="342900" indent="-342900">
              <a:buFont typeface="Arial" panose="020B0604020202020204" pitchFamily="34" charset="0"/>
              <a:buChar char="•"/>
            </a:pPr>
            <a:r>
              <a:rPr lang="de-DE" dirty="0"/>
              <a:t>Wie generieren wir Daten und Wissen in der politischen Psychologie? </a:t>
            </a:r>
          </a:p>
          <a:p>
            <a:pPr marL="342900" indent="-342900">
              <a:buFont typeface="Arial" panose="020B0604020202020204" pitchFamily="34" charset="0"/>
              <a:buChar char="•"/>
            </a:pPr>
            <a:r>
              <a:rPr lang="de-DE" dirty="0"/>
              <a:t>Vielfältige Methoden </a:t>
            </a:r>
          </a:p>
          <a:p>
            <a:pPr marL="698500" lvl="1" indent="-342900"/>
            <a:r>
              <a:rPr lang="de-DE" dirty="0"/>
              <a:t>Qualitative Ansätze </a:t>
            </a:r>
          </a:p>
          <a:p>
            <a:pPr marL="698500" lvl="1" indent="-342900"/>
            <a:r>
              <a:rPr lang="de-DE" dirty="0"/>
              <a:t>Quantitative Ansätze </a:t>
            </a:r>
          </a:p>
          <a:p>
            <a:pPr marL="698500" lvl="1" indent="-342900"/>
            <a:r>
              <a:rPr lang="de-DE" dirty="0"/>
              <a:t>Mixed-</a:t>
            </a:r>
            <a:r>
              <a:rPr lang="de-DE" dirty="0" err="1"/>
              <a:t>Method</a:t>
            </a:r>
            <a:endParaRPr lang="de-DE" dirty="0"/>
          </a:p>
          <a:p>
            <a:pPr marL="342900" indent="-342900">
              <a:buFont typeface="Arial" panose="020B0604020202020204" pitchFamily="34" charset="0"/>
              <a:buChar char="•"/>
            </a:pPr>
            <a:r>
              <a:rPr lang="de-DE" dirty="0"/>
              <a:t>Heute: Kurze Einführung + Beispiele </a:t>
            </a:r>
          </a:p>
          <a:p>
            <a:pPr marL="342900" indent="-342900">
              <a:buFont typeface="Arial" panose="020B0604020202020204" pitchFamily="34" charset="0"/>
              <a:buChar char="•"/>
            </a:pPr>
            <a:r>
              <a:rPr lang="de-DE" dirty="0"/>
              <a:t>Wichtig: Lernen das Feld zu verstehen</a:t>
            </a:r>
          </a:p>
          <a:p>
            <a:endParaRPr lang="de-DE" dirty="0"/>
          </a:p>
          <a:p>
            <a:endParaRPr lang="de-DE" dirty="0"/>
          </a:p>
        </p:txBody>
      </p:sp>
      <p:pic>
        <p:nvPicPr>
          <p:cNvPr id="7" name="Content Placeholder 8">
            <a:extLst>
              <a:ext uri="{FF2B5EF4-FFF2-40B4-BE49-F238E27FC236}">
                <a16:creationId xmlns:a16="http://schemas.microsoft.com/office/drawing/2014/main" id="{5F6B7D44-07E9-4B79-AC0C-A937B9F7193A}"/>
              </a:ext>
            </a:extLst>
          </p:cNvPr>
          <p:cNvPicPr>
            <a:picLocks noGrp="1" noChangeAspect="1"/>
          </p:cNvPicPr>
          <p:nvPr>
            <p:ph sz="quarter" idx="11"/>
          </p:nvPr>
        </p:nvPicPr>
        <p:blipFill>
          <a:blip r:embed="rId2"/>
          <a:stretch>
            <a:fillRect/>
          </a:stretch>
        </p:blipFill>
        <p:spPr>
          <a:xfrm>
            <a:off x="4572000" y="800221"/>
            <a:ext cx="4337050" cy="4111382"/>
          </a:xfrm>
        </p:spPr>
      </p:pic>
    </p:spTree>
    <p:extLst>
      <p:ext uri="{BB962C8B-B14F-4D97-AF65-F5344CB8AC3E}">
        <p14:creationId xmlns:p14="http://schemas.microsoft.com/office/powerpoint/2010/main" val="213224785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Themen und Grobe Entwicklung</a:t>
            </a:r>
          </a:p>
        </p:txBody>
      </p:sp>
      <p:pic>
        <p:nvPicPr>
          <p:cNvPr id="1026" name="Picture 2">
            <a:extLst>
              <a:ext uri="{FF2B5EF4-FFF2-40B4-BE49-F238E27FC236}">
                <a16:creationId xmlns:a16="http://schemas.microsoft.com/office/drawing/2014/main" id="{482BB484-D147-4D45-8558-66DA38ED7036}"/>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572000" y="1301433"/>
            <a:ext cx="4337050" cy="35950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3AE2419-9E6C-480C-840A-998B5E4A87F4}"/>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234950" y="1301433"/>
            <a:ext cx="4337050" cy="2472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9547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Methoden im Überblick </a:t>
            </a:r>
          </a:p>
        </p:txBody>
      </p:sp>
      <p:pic>
        <p:nvPicPr>
          <p:cNvPr id="2052" name="Picture 4">
            <a:extLst>
              <a:ext uri="{FF2B5EF4-FFF2-40B4-BE49-F238E27FC236}">
                <a16:creationId xmlns:a16="http://schemas.microsoft.com/office/drawing/2014/main" id="{7A0E7D0F-CB98-4848-9F92-C6DFA4DF8F59}"/>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bwMode="auto">
          <a:xfrm>
            <a:off x="381965" y="886821"/>
            <a:ext cx="7851303" cy="390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818623"/>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1077</TotalTime>
  <Words>1490</Words>
  <Application>Microsoft Office PowerPoint</Application>
  <PresentationFormat>On-screen Show (16:9)</PresentationFormat>
  <Paragraphs>217</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NexusSansPro</vt:lpstr>
      <vt:lpstr>NexusSansPro-Bold</vt:lpstr>
      <vt:lpstr>Noto Sans</vt:lpstr>
      <vt:lpstr>Noto Sans</vt:lpstr>
      <vt:lpstr>Times New Roman</vt:lpstr>
      <vt:lpstr>Verdana</vt:lpstr>
      <vt:lpstr>Vorlesung_15080_17.10.13</vt:lpstr>
      <vt:lpstr>Politische Psychologie</vt:lpstr>
      <vt:lpstr>Übersicht</vt:lpstr>
      <vt:lpstr>1</vt:lpstr>
      <vt:lpstr>Logistik: R Installation </vt:lpstr>
      <vt:lpstr>Logistik: Datacamp</vt:lpstr>
      <vt:lpstr>2</vt:lpstr>
      <vt:lpstr>Methoden der Pol. Psychologie?</vt:lpstr>
      <vt:lpstr>Themen und Grobe Entwicklung</vt:lpstr>
      <vt:lpstr>Methoden im Überblick </vt:lpstr>
      <vt:lpstr>Umfragen: Die Häufigste Methode </vt:lpstr>
      <vt:lpstr>Umfragen: Beispiel</vt:lpstr>
      <vt:lpstr>Experimente: Immer Wichtiger</vt:lpstr>
      <vt:lpstr>Experimente: Beispiele I: Lab  </vt:lpstr>
      <vt:lpstr>Experimente: Beispiele II: Feld A</vt:lpstr>
      <vt:lpstr>Experimente: Beispiele II: Feld B </vt:lpstr>
      <vt:lpstr>Experimente: Beispiel III: Umfrage</vt:lpstr>
      <vt:lpstr>Sec. Sources / Literatur Review</vt:lpstr>
      <vt:lpstr>3</vt:lpstr>
      <vt:lpstr>Daten 1: BUA Project</vt:lpstr>
      <vt:lpstr>Daten 1: BUA</vt:lpstr>
      <vt:lpstr>Daten 2: European Social Survey</vt:lpstr>
      <vt:lpstr>4</vt:lpstr>
      <vt:lpstr>Gemeinsame Übung</vt:lpstr>
      <vt:lpstr>Arbeitsgruppen/ Aktive Teilnahme</vt:lpstr>
      <vt:lpstr>Arbeitsgruppenübersicht </vt:lpstr>
      <vt:lpstr>Vorstellung II: Eigene Forschung </vt:lpstr>
      <vt:lpstr>Wer seid ihr? </vt:lpstr>
      <vt:lpstr>Vorstellung</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2023-04-14T07:52:21Z</dcterms:modified>
</cp:coreProperties>
</file>