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5"/>
  </p:notesMasterIdLst>
  <p:handoutMasterIdLst>
    <p:handoutMasterId r:id="rId16"/>
  </p:handoutMasterIdLst>
  <p:sldIdLst>
    <p:sldId id="389" r:id="rId2"/>
    <p:sldId id="393" r:id="rId3"/>
    <p:sldId id="401" r:id="rId4"/>
    <p:sldId id="416" r:id="rId5"/>
    <p:sldId id="318" r:id="rId6"/>
    <p:sldId id="324" r:id="rId7"/>
    <p:sldId id="319" r:id="rId8"/>
    <p:sldId id="325" r:id="rId9"/>
    <p:sldId id="322" r:id="rId10"/>
    <p:sldId id="326" r:id="rId11"/>
    <p:sldId id="420" r:id="rId12"/>
    <p:sldId id="417" r:id="rId13"/>
    <p:sldId id="419" r:id="rId14"/>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66"/>
    <a:srgbClr val="FF0000"/>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196408-5721-44D1-9BFC-0BEE6E59FC91}" v="12" dt="2022-04-25T13:17:11.21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5890" autoAdjust="0"/>
  </p:normalViewPr>
  <p:slideViewPr>
    <p:cSldViewPr snapToGrid="0">
      <p:cViewPr varScale="1">
        <p:scale>
          <a:sx n="107" d="100"/>
          <a:sy n="107" d="100"/>
        </p:scale>
        <p:origin x="101" y="8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ED196408-5721-44D1-9BFC-0BEE6E59FC91}"/>
    <pc:docChg chg="undo custSel addSld delSld modSld sldOrd">
      <pc:chgData name="C C" userId="58c016da926720ee" providerId="LiveId" clId="{ED196408-5721-44D1-9BFC-0BEE6E59FC91}" dt="2022-04-25T14:11:31.855" v="640" actId="20577"/>
      <pc:docMkLst>
        <pc:docMk/>
      </pc:docMkLst>
      <pc:sldChg chg="modSp add del mod modNotesTx">
        <pc:chgData name="C C" userId="58c016da926720ee" providerId="LiveId" clId="{ED196408-5721-44D1-9BFC-0BEE6E59FC91}" dt="2022-04-25T13:03:48.288" v="74" actId="2711"/>
        <pc:sldMkLst>
          <pc:docMk/>
          <pc:sldMk cId="1252420289" sldId="318"/>
        </pc:sldMkLst>
        <pc:spChg chg="mod">
          <ac:chgData name="C C" userId="58c016da926720ee" providerId="LiveId" clId="{ED196408-5721-44D1-9BFC-0BEE6E59FC91}" dt="2022-04-25T13:03:33.736" v="73" actId="2711"/>
          <ac:spMkLst>
            <pc:docMk/>
            <pc:sldMk cId="1252420289" sldId="318"/>
            <ac:spMk id="2" creationId="{A26FAD7A-D9DC-487F-B8AB-DCFCC72B43A4}"/>
          </ac:spMkLst>
        </pc:spChg>
        <pc:spChg chg="mod">
          <ac:chgData name="C C" userId="58c016da926720ee" providerId="LiveId" clId="{ED196408-5721-44D1-9BFC-0BEE6E59FC91}" dt="2022-04-25T13:03:48.288" v="74" actId="2711"/>
          <ac:spMkLst>
            <pc:docMk/>
            <pc:sldMk cId="1252420289" sldId="318"/>
            <ac:spMk id="3" creationId="{47C9862C-9A1F-425B-89E0-FFE0D4F54A0D}"/>
          </ac:spMkLst>
        </pc:spChg>
      </pc:sldChg>
      <pc:sldChg chg="modSp add del mod">
        <pc:chgData name="C C" userId="58c016da926720ee" providerId="LiveId" clId="{ED196408-5721-44D1-9BFC-0BEE6E59FC91}" dt="2022-04-25T13:04:42.692" v="78" actId="2711"/>
        <pc:sldMkLst>
          <pc:docMk/>
          <pc:sldMk cId="1290554776" sldId="319"/>
        </pc:sldMkLst>
        <pc:spChg chg="mod">
          <ac:chgData name="C C" userId="58c016da926720ee" providerId="LiveId" clId="{ED196408-5721-44D1-9BFC-0BEE6E59FC91}" dt="2022-04-25T13:04:32.330" v="77" actId="2711"/>
          <ac:spMkLst>
            <pc:docMk/>
            <pc:sldMk cId="1290554776" sldId="319"/>
            <ac:spMk id="2" creationId="{2A1C7FC0-278A-4E2B-8975-0720AB8F94DA}"/>
          </ac:spMkLst>
        </pc:spChg>
        <pc:spChg chg="mod">
          <ac:chgData name="C C" userId="58c016da926720ee" providerId="LiveId" clId="{ED196408-5721-44D1-9BFC-0BEE6E59FC91}" dt="2022-04-25T13:04:42.692" v="78" actId="2711"/>
          <ac:spMkLst>
            <pc:docMk/>
            <pc:sldMk cId="1290554776" sldId="319"/>
            <ac:spMk id="3" creationId="{8B88168B-F28A-433E-8FF2-11F4C80D65C0}"/>
          </ac:spMkLst>
        </pc:spChg>
      </pc:sldChg>
      <pc:sldChg chg="addSp delSp modSp add del mod">
        <pc:chgData name="C C" userId="58c016da926720ee" providerId="LiveId" clId="{ED196408-5721-44D1-9BFC-0BEE6E59FC91}" dt="2022-04-25T13:14:49.319" v="100" actId="22"/>
        <pc:sldMkLst>
          <pc:docMk/>
          <pc:sldMk cId="212848021" sldId="322"/>
        </pc:sldMkLst>
        <pc:spChg chg="mod">
          <ac:chgData name="C C" userId="58c016da926720ee" providerId="LiveId" clId="{ED196408-5721-44D1-9BFC-0BEE6E59FC91}" dt="2022-04-25T13:13:04.623" v="82" actId="2711"/>
          <ac:spMkLst>
            <pc:docMk/>
            <pc:sldMk cId="212848021" sldId="322"/>
            <ac:spMk id="2" creationId="{DA75ED2C-80DF-4099-BEC7-2B15D92AD33D}"/>
          </ac:spMkLst>
        </pc:spChg>
        <pc:spChg chg="mod">
          <ac:chgData name="C C" userId="58c016da926720ee" providerId="LiveId" clId="{ED196408-5721-44D1-9BFC-0BEE6E59FC91}" dt="2022-04-25T13:13:11.575" v="83" actId="2711"/>
          <ac:spMkLst>
            <pc:docMk/>
            <pc:sldMk cId="212848021" sldId="322"/>
            <ac:spMk id="3" creationId="{2FD59794-9912-477A-A52B-07EAF6232FD6}"/>
          </ac:spMkLst>
        </pc:spChg>
        <pc:spChg chg="add del">
          <ac:chgData name="C C" userId="58c016da926720ee" providerId="LiveId" clId="{ED196408-5721-44D1-9BFC-0BEE6E59FC91}" dt="2022-04-25T13:14:49.319" v="100" actId="22"/>
          <ac:spMkLst>
            <pc:docMk/>
            <pc:sldMk cId="212848021" sldId="322"/>
            <ac:spMk id="6" creationId="{68F34A5E-5F08-4199-A55D-B5F7B953CE7D}"/>
          </ac:spMkLst>
        </pc:spChg>
      </pc:sldChg>
      <pc:sldChg chg="modSp add del mod">
        <pc:chgData name="C C" userId="58c016da926720ee" providerId="LiveId" clId="{ED196408-5721-44D1-9BFC-0BEE6E59FC91}" dt="2022-04-25T13:04:18.639" v="76" actId="2711"/>
        <pc:sldMkLst>
          <pc:docMk/>
          <pc:sldMk cId="905704548" sldId="324"/>
        </pc:sldMkLst>
        <pc:spChg chg="mod">
          <ac:chgData name="C C" userId="58c016da926720ee" providerId="LiveId" clId="{ED196408-5721-44D1-9BFC-0BEE6E59FC91}" dt="2022-04-25T13:04:06.355" v="75" actId="2711"/>
          <ac:spMkLst>
            <pc:docMk/>
            <pc:sldMk cId="905704548" sldId="324"/>
            <ac:spMk id="2" creationId="{A26FAD7A-D9DC-487F-B8AB-DCFCC72B43A4}"/>
          </ac:spMkLst>
        </pc:spChg>
        <pc:spChg chg="mod">
          <ac:chgData name="C C" userId="58c016da926720ee" providerId="LiveId" clId="{ED196408-5721-44D1-9BFC-0BEE6E59FC91}" dt="2022-04-25T13:04:18.639" v="76" actId="2711"/>
          <ac:spMkLst>
            <pc:docMk/>
            <pc:sldMk cId="905704548" sldId="324"/>
            <ac:spMk id="3" creationId="{47C9862C-9A1F-425B-89E0-FFE0D4F54A0D}"/>
          </ac:spMkLst>
        </pc:spChg>
      </pc:sldChg>
      <pc:sldChg chg="modSp add del mod">
        <pc:chgData name="C C" userId="58c016da926720ee" providerId="LiveId" clId="{ED196408-5721-44D1-9BFC-0BEE6E59FC91}" dt="2022-04-25T13:05:09.708" v="81" actId="1076"/>
        <pc:sldMkLst>
          <pc:docMk/>
          <pc:sldMk cId="2603871003" sldId="325"/>
        </pc:sldMkLst>
        <pc:spChg chg="mod">
          <ac:chgData name="C C" userId="58c016da926720ee" providerId="LiveId" clId="{ED196408-5721-44D1-9BFC-0BEE6E59FC91}" dt="2022-04-25T13:04:50.183" v="79" actId="2711"/>
          <ac:spMkLst>
            <pc:docMk/>
            <pc:sldMk cId="2603871003" sldId="325"/>
            <ac:spMk id="2" creationId="{2EAB2D21-5161-4343-859C-BFAB1919A94D}"/>
          </ac:spMkLst>
        </pc:spChg>
        <pc:spChg chg="mod">
          <ac:chgData name="C C" userId="58c016da926720ee" providerId="LiveId" clId="{ED196408-5721-44D1-9BFC-0BEE6E59FC91}" dt="2022-04-25T13:05:04.967" v="80" actId="2711"/>
          <ac:spMkLst>
            <pc:docMk/>
            <pc:sldMk cId="2603871003" sldId="325"/>
            <ac:spMk id="3" creationId="{2FEE7114-D16E-4DAE-8CBC-05FEB89E54E8}"/>
          </ac:spMkLst>
        </pc:spChg>
        <pc:picChg chg="mod">
          <ac:chgData name="C C" userId="58c016da926720ee" providerId="LiveId" clId="{ED196408-5721-44D1-9BFC-0BEE6E59FC91}" dt="2022-04-25T13:05:09.708" v="81" actId="1076"/>
          <ac:picMkLst>
            <pc:docMk/>
            <pc:sldMk cId="2603871003" sldId="325"/>
            <ac:picMk id="6" creationId="{3268CB11-4A75-4A6F-A4B1-1AE8ED11ADBF}"/>
          </ac:picMkLst>
        </pc:picChg>
      </pc:sldChg>
      <pc:sldChg chg="modSp add del mod ord">
        <pc:chgData name="C C" userId="58c016da926720ee" providerId="LiveId" clId="{ED196408-5721-44D1-9BFC-0BEE6E59FC91}" dt="2022-04-25T14:10:42.521" v="537" actId="20577"/>
        <pc:sldMkLst>
          <pc:docMk/>
          <pc:sldMk cId="1166599625" sldId="326"/>
        </pc:sldMkLst>
        <pc:spChg chg="mod">
          <ac:chgData name="C C" userId="58c016da926720ee" providerId="LiveId" clId="{ED196408-5721-44D1-9BFC-0BEE6E59FC91}" dt="2022-04-25T14:00:58.912" v="415" actId="20577"/>
          <ac:spMkLst>
            <pc:docMk/>
            <pc:sldMk cId="1166599625" sldId="326"/>
            <ac:spMk id="2" creationId="{EEA539F6-A2F4-4D6B-8C2E-32EC57B5A860}"/>
          </ac:spMkLst>
        </pc:spChg>
        <pc:spChg chg="mod">
          <ac:chgData name="C C" userId="58c016da926720ee" providerId="LiveId" clId="{ED196408-5721-44D1-9BFC-0BEE6E59FC91}" dt="2022-04-25T14:10:42.521" v="537" actId="20577"/>
          <ac:spMkLst>
            <pc:docMk/>
            <pc:sldMk cId="1166599625" sldId="326"/>
            <ac:spMk id="3" creationId="{E035A5C0-2F6C-42C0-9B7B-C7C147A63A99}"/>
          </ac:spMkLst>
        </pc:spChg>
      </pc:sldChg>
      <pc:sldChg chg="modSp mod">
        <pc:chgData name="C C" userId="58c016da926720ee" providerId="LiveId" clId="{ED196408-5721-44D1-9BFC-0BEE6E59FC91}" dt="2022-04-25T12:58:16.660" v="21" actId="20577"/>
        <pc:sldMkLst>
          <pc:docMk/>
          <pc:sldMk cId="0" sldId="389"/>
        </pc:sldMkLst>
        <pc:spChg chg="mod">
          <ac:chgData name="C C" userId="58c016da926720ee" providerId="LiveId" clId="{ED196408-5721-44D1-9BFC-0BEE6E59FC91}" dt="2022-04-25T12:58:16.660" v="21" actId="20577"/>
          <ac:spMkLst>
            <pc:docMk/>
            <pc:sldMk cId="0" sldId="389"/>
            <ac:spMk id="4098" creationId="{00000000-0000-0000-0000-000000000000}"/>
          </ac:spMkLst>
        </pc:spChg>
      </pc:sldChg>
      <pc:sldChg chg="del">
        <pc:chgData name="C C" userId="58c016da926720ee" providerId="LiveId" clId="{ED196408-5721-44D1-9BFC-0BEE6E59FC91}" dt="2022-04-25T12:58:37.187" v="26" actId="47"/>
        <pc:sldMkLst>
          <pc:docMk/>
          <pc:sldMk cId="304734020" sldId="390"/>
        </pc:sldMkLst>
      </pc:sldChg>
      <pc:sldChg chg="del">
        <pc:chgData name="C C" userId="58c016da926720ee" providerId="LiveId" clId="{ED196408-5721-44D1-9BFC-0BEE6E59FC91}" dt="2022-04-25T12:58:37.187" v="26" actId="47"/>
        <pc:sldMkLst>
          <pc:docMk/>
          <pc:sldMk cId="1721971148" sldId="391"/>
        </pc:sldMkLst>
      </pc:sldChg>
      <pc:sldChg chg="del">
        <pc:chgData name="C C" userId="58c016da926720ee" providerId="LiveId" clId="{ED196408-5721-44D1-9BFC-0BEE6E59FC91}" dt="2022-04-25T12:58:37.187" v="26" actId="47"/>
        <pc:sldMkLst>
          <pc:docMk/>
          <pc:sldMk cId="1287846668" sldId="392"/>
        </pc:sldMkLst>
      </pc:sldChg>
      <pc:sldChg chg="modSp mod">
        <pc:chgData name="C C" userId="58c016da926720ee" providerId="LiveId" clId="{ED196408-5721-44D1-9BFC-0BEE6E59FC91}" dt="2022-04-25T12:58:21.676" v="25" actId="20577"/>
        <pc:sldMkLst>
          <pc:docMk/>
          <pc:sldMk cId="3393580242" sldId="393"/>
        </pc:sldMkLst>
        <pc:spChg chg="mod">
          <ac:chgData name="C C" userId="58c016da926720ee" providerId="LiveId" clId="{ED196408-5721-44D1-9BFC-0BEE6E59FC91}" dt="2022-04-25T12:58:21.676" v="25" actId="20577"/>
          <ac:spMkLst>
            <pc:docMk/>
            <pc:sldMk cId="3393580242" sldId="393"/>
            <ac:spMk id="3" creationId="{00000000-0000-0000-0000-000000000000}"/>
          </ac:spMkLst>
        </pc:spChg>
      </pc:sldChg>
      <pc:sldChg chg="del">
        <pc:chgData name="C C" userId="58c016da926720ee" providerId="LiveId" clId="{ED196408-5721-44D1-9BFC-0BEE6E59FC91}" dt="2022-04-25T12:58:37.187" v="26" actId="47"/>
        <pc:sldMkLst>
          <pc:docMk/>
          <pc:sldMk cId="3152040423" sldId="400"/>
        </pc:sldMkLst>
      </pc:sldChg>
      <pc:sldChg chg="del">
        <pc:chgData name="C C" userId="58c016da926720ee" providerId="LiveId" clId="{ED196408-5721-44D1-9BFC-0BEE6E59FC91}" dt="2022-04-25T12:58:37.187" v="26" actId="47"/>
        <pc:sldMkLst>
          <pc:docMk/>
          <pc:sldMk cId="3269726516" sldId="415"/>
        </pc:sldMkLst>
      </pc:sldChg>
      <pc:sldChg chg="modSp mod">
        <pc:chgData name="C C" userId="58c016da926720ee" providerId="LiveId" clId="{ED196408-5721-44D1-9BFC-0BEE6E59FC91}" dt="2022-04-25T14:11:31.855" v="640" actId="20577"/>
        <pc:sldMkLst>
          <pc:docMk/>
          <pc:sldMk cId="1978773447" sldId="416"/>
        </pc:sldMkLst>
        <pc:spChg chg="mod">
          <ac:chgData name="C C" userId="58c016da926720ee" providerId="LiveId" clId="{ED196408-5721-44D1-9BFC-0BEE6E59FC91}" dt="2022-04-25T14:11:31.855" v="640" actId="20577"/>
          <ac:spMkLst>
            <pc:docMk/>
            <pc:sldMk cId="1978773447" sldId="416"/>
            <ac:spMk id="3" creationId="{5C07815A-E060-4191-9240-AD4D87886E72}"/>
          </ac:spMkLst>
        </pc:spChg>
      </pc:sldChg>
      <pc:sldChg chg="modSp new del mod">
        <pc:chgData name="C C" userId="58c016da926720ee" providerId="LiveId" clId="{ED196408-5721-44D1-9BFC-0BEE6E59FC91}" dt="2022-04-25T13:13:49.523" v="95" actId="680"/>
        <pc:sldMkLst>
          <pc:docMk/>
          <pc:sldMk cId="709480684" sldId="417"/>
        </pc:sldMkLst>
        <pc:spChg chg="mod">
          <ac:chgData name="C C" userId="58c016da926720ee" providerId="LiveId" clId="{ED196408-5721-44D1-9BFC-0BEE6E59FC91}" dt="2022-04-25T13:13:49.213" v="94"/>
          <ac:spMkLst>
            <pc:docMk/>
            <pc:sldMk cId="709480684" sldId="417"/>
            <ac:spMk id="3" creationId="{4FBF2B30-91D4-4BF1-B460-25730A51526C}"/>
          </ac:spMkLst>
        </pc:spChg>
      </pc:sldChg>
      <pc:sldChg chg="addSp delSp new del mod">
        <pc:chgData name="C C" userId="58c016da926720ee" providerId="LiveId" clId="{ED196408-5721-44D1-9BFC-0BEE6E59FC91}" dt="2022-04-25T13:14:56.624" v="101" actId="47"/>
        <pc:sldMkLst>
          <pc:docMk/>
          <pc:sldMk cId="2052548945" sldId="417"/>
        </pc:sldMkLst>
        <pc:spChg chg="add del">
          <ac:chgData name="C C" userId="58c016da926720ee" providerId="LiveId" clId="{ED196408-5721-44D1-9BFC-0BEE6E59FC91}" dt="2022-04-25T13:14:47.511" v="98" actId="22"/>
          <ac:spMkLst>
            <pc:docMk/>
            <pc:sldMk cId="2052548945" sldId="417"/>
            <ac:spMk id="6" creationId="{9AE092A8-4D34-4190-B3AC-4A35FE109578}"/>
          </ac:spMkLst>
        </pc:spChg>
      </pc:sldChg>
      <pc:sldChg chg="delSp new del mod">
        <pc:chgData name="C C" userId="58c016da926720ee" providerId="LiveId" clId="{ED196408-5721-44D1-9BFC-0BEE6E59FC91}" dt="2022-04-25T13:02:55.091" v="43" actId="47"/>
        <pc:sldMkLst>
          <pc:docMk/>
          <pc:sldMk cId="2543516792" sldId="417"/>
        </pc:sldMkLst>
        <pc:spChg chg="del">
          <ac:chgData name="C C" userId="58c016da926720ee" providerId="LiveId" clId="{ED196408-5721-44D1-9BFC-0BEE6E59FC91}" dt="2022-04-25T12:59:37.459" v="36" actId="478"/>
          <ac:spMkLst>
            <pc:docMk/>
            <pc:sldMk cId="2543516792" sldId="417"/>
            <ac:spMk id="4" creationId="{261AB087-3F9F-44BD-B5B9-41CF17A952CB}"/>
          </ac:spMkLst>
        </pc:spChg>
      </pc:sldChg>
      <pc:sldChg chg="addSp delSp modSp new mod">
        <pc:chgData name="C C" userId="58c016da926720ee" providerId="LiveId" clId="{ED196408-5721-44D1-9BFC-0BEE6E59FC91}" dt="2022-04-25T13:16:44.046" v="132" actId="207"/>
        <pc:sldMkLst>
          <pc:docMk/>
          <pc:sldMk cId="2676244053" sldId="417"/>
        </pc:sldMkLst>
        <pc:spChg chg="mod">
          <ac:chgData name="C C" userId="58c016da926720ee" providerId="LiveId" clId="{ED196408-5721-44D1-9BFC-0BEE6E59FC91}" dt="2022-04-25T13:16:38.785" v="131" actId="20577"/>
          <ac:spMkLst>
            <pc:docMk/>
            <pc:sldMk cId="2676244053" sldId="417"/>
            <ac:spMk id="2" creationId="{C1F23B80-DE84-44E8-B9DC-54DDA7454841}"/>
          </ac:spMkLst>
        </pc:spChg>
        <pc:spChg chg="add del">
          <ac:chgData name="C C" userId="58c016da926720ee" providerId="LiveId" clId="{ED196408-5721-44D1-9BFC-0BEE6E59FC91}" dt="2022-04-25T13:16:06.083" v="110"/>
          <ac:spMkLst>
            <pc:docMk/>
            <pc:sldMk cId="2676244053" sldId="417"/>
            <ac:spMk id="3" creationId="{D1B8CFEC-D3B2-4F36-ACAF-7FACC2AAC2CA}"/>
          </ac:spMkLst>
        </pc:spChg>
        <pc:spChg chg="add del">
          <ac:chgData name="C C" userId="58c016da926720ee" providerId="LiveId" clId="{ED196408-5721-44D1-9BFC-0BEE6E59FC91}" dt="2022-04-25T13:15:43.718" v="109"/>
          <ac:spMkLst>
            <pc:docMk/>
            <pc:sldMk cId="2676244053" sldId="417"/>
            <ac:spMk id="7" creationId="{46A02DA3-27E3-47ED-A499-19C3D0E0D8B1}"/>
          </ac:spMkLst>
        </pc:spChg>
        <pc:graphicFrameChg chg="add del mod">
          <ac:chgData name="C C" userId="58c016da926720ee" providerId="LiveId" clId="{ED196408-5721-44D1-9BFC-0BEE6E59FC91}" dt="2022-04-25T13:15:43.718" v="109"/>
          <ac:graphicFrameMkLst>
            <pc:docMk/>
            <pc:sldMk cId="2676244053" sldId="417"/>
            <ac:graphicFrameMk id="5" creationId="{7AA49072-888D-41F9-A6E7-4B76E8D57276}"/>
          </ac:graphicFrameMkLst>
        </pc:graphicFrameChg>
        <pc:graphicFrameChg chg="add del mod">
          <ac:chgData name="C C" userId="58c016da926720ee" providerId="LiveId" clId="{ED196408-5721-44D1-9BFC-0BEE6E59FC91}" dt="2022-04-25T13:15:43.718" v="109"/>
          <ac:graphicFrameMkLst>
            <pc:docMk/>
            <pc:sldMk cId="2676244053" sldId="417"/>
            <ac:graphicFrameMk id="6" creationId="{B9608F0A-020E-47AE-94E8-5E049C880DFA}"/>
          </ac:graphicFrameMkLst>
        </pc:graphicFrameChg>
        <pc:graphicFrameChg chg="add mod modGraphic">
          <ac:chgData name="C C" userId="58c016da926720ee" providerId="LiveId" clId="{ED196408-5721-44D1-9BFC-0BEE6E59FC91}" dt="2022-04-25T13:16:44.046" v="132" actId="207"/>
          <ac:graphicFrameMkLst>
            <pc:docMk/>
            <pc:sldMk cId="2676244053" sldId="417"/>
            <ac:graphicFrameMk id="8" creationId="{47D15C56-17D0-40E3-AD11-19B973AAAF2A}"/>
          </ac:graphicFrameMkLst>
        </pc:graphicFrameChg>
      </pc:sldChg>
      <pc:sldChg chg="new del">
        <pc:chgData name="C C" userId="58c016da926720ee" providerId="LiveId" clId="{ED196408-5721-44D1-9BFC-0BEE6E59FC91}" dt="2022-04-25T13:16:57.667" v="135" actId="47"/>
        <pc:sldMkLst>
          <pc:docMk/>
          <pc:sldMk cId="1441908716" sldId="418"/>
        </pc:sldMkLst>
      </pc:sldChg>
      <pc:sldChg chg="new add del">
        <pc:chgData name="C C" userId="58c016da926720ee" providerId="LiveId" clId="{ED196408-5721-44D1-9BFC-0BEE6E59FC91}" dt="2022-04-25T13:02:54.461" v="42" actId="47"/>
        <pc:sldMkLst>
          <pc:docMk/>
          <pc:sldMk cId="3516958168" sldId="418"/>
        </pc:sldMkLst>
      </pc:sldChg>
      <pc:sldChg chg="del">
        <pc:chgData name="C C" userId="58c016da926720ee" providerId="LiveId" clId="{ED196408-5721-44D1-9BFC-0BEE6E59FC91}" dt="2022-04-25T12:58:37.187" v="26" actId="47"/>
        <pc:sldMkLst>
          <pc:docMk/>
          <pc:sldMk cId="4079667306" sldId="418"/>
        </pc:sldMkLst>
      </pc:sldChg>
      <pc:sldChg chg="del">
        <pc:chgData name="C C" userId="58c016da926720ee" providerId="LiveId" clId="{ED196408-5721-44D1-9BFC-0BEE6E59FC91}" dt="2022-04-25T12:58:37.187" v="26" actId="47"/>
        <pc:sldMkLst>
          <pc:docMk/>
          <pc:sldMk cId="47962113" sldId="419"/>
        </pc:sldMkLst>
      </pc:sldChg>
      <pc:sldChg chg="modSp add mod">
        <pc:chgData name="C C" userId="58c016da926720ee" providerId="LiveId" clId="{ED196408-5721-44D1-9BFC-0BEE6E59FC91}" dt="2022-04-25T13:17:25.905" v="142" actId="1076"/>
        <pc:sldMkLst>
          <pc:docMk/>
          <pc:sldMk cId="471651577" sldId="419"/>
        </pc:sldMkLst>
        <pc:spChg chg="mod">
          <ac:chgData name="C C" userId="58c016da926720ee" providerId="LiveId" clId="{ED196408-5721-44D1-9BFC-0BEE6E59FC91}" dt="2022-04-25T13:17:01.090" v="137" actId="20577"/>
          <ac:spMkLst>
            <pc:docMk/>
            <pc:sldMk cId="471651577" sldId="419"/>
            <ac:spMk id="2" creationId="{C1F23B80-DE84-44E8-B9DC-54DDA7454841}"/>
          </ac:spMkLst>
        </pc:spChg>
        <pc:graphicFrameChg chg="mod modGraphic">
          <ac:chgData name="C C" userId="58c016da926720ee" providerId="LiveId" clId="{ED196408-5721-44D1-9BFC-0BEE6E59FC91}" dt="2022-04-25T13:17:25.905" v="142" actId="1076"/>
          <ac:graphicFrameMkLst>
            <pc:docMk/>
            <pc:sldMk cId="471651577" sldId="419"/>
            <ac:graphicFrameMk id="8" creationId="{47D15C56-17D0-40E3-AD11-19B973AAAF2A}"/>
          </ac:graphicFrameMkLst>
        </pc:graphicFrameChg>
      </pc:sldChg>
      <pc:sldChg chg="modSp new mod">
        <pc:chgData name="C C" userId="58c016da926720ee" providerId="LiveId" clId="{ED196408-5721-44D1-9BFC-0BEE6E59FC91}" dt="2022-04-25T14:01:19.896" v="454" actId="20577"/>
        <pc:sldMkLst>
          <pc:docMk/>
          <pc:sldMk cId="1045513571" sldId="420"/>
        </pc:sldMkLst>
        <pc:spChg chg="mod">
          <ac:chgData name="C C" userId="58c016da926720ee" providerId="LiveId" clId="{ED196408-5721-44D1-9BFC-0BEE6E59FC91}" dt="2022-04-25T14:01:19.896" v="454" actId="20577"/>
          <ac:spMkLst>
            <pc:docMk/>
            <pc:sldMk cId="1045513571" sldId="420"/>
            <ac:spMk id="2" creationId="{6B80625F-0935-4DE3-9B4B-B0797E624957}"/>
          </ac:spMkLst>
        </pc:spChg>
        <pc:spChg chg="mod">
          <ac:chgData name="C C" userId="58c016da926720ee" providerId="LiveId" clId="{ED196408-5721-44D1-9BFC-0BEE6E59FC91}" dt="2022-04-25T14:01:14.130" v="452" actId="6549"/>
          <ac:spMkLst>
            <pc:docMk/>
            <pc:sldMk cId="1045513571" sldId="420"/>
            <ac:spMk id="3" creationId="{015D30FB-55F1-481C-82EE-50AE0F29ACB7}"/>
          </ac:spMkLst>
        </pc:spChg>
      </pc:sldChg>
      <pc:sldChg chg="new del">
        <pc:chgData name="C C" userId="58c016da926720ee" providerId="LiveId" clId="{ED196408-5721-44D1-9BFC-0BEE6E59FC91}" dt="2022-04-25T14:00:04.269" v="327" actId="47"/>
        <pc:sldMkLst>
          <pc:docMk/>
          <pc:sldMk cId="1188912773" sldId="420"/>
        </pc:sldMkLst>
      </pc:sldChg>
      <pc:sldChg chg="del">
        <pc:chgData name="C C" userId="58c016da926720ee" providerId="LiveId" clId="{ED196408-5721-44D1-9BFC-0BEE6E59FC91}" dt="2022-04-25T12:58:37.187" v="26" actId="47"/>
        <pc:sldMkLst>
          <pc:docMk/>
          <pc:sldMk cId="1527864762" sldId="420"/>
        </pc:sldMkLst>
      </pc:sldChg>
    </pc:docChg>
  </pc:docChgLst>
  <pc:docChgLst>
    <pc:chgData name="C C" userId="58c016da926720ee" providerId="LiveId" clId="{DD51DD77-7AA8-4393-A345-B77EC8633E9C}"/>
    <pc:docChg chg="undo custSel addSld delSld modSld">
      <pc:chgData name="C C" userId="58c016da926720ee" providerId="LiveId" clId="{DD51DD77-7AA8-4393-A345-B77EC8633E9C}" dt="2019-10-14T07:11:14.851" v="319" actId="113"/>
      <pc:docMkLst>
        <pc:docMk/>
      </pc:docMkLst>
      <pc:sldChg chg="modSp">
        <pc:chgData name="C C" userId="58c016da926720ee" providerId="LiveId" clId="{DD51DD77-7AA8-4393-A345-B77EC8633E9C}" dt="2019-10-13T10:09:25.679" v="83" actId="20577"/>
        <pc:sldMkLst>
          <pc:docMk/>
          <pc:sldMk cId="304734020" sldId="390"/>
        </pc:sldMkLst>
        <pc:spChg chg="mod">
          <ac:chgData name="C C" userId="58c016da926720ee" providerId="LiveId" clId="{DD51DD77-7AA8-4393-A345-B77EC8633E9C}" dt="2019-10-13T10:09:25.679" v="83" actId="20577"/>
          <ac:spMkLst>
            <pc:docMk/>
            <pc:sldMk cId="304734020" sldId="390"/>
            <ac:spMk id="3" creationId="{00000000-0000-0000-0000-000000000000}"/>
          </ac:spMkLst>
        </pc:spChg>
      </pc:sldChg>
      <pc:sldChg chg="modSp">
        <pc:chgData name="C C" userId="58c016da926720ee" providerId="LiveId" clId="{DD51DD77-7AA8-4393-A345-B77EC8633E9C}" dt="2019-10-13T10:27:36.716" v="318" actId="20577"/>
        <pc:sldMkLst>
          <pc:docMk/>
          <pc:sldMk cId="1287846668" sldId="392"/>
        </pc:sldMkLst>
        <pc:spChg chg="mod">
          <ac:chgData name="C C" userId="58c016da926720ee" providerId="LiveId" clId="{DD51DD77-7AA8-4393-A345-B77EC8633E9C}" dt="2019-10-13T10:27:36.716" v="318" actId="20577"/>
          <ac:spMkLst>
            <pc:docMk/>
            <pc:sldMk cId="1287846668" sldId="392"/>
            <ac:spMk id="2" creationId="{00000000-0000-0000-0000-000000000000}"/>
          </ac:spMkLst>
        </pc:spChg>
        <pc:spChg chg="mod">
          <ac:chgData name="C C" userId="58c016da926720ee" providerId="LiveId" clId="{DD51DD77-7AA8-4393-A345-B77EC8633E9C}" dt="2019-10-13T10:27:29.252" v="300" actId="20577"/>
          <ac:spMkLst>
            <pc:docMk/>
            <pc:sldMk cId="1287846668" sldId="392"/>
            <ac:spMk id="3" creationId="{00000000-0000-0000-0000-000000000000}"/>
          </ac:spMkLst>
        </pc:spChg>
      </pc:sldChg>
      <pc:sldChg chg="modSp">
        <pc:chgData name="C C" userId="58c016da926720ee" providerId="LiveId" clId="{DD51DD77-7AA8-4393-A345-B77EC8633E9C}" dt="2019-10-13T10:08:21.792" v="27" actId="20577"/>
        <pc:sldMkLst>
          <pc:docMk/>
          <pc:sldMk cId="3393580242" sldId="393"/>
        </pc:sldMkLst>
        <pc:spChg chg="mod">
          <ac:chgData name="C C" userId="58c016da926720ee" providerId="LiveId" clId="{DD51DD77-7AA8-4393-A345-B77EC8633E9C}" dt="2019-10-13T10:08:21.792" v="27" actId="20577"/>
          <ac:spMkLst>
            <pc:docMk/>
            <pc:sldMk cId="3393580242" sldId="393"/>
            <ac:spMk id="3" creationId="{00000000-0000-0000-0000-000000000000}"/>
          </ac:spMkLst>
        </pc:spChg>
      </pc:sldChg>
      <pc:sldChg chg="add del">
        <pc:chgData name="C C" userId="58c016da926720ee" providerId="LiveId" clId="{DD51DD77-7AA8-4393-A345-B77EC8633E9C}" dt="2019-10-13T10:10:38.918" v="89" actId="47"/>
        <pc:sldMkLst>
          <pc:docMk/>
          <pc:sldMk cId="1115520323" sldId="403"/>
        </pc:sldMkLst>
      </pc:sldChg>
      <pc:sldChg chg="modSp">
        <pc:chgData name="C C" userId="58c016da926720ee" providerId="LiveId" clId="{DD51DD77-7AA8-4393-A345-B77EC8633E9C}" dt="2019-10-14T07:11:14.851" v="319" actId="113"/>
        <pc:sldMkLst>
          <pc:docMk/>
          <pc:sldMk cId="1636883444" sldId="404"/>
        </pc:sldMkLst>
        <pc:spChg chg="mod">
          <ac:chgData name="C C" userId="58c016da926720ee" providerId="LiveId" clId="{DD51DD77-7AA8-4393-A345-B77EC8633E9C}" dt="2019-10-14T07:11:14.851" v="319" actId="113"/>
          <ac:spMkLst>
            <pc:docMk/>
            <pc:sldMk cId="1636883444" sldId="404"/>
            <ac:spMk id="3" creationId="{B948DE76-596C-446E-82C4-899435388667}"/>
          </ac:spMkLst>
        </pc:spChg>
      </pc:sldChg>
      <pc:sldChg chg="modNotesTx">
        <pc:chgData name="C C" userId="58c016da926720ee" providerId="LiveId" clId="{DD51DD77-7AA8-4393-A345-B77EC8633E9C}" dt="2019-10-13T10:13:09.974" v="161" actId="20577"/>
        <pc:sldMkLst>
          <pc:docMk/>
          <pc:sldMk cId="3586707164" sldId="407"/>
        </pc:sldMkLst>
      </pc:sldChg>
      <pc:sldChg chg="modNotesTx">
        <pc:chgData name="C C" userId="58c016da926720ee" providerId="LiveId" clId="{DD51DD77-7AA8-4393-A345-B77EC8633E9C}" dt="2019-10-13T10:13:13.798" v="170" actId="20577"/>
        <pc:sldMkLst>
          <pc:docMk/>
          <pc:sldMk cId="85523823" sldId="408"/>
        </pc:sldMkLst>
      </pc:sldChg>
      <pc:sldChg chg="modSp">
        <pc:chgData name="C C" userId="58c016da926720ee" providerId="LiveId" clId="{DD51DD77-7AA8-4393-A345-B77EC8633E9C}" dt="2019-10-13T10:14:21.280" v="172" actId="20577"/>
        <pc:sldMkLst>
          <pc:docMk/>
          <pc:sldMk cId="980577144" sldId="410"/>
        </pc:sldMkLst>
        <pc:spChg chg="mod">
          <ac:chgData name="C C" userId="58c016da926720ee" providerId="LiveId" clId="{DD51DD77-7AA8-4393-A345-B77EC8633E9C}" dt="2019-10-13T10:14:21.280" v="172" actId="20577"/>
          <ac:spMkLst>
            <pc:docMk/>
            <pc:sldMk cId="980577144" sldId="410"/>
            <ac:spMk id="3" creationId="{3DED0BEE-DDD6-492C-82B4-958109413DC6}"/>
          </ac:spMkLst>
        </pc:spChg>
      </pc:sldChg>
      <pc:sldChg chg="delSp">
        <pc:chgData name="C C" userId="58c016da926720ee" providerId="LiveId" clId="{DD51DD77-7AA8-4393-A345-B77EC8633E9C}" dt="2019-10-13T10:08:37.572" v="28" actId="478"/>
        <pc:sldMkLst>
          <pc:docMk/>
          <pc:sldMk cId="4079667306" sldId="418"/>
        </pc:sldMkLst>
        <pc:spChg chg="del">
          <ac:chgData name="C C" userId="58c016da926720ee" providerId="LiveId" clId="{DD51DD77-7AA8-4393-A345-B77EC8633E9C}" dt="2019-10-13T10:08:37.572" v="28" actId="478"/>
          <ac:spMkLst>
            <pc:docMk/>
            <pc:sldMk cId="4079667306" sldId="418"/>
            <ac:spMk id="4" creationId="{A6F30CF2-F5D8-4346-9717-60C0D1AE6061}"/>
          </ac:spMkLst>
        </pc:spChg>
      </pc:sldChg>
      <pc:sldChg chg="delSp">
        <pc:chgData name="C C" userId="58c016da926720ee" providerId="LiveId" clId="{DD51DD77-7AA8-4393-A345-B77EC8633E9C}" dt="2019-10-13T10:09:39.771" v="84" actId="478"/>
        <pc:sldMkLst>
          <pc:docMk/>
          <pc:sldMk cId="1527864762" sldId="420"/>
        </pc:sldMkLst>
        <pc:spChg chg="del">
          <ac:chgData name="C C" userId="58c016da926720ee" providerId="LiveId" clId="{DD51DD77-7AA8-4393-A345-B77EC8633E9C}" dt="2019-10-13T10:09:39.771" v="84" actId="478"/>
          <ac:spMkLst>
            <pc:docMk/>
            <pc:sldMk cId="1527864762" sldId="420"/>
            <ac:spMk id="4" creationId="{EA62019E-2821-4495-9098-D06ABCC0E994}"/>
          </ac:spMkLst>
        </pc:spChg>
      </pc:sldChg>
      <pc:sldChg chg="delSp modSp add del">
        <pc:chgData name="C C" userId="58c016da926720ee" providerId="LiveId" clId="{DD51DD77-7AA8-4393-A345-B77EC8633E9C}" dt="2019-10-13T10:27:20.859" v="274" actId="47"/>
        <pc:sldMkLst>
          <pc:docMk/>
          <pc:sldMk cId="1975518134" sldId="421"/>
        </pc:sldMkLst>
        <pc:spChg chg="mod">
          <ac:chgData name="C C" userId="58c016da926720ee" providerId="LiveId" clId="{DD51DD77-7AA8-4393-A345-B77EC8633E9C}" dt="2019-10-13T10:26:46.622" v="183" actId="20577"/>
          <ac:spMkLst>
            <pc:docMk/>
            <pc:sldMk cId="1975518134" sldId="421"/>
            <ac:spMk id="2" creationId="{6669C8AE-9977-4546-8DA0-20FA5DC8DE40}"/>
          </ac:spMkLst>
        </pc:spChg>
        <pc:spChg chg="mod">
          <ac:chgData name="C C" userId="58c016da926720ee" providerId="LiveId" clId="{DD51DD77-7AA8-4393-A345-B77EC8633E9C}" dt="2019-10-13T10:27:15.038" v="273" actId="20577"/>
          <ac:spMkLst>
            <pc:docMk/>
            <pc:sldMk cId="1975518134" sldId="421"/>
            <ac:spMk id="3" creationId="{522DBA19-6C99-4BDD-8572-FDDB2DA1FC25}"/>
          </ac:spMkLst>
        </pc:spChg>
        <pc:spChg chg="del">
          <ac:chgData name="C C" userId="58c016da926720ee" providerId="LiveId" clId="{DD51DD77-7AA8-4393-A345-B77EC8633E9C}" dt="2019-10-13T10:26:42.477" v="174" actId="478"/>
          <ac:spMkLst>
            <pc:docMk/>
            <pc:sldMk cId="1975518134" sldId="421"/>
            <ac:spMk id="4" creationId="{1055A49B-FCE3-459C-ADE7-C49F278DE87B}"/>
          </ac:spMkLst>
        </pc:spChg>
      </pc:sldChg>
    </pc:docChg>
  </pc:docChgLst>
  <pc:docChgLst>
    <pc:chgData name="C C" userId="58c016da926720ee" providerId="LiveId" clId="{9EA9119B-DF95-4A86-9F51-DA9725A392C8}"/>
    <pc:docChg chg="custSel delSld modSld">
      <pc:chgData name="C C" userId="58c016da926720ee" providerId="LiveId" clId="{9EA9119B-DF95-4A86-9F51-DA9725A392C8}" dt="2022-04-12T08:00:13.804" v="90" actId="47"/>
      <pc:docMkLst>
        <pc:docMk/>
      </pc:docMkLst>
      <pc:sldChg chg="modSp mod">
        <pc:chgData name="C C" userId="58c016da926720ee" providerId="LiveId" clId="{9EA9119B-DF95-4A86-9F51-DA9725A392C8}" dt="2022-04-12T07:59:54.007" v="88" actId="20577"/>
        <pc:sldMkLst>
          <pc:docMk/>
          <pc:sldMk cId="1287846668" sldId="392"/>
        </pc:sldMkLst>
        <pc:spChg chg="mod">
          <ac:chgData name="C C" userId="58c016da926720ee" providerId="LiveId" clId="{9EA9119B-DF95-4A86-9F51-DA9725A392C8}" dt="2022-04-12T07:59:54.007" v="88" actId="20577"/>
          <ac:spMkLst>
            <pc:docMk/>
            <pc:sldMk cId="1287846668" sldId="392"/>
            <ac:spMk id="3" creationId="{00000000-0000-0000-0000-000000000000}"/>
          </ac:spMkLst>
        </pc:spChg>
      </pc:sldChg>
      <pc:sldChg chg="modSp mod">
        <pc:chgData name="C C" userId="58c016da926720ee" providerId="LiveId" clId="{9EA9119B-DF95-4A86-9F51-DA9725A392C8}" dt="2022-04-12T07:59:01.319" v="12" actId="20577"/>
        <pc:sldMkLst>
          <pc:docMk/>
          <pc:sldMk cId="3393580242" sldId="393"/>
        </pc:sldMkLst>
        <pc:spChg chg="mod">
          <ac:chgData name="C C" userId="58c016da926720ee" providerId="LiveId" clId="{9EA9119B-DF95-4A86-9F51-DA9725A392C8}" dt="2022-04-12T07:59:01.319" v="12" actId="20577"/>
          <ac:spMkLst>
            <pc:docMk/>
            <pc:sldMk cId="3393580242" sldId="393"/>
            <ac:spMk id="3" creationId="{00000000-0000-0000-0000-000000000000}"/>
          </ac:spMkLst>
        </pc:spChg>
      </pc:sldChg>
      <pc:sldChg chg="del">
        <pc:chgData name="C C" userId="58c016da926720ee" providerId="LiveId" clId="{9EA9119B-DF95-4A86-9F51-DA9725A392C8}" dt="2022-04-12T08:00:13.804" v="90" actId="47"/>
        <pc:sldMkLst>
          <pc:docMk/>
          <pc:sldMk cId="1608510303" sldId="394"/>
        </pc:sldMkLst>
      </pc:sldChg>
      <pc:sldChg chg="del">
        <pc:chgData name="C C" userId="58c016da926720ee" providerId="LiveId" clId="{9EA9119B-DF95-4A86-9F51-DA9725A392C8}" dt="2022-04-12T08:00:13.804" v="90" actId="47"/>
        <pc:sldMkLst>
          <pc:docMk/>
          <pc:sldMk cId="1573093456" sldId="395"/>
        </pc:sldMkLst>
      </pc:sldChg>
      <pc:sldChg chg="del">
        <pc:chgData name="C C" userId="58c016da926720ee" providerId="LiveId" clId="{9EA9119B-DF95-4A86-9F51-DA9725A392C8}" dt="2022-04-12T08:00:13.804" v="90" actId="47"/>
        <pc:sldMkLst>
          <pc:docMk/>
          <pc:sldMk cId="220067721" sldId="396"/>
        </pc:sldMkLst>
      </pc:sldChg>
      <pc:sldChg chg="del">
        <pc:chgData name="C C" userId="58c016da926720ee" providerId="LiveId" clId="{9EA9119B-DF95-4A86-9F51-DA9725A392C8}" dt="2022-04-12T08:00:03.064" v="89" actId="47"/>
        <pc:sldMkLst>
          <pc:docMk/>
          <pc:sldMk cId="1636883444" sldId="404"/>
        </pc:sldMkLst>
      </pc:sldChg>
      <pc:sldChg chg="del">
        <pc:chgData name="C C" userId="58c016da926720ee" providerId="LiveId" clId="{9EA9119B-DF95-4A86-9F51-DA9725A392C8}" dt="2022-04-12T08:00:13.804" v="90" actId="47"/>
        <pc:sldMkLst>
          <pc:docMk/>
          <pc:sldMk cId="4159860197" sldId="405"/>
        </pc:sldMkLst>
      </pc:sldChg>
      <pc:sldChg chg="del">
        <pc:chgData name="C C" userId="58c016da926720ee" providerId="LiveId" clId="{9EA9119B-DF95-4A86-9F51-DA9725A392C8}" dt="2022-04-12T08:00:13.804" v="90" actId="47"/>
        <pc:sldMkLst>
          <pc:docMk/>
          <pc:sldMk cId="3736907330" sldId="406"/>
        </pc:sldMkLst>
      </pc:sldChg>
      <pc:sldChg chg="del">
        <pc:chgData name="C C" userId="58c016da926720ee" providerId="LiveId" clId="{9EA9119B-DF95-4A86-9F51-DA9725A392C8}" dt="2022-04-12T08:00:13.804" v="90" actId="47"/>
        <pc:sldMkLst>
          <pc:docMk/>
          <pc:sldMk cId="3586707164" sldId="407"/>
        </pc:sldMkLst>
      </pc:sldChg>
      <pc:sldChg chg="del">
        <pc:chgData name="C C" userId="58c016da926720ee" providerId="LiveId" clId="{9EA9119B-DF95-4A86-9F51-DA9725A392C8}" dt="2022-04-12T08:00:13.804" v="90" actId="47"/>
        <pc:sldMkLst>
          <pc:docMk/>
          <pc:sldMk cId="85523823" sldId="408"/>
        </pc:sldMkLst>
      </pc:sldChg>
      <pc:sldChg chg="del">
        <pc:chgData name="C C" userId="58c016da926720ee" providerId="LiveId" clId="{9EA9119B-DF95-4A86-9F51-DA9725A392C8}" dt="2022-04-12T08:00:13.804" v="90" actId="47"/>
        <pc:sldMkLst>
          <pc:docMk/>
          <pc:sldMk cId="3207144654" sldId="409"/>
        </pc:sldMkLst>
      </pc:sldChg>
      <pc:sldChg chg="del">
        <pc:chgData name="C C" userId="58c016da926720ee" providerId="LiveId" clId="{9EA9119B-DF95-4A86-9F51-DA9725A392C8}" dt="2022-04-12T08:00:13.804" v="90" actId="47"/>
        <pc:sldMkLst>
          <pc:docMk/>
          <pc:sldMk cId="980577144" sldId="410"/>
        </pc:sldMkLst>
      </pc:sldChg>
      <pc:sldChg chg="del">
        <pc:chgData name="C C" userId="58c016da926720ee" providerId="LiveId" clId="{9EA9119B-DF95-4A86-9F51-DA9725A392C8}" dt="2022-04-12T08:00:13.804" v="90" actId="47"/>
        <pc:sldMkLst>
          <pc:docMk/>
          <pc:sldMk cId="3978668424" sldId="411"/>
        </pc:sldMkLst>
      </pc:sldChg>
      <pc:sldChg chg="del">
        <pc:chgData name="C C" userId="58c016da926720ee" providerId="LiveId" clId="{9EA9119B-DF95-4A86-9F51-DA9725A392C8}" dt="2022-04-12T08:00:13.804" v="90" actId="47"/>
        <pc:sldMkLst>
          <pc:docMk/>
          <pc:sldMk cId="3402412588" sldId="413"/>
        </pc:sldMkLst>
      </pc:sldChg>
      <pc:sldChg chg="del">
        <pc:chgData name="C C" userId="58c016da926720ee" providerId="LiveId" clId="{9EA9119B-DF95-4A86-9F51-DA9725A392C8}" dt="2022-04-12T08:00:13.804" v="90" actId="47"/>
        <pc:sldMkLst>
          <pc:docMk/>
          <pc:sldMk cId="66212990" sldId="414"/>
        </pc:sldMkLst>
      </pc:sldChg>
      <pc:sldChg chg="del">
        <pc:chgData name="C C" userId="58c016da926720ee" providerId="LiveId" clId="{9EA9119B-DF95-4A86-9F51-DA9725A392C8}" dt="2022-04-12T08:00:13.804" v="90" actId="47"/>
        <pc:sldMkLst>
          <pc:docMk/>
          <pc:sldMk cId="1419111552" sldId="41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9846DC94-73B3-4FC3-B84D-57B244F48801}" type="slidenum">
              <a:rPr lang="de-DE" smtClean="0"/>
              <a:pPr>
                <a:defRPr/>
              </a:pPr>
              <a:t>5</a:t>
            </a:fld>
            <a:endParaRPr lang="de-DE"/>
          </a:p>
        </p:txBody>
      </p:sp>
    </p:spTree>
    <p:extLst>
      <p:ext uri="{BB962C8B-B14F-4D97-AF65-F5344CB8AC3E}">
        <p14:creationId xmlns:p14="http://schemas.microsoft.com/office/powerpoint/2010/main" val="620448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sz="1200" dirty="0">
                <a:effectLst/>
                <a:latin typeface="Arial" panose="020B0604020202020204" pitchFamily="34" charset="0"/>
                <a:ea typeface="Calibri" panose="020F0502020204030204" pitchFamily="34" charset="0"/>
                <a:cs typeface="Times New Roman" panose="02020603050405020304" pitchFamily="18" charset="0"/>
              </a:rPr>
              <a:t>Der Rückbezug auf psychologische Konzepte zur Erklärung politischer Phänomene ist weder eine neuartige Entwicklung, noch ist sie eine Randerscheinung geblieben: Bereits seit den 1940er Jahren verknüpfen Wissenschaftler/innen beide Disziplinen (Garzón Pérez 2001). Politische Psychologie definiert sich als gemeinsamer Teilbereich zweier Disziplinen, der sich im Wesentlichen auf die Schnittstelle zwischen der Politikwissenschaft und Psychologie, insbesondere der Sozial- und Persönlichkeitspsychologie bezieht, aber auch Elemente der Soziologie, Sozialanthropologie und Geschichte mit einbezieht (Houghton 2014). Die Institutionalisierung des Feldes begann dabei bereits in den 1970er Jahren mit der Gründung der </a:t>
            </a:r>
            <a:r>
              <a:rPr lang="de-DE" sz="1200" i="1" dirty="0">
                <a:effectLst/>
                <a:latin typeface="Arial" panose="020B0604020202020204" pitchFamily="34" charset="0"/>
                <a:ea typeface="Calibri" panose="020F0502020204030204" pitchFamily="34" charset="0"/>
                <a:cs typeface="Times New Roman" panose="02020603050405020304" pitchFamily="18" charset="0"/>
              </a:rPr>
              <a:t>International Society </a:t>
            </a:r>
            <a:r>
              <a:rPr lang="de-DE" sz="1200" i="1" dirty="0" err="1">
                <a:effectLst/>
                <a:latin typeface="Arial" panose="020B0604020202020204" pitchFamily="34" charset="0"/>
                <a:ea typeface="Calibri" panose="020F0502020204030204" pitchFamily="34" charset="0"/>
                <a:cs typeface="Times New Roman" panose="02020603050405020304" pitchFamily="18" charset="0"/>
              </a:rPr>
              <a:t>for</a:t>
            </a:r>
            <a:r>
              <a:rPr lang="de-DE" sz="1200" i="1" dirty="0">
                <a:effectLst/>
                <a:latin typeface="Arial" panose="020B0604020202020204" pitchFamily="34" charset="0"/>
                <a:ea typeface="Calibri" panose="020F0502020204030204" pitchFamily="34" charset="0"/>
                <a:cs typeface="Times New Roman" panose="02020603050405020304" pitchFamily="18" charset="0"/>
              </a:rPr>
              <a:t> Political </a:t>
            </a:r>
            <a:r>
              <a:rPr lang="de-DE" sz="1200" i="1" dirty="0" err="1">
                <a:effectLst/>
                <a:latin typeface="Arial" panose="020B0604020202020204" pitchFamily="34" charset="0"/>
                <a:ea typeface="Calibri" panose="020F0502020204030204" pitchFamily="34" charset="0"/>
                <a:cs typeface="Times New Roman" panose="02020603050405020304" pitchFamily="18" charset="0"/>
              </a:rPr>
              <a:t>Psychology</a:t>
            </a:r>
            <a:r>
              <a:rPr lang="de-DE" sz="1200" dirty="0">
                <a:effectLst/>
                <a:latin typeface="Arial" panose="020B0604020202020204" pitchFamily="34" charset="0"/>
                <a:ea typeface="Calibri" panose="020F0502020204030204" pitchFamily="34" charset="0"/>
                <a:cs typeface="Times New Roman" panose="02020603050405020304" pitchFamily="18" charset="0"/>
              </a:rPr>
              <a:t> (ISPP), die 1979 die Zeitschrift </a:t>
            </a:r>
            <a:r>
              <a:rPr lang="de-DE" sz="1200" i="1" dirty="0">
                <a:effectLst/>
                <a:latin typeface="Arial" panose="020B0604020202020204" pitchFamily="34" charset="0"/>
                <a:ea typeface="Calibri" panose="020F0502020204030204" pitchFamily="34" charset="0"/>
                <a:cs typeface="Times New Roman" panose="02020603050405020304" pitchFamily="18" charset="0"/>
              </a:rPr>
              <a:t>Political </a:t>
            </a:r>
            <a:r>
              <a:rPr lang="de-DE" sz="1200" i="1" dirty="0" err="1">
                <a:effectLst/>
                <a:latin typeface="Arial" panose="020B0604020202020204" pitchFamily="34" charset="0"/>
                <a:ea typeface="Calibri" panose="020F0502020204030204" pitchFamily="34" charset="0"/>
                <a:cs typeface="Times New Roman" panose="02020603050405020304" pitchFamily="18" charset="0"/>
              </a:rPr>
              <a:t>Psychology</a:t>
            </a:r>
            <a:r>
              <a:rPr lang="de-DE" sz="1200" dirty="0">
                <a:effectLst/>
                <a:latin typeface="Arial" panose="020B0604020202020204" pitchFamily="34" charset="0"/>
                <a:ea typeface="Calibri" panose="020F0502020204030204" pitchFamily="34" charset="0"/>
                <a:cs typeface="Times New Roman" panose="02020603050405020304" pitchFamily="18" charset="0"/>
              </a:rPr>
              <a:t> ins Leben rief. Primär konzentrierte sich das das junge Forschungsgebiet zu Beginn auf die Vereinigten Staaten und mit geringerer Ausprägung auf Westeuropa, während der Gegenstandsbereich in den 1980er und 1990er Jahren auch auf anderen Kontinenten wie Südamerika populär wurde (z.B. Polo et al. 2015).</a:t>
            </a:r>
          </a:p>
          <a:p>
            <a:endParaRPr lang="de-DE" dirty="0"/>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Untersuchungen im Bereich der politischen Psychologie beziehen sich, wenn sie auf das Wesentliche reduziert werden, auf das Spannungsfeld zwischen individuellen Dispositionen und Kontexten. Bisherige Studien können dabei in zwei große Klassen von Kategorien unterteilt werden (Frank et al. 2015). Die erste Klasse stellt schwerpunktmäßig interindividuelle Differenzen im gleichen Kontext dar; Untersuchungen befassen sich hier beispielsweise mit Dispositionen, seien es Persönlichkeitseigenschaften oder Gruppenidentifikationen und der Frage, wie diese damit zusammenhängen, dass manche Personen eine bestimmte Partei wählen und andere nicht (z.B. Aichholzer und Zandonella 2016;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Blais</a:t>
            </a:r>
            <a:r>
              <a:rPr lang="de-DE" sz="1800" dirty="0">
                <a:effectLst/>
                <a:latin typeface="Arial" panose="020B0604020202020204" pitchFamily="34" charset="0"/>
                <a:ea typeface="Calibri" panose="020F0502020204030204" pitchFamily="34" charset="0"/>
                <a:cs typeface="Times New Roman" panose="02020603050405020304" pitchFamily="18" charset="0"/>
              </a:rPr>
              <a:t> und Achen 2018). Die zweite Klasse befasst sich mit intraindividuellen Unterschieden in wechselnden Kontexten und betrachtet beispielsweise, warum manche Personen nur zur Wahl gehen, wenn externe Anreize (beispielsweise eine Wahlpflicht) vorliegen (z.B. Goren 2005). Während Untersuchungen und Studien, die der ersten Klasse zugehörig sind, oftmals auf (Querschnitt-)Umfragedaten beruhen, stützen sich Studien der zweiten Klasse vor allem auf experimentelle Erhebungen sowie Panelbefragungen. </a:t>
            </a:r>
          </a:p>
          <a:p>
            <a:endParaRPr lang="de-DE" dirty="0"/>
          </a:p>
          <a:p>
            <a:endParaRPr lang="de-DE" dirty="0"/>
          </a:p>
        </p:txBody>
      </p:sp>
      <p:sp>
        <p:nvSpPr>
          <p:cNvPr id="4" name="Foliennummernplatzhalter 3"/>
          <p:cNvSpPr>
            <a:spLocks noGrp="1"/>
          </p:cNvSpPr>
          <p:nvPr>
            <p:ph type="sldNum" sz="quarter" idx="5"/>
          </p:nvPr>
        </p:nvSpPr>
        <p:spPr/>
        <p:txBody>
          <a:bodyPr/>
          <a:lstStyle/>
          <a:p>
            <a:pPr>
              <a:defRPr/>
            </a:pPr>
            <a:fld id="{9846DC94-73B3-4FC3-B84D-57B244F48801}" type="slidenum">
              <a:rPr lang="de-DE" smtClean="0"/>
              <a:pPr>
                <a:defRPr/>
              </a:pPr>
              <a:t>6</a:t>
            </a:fld>
            <a:endParaRPr lang="de-DE"/>
          </a:p>
        </p:txBody>
      </p:sp>
    </p:spTree>
    <p:extLst>
      <p:ext uri="{BB962C8B-B14F-4D97-AF65-F5344CB8AC3E}">
        <p14:creationId xmlns:p14="http://schemas.microsoft.com/office/powerpoint/2010/main" val="2210726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Für die Verbindung zwischen Politikwissenschaft und Psychologie können McGuire (2004) zufolge vier zentrale, zeitliche Abschnitte identifiziert werden, in denen bestimmte thematische Trends beobachtet werden können. Während zu Beginn in den 1940er und 1950er Jahren Arbeiten zum Einfluss von Persönlichkeitsfaktoren dominierten, konzentrierte sich die Forschung in den 1960er und 1970er Jahren auf politische Einstellungen und ihre Verbindung vor allem zur Wahlentscheidung (Visser 1994). Eine dritte Ära, die in den 1980er und 1990er Jahren verortet werden kann, stellt Forschung zu politischer Kognition und Entscheidungsfindung dar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Redlawsk</a:t>
            </a:r>
            <a:r>
              <a:rPr lang="de-DE" sz="1800" dirty="0">
                <a:effectLst/>
                <a:latin typeface="Arial" panose="020B0604020202020204" pitchFamily="34" charset="0"/>
                <a:ea typeface="Calibri" panose="020F0502020204030204" pitchFamily="34" charset="0"/>
                <a:cs typeface="Times New Roman" panose="02020603050405020304" pitchFamily="18" charset="0"/>
              </a:rPr>
              <a:t> 2004). Schlussendlich erfolgt mit der aktuellen, vierten Welle, ein Wechsel von der intra- zur interpersonellen Perspektive und ein Fokus auf Gruppenmitgliedschaften und Zwischengruppen-Einstellungen (Turner und Reynolds 2010).</a:t>
            </a:r>
          </a:p>
          <a:p>
            <a:endParaRPr lang="de-DE" dirty="0"/>
          </a:p>
        </p:txBody>
      </p:sp>
      <p:sp>
        <p:nvSpPr>
          <p:cNvPr id="4" name="Foliennummernplatzhalter 3"/>
          <p:cNvSpPr>
            <a:spLocks noGrp="1"/>
          </p:cNvSpPr>
          <p:nvPr>
            <p:ph type="sldNum" sz="quarter" idx="5"/>
          </p:nvPr>
        </p:nvSpPr>
        <p:spPr/>
        <p:txBody>
          <a:bodyPr/>
          <a:lstStyle/>
          <a:p>
            <a:pPr>
              <a:defRPr/>
            </a:pPr>
            <a:fld id="{9846DC94-73B3-4FC3-B84D-57B244F48801}" type="slidenum">
              <a:rPr lang="de-DE" smtClean="0"/>
              <a:pPr>
                <a:defRPr/>
              </a:pPr>
              <a:t>9</a:t>
            </a:fld>
            <a:endParaRPr lang="de-DE"/>
          </a:p>
        </p:txBody>
      </p:sp>
    </p:spTree>
    <p:extLst>
      <p:ext uri="{BB962C8B-B14F-4D97-AF65-F5344CB8AC3E}">
        <p14:creationId xmlns:p14="http://schemas.microsoft.com/office/powerpoint/2010/main" val="3163183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9846DC94-73B3-4FC3-B84D-57B244F48801}" type="slidenum">
              <a:rPr lang="de-DE" smtClean="0"/>
              <a:pPr>
                <a:defRPr/>
              </a:pPr>
              <a:t>10</a:t>
            </a:fld>
            <a:endParaRPr lang="de-DE"/>
          </a:p>
        </p:txBody>
      </p:sp>
    </p:spTree>
    <p:extLst>
      <p:ext uri="{BB962C8B-B14F-4D97-AF65-F5344CB8AC3E}">
        <p14:creationId xmlns:p14="http://schemas.microsoft.com/office/powerpoint/2010/main" val="1513374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600" smtClean="0"/>
            </a:lvl1pPr>
          </a:lstStyle>
          <a:p>
            <a:r>
              <a:rPr lang="de-DE"/>
              <a:t>Titelmasterformat durch Klicken bearbeiten</a:t>
            </a:r>
          </a:p>
        </p:txBody>
      </p:sp>
      <p:sp>
        <p:nvSpPr>
          <p:cNvPr id="7" name="Rectangle 8"/>
          <p:cNvSpPr>
            <a:spLocks noGrp="1" noChangeArrowheads="1"/>
          </p:cNvSpPr>
          <p:nvPr>
            <p:ph type="ftr" sz="quarter" idx="10"/>
          </p:nvPr>
        </p:nvSpPr>
        <p:spPr>
          <a:xfrm>
            <a:off x="3124200" y="4684713"/>
            <a:ext cx="2895600" cy="357187"/>
          </a:xfr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32589" y="628650"/>
            <a:ext cx="2160587" cy="4108847"/>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50826" y="628650"/>
            <a:ext cx="6329363" cy="4108847"/>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263972" y="357504"/>
            <a:ext cx="8009668" cy="857250"/>
          </a:xfrm>
        </p:spPr>
        <p:txBody>
          <a:bodyPr/>
          <a:lstStyle>
            <a:lvl1pPr>
              <a:defRPr>
                <a:solidFill>
                  <a:srgbClr val="001A32"/>
                </a:solidFill>
                <a:latin typeface="Bahnschrift SemiLight" panose="020B0502040204020203" pitchFamily="34" charset="0"/>
              </a:defRPr>
            </a:lvl1pPr>
          </a:lstStyle>
          <a:p>
            <a:r>
              <a:rPr lang="de-DE" dirty="0"/>
              <a:t>Titelmasterformat durch Klicken bearbeiten</a:t>
            </a:r>
          </a:p>
        </p:txBody>
      </p:sp>
      <p:sp>
        <p:nvSpPr>
          <p:cNvPr id="5" name="Inhaltsplatzhalter 4"/>
          <p:cNvSpPr>
            <a:spLocks noGrp="1"/>
          </p:cNvSpPr>
          <p:nvPr>
            <p:ph idx="1" hasCustomPrompt="1"/>
          </p:nvPr>
        </p:nvSpPr>
        <p:spPr>
          <a:xfrm>
            <a:off x="263972" y="1383618"/>
            <a:ext cx="8041828" cy="3224101"/>
          </a:xfrm>
        </p:spPr>
        <p:txBody>
          <a:bodyPr/>
          <a:lstStyle>
            <a:lvl1pPr marL="257175" indent="-257175">
              <a:buClr>
                <a:srgbClr val="A3D1FF"/>
              </a:buClr>
              <a:buFont typeface="Arial" panose="020B0604020202020204" pitchFamily="34" charset="0"/>
              <a:buChar char="►"/>
              <a:defRPr>
                <a:latin typeface="Yu Gothic Light" panose="020B0300000000000000" pitchFamily="34" charset="-128"/>
                <a:ea typeface="Yu Gothic Light" panose="020B0300000000000000" pitchFamily="34" charset="-128"/>
              </a:defRPr>
            </a:lvl1pPr>
            <a:lvl2pPr marL="557213" indent="-214313">
              <a:buFont typeface="Arial" panose="020B0604020202020204" pitchFamily="34" charset="0"/>
              <a:buChar char="»"/>
              <a:defRPr>
                <a:latin typeface="Yu Gothic Light" panose="020B0300000000000000" pitchFamily="34" charset="-128"/>
                <a:ea typeface="Yu Gothic Light" panose="020B0300000000000000" pitchFamily="34" charset="-128"/>
              </a:defRPr>
            </a:lvl2pPr>
          </a:lstStyle>
          <a:p>
            <a:pPr lvl="0"/>
            <a:r>
              <a:rPr lang="de-DE" dirty="0"/>
              <a:t>Textmasterformat bearbeiten</a:t>
            </a:r>
          </a:p>
          <a:p>
            <a:pPr lvl="1"/>
            <a:r>
              <a:rPr lang="de-DE" dirty="0"/>
              <a:t>Textmasterformat</a:t>
            </a:r>
          </a:p>
        </p:txBody>
      </p:sp>
      <p:sp>
        <p:nvSpPr>
          <p:cNvPr id="10" name="Rechteck 9">
            <a:extLst>
              <a:ext uri="{FF2B5EF4-FFF2-40B4-BE49-F238E27FC236}">
                <a16:creationId xmlns:a16="http://schemas.microsoft.com/office/drawing/2014/main" id="{8F9FF510-D18D-4AAD-8D3F-1529EBD785AF}"/>
              </a:ext>
            </a:extLst>
          </p:cNvPr>
          <p:cNvSpPr/>
          <p:nvPr userDrawn="1"/>
        </p:nvSpPr>
        <p:spPr>
          <a:xfrm>
            <a:off x="8869189" y="5490454"/>
            <a:ext cx="1473480" cy="242374"/>
          </a:xfrm>
          <a:prstGeom prst="rect">
            <a:avLst/>
          </a:prstGeom>
        </p:spPr>
        <p:txBody>
          <a:bodyPr wrap="none">
            <a:spAutoFit/>
          </a:bodyPr>
          <a:lstStyle/>
          <a:p>
            <a:pPr algn="ctr"/>
            <a:r>
              <a:rPr lang="de-DE" sz="975" b="0" baseline="0" dirty="0">
                <a:solidFill>
                  <a:schemeClr val="tx1"/>
                </a:solidFill>
                <a:latin typeface="Yu Gothic Light" panose="020B0300000000000000" pitchFamily="34" charset="-128"/>
                <a:ea typeface="Yu Gothic Light" panose="020B0300000000000000" pitchFamily="34" charset="-128"/>
                <a:cs typeface="Calibri Light" panose="020F0302020204030204" pitchFamily="34" charset="0"/>
              </a:rPr>
              <a:t>19. November 2021   </a:t>
            </a:r>
            <a:fld id="{3E6D7866-F4B3-4423-B947-51B5F7812EF6}" type="slidenum">
              <a:rPr lang="de-DE" sz="975" b="0" baseline="0" smtClean="0">
                <a:solidFill>
                  <a:schemeClr val="tx1"/>
                </a:solidFill>
                <a:latin typeface="Yu Gothic Light" panose="020B0300000000000000" pitchFamily="34" charset="-128"/>
                <a:ea typeface="Yu Gothic Light" panose="020B0300000000000000" pitchFamily="34" charset="-128"/>
                <a:cs typeface="Calibri Light" panose="020F0302020204030204" pitchFamily="34" charset="0"/>
              </a:rPr>
              <a:pPr algn="ctr"/>
              <a:t>‹#›</a:t>
            </a:fld>
            <a:endParaRPr lang="de-DE" sz="975" b="0" dirty="0">
              <a:solidFill>
                <a:schemeClr val="tx1"/>
              </a:solidFill>
              <a:latin typeface="Yu Gothic Light" panose="020B0300000000000000" pitchFamily="34" charset="-128"/>
              <a:ea typeface="Yu Gothic Light" panose="020B0300000000000000" pitchFamily="34" charset="-128"/>
              <a:cs typeface="Calibri Light" panose="020F0302020204030204" pitchFamily="34" charset="0"/>
            </a:endParaRPr>
          </a:p>
        </p:txBody>
      </p:sp>
      <p:sp>
        <p:nvSpPr>
          <p:cNvPr id="13" name="Textplatzhalter 2">
            <a:extLst>
              <a:ext uri="{FF2B5EF4-FFF2-40B4-BE49-F238E27FC236}">
                <a16:creationId xmlns:a16="http://schemas.microsoft.com/office/drawing/2014/main" id="{956C73B6-F45B-472B-8520-357C4353890E}"/>
              </a:ext>
            </a:extLst>
          </p:cNvPr>
          <p:cNvSpPr>
            <a:spLocks noGrp="1"/>
          </p:cNvSpPr>
          <p:nvPr>
            <p:ph type="body" sz="quarter" idx="13"/>
          </p:nvPr>
        </p:nvSpPr>
        <p:spPr>
          <a:xfrm>
            <a:off x="263972" y="26213"/>
            <a:ext cx="3323326" cy="144875"/>
          </a:xfrm>
        </p:spPr>
        <p:txBody>
          <a:bodyPr>
            <a:noAutofit/>
          </a:bodyPr>
          <a:lstStyle>
            <a:lvl1pPr marL="0" indent="0" algn="l">
              <a:spcBef>
                <a:spcPts val="0"/>
              </a:spcBef>
              <a:buNone/>
              <a:defRPr sz="900" b="0">
                <a:solidFill>
                  <a:schemeClr val="bg1"/>
                </a:solidFill>
                <a:latin typeface="Yu Gothic Light" panose="020B0300000000000000" pitchFamily="34" charset="-128"/>
                <a:ea typeface="Yu Gothic Light" panose="020B0300000000000000" pitchFamily="34" charset="-128"/>
                <a:cs typeface="Calibri Light" panose="020F0302020204030204" pitchFamily="34" charset="0"/>
              </a:defRPr>
            </a:lvl1pPr>
          </a:lstStyle>
          <a:p>
            <a:pPr lvl="0"/>
            <a:r>
              <a:rPr lang="de-DE" dirty="0"/>
              <a:t>Textmasterformat bearbeiten</a:t>
            </a:r>
          </a:p>
        </p:txBody>
      </p:sp>
    </p:spTree>
    <p:extLst>
      <p:ext uri="{BB962C8B-B14F-4D97-AF65-F5344CB8AC3E}">
        <p14:creationId xmlns:p14="http://schemas.microsoft.com/office/powerpoint/2010/main" val="292413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50826"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1"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a:latin typeface="Verdana" pitchFamily="34" charset="0"/>
              <a:cs typeface="+mn-cs"/>
            </a:endParaRPr>
          </a:p>
        </p:txBody>
      </p:sp>
      <p:sp>
        <p:nvSpPr>
          <p:cNvPr id="38915" name="Rectangle 2"/>
          <p:cNvSpPr>
            <a:spLocks noGrp="1" noChangeArrowheads="1"/>
          </p:cNvSpPr>
          <p:nvPr>
            <p:ph type="body" idx="1"/>
          </p:nvPr>
        </p:nvSpPr>
        <p:spPr bwMode="auto">
          <a:xfrm>
            <a:off x="250825" y="1214438"/>
            <a:ext cx="8642350" cy="36464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8916" name="Rectangle 5"/>
          <p:cNvSpPr>
            <a:spLocks noGrp="1" noChangeArrowheads="1"/>
          </p:cNvSpPr>
          <p:nvPr>
            <p:ph type="title"/>
          </p:nvPr>
        </p:nvSpPr>
        <p:spPr bwMode="auto">
          <a:xfrm>
            <a:off x="250825" y="709613"/>
            <a:ext cx="8642350" cy="3222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27688" name="Rectangle 8"/>
          <p:cNvSpPr>
            <a:spLocks noGrp="1" noChangeArrowheads="1"/>
          </p:cNvSpPr>
          <p:nvPr>
            <p:ph type="ftr" sz="quarter" idx="3"/>
          </p:nvPr>
        </p:nvSpPr>
        <p:spPr bwMode="auto">
          <a:xfrm>
            <a:off x="250825" y="4972050"/>
            <a:ext cx="5976938" cy="17145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000" b="0" dirty="0" smtClean="0">
                <a:solidFill>
                  <a:srgbClr val="5F5F5F"/>
                </a:solidFill>
                <a:cs typeface="+mn-cs"/>
              </a:defRPr>
            </a:lvl1pPr>
          </a:lstStyle>
          <a:p>
            <a:pPr>
              <a:defRPr/>
            </a:pPr>
            <a:r>
              <a:rPr lang="de-DE"/>
              <a:t>Titel, Datum, …</a:t>
            </a:r>
          </a:p>
        </p:txBody>
      </p:sp>
      <p:pic>
        <p:nvPicPr>
          <p:cNvPr id="38918" name="Picture 24" descr="Logo_RGB_300dpi"/>
          <p:cNvPicPr>
            <a:picLocks noChangeAspect="1" noChangeArrowheads="1"/>
          </p:cNvPicPr>
          <p:nvPr/>
        </p:nvPicPr>
        <p:blipFill>
          <a:blip r:embed="rId14" cstate="print"/>
          <a:srcRect/>
          <a:stretch>
            <a:fillRect/>
          </a:stretch>
        </p:blipFill>
        <p:spPr bwMode="auto">
          <a:xfrm>
            <a:off x="6738938" y="107950"/>
            <a:ext cx="2138362" cy="4254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ransition spd="slow"/>
  <p:hf sldNum="0" hdr="0" dt="0"/>
  <p:txStyles>
    <p:titleStyle>
      <a:lvl1pPr algn="l" rtl="0" fontAlgn="base">
        <a:lnSpc>
          <a:spcPct val="85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algn="l" rtl="0" fontAlgn="base">
        <a:lnSpc>
          <a:spcPct val="102000"/>
        </a:lnSpc>
        <a:spcBef>
          <a:spcPts val="500"/>
        </a:spcBef>
        <a:spcAft>
          <a:spcPct val="0"/>
        </a:spcAft>
        <a:buClr>
          <a:srgbClr val="000000"/>
        </a:buClr>
        <a:defRPr>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Char char="-"/>
        <a:defRPr>
          <a:solidFill>
            <a:srgbClr val="000000"/>
          </a:solidFill>
          <a:latin typeface="+mn-lt"/>
        </a:defRPr>
      </a:lvl2pPr>
      <a:lvl3pPr marL="723900" indent="-188913" algn="l" rtl="0" fontAlgn="base">
        <a:lnSpc>
          <a:spcPct val="102000"/>
        </a:lnSpc>
        <a:spcBef>
          <a:spcPts val="500"/>
        </a:spcBef>
        <a:spcAft>
          <a:spcPct val="0"/>
        </a:spcAft>
        <a:buClr>
          <a:srgbClr val="000000"/>
        </a:buClr>
        <a:buChar char="-"/>
        <a:defRPr>
          <a:solidFill>
            <a:srgbClr val="000000"/>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calendly.com/cgnguyen/sprechstunde" TargetMode="External"/><Relationship Id="rId2" Type="http://schemas.openxmlformats.org/officeDocument/2006/relationships/hyperlink" Target="http://www.polsoz.fu-berlin.de/polwiss/forschung/systeme/polsystem/Team/Christoph-Nguyen.html"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ctrTitle"/>
          </p:nvPr>
        </p:nvSpPr>
        <p:spPr>
          <a:xfrm>
            <a:off x="250825" y="1597819"/>
            <a:ext cx="8785225" cy="1102519"/>
          </a:xfrm>
        </p:spPr>
        <p:txBody>
          <a:bodyPr/>
          <a:lstStyle/>
          <a:p>
            <a:pPr>
              <a:spcAft>
                <a:spcPts val="600"/>
              </a:spcAft>
            </a:pPr>
            <a:r>
              <a:rPr lang="de-DE" dirty="0"/>
              <a:t>Politische Psychologie</a:t>
            </a:r>
            <a:endParaRPr lang="de-DE" altLang="de-DE" sz="2400" b="1" noProof="0" dirty="0"/>
          </a:p>
        </p:txBody>
      </p:sp>
      <p:sp>
        <p:nvSpPr>
          <p:cNvPr id="4099" name="Rectangle 7"/>
          <p:cNvSpPr>
            <a:spLocks noGrp="1" noChangeArrowheads="1"/>
          </p:cNvSpPr>
          <p:nvPr>
            <p:ph type="subTitle" idx="1"/>
          </p:nvPr>
        </p:nvSpPr>
        <p:spPr>
          <a:xfrm>
            <a:off x="179388" y="3436144"/>
            <a:ext cx="8497887" cy="901304"/>
          </a:xfrm>
        </p:spPr>
        <p:txBody>
          <a:bodyPr/>
          <a:lstStyle/>
          <a:p>
            <a:pPr>
              <a:lnSpc>
                <a:spcPct val="100000"/>
              </a:lnSpc>
            </a:pPr>
            <a:r>
              <a:rPr lang="de-DE" i="1" noProof="0" dirty="0"/>
              <a:t>Vorstellung, Einführung und Organisation </a:t>
            </a:r>
            <a:r>
              <a:rPr lang="de-DE" altLang="de-DE" noProof="0" dirty="0"/>
              <a:t> </a:t>
            </a:r>
          </a:p>
          <a:p>
            <a:pPr>
              <a:lnSpc>
                <a:spcPct val="100000"/>
              </a:lnSpc>
            </a:pPr>
            <a:endParaRPr lang="de-DE" altLang="de-DE" noProof="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A539F6-A2F4-4D6B-8C2E-32EC57B5A860}"/>
              </a:ext>
            </a:extLst>
          </p:cNvPr>
          <p:cNvSpPr>
            <a:spLocks noGrp="1"/>
          </p:cNvSpPr>
          <p:nvPr>
            <p:ph type="title"/>
          </p:nvPr>
        </p:nvSpPr>
        <p:spPr/>
        <p:txBody>
          <a:bodyPr/>
          <a:lstStyle/>
          <a:p>
            <a:r>
              <a:rPr lang="de-DE" dirty="0"/>
              <a:t>Ablauf des Seminars I</a:t>
            </a:r>
          </a:p>
        </p:txBody>
      </p:sp>
      <p:sp>
        <p:nvSpPr>
          <p:cNvPr id="3" name="Inhaltsplatzhalter 2">
            <a:extLst>
              <a:ext uri="{FF2B5EF4-FFF2-40B4-BE49-F238E27FC236}">
                <a16:creationId xmlns:a16="http://schemas.microsoft.com/office/drawing/2014/main" id="{E035A5C0-2F6C-42C0-9B7B-C7C147A63A99}"/>
              </a:ext>
            </a:extLst>
          </p:cNvPr>
          <p:cNvSpPr>
            <a:spLocks noGrp="1"/>
          </p:cNvSpPr>
          <p:nvPr>
            <p:ph idx="1"/>
          </p:nvPr>
        </p:nvSpPr>
        <p:spPr>
          <a:xfrm>
            <a:off x="263972" y="1144132"/>
            <a:ext cx="8041828" cy="3224101"/>
          </a:xfrm>
        </p:spPr>
        <p:txBody>
          <a:bodyPr/>
          <a:lstStyle/>
          <a:p>
            <a:pPr>
              <a:buFont typeface="Arial" panose="020B0604020202020204" pitchFamily="34" charset="0"/>
              <a:buChar char="•"/>
            </a:pPr>
            <a:r>
              <a:rPr lang="de-DE" dirty="0"/>
              <a:t>Teilnahmeschein: </a:t>
            </a:r>
          </a:p>
          <a:p>
            <a:pPr lvl="1">
              <a:buFont typeface="Arial" panose="020B0604020202020204" pitchFamily="34" charset="0"/>
              <a:buChar char="•"/>
            </a:pPr>
            <a:r>
              <a:rPr lang="de-DE" dirty="0"/>
              <a:t>Vortrag + (Kleingruppen)Diskussionsleitung in einer Sitzung </a:t>
            </a:r>
          </a:p>
          <a:p>
            <a:pPr lvl="1">
              <a:buFont typeface="Arial" panose="020B0604020202020204" pitchFamily="34" charset="0"/>
              <a:buChar char="•"/>
            </a:pPr>
            <a:r>
              <a:rPr lang="de-DE" dirty="0"/>
              <a:t>Datenpräsentation / Datenvorstellung</a:t>
            </a:r>
          </a:p>
          <a:p>
            <a:pPr>
              <a:buFont typeface="Arial" panose="020B0604020202020204" pitchFamily="34" charset="0"/>
              <a:buChar char="•"/>
            </a:pPr>
            <a:r>
              <a:rPr lang="de-DE" dirty="0" err="1"/>
              <a:t>Leistungschein</a:t>
            </a:r>
            <a:r>
              <a:rPr lang="de-DE" dirty="0"/>
              <a:t> </a:t>
            </a:r>
          </a:p>
          <a:p>
            <a:pPr lvl="1">
              <a:buFont typeface="Arial" panose="020B0604020202020204" pitchFamily="34" charset="0"/>
              <a:buChar char="•"/>
            </a:pPr>
            <a:r>
              <a:rPr lang="de-DE" dirty="0"/>
              <a:t>Leistung für die aktive Teilnahme sowie eine Hausarbeit (4500 Worte, exkl. Bibliographie) oder Präsentationsausarbeitung (3000 Worte, exkl. Bibliographie)  </a:t>
            </a:r>
          </a:p>
          <a:p>
            <a:pPr lvl="1">
              <a:buFont typeface="Arial" panose="020B0604020202020204" pitchFamily="34" charset="0"/>
              <a:buChar char="•"/>
            </a:pPr>
            <a:r>
              <a:rPr lang="de-DE" dirty="0"/>
              <a:t>31.9.2022:  	Abgabetermin. Bitte reichen Sie Ihre Arbeit im Papierformat im Büro/ Brief-kasten des Arbeitsbereiches BRD (Ihnestr. 22) ein. </a:t>
            </a:r>
          </a:p>
          <a:p>
            <a:pPr>
              <a:buFont typeface="Arial" panose="020B0604020202020204" pitchFamily="34" charset="0"/>
              <a:buChar char="•"/>
            </a:pPr>
            <a:endParaRPr lang="de-DE" dirty="0"/>
          </a:p>
        </p:txBody>
      </p:sp>
      <p:sp>
        <p:nvSpPr>
          <p:cNvPr id="7" name="Textplatzhalter 6">
            <a:extLst>
              <a:ext uri="{FF2B5EF4-FFF2-40B4-BE49-F238E27FC236}">
                <a16:creationId xmlns:a16="http://schemas.microsoft.com/office/drawing/2014/main" id="{2DAE1F7A-76F6-4306-BD82-904DCF85A532}"/>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16659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0625F-0935-4DE3-9B4B-B0797E624957}"/>
              </a:ext>
            </a:extLst>
          </p:cNvPr>
          <p:cNvSpPr>
            <a:spLocks noGrp="1"/>
          </p:cNvSpPr>
          <p:nvPr>
            <p:ph type="title"/>
          </p:nvPr>
        </p:nvSpPr>
        <p:spPr/>
        <p:txBody>
          <a:bodyPr/>
          <a:lstStyle/>
          <a:p>
            <a:r>
              <a:rPr lang="de-DE" dirty="0"/>
              <a:t>Ablauf des Seminars II</a:t>
            </a:r>
          </a:p>
        </p:txBody>
      </p:sp>
      <p:sp>
        <p:nvSpPr>
          <p:cNvPr id="3" name="Content Placeholder 2">
            <a:extLst>
              <a:ext uri="{FF2B5EF4-FFF2-40B4-BE49-F238E27FC236}">
                <a16:creationId xmlns:a16="http://schemas.microsoft.com/office/drawing/2014/main" id="{015D30FB-55F1-481C-82EE-50AE0F29ACB7}"/>
              </a:ext>
            </a:extLst>
          </p:cNvPr>
          <p:cNvSpPr>
            <a:spLocks noGrp="1"/>
          </p:cNvSpPr>
          <p:nvPr>
            <p:ph idx="1"/>
          </p:nvPr>
        </p:nvSpPr>
        <p:spPr/>
        <p:txBody>
          <a:bodyPr/>
          <a:lstStyle/>
          <a:p>
            <a:pPr lvl="1">
              <a:buFont typeface="Arial" panose="020B0604020202020204" pitchFamily="34" charset="0"/>
              <a:buChar char="•"/>
            </a:pPr>
            <a:r>
              <a:rPr lang="de-DE" dirty="0"/>
              <a:t>Inhaltliche Sitzungen zu sechs großen Theoriefelder</a:t>
            </a:r>
          </a:p>
          <a:p>
            <a:pPr lvl="2">
              <a:buFont typeface="Arial" panose="020B0604020202020204" pitchFamily="34" charset="0"/>
              <a:buChar char="•"/>
            </a:pPr>
            <a:r>
              <a:rPr lang="de-DE" dirty="0"/>
              <a:t>Block 1: Persönlichkeit, Werte und Normen, Ideologie </a:t>
            </a:r>
          </a:p>
          <a:p>
            <a:pPr lvl="2">
              <a:buFont typeface="Arial" panose="020B0604020202020204" pitchFamily="34" charset="0"/>
              <a:buChar char="•"/>
            </a:pPr>
            <a:r>
              <a:rPr lang="de-DE" dirty="0"/>
              <a:t>Block 2: Gruppen und Identität, Informationsverarbeitung und Heuristiken, Emotionen </a:t>
            </a:r>
          </a:p>
          <a:p>
            <a:pPr lvl="1">
              <a:buFont typeface="Arial" panose="020B0604020202020204" pitchFamily="34" charset="0"/>
              <a:buChar char="•"/>
            </a:pPr>
            <a:r>
              <a:rPr lang="de-DE" dirty="0"/>
              <a:t>Sie wählen einen Anwendungsbereiche: </a:t>
            </a:r>
          </a:p>
          <a:p>
            <a:pPr lvl="2">
              <a:buFont typeface="Arial" panose="020B0604020202020204" pitchFamily="34" charset="0"/>
              <a:buChar char="•"/>
            </a:pPr>
            <a:r>
              <a:rPr lang="de-DE" dirty="0"/>
              <a:t>Politische Einstellungen und Wahlverhalten </a:t>
            </a:r>
          </a:p>
          <a:p>
            <a:pPr lvl="2">
              <a:buFont typeface="Arial" panose="020B0604020202020204" pitchFamily="34" charset="0"/>
              <a:buChar char="•"/>
            </a:pPr>
            <a:r>
              <a:rPr lang="de-DE" dirty="0"/>
              <a:t>Politische Teilhabe </a:t>
            </a:r>
          </a:p>
          <a:p>
            <a:pPr lvl="2">
              <a:buFont typeface="Arial" panose="020B0604020202020204" pitchFamily="34" charset="0"/>
              <a:buChar char="•"/>
            </a:pPr>
            <a:r>
              <a:rPr lang="de-DE" dirty="0"/>
              <a:t>Vorurteile, Rassismus &amp; gruppenbezogene Menschenfeindlichkeit</a:t>
            </a:r>
          </a:p>
          <a:p>
            <a:pPr lvl="1">
              <a:buFont typeface="Arial" panose="020B0604020202020204" pitchFamily="34" charset="0"/>
              <a:buChar char="•"/>
            </a:pPr>
            <a:r>
              <a:rPr lang="de-DE" dirty="0"/>
              <a:t>Wir wiederholen R in zwei Sitzungen… </a:t>
            </a:r>
          </a:p>
        </p:txBody>
      </p:sp>
      <p:sp>
        <p:nvSpPr>
          <p:cNvPr id="4" name="Text Placeholder 3">
            <a:extLst>
              <a:ext uri="{FF2B5EF4-FFF2-40B4-BE49-F238E27FC236}">
                <a16:creationId xmlns:a16="http://schemas.microsoft.com/office/drawing/2014/main" id="{E942D70E-A76D-42CB-8EAE-AD14CA943414}"/>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045513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3B80-DE84-44E8-B9DC-54DDA7454841}"/>
              </a:ext>
            </a:extLst>
          </p:cNvPr>
          <p:cNvSpPr>
            <a:spLocks noGrp="1"/>
          </p:cNvSpPr>
          <p:nvPr>
            <p:ph type="title"/>
          </p:nvPr>
        </p:nvSpPr>
        <p:spPr/>
        <p:txBody>
          <a:bodyPr/>
          <a:lstStyle/>
          <a:p>
            <a:r>
              <a:rPr lang="de-DE" dirty="0"/>
              <a:t>Block 1</a:t>
            </a:r>
          </a:p>
        </p:txBody>
      </p:sp>
      <p:graphicFrame>
        <p:nvGraphicFramePr>
          <p:cNvPr id="8" name="Content Placeholder 7">
            <a:extLst>
              <a:ext uri="{FF2B5EF4-FFF2-40B4-BE49-F238E27FC236}">
                <a16:creationId xmlns:a16="http://schemas.microsoft.com/office/drawing/2014/main" id="{47D15C56-17D0-40E3-AD11-19B973AAAF2A}"/>
              </a:ext>
            </a:extLst>
          </p:cNvPr>
          <p:cNvGraphicFramePr>
            <a:graphicFrameLocks noGrp="1"/>
          </p:cNvGraphicFramePr>
          <p:nvPr>
            <p:ph idx="1"/>
            <p:extLst>
              <p:ext uri="{D42A27DB-BD31-4B8C-83A1-F6EECF244321}">
                <p14:modId xmlns:p14="http://schemas.microsoft.com/office/powerpoint/2010/main" val="491997982"/>
              </p:ext>
            </p:extLst>
          </p:nvPr>
        </p:nvGraphicFramePr>
        <p:xfrm>
          <a:off x="263972" y="1302303"/>
          <a:ext cx="8009669" cy="3571244"/>
        </p:xfrm>
        <a:graphic>
          <a:graphicData uri="http://schemas.openxmlformats.org/drawingml/2006/table">
            <a:tbl>
              <a:tblPr firstRow="1" firstCol="1" bandRow="1">
                <a:tableStyleId>{5C22544A-7EE6-4342-B048-85BDC9FD1C3A}</a:tableStyleId>
              </a:tblPr>
              <a:tblGrid>
                <a:gridCol w="2726696">
                  <a:extLst>
                    <a:ext uri="{9D8B030D-6E8A-4147-A177-3AD203B41FA5}">
                      <a16:colId xmlns:a16="http://schemas.microsoft.com/office/drawing/2014/main" val="2048494752"/>
                    </a:ext>
                  </a:extLst>
                </a:gridCol>
                <a:gridCol w="1760991">
                  <a:extLst>
                    <a:ext uri="{9D8B030D-6E8A-4147-A177-3AD203B41FA5}">
                      <a16:colId xmlns:a16="http://schemas.microsoft.com/office/drawing/2014/main" val="1885815531"/>
                    </a:ext>
                  </a:extLst>
                </a:gridCol>
                <a:gridCol w="1760991">
                  <a:extLst>
                    <a:ext uri="{9D8B030D-6E8A-4147-A177-3AD203B41FA5}">
                      <a16:colId xmlns:a16="http://schemas.microsoft.com/office/drawing/2014/main" val="1613276858"/>
                    </a:ext>
                  </a:extLst>
                </a:gridCol>
                <a:gridCol w="1760991">
                  <a:extLst>
                    <a:ext uri="{9D8B030D-6E8A-4147-A177-3AD203B41FA5}">
                      <a16:colId xmlns:a16="http://schemas.microsoft.com/office/drawing/2014/main" val="1427599832"/>
                    </a:ext>
                  </a:extLst>
                </a:gridCol>
              </a:tblGrid>
              <a:tr h="297604">
                <a:tc>
                  <a:txBody>
                    <a:bodyPr/>
                    <a:lstStyle/>
                    <a:p>
                      <a:pPr marL="0" marR="0">
                        <a:spcBef>
                          <a:spcPts val="0"/>
                        </a:spcBef>
                        <a:spcAft>
                          <a:spcPts val="0"/>
                        </a:spcAft>
                      </a:pPr>
                      <a:r>
                        <a:rPr lang="de-DE"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3">
                  <a:txBody>
                    <a:bodyPr/>
                    <a:lstStyle/>
                    <a:p>
                      <a:pPr marL="0" marR="0" algn="ctr">
                        <a:spcBef>
                          <a:spcPts val="0"/>
                        </a:spcBef>
                        <a:spcAft>
                          <a:spcPts val="0"/>
                        </a:spcAft>
                      </a:pPr>
                      <a:r>
                        <a:rPr lang="de-DE" sz="1800">
                          <a:effectLst/>
                        </a:rPr>
                        <a:t>Theoriefeld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86818567"/>
                  </a:ext>
                </a:extLst>
              </a:tr>
              <a:tr h="595207">
                <a:tc>
                  <a:txBody>
                    <a:bodyPr/>
                    <a:lstStyle/>
                    <a:p>
                      <a:pPr marL="0" marR="0">
                        <a:spcBef>
                          <a:spcPts val="0"/>
                        </a:spcBef>
                        <a:spcAft>
                          <a:spcPts val="0"/>
                        </a:spcAft>
                      </a:pPr>
                      <a:r>
                        <a:rPr lang="de-DE"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Persönlichkeit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Werte und Normen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Ideologie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7209897"/>
                  </a:ext>
                </a:extLst>
              </a:tr>
              <a:tr h="892811">
                <a:tc>
                  <a:txBody>
                    <a:bodyPr/>
                    <a:lstStyle/>
                    <a:p>
                      <a:pPr marL="0" marR="0">
                        <a:spcBef>
                          <a:spcPts val="0"/>
                        </a:spcBef>
                        <a:spcAft>
                          <a:spcPts val="0"/>
                        </a:spcAft>
                      </a:pPr>
                      <a:r>
                        <a:rPr lang="de-DE" sz="1800" dirty="0">
                          <a:solidFill>
                            <a:schemeClr val="tx1"/>
                          </a:solidFill>
                          <a:effectLst/>
                        </a:rPr>
                        <a:t>Politische Einstellungen und Wahlverhalten</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dirty="0">
                          <a:effectLst/>
                        </a:rPr>
                        <a:t>1-A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2-A</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3-A</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8414191"/>
                  </a:ext>
                </a:extLst>
              </a:tr>
              <a:tr h="297604">
                <a:tc>
                  <a:txBody>
                    <a:bodyPr/>
                    <a:lstStyle/>
                    <a:p>
                      <a:pPr marL="0" marR="0">
                        <a:spcBef>
                          <a:spcPts val="0"/>
                        </a:spcBef>
                        <a:spcAft>
                          <a:spcPts val="0"/>
                        </a:spcAft>
                      </a:pPr>
                      <a:r>
                        <a:rPr lang="de-DE" sz="1800">
                          <a:solidFill>
                            <a:schemeClr val="tx1"/>
                          </a:solidFill>
                          <a:effectLst/>
                        </a:rPr>
                        <a:t>Politische Teilhabe  </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1-B</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2-B</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3-B</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9074025"/>
                  </a:ext>
                </a:extLst>
              </a:tr>
              <a:tr h="1488018">
                <a:tc>
                  <a:txBody>
                    <a:bodyPr/>
                    <a:lstStyle/>
                    <a:p>
                      <a:pPr marL="0" marR="0">
                        <a:spcBef>
                          <a:spcPts val="0"/>
                        </a:spcBef>
                        <a:spcAft>
                          <a:spcPts val="0"/>
                        </a:spcAft>
                      </a:pPr>
                      <a:r>
                        <a:rPr lang="de-DE" sz="1800" dirty="0">
                          <a:solidFill>
                            <a:schemeClr val="tx1"/>
                          </a:solidFill>
                          <a:effectLst/>
                        </a:rPr>
                        <a:t>Vorurteile, Rassismus &amp; gruppenbezogene Menschenfeindlichkeit</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1-C</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dirty="0">
                          <a:effectLst/>
                        </a:rPr>
                        <a:t>2-C</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dirty="0">
                          <a:effectLst/>
                        </a:rPr>
                        <a:t>3-C</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7210418"/>
                  </a:ext>
                </a:extLst>
              </a:tr>
            </a:tbl>
          </a:graphicData>
        </a:graphic>
      </p:graphicFrame>
      <p:sp>
        <p:nvSpPr>
          <p:cNvPr id="4" name="Text Placeholder 3">
            <a:extLst>
              <a:ext uri="{FF2B5EF4-FFF2-40B4-BE49-F238E27FC236}">
                <a16:creationId xmlns:a16="http://schemas.microsoft.com/office/drawing/2014/main" id="{18ADBF20-297F-4601-8F63-F53CEDDA4A83}"/>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676244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3B80-DE84-44E8-B9DC-54DDA7454841}"/>
              </a:ext>
            </a:extLst>
          </p:cNvPr>
          <p:cNvSpPr>
            <a:spLocks noGrp="1"/>
          </p:cNvSpPr>
          <p:nvPr>
            <p:ph type="title"/>
          </p:nvPr>
        </p:nvSpPr>
        <p:spPr/>
        <p:txBody>
          <a:bodyPr/>
          <a:lstStyle/>
          <a:p>
            <a:r>
              <a:rPr lang="de-DE" dirty="0"/>
              <a:t>Block 2</a:t>
            </a:r>
          </a:p>
        </p:txBody>
      </p:sp>
      <p:graphicFrame>
        <p:nvGraphicFramePr>
          <p:cNvPr id="8" name="Content Placeholder 7">
            <a:extLst>
              <a:ext uri="{FF2B5EF4-FFF2-40B4-BE49-F238E27FC236}">
                <a16:creationId xmlns:a16="http://schemas.microsoft.com/office/drawing/2014/main" id="{47D15C56-17D0-40E3-AD11-19B973AAAF2A}"/>
              </a:ext>
            </a:extLst>
          </p:cNvPr>
          <p:cNvGraphicFramePr>
            <a:graphicFrameLocks noGrp="1"/>
          </p:cNvGraphicFramePr>
          <p:nvPr>
            <p:ph idx="1"/>
            <p:extLst>
              <p:ext uri="{D42A27DB-BD31-4B8C-83A1-F6EECF244321}">
                <p14:modId xmlns:p14="http://schemas.microsoft.com/office/powerpoint/2010/main" val="2143970363"/>
              </p:ext>
            </p:extLst>
          </p:nvPr>
        </p:nvGraphicFramePr>
        <p:xfrm>
          <a:off x="263971" y="1214754"/>
          <a:ext cx="8009669" cy="3707557"/>
        </p:xfrm>
        <a:graphic>
          <a:graphicData uri="http://schemas.openxmlformats.org/drawingml/2006/table">
            <a:tbl>
              <a:tblPr firstRow="1" firstCol="1" bandRow="1">
                <a:tableStyleId>{5C22544A-7EE6-4342-B048-85BDC9FD1C3A}</a:tableStyleId>
              </a:tblPr>
              <a:tblGrid>
                <a:gridCol w="2726696">
                  <a:extLst>
                    <a:ext uri="{9D8B030D-6E8A-4147-A177-3AD203B41FA5}">
                      <a16:colId xmlns:a16="http://schemas.microsoft.com/office/drawing/2014/main" val="2048494752"/>
                    </a:ext>
                  </a:extLst>
                </a:gridCol>
                <a:gridCol w="1760991">
                  <a:extLst>
                    <a:ext uri="{9D8B030D-6E8A-4147-A177-3AD203B41FA5}">
                      <a16:colId xmlns:a16="http://schemas.microsoft.com/office/drawing/2014/main" val="1885815531"/>
                    </a:ext>
                  </a:extLst>
                </a:gridCol>
                <a:gridCol w="1760991">
                  <a:extLst>
                    <a:ext uri="{9D8B030D-6E8A-4147-A177-3AD203B41FA5}">
                      <a16:colId xmlns:a16="http://schemas.microsoft.com/office/drawing/2014/main" val="1613276858"/>
                    </a:ext>
                  </a:extLst>
                </a:gridCol>
                <a:gridCol w="1760991">
                  <a:extLst>
                    <a:ext uri="{9D8B030D-6E8A-4147-A177-3AD203B41FA5}">
                      <a16:colId xmlns:a16="http://schemas.microsoft.com/office/drawing/2014/main" val="1427599832"/>
                    </a:ext>
                  </a:extLst>
                </a:gridCol>
              </a:tblGrid>
              <a:tr h="297604">
                <a:tc>
                  <a:txBody>
                    <a:bodyPr/>
                    <a:lstStyle/>
                    <a:p>
                      <a:pPr marL="0" marR="0">
                        <a:spcBef>
                          <a:spcPts val="0"/>
                        </a:spcBef>
                        <a:spcAft>
                          <a:spcPts val="0"/>
                        </a:spcAft>
                      </a:pPr>
                      <a:r>
                        <a:rPr lang="de-DE"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3">
                  <a:txBody>
                    <a:bodyPr/>
                    <a:lstStyle/>
                    <a:p>
                      <a:pPr marL="0" marR="0" algn="ctr">
                        <a:spcBef>
                          <a:spcPts val="0"/>
                        </a:spcBef>
                        <a:spcAft>
                          <a:spcPts val="0"/>
                        </a:spcAft>
                      </a:pPr>
                      <a:r>
                        <a:rPr lang="de-DE" sz="1800">
                          <a:effectLst/>
                        </a:rPr>
                        <a:t>Theoriefeld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86818567"/>
                  </a:ext>
                </a:extLst>
              </a:tr>
              <a:tr h="595207">
                <a:tc>
                  <a:txBody>
                    <a:bodyPr/>
                    <a:lstStyle/>
                    <a:p>
                      <a:pPr marL="0" marR="0">
                        <a:spcBef>
                          <a:spcPts val="0"/>
                        </a:spcBef>
                        <a:spcAft>
                          <a:spcPts val="0"/>
                        </a:spcAft>
                      </a:pPr>
                      <a:r>
                        <a:rPr lang="de-DE"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600">
                          <a:effectLst/>
                          <a:latin typeface="+mj-lt"/>
                          <a:ea typeface="Times New Roman" panose="02020603050405020304" pitchFamily="18" charset="0"/>
                          <a:cs typeface="Times New Roman" panose="02020603050405020304" pitchFamily="18" charset="0"/>
                        </a:rPr>
                        <a:t>Gruppen und Identität</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600">
                          <a:effectLst/>
                          <a:latin typeface="+mj-lt"/>
                          <a:ea typeface="Times New Roman" panose="02020603050405020304" pitchFamily="18" charset="0"/>
                          <a:cs typeface="Times New Roman" panose="02020603050405020304" pitchFamily="18" charset="0"/>
                        </a:rPr>
                        <a:t>Informations-verarbeitung und Heuristiken</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600" dirty="0">
                          <a:effectLst/>
                          <a:latin typeface="+mj-lt"/>
                          <a:ea typeface="Times New Roman" panose="02020603050405020304" pitchFamily="18" charset="0"/>
                          <a:cs typeface="Times New Roman" panose="02020603050405020304" pitchFamily="18" charset="0"/>
                        </a:rPr>
                        <a:t>Emotionen</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7209897"/>
                  </a:ext>
                </a:extLst>
              </a:tr>
              <a:tr h="892811">
                <a:tc>
                  <a:txBody>
                    <a:bodyPr/>
                    <a:lstStyle/>
                    <a:p>
                      <a:pPr marL="0" marR="0">
                        <a:spcBef>
                          <a:spcPts val="0"/>
                        </a:spcBef>
                        <a:spcAft>
                          <a:spcPts val="0"/>
                        </a:spcAft>
                      </a:pPr>
                      <a:r>
                        <a:rPr lang="de-DE" sz="1800" dirty="0">
                          <a:solidFill>
                            <a:schemeClr val="tx1"/>
                          </a:solidFill>
                          <a:effectLst/>
                        </a:rPr>
                        <a:t>Politische Einstellungen und Wahlverhalten</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dirty="0">
                          <a:effectLst/>
                        </a:rPr>
                        <a:t>1-A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2-A</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3-A</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8414191"/>
                  </a:ext>
                </a:extLst>
              </a:tr>
              <a:tr h="297604">
                <a:tc>
                  <a:txBody>
                    <a:bodyPr/>
                    <a:lstStyle/>
                    <a:p>
                      <a:pPr marL="0" marR="0">
                        <a:spcBef>
                          <a:spcPts val="0"/>
                        </a:spcBef>
                        <a:spcAft>
                          <a:spcPts val="0"/>
                        </a:spcAft>
                      </a:pPr>
                      <a:r>
                        <a:rPr lang="de-DE" sz="1800">
                          <a:solidFill>
                            <a:schemeClr val="tx1"/>
                          </a:solidFill>
                          <a:effectLst/>
                        </a:rPr>
                        <a:t>Politische Teilhabe  </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1-B</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2-B</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3-B</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9074025"/>
                  </a:ext>
                </a:extLst>
              </a:tr>
              <a:tr h="1488018">
                <a:tc>
                  <a:txBody>
                    <a:bodyPr/>
                    <a:lstStyle/>
                    <a:p>
                      <a:pPr marL="0" marR="0">
                        <a:spcBef>
                          <a:spcPts val="0"/>
                        </a:spcBef>
                        <a:spcAft>
                          <a:spcPts val="0"/>
                        </a:spcAft>
                      </a:pPr>
                      <a:r>
                        <a:rPr lang="de-DE" sz="1800" dirty="0">
                          <a:solidFill>
                            <a:schemeClr val="tx1"/>
                          </a:solidFill>
                          <a:effectLst/>
                        </a:rPr>
                        <a:t>Vorurteile, Rassismus &amp; gruppenbezogene Menschenfeindlichkeit</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a:effectLst/>
                        </a:rPr>
                        <a:t>1-C</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dirty="0">
                          <a:effectLst/>
                        </a:rPr>
                        <a:t>2-C</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800" dirty="0">
                          <a:effectLst/>
                        </a:rPr>
                        <a:t>3-C</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7210418"/>
                  </a:ext>
                </a:extLst>
              </a:tr>
            </a:tbl>
          </a:graphicData>
        </a:graphic>
      </p:graphicFrame>
      <p:sp>
        <p:nvSpPr>
          <p:cNvPr id="4" name="Text Placeholder 3">
            <a:extLst>
              <a:ext uri="{FF2B5EF4-FFF2-40B4-BE49-F238E27FC236}">
                <a16:creationId xmlns:a16="http://schemas.microsoft.com/office/drawing/2014/main" id="{18ADBF20-297F-4601-8F63-F53CEDDA4A83}"/>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47165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Vorstellung</a:t>
            </a:r>
          </a:p>
        </p:txBody>
      </p:sp>
      <p:sp>
        <p:nvSpPr>
          <p:cNvPr id="3" name="Content Placeholder 2"/>
          <p:cNvSpPr>
            <a:spLocks noGrp="1"/>
          </p:cNvSpPr>
          <p:nvPr>
            <p:ph idx="1"/>
          </p:nvPr>
        </p:nvSpPr>
        <p:spPr>
          <a:xfrm>
            <a:off x="250825" y="1214438"/>
            <a:ext cx="6556375" cy="3646487"/>
          </a:xfrm>
        </p:spPr>
        <p:txBody>
          <a:bodyPr/>
          <a:lstStyle/>
          <a:p>
            <a:pPr marL="285750" indent="-285750">
              <a:buFont typeface="Arial" panose="020B0604020202020204" pitchFamily="34" charset="0"/>
              <a:buChar char="•"/>
            </a:pPr>
            <a:r>
              <a:rPr lang="de-DE" sz="2400" dirty="0">
                <a:hlinkClick r:id="rId2"/>
              </a:rPr>
              <a:t>FU Link</a:t>
            </a:r>
            <a:r>
              <a:rPr lang="de-DE" sz="2400" dirty="0"/>
              <a:t> </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r>
              <a:rPr lang="de-DE" sz="2400" dirty="0"/>
              <a:t>Sprechstunde: Montag 10-12 Uhr </a:t>
            </a:r>
            <a:r>
              <a:rPr lang="en-US" sz="2400" dirty="0" err="1"/>
              <a:t>Ihnestraße</a:t>
            </a:r>
            <a:r>
              <a:rPr lang="en-US" sz="2400" dirty="0"/>
              <a:t> </a:t>
            </a:r>
            <a:r>
              <a:rPr lang="de-DE" sz="2400" dirty="0"/>
              <a:t> 22 – Webex</a:t>
            </a:r>
          </a:p>
          <a:p>
            <a:pPr marL="285750" indent="-285750">
              <a:buFont typeface="Arial" panose="020B0604020202020204" pitchFamily="34" charset="0"/>
              <a:buChar char="•"/>
            </a:pPr>
            <a:endParaRPr lang="de-DE" sz="2400" dirty="0"/>
          </a:p>
          <a:p>
            <a:pPr marL="641350" lvl="1" indent="-285750">
              <a:buFont typeface="Arial" panose="020B0604020202020204" pitchFamily="34" charset="0"/>
              <a:buChar char="•"/>
            </a:pPr>
            <a:r>
              <a:rPr lang="de-DE" sz="2400" dirty="0"/>
              <a:t>Bitte vorher einen Termin vereinbaren </a:t>
            </a:r>
          </a:p>
          <a:p>
            <a:pPr marL="641350" lvl="1" indent="-285750">
              <a:buFont typeface="Arial" panose="020B0604020202020204" pitchFamily="34" charset="0"/>
              <a:buChar char="•"/>
            </a:pPr>
            <a:r>
              <a:rPr lang="de-DE" sz="2000" u="sng" dirty="0">
                <a:hlinkClick r:id="rId3"/>
              </a:rPr>
              <a:t>https://calendly.com/cgnguyen/sprechstunde</a:t>
            </a:r>
            <a:endParaRPr lang="de-DE" sz="2000" dirty="0"/>
          </a:p>
          <a:p>
            <a:pPr marL="641350" lvl="1" indent="-285750">
              <a:buFont typeface="Arial" panose="020B0604020202020204" pitchFamily="34" charset="0"/>
              <a:buChar char="•"/>
            </a:pPr>
            <a:r>
              <a:rPr lang="de-DE" sz="2400" dirty="0"/>
              <a:t>Substantive Fragen in der Sprechstunde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0044" y="1031875"/>
            <a:ext cx="1933131" cy="2878453"/>
          </a:xfrm>
          <a:prstGeom prst="rect">
            <a:avLst/>
          </a:prstGeom>
        </p:spPr>
      </p:pic>
    </p:spTree>
    <p:extLst>
      <p:ext uri="{BB962C8B-B14F-4D97-AF65-F5344CB8AC3E}">
        <p14:creationId xmlns:p14="http://schemas.microsoft.com/office/powerpoint/2010/main" val="339358024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0628-DDF3-4ADD-8558-AB058301EB29}"/>
              </a:ext>
            </a:extLst>
          </p:cNvPr>
          <p:cNvSpPr>
            <a:spLocks noGrp="1"/>
          </p:cNvSpPr>
          <p:nvPr>
            <p:ph type="title"/>
          </p:nvPr>
        </p:nvSpPr>
        <p:spPr/>
        <p:txBody>
          <a:bodyPr/>
          <a:lstStyle/>
          <a:p>
            <a:r>
              <a:rPr lang="en-US" dirty="0" err="1"/>
              <a:t>Vorstellung</a:t>
            </a:r>
            <a:r>
              <a:rPr lang="en-US" dirty="0"/>
              <a:t> II: </a:t>
            </a:r>
            <a:r>
              <a:rPr lang="en-US" dirty="0" err="1"/>
              <a:t>Eigene</a:t>
            </a:r>
            <a:r>
              <a:rPr lang="en-US" dirty="0"/>
              <a:t> </a:t>
            </a:r>
            <a:r>
              <a:rPr lang="en-US" dirty="0" err="1"/>
              <a:t>Forschung</a:t>
            </a:r>
            <a:r>
              <a:rPr lang="en-US" dirty="0"/>
              <a:t> </a:t>
            </a:r>
            <a:endParaRPr lang="de-DE" dirty="0"/>
          </a:p>
        </p:txBody>
      </p:sp>
      <p:sp>
        <p:nvSpPr>
          <p:cNvPr id="3" name="Content Placeholder 2">
            <a:extLst>
              <a:ext uri="{FF2B5EF4-FFF2-40B4-BE49-F238E27FC236}">
                <a16:creationId xmlns:a16="http://schemas.microsoft.com/office/drawing/2014/main" id="{1F105AE2-F173-4F10-B415-4027EAE2F22D}"/>
              </a:ext>
            </a:extLst>
          </p:cNvPr>
          <p:cNvSpPr>
            <a:spLocks noGrp="1"/>
          </p:cNvSpPr>
          <p:nvPr>
            <p:ph idx="1"/>
          </p:nvPr>
        </p:nvSpPr>
        <p:spPr/>
        <p:txBody>
          <a:bodyPr/>
          <a:lstStyle/>
          <a:p>
            <a:pPr marL="285750" indent="-285750">
              <a:buFont typeface="Arial" panose="020B0604020202020204" pitchFamily="34" charset="0"/>
              <a:buChar char="•"/>
            </a:pPr>
            <a:r>
              <a:rPr lang="de-DE" sz="2400" dirty="0"/>
              <a:t>Effekte von wirtschaftlicher und sozialer Unsicherheit auf politische Wahrnehmungen und Verhalten </a:t>
            </a:r>
          </a:p>
          <a:p>
            <a:pPr marL="285750" indent="-285750">
              <a:buFont typeface="Arial" panose="020B0604020202020204" pitchFamily="34" charset="0"/>
              <a:buChar char="•"/>
            </a:pPr>
            <a:r>
              <a:rPr lang="de-DE" sz="2400" dirty="0"/>
              <a:t>Interaktion mit institutionellen Rahmenbedingungen </a:t>
            </a:r>
          </a:p>
          <a:p>
            <a:pPr marL="641350" lvl="1" indent="-285750">
              <a:buFont typeface="Arial" panose="020B0604020202020204" pitchFamily="34" charset="0"/>
              <a:buChar char="•"/>
            </a:pPr>
            <a:r>
              <a:rPr lang="de-DE" sz="2400" dirty="0"/>
              <a:t>Vertrauen </a:t>
            </a:r>
          </a:p>
          <a:p>
            <a:pPr marL="641350" lvl="1" indent="-285750">
              <a:buFont typeface="Arial" panose="020B0604020202020204" pitchFamily="34" charset="0"/>
              <a:buChar char="•"/>
            </a:pPr>
            <a:r>
              <a:rPr lang="de-DE" sz="2400" dirty="0"/>
              <a:t>Politische Selbstwirksamkeit </a:t>
            </a:r>
          </a:p>
          <a:p>
            <a:pPr marL="641350" lvl="1" indent="-285750">
              <a:buFont typeface="Arial" panose="020B0604020202020204" pitchFamily="34" charset="0"/>
              <a:buChar char="•"/>
            </a:pPr>
            <a:r>
              <a:rPr lang="de-DE" sz="2400" dirty="0"/>
              <a:t>Anti-Eliten Politik </a:t>
            </a:r>
          </a:p>
          <a:p>
            <a:pPr marL="641350" lvl="1" indent="-285750">
              <a:buFont typeface="Arial" panose="020B0604020202020204" pitchFamily="34" charset="0"/>
              <a:buChar char="•"/>
            </a:pPr>
            <a:r>
              <a:rPr lang="de-DE" sz="2400" dirty="0"/>
              <a:t>Sozialstaatliche Maßnahmen </a:t>
            </a:r>
          </a:p>
          <a:p>
            <a:pPr marL="641350" lvl="1" indent="-285750">
              <a:buFont typeface="Arial" panose="020B0604020202020204" pitchFamily="34" charset="0"/>
              <a:buChar char="•"/>
            </a:pPr>
            <a:r>
              <a:rPr lang="de-DE" sz="2400" dirty="0"/>
              <a:t>Emotionen und Politische Psychologie  </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endParaRPr lang="de-DE" sz="2400" dirty="0"/>
          </a:p>
          <a:p>
            <a:endParaRPr lang="de-DE" sz="2400" dirty="0"/>
          </a:p>
        </p:txBody>
      </p:sp>
    </p:spTree>
    <p:extLst>
      <p:ext uri="{BB962C8B-B14F-4D97-AF65-F5344CB8AC3E}">
        <p14:creationId xmlns:p14="http://schemas.microsoft.com/office/powerpoint/2010/main" val="93799667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B1F5-8B8C-4A47-84AF-4ED4738769E4}"/>
              </a:ext>
            </a:extLst>
          </p:cNvPr>
          <p:cNvSpPr>
            <a:spLocks noGrp="1"/>
          </p:cNvSpPr>
          <p:nvPr>
            <p:ph type="title"/>
          </p:nvPr>
        </p:nvSpPr>
        <p:spPr/>
        <p:txBody>
          <a:bodyPr/>
          <a:lstStyle/>
          <a:p>
            <a:r>
              <a:rPr lang="en-US" dirty="0" err="1"/>
              <a:t>Wer</a:t>
            </a:r>
            <a:r>
              <a:rPr lang="en-US" dirty="0"/>
              <a:t> </a:t>
            </a:r>
            <a:r>
              <a:rPr lang="en-US" dirty="0" err="1"/>
              <a:t>seid</a:t>
            </a:r>
            <a:r>
              <a:rPr lang="en-US" dirty="0"/>
              <a:t> </a:t>
            </a:r>
            <a:r>
              <a:rPr lang="en-US" dirty="0" err="1"/>
              <a:t>ihr</a:t>
            </a:r>
            <a:r>
              <a:rPr lang="en-US" dirty="0"/>
              <a:t>? </a:t>
            </a:r>
            <a:endParaRPr lang="de-DE" dirty="0"/>
          </a:p>
        </p:txBody>
      </p:sp>
      <p:sp>
        <p:nvSpPr>
          <p:cNvPr id="3" name="Content Placeholder 2">
            <a:extLst>
              <a:ext uri="{FF2B5EF4-FFF2-40B4-BE49-F238E27FC236}">
                <a16:creationId xmlns:a16="http://schemas.microsoft.com/office/drawing/2014/main" id="{5C07815A-E060-4191-9240-AD4D87886E72}"/>
              </a:ext>
            </a:extLst>
          </p:cNvPr>
          <p:cNvSpPr>
            <a:spLocks noGrp="1"/>
          </p:cNvSpPr>
          <p:nvPr>
            <p:ph idx="1"/>
          </p:nvPr>
        </p:nvSpPr>
        <p:spPr/>
        <p:txBody>
          <a:bodyPr/>
          <a:lstStyle/>
          <a:p>
            <a:r>
              <a:rPr lang="de-DE" sz="2000" dirty="0"/>
              <a:t>Warum haben Sie diesen Kurs ausgewählt?</a:t>
            </a:r>
          </a:p>
          <a:p>
            <a:r>
              <a:rPr lang="de-DE" sz="2000" dirty="0"/>
              <a:t>	Hintergrund in Psychologie </a:t>
            </a:r>
          </a:p>
          <a:p>
            <a:r>
              <a:rPr lang="de-DE" sz="2000" dirty="0"/>
              <a:t>	Hintergrund in Politikwissenschaften </a:t>
            </a:r>
          </a:p>
          <a:p>
            <a:r>
              <a:rPr lang="de-DE" sz="2000" dirty="0"/>
              <a:t>Empirische Forschung:</a:t>
            </a:r>
          </a:p>
          <a:p>
            <a:pPr lvl="1">
              <a:buFont typeface="Arial" panose="020B0604020202020204" pitchFamily="34" charset="0"/>
              <a:buChar char="•"/>
            </a:pPr>
            <a:r>
              <a:rPr lang="de-DE" sz="2000" dirty="0"/>
              <a:t>Wie würden Sie Ihre Kenntnisse im Bereich quantitative Methoden der empirischen Sozialforschung bewerten (0 – 10)? </a:t>
            </a:r>
          </a:p>
          <a:p>
            <a:pPr lvl="1">
              <a:buFont typeface="Arial" panose="020B0604020202020204" pitchFamily="34" charset="0"/>
              <a:buChar char="•"/>
            </a:pPr>
            <a:r>
              <a:rPr lang="de-DE" sz="2000" dirty="0"/>
              <a:t>Und Ihre Kenntnisse in R? (0 – 10) </a:t>
            </a:r>
          </a:p>
          <a:p>
            <a:pPr lvl="1">
              <a:buFont typeface="Arial" panose="020B0604020202020204" pitchFamily="34" charset="0"/>
              <a:buChar char="•"/>
            </a:pPr>
            <a:r>
              <a:rPr lang="de-DE" sz="2000" dirty="0"/>
              <a:t>Welche Methoden haben Sie in Ihrer BA-Arbeit benutzt?</a:t>
            </a:r>
          </a:p>
          <a:p>
            <a:endParaRPr lang="de-DE" sz="2000" dirty="0"/>
          </a:p>
        </p:txBody>
      </p:sp>
    </p:spTree>
    <p:extLst>
      <p:ext uri="{BB962C8B-B14F-4D97-AF65-F5344CB8AC3E}">
        <p14:creationId xmlns:p14="http://schemas.microsoft.com/office/powerpoint/2010/main" val="197877344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6FAD7A-D9DC-487F-B8AB-DCFCC72B43A4}"/>
              </a:ext>
            </a:extLst>
          </p:cNvPr>
          <p:cNvSpPr>
            <a:spLocks noGrp="1"/>
          </p:cNvSpPr>
          <p:nvPr>
            <p:ph type="title"/>
          </p:nvPr>
        </p:nvSpPr>
        <p:spPr/>
        <p:txBody>
          <a:bodyPr/>
          <a:lstStyle/>
          <a:p>
            <a:r>
              <a:rPr lang="de-DE" dirty="0">
                <a:latin typeface="+mj-lt"/>
              </a:rPr>
              <a:t>Was ist Politische Psychologie</a:t>
            </a:r>
          </a:p>
        </p:txBody>
      </p:sp>
      <p:sp>
        <p:nvSpPr>
          <p:cNvPr id="3" name="Inhaltsplatzhalter 2">
            <a:extLst>
              <a:ext uri="{FF2B5EF4-FFF2-40B4-BE49-F238E27FC236}">
                <a16:creationId xmlns:a16="http://schemas.microsoft.com/office/drawing/2014/main" id="{47C9862C-9A1F-425B-89E0-FFE0D4F54A0D}"/>
              </a:ext>
            </a:extLst>
          </p:cNvPr>
          <p:cNvSpPr>
            <a:spLocks noGrp="1"/>
          </p:cNvSpPr>
          <p:nvPr>
            <p:ph idx="1"/>
          </p:nvPr>
        </p:nvSpPr>
        <p:spPr/>
        <p:txBody>
          <a:bodyPr/>
          <a:lstStyle/>
          <a:p>
            <a:r>
              <a:rPr lang="de-DE" dirty="0">
                <a:latin typeface="+mn-lt"/>
              </a:rPr>
              <a:t>Gemeinsamer Teilbereich der Politikwissenschaft und Psychologie (v.a. Sozial- und Persönlichkeitspsychologie)</a:t>
            </a:r>
          </a:p>
          <a:p>
            <a:pPr lvl="1"/>
            <a:r>
              <a:rPr lang="de-DE" dirty="0">
                <a:latin typeface="+mn-lt"/>
              </a:rPr>
              <a:t>Erklärung politischer Phänomene/Prozesse (Protest, Wahlverhalten, politische Einstellungen) mit Ansätzen der Psychologie (Persönlichkeitsfaktoren, Social Identity, </a:t>
            </a:r>
            <a:r>
              <a:rPr lang="de-DE" dirty="0" err="1">
                <a:latin typeface="+mn-lt"/>
              </a:rPr>
              <a:t>Emotions</a:t>
            </a:r>
            <a:r>
              <a:rPr lang="de-DE" dirty="0">
                <a:latin typeface="+mn-lt"/>
              </a:rPr>
              <a:t> </a:t>
            </a:r>
            <a:r>
              <a:rPr lang="de-DE" dirty="0" err="1">
                <a:latin typeface="+mn-lt"/>
              </a:rPr>
              <a:t>etc</a:t>
            </a:r>
            <a:r>
              <a:rPr lang="de-DE" dirty="0">
                <a:latin typeface="+mn-lt"/>
              </a:rPr>
              <a:t>)</a:t>
            </a:r>
          </a:p>
          <a:p>
            <a:endParaRPr lang="de-DE" dirty="0"/>
          </a:p>
        </p:txBody>
      </p:sp>
      <p:sp>
        <p:nvSpPr>
          <p:cNvPr id="4" name="Textplatzhalter 3">
            <a:extLst>
              <a:ext uri="{FF2B5EF4-FFF2-40B4-BE49-F238E27FC236}">
                <a16:creationId xmlns:a16="http://schemas.microsoft.com/office/drawing/2014/main" id="{D525760A-16FF-44EE-8D96-E653FFE77D87}"/>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25242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6FAD7A-D9DC-487F-B8AB-DCFCC72B43A4}"/>
              </a:ext>
            </a:extLst>
          </p:cNvPr>
          <p:cNvSpPr>
            <a:spLocks noGrp="1"/>
          </p:cNvSpPr>
          <p:nvPr>
            <p:ph type="title"/>
          </p:nvPr>
        </p:nvSpPr>
        <p:spPr/>
        <p:txBody>
          <a:bodyPr/>
          <a:lstStyle/>
          <a:p>
            <a:r>
              <a:rPr lang="de-DE" dirty="0">
                <a:latin typeface="+mj-lt"/>
              </a:rPr>
              <a:t>Was ist Politische Psychologie?</a:t>
            </a:r>
          </a:p>
        </p:txBody>
      </p:sp>
      <p:sp>
        <p:nvSpPr>
          <p:cNvPr id="3" name="Inhaltsplatzhalter 2">
            <a:extLst>
              <a:ext uri="{FF2B5EF4-FFF2-40B4-BE49-F238E27FC236}">
                <a16:creationId xmlns:a16="http://schemas.microsoft.com/office/drawing/2014/main" id="{47C9862C-9A1F-425B-89E0-FFE0D4F54A0D}"/>
              </a:ext>
            </a:extLst>
          </p:cNvPr>
          <p:cNvSpPr>
            <a:spLocks noGrp="1"/>
          </p:cNvSpPr>
          <p:nvPr>
            <p:ph idx="1"/>
          </p:nvPr>
        </p:nvSpPr>
        <p:spPr/>
        <p:txBody>
          <a:bodyPr/>
          <a:lstStyle/>
          <a:p>
            <a:r>
              <a:rPr lang="de-DE" dirty="0">
                <a:latin typeface="+mn-lt"/>
              </a:rPr>
              <a:t>Spannungsfeld individuelle Dispositionen und Kontexte:</a:t>
            </a:r>
          </a:p>
          <a:p>
            <a:pPr lvl="1"/>
            <a:r>
              <a:rPr lang="de-DE" dirty="0">
                <a:latin typeface="+mn-lt"/>
              </a:rPr>
              <a:t>Interindividuelle Differenzen im gleichen Kontext: Wie hängen Persönlichkeitseigenschaften mit der Teilnahme an Wahlen zusammen? &gt; Querschnittsuntersuchungen</a:t>
            </a:r>
          </a:p>
          <a:p>
            <a:pPr lvl="1"/>
            <a:r>
              <a:rPr lang="de-DE" dirty="0">
                <a:latin typeface="+mn-lt"/>
              </a:rPr>
              <a:t>Intraindividuelle Differenzen in wechselnden Kontexten: Welche Anreize müssen vorliegen, damit jemand wählen geht? (Wahlpflicht, finanzielle Anreize) &gt; Panelstudien und Experimente</a:t>
            </a:r>
          </a:p>
          <a:p>
            <a:endParaRPr lang="de-DE" dirty="0"/>
          </a:p>
        </p:txBody>
      </p:sp>
      <p:sp>
        <p:nvSpPr>
          <p:cNvPr id="4" name="Textplatzhalter 3">
            <a:extLst>
              <a:ext uri="{FF2B5EF4-FFF2-40B4-BE49-F238E27FC236}">
                <a16:creationId xmlns:a16="http://schemas.microsoft.com/office/drawing/2014/main" id="{D525760A-16FF-44EE-8D96-E653FFE77D87}"/>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90570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1C7FC0-278A-4E2B-8975-0720AB8F94DA}"/>
              </a:ext>
            </a:extLst>
          </p:cNvPr>
          <p:cNvSpPr>
            <a:spLocks noGrp="1"/>
          </p:cNvSpPr>
          <p:nvPr>
            <p:ph type="title"/>
          </p:nvPr>
        </p:nvSpPr>
        <p:spPr/>
        <p:txBody>
          <a:bodyPr/>
          <a:lstStyle/>
          <a:p>
            <a:r>
              <a:rPr lang="de-DE" dirty="0" err="1">
                <a:latin typeface="+mj-lt"/>
              </a:rPr>
              <a:t>When</a:t>
            </a:r>
            <a:r>
              <a:rPr lang="de-DE" dirty="0">
                <a:latin typeface="+mj-lt"/>
              </a:rPr>
              <a:t> </a:t>
            </a:r>
            <a:r>
              <a:rPr lang="de-DE" dirty="0" err="1">
                <a:latin typeface="+mj-lt"/>
              </a:rPr>
              <a:t>Psychology</a:t>
            </a:r>
            <a:r>
              <a:rPr lang="de-DE" dirty="0">
                <a:latin typeface="+mj-lt"/>
              </a:rPr>
              <a:t> </a:t>
            </a:r>
            <a:r>
              <a:rPr lang="de-DE" dirty="0" err="1">
                <a:latin typeface="+mj-lt"/>
              </a:rPr>
              <a:t>meets</a:t>
            </a:r>
            <a:r>
              <a:rPr lang="de-DE" dirty="0">
                <a:latin typeface="+mj-lt"/>
              </a:rPr>
              <a:t> Political Science…</a:t>
            </a:r>
          </a:p>
        </p:txBody>
      </p:sp>
      <p:sp>
        <p:nvSpPr>
          <p:cNvPr id="3" name="Inhaltsplatzhalter 2">
            <a:extLst>
              <a:ext uri="{FF2B5EF4-FFF2-40B4-BE49-F238E27FC236}">
                <a16:creationId xmlns:a16="http://schemas.microsoft.com/office/drawing/2014/main" id="{8B88168B-F28A-433E-8FF2-11F4C80D65C0}"/>
              </a:ext>
            </a:extLst>
          </p:cNvPr>
          <p:cNvSpPr>
            <a:spLocks noGrp="1"/>
          </p:cNvSpPr>
          <p:nvPr>
            <p:ph idx="1"/>
          </p:nvPr>
        </p:nvSpPr>
        <p:spPr/>
        <p:txBody>
          <a:bodyPr/>
          <a:lstStyle/>
          <a:p>
            <a:r>
              <a:rPr lang="de-DE" dirty="0">
                <a:latin typeface="+mn-lt"/>
              </a:rPr>
              <a:t>Aus empirischer Sicht spannendes Zusammentreffen:</a:t>
            </a:r>
          </a:p>
          <a:p>
            <a:pPr lvl="1"/>
            <a:r>
              <a:rPr lang="de-DE" dirty="0">
                <a:latin typeface="+mn-lt"/>
              </a:rPr>
              <a:t>Experimentelle Forschung mit Convenience Samples (Study 1- Study 5), differenzierte Messung von Konzepten (NPI Kurzinstrument 40 Items) vs. </a:t>
            </a:r>
          </a:p>
          <a:p>
            <a:pPr lvl="1"/>
            <a:r>
              <a:rPr lang="de-DE" dirty="0">
                <a:latin typeface="+mn-lt"/>
              </a:rPr>
              <a:t>Zufallsbasierte („repräsentative“) Surveys mit Kurzinstrumenten (3 Items pro Konstrukt schon viel)</a:t>
            </a:r>
          </a:p>
          <a:p>
            <a:pPr lvl="1"/>
            <a:endParaRPr lang="de-DE" dirty="0"/>
          </a:p>
          <a:p>
            <a:pPr lvl="1"/>
            <a:endParaRPr lang="de-DE" dirty="0"/>
          </a:p>
        </p:txBody>
      </p:sp>
      <p:sp>
        <p:nvSpPr>
          <p:cNvPr id="4" name="Textplatzhalter 3">
            <a:extLst>
              <a:ext uri="{FF2B5EF4-FFF2-40B4-BE49-F238E27FC236}">
                <a16:creationId xmlns:a16="http://schemas.microsoft.com/office/drawing/2014/main" id="{B6B71F6D-C07F-48B5-B2C8-E42B1A5959D9}"/>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290554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B2D21-5161-4343-859C-BFAB1919A94D}"/>
              </a:ext>
            </a:extLst>
          </p:cNvPr>
          <p:cNvSpPr>
            <a:spLocks noGrp="1"/>
          </p:cNvSpPr>
          <p:nvPr>
            <p:ph type="title"/>
          </p:nvPr>
        </p:nvSpPr>
        <p:spPr/>
        <p:txBody>
          <a:bodyPr/>
          <a:lstStyle/>
          <a:p>
            <a:r>
              <a:rPr lang="de-DE" dirty="0">
                <a:latin typeface="+mj-lt"/>
              </a:rPr>
              <a:t>Entwicklung des Feldes</a:t>
            </a:r>
          </a:p>
        </p:txBody>
      </p:sp>
      <p:sp>
        <p:nvSpPr>
          <p:cNvPr id="3" name="Inhaltsplatzhalter 2">
            <a:extLst>
              <a:ext uri="{FF2B5EF4-FFF2-40B4-BE49-F238E27FC236}">
                <a16:creationId xmlns:a16="http://schemas.microsoft.com/office/drawing/2014/main" id="{2FEE7114-D16E-4DAE-8CBC-05FEB89E54E8}"/>
              </a:ext>
            </a:extLst>
          </p:cNvPr>
          <p:cNvSpPr>
            <a:spLocks noGrp="1"/>
          </p:cNvSpPr>
          <p:nvPr>
            <p:ph idx="1"/>
          </p:nvPr>
        </p:nvSpPr>
        <p:spPr/>
        <p:txBody>
          <a:bodyPr/>
          <a:lstStyle/>
          <a:p>
            <a:r>
              <a:rPr lang="de-DE" dirty="0">
                <a:latin typeface="+mn-lt"/>
              </a:rPr>
              <a:t>Bereits seit den 1940er (Adornos Autoritäre Persönlichkeit)</a:t>
            </a:r>
          </a:p>
          <a:p>
            <a:r>
              <a:rPr lang="de-DE" dirty="0">
                <a:latin typeface="+mn-lt"/>
              </a:rPr>
              <a:t> Professionalisierung in den 1970ern</a:t>
            </a:r>
          </a:p>
          <a:p>
            <a:pPr lvl="1"/>
            <a:r>
              <a:rPr lang="de-DE" b="1" dirty="0">
                <a:latin typeface="+mn-lt"/>
              </a:rPr>
              <a:t>Gründung der International Society </a:t>
            </a:r>
            <a:r>
              <a:rPr lang="de-DE" b="1" dirty="0" err="1">
                <a:latin typeface="+mn-lt"/>
              </a:rPr>
              <a:t>for</a:t>
            </a:r>
            <a:r>
              <a:rPr lang="de-DE" b="1" dirty="0">
                <a:latin typeface="+mn-lt"/>
              </a:rPr>
              <a:t> Political </a:t>
            </a:r>
            <a:r>
              <a:rPr lang="de-DE" b="1" dirty="0" err="1">
                <a:latin typeface="+mn-lt"/>
              </a:rPr>
              <a:t>Psychology</a:t>
            </a:r>
            <a:r>
              <a:rPr lang="de-DE" b="1" dirty="0">
                <a:latin typeface="+mn-lt"/>
              </a:rPr>
              <a:t> (ISPP) &gt; Zeitschrift Political </a:t>
            </a:r>
            <a:r>
              <a:rPr lang="de-DE" b="1" dirty="0" err="1">
                <a:latin typeface="+mn-lt"/>
              </a:rPr>
              <a:t>Psychology</a:t>
            </a:r>
            <a:endParaRPr lang="de-DE" b="1" dirty="0">
              <a:latin typeface="+mn-lt"/>
            </a:endParaRPr>
          </a:p>
          <a:p>
            <a:endParaRPr lang="de-DE" dirty="0"/>
          </a:p>
          <a:p>
            <a:endParaRPr lang="de-DE" dirty="0"/>
          </a:p>
        </p:txBody>
      </p:sp>
      <p:sp>
        <p:nvSpPr>
          <p:cNvPr id="9" name="Textplatzhalter 8">
            <a:extLst>
              <a:ext uri="{FF2B5EF4-FFF2-40B4-BE49-F238E27FC236}">
                <a16:creationId xmlns:a16="http://schemas.microsoft.com/office/drawing/2014/main" id="{6001A81C-4ED8-4A45-91DC-9AA654E0AC37}"/>
              </a:ext>
            </a:extLst>
          </p:cNvPr>
          <p:cNvSpPr>
            <a:spLocks noGrp="1"/>
          </p:cNvSpPr>
          <p:nvPr>
            <p:ph type="body" sz="quarter" idx="13"/>
          </p:nvPr>
        </p:nvSpPr>
        <p:spPr/>
        <p:txBody>
          <a:bodyPr/>
          <a:lstStyle/>
          <a:p>
            <a:endParaRPr lang="de-DE"/>
          </a:p>
        </p:txBody>
      </p:sp>
      <p:sp>
        <p:nvSpPr>
          <p:cNvPr id="5" name="Rectangle 2">
            <a:extLst>
              <a:ext uri="{FF2B5EF4-FFF2-40B4-BE49-F238E27FC236}">
                <a16:creationId xmlns:a16="http://schemas.microsoft.com/office/drawing/2014/main" id="{0184E7E8-6F8D-404A-A721-02DA13298BFD}"/>
              </a:ext>
            </a:extLst>
          </p:cNvPr>
          <p:cNvSpPr>
            <a:spLocks noChangeArrowheads="1"/>
          </p:cNvSpPr>
          <p:nvPr/>
        </p:nvSpPr>
        <p:spPr bwMode="auto">
          <a:xfrm>
            <a:off x="2522577" y="4607719"/>
            <a:ext cx="3650679"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algn="ctr" defTabSz="685800" eaLnBrk="0" hangingPunct="0"/>
            <a:r>
              <a:rPr lang="de-DE" altLang="de-DE" sz="825" i="1" dirty="0">
                <a:latin typeface="Calibri Light" panose="020F0302020204030204" pitchFamily="34" charset="0"/>
                <a:ea typeface="Calibri" panose="020F0502020204030204" pitchFamily="34" charset="0"/>
                <a:cs typeface="Calibri Light" panose="020F0302020204030204" pitchFamily="34" charset="0"/>
              </a:rPr>
              <a:t>Anzahl der Publikationen mit dem Begriff “</a:t>
            </a:r>
            <a:r>
              <a:rPr lang="de-DE" altLang="de-DE" sz="825" i="1" dirty="0" err="1">
                <a:latin typeface="Calibri Light" panose="020F0302020204030204" pitchFamily="34" charset="0"/>
                <a:ea typeface="Calibri" panose="020F0502020204030204" pitchFamily="34" charset="0"/>
                <a:cs typeface="Calibri Light" panose="020F0302020204030204" pitchFamily="34" charset="0"/>
              </a:rPr>
              <a:t>political</a:t>
            </a:r>
            <a:r>
              <a:rPr lang="de-DE" altLang="de-DE" sz="825" i="1" dirty="0">
                <a:latin typeface="Calibri Light" panose="020F0302020204030204" pitchFamily="34" charset="0"/>
                <a:ea typeface="Calibri" panose="020F0502020204030204" pitchFamily="34" charset="0"/>
                <a:cs typeface="Calibri Light" panose="020F0302020204030204" pitchFamily="34" charset="0"/>
              </a:rPr>
              <a:t> </a:t>
            </a:r>
            <a:r>
              <a:rPr lang="de-DE" altLang="de-DE" sz="825" i="1" dirty="0" err="1">
                <a:latin typeface="Calibri Light" panose="020F0302020204030204" pitchFamily="34" charset="0"/>
                <a:ea typeface="Calibri" panose="020F0502020204030204" pitchFamily="34" charset="0"/>
                <a:cs typeface="Calibri Light" panose="020F0302020204030204" pitchFamily="34" charset="0"/>
              </a:rPr>
              <a:t>psychology</a:t>
            </a:r>
            <a:r>
              <a:rPr lang="de-DE" altLang="de-DE" sz="825" i="1" dirty="0">
                <a:latin typeface="Calibri Light" panose="020F0302020204030204" pitchFamily="34" charset="0"/>
                <a:ea typeface="Calibri" panose="020F0502020204030204" pitchFamily="34" charset="0"/>
                <a:cs typeface="Calibri Light" panose="020F0302020204030204" pitchFamily="34" charset="0"/>
              </a:rPr>
              <a:t>” im Web of Science. </a:t>
            </a:r>
            <a:br>
              <a:rPr lang="de-DE" altLang="de-DE" sz="825" i="1" dirty="0">
                <a:latin typeface="Calibri Light" panose="020F0302020204030204" pitchFamily="34" charset="0"/>
                <a:ea typeface="Calibri" panose="020F0502020204030204" pitchFamily="34" charset="0"/>
                <a:cs typeface="Calibri Light" panose="020F0302020204030204" pitchFamily="34" charset="0"/>
              </a:rPr>
            </a:br>
            <a:r>
              <a:rPr lang="de-DE" altLang="de-DE" sz="825" i="1" dirty="0">
                <a:latin typeface="Calibri Light" panose="020F0302020204030204" pitchFamily="34" charset="0"/>
                <a:ea typeface="Calibri" panose="020F0502020204030204" pitchFamily="34" charset="0"/>
                <a:cs typeface="Calibri Light" panose="020F0302020204030204" pitchFamily="34" charset="0"/>
              </a:rPr>
              <a:t>Mayer und Rathmann 2019, S. 2505</a:t>
            </a:r>
            <a:endParaRPr lang="de-DE" altLang="de-DE" sz="825" dirty="0">
              <a:latin typeface="Calibri Light" panose="020F0302020204030204" pitchFamily="34" charset="0"/>
              <a:cs typeface="Calibri Light" panose="020F0302020204030204" pitchFamily="34" charset="0"/>
            </a:endParaRPr>
          </a:p>
        </p:txBody>
      </p:sp>
      <p:pic>
        <p:nvPicPr>
          <p:cNvPr id="6" name="Bild 2">
            <a:extLst>
              <a:ext uri="{FF2B5EF4-FFF2-40B4-BE49-F238E27FC236}">
                <a16:creationId xmlns:a16="http://schemas.microsoft.com/office/drawing/2014/main" id="{3268CB11-4A75-4A6F-A4B1-1AE8ED11A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145" y="2649839"/>
            <a:ext cx="2941589" cy="195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87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75ED2C-80DF-4099-BEC7-2B15D92AD33D}"/>
              </a:ext>
            </a:extLst>
          </p:cNvPr>
          <p:cNvSpPr>
            <a:spLocks noGrp="1"/>
          </p:cNvSpPr>
          <p:nvPr>
            <p:ph type="title"/>
          </p:nvPr>
        </p:nvSpPr>
        <p:spPr/>
        <p:txBody>
          <a:bodyPr/>
          <a:lstStyle/>
          <a:p>
            <a:r>
              <a:rPr lang="de-DE" dirty="0">
                <a:latin typeface="+mn-lt"/>
              </a:rPr>
              <a:t>Thematische Vielfalt im Zeitverlauf</a:t>
            </a:r>
          </a:p>
        </p:txBody>
      </p:sp>
      <p:sp>
        <p:nvSpPr>
          <p:cNvPr id="3" name="Inhaltsplatzhalter 2">
            <a:extLst>
              <a:ext uri="{FF2B5EF4-FFF2-40B4-BE49-F238E27FC236}">
                <a16:creationId xmlns:a16="http://schemas.microsoft.com/office/drawing/2014/main" id="{2FD59794-9912-477A-A52B-07EAF6232FD6}"/>
              </a:ext>
            </a:extLst>
          </p:cNvPr>
          <p:cNvSpPr>
            <a:spLocks noGrp="1"/>
          </p:cNvSpPr>
          <p:nvPr>
            <p:ph idx="1"/>
          </p:nvPr>
        </p:nvSpPr>
        <p:spPr/>
        <p:txBody>
          <a:bodyPr/>
          <a:lstStyle/>
          <a:p>
            <a:r>
              <a:rPr lang="de-DE" dirty="0">
                <a:latin typeface="+mj-lt"/>
              </a:rPr>
              <a:t>Vier grobe zeitliche Abschnitte mit thematischen Trends:</a:t>
            </a:r>
          </a:p>
          <a:p>
            <a:pPr lvl="1"/>
            <a:r>
              <a:rPr lang="de-DE" dirty="0">
                <a:latin typeface="+mj-lt"/>
              </a:rPr>
              <a:t>1940-1950er Persönlichkeitsfaktoren (Rückkehr 2000/2010)</a:t>
            </a:r>
          </a:p>
          <a:p>
            <a:pPr lvl="1"/>
            <a:r>
              <a:rPr lang="de-DE" dirty="0">
                <a:latin typeface="+mj-lt"/>
              </a:rPr>
              <a:t>1960-1970er Politische Einstellungen und Wahlentscheidung</a:t>
            </a:r>
          </a:p>
          <a:p>
            <a:pPr lvl="1"/>
            <a:r>
              <a:rPr lang="de-DE" dirty="0">
                <a:latin typeface="+mj-lt"/>
              </a:rPr>
              <a:t>1980-1990er Kognition/Heuristiken und Entscheidungsfindung</a:t>
            </a:r>
          </a:p>
          <a:p>
            <a:pPr lvl="1"/>
            <a:r>
              <a:rPr lang="de-DE" dirty="0">
                <a:latin typeface="+mj-lt"/>
              </a:rPr>
              <a:t>Aktuell: Gruppenmitgliedschaften und Intergruppeneinstellungen</a:t>
            </a:r>
          </a:p>
        </p:txBody>
      </p:sp>
      <p:sp>
        <p:nvSpPr>
          <p:cNvPr id="8" name="Textplatzhalter 7">
            <a:extLst>
              <a:ext uri="{FF2B5EF4-FFF2-40B4-BE49-F238E27FC236}">
                <a16:creationId xmlns:a16="http://schemas.microsoft.com/office/drawing/2014/main" id="{4174EF4D-70D3-460C-ADCB-9233E1114D04}"/>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12848021"/>
      </p:ext>
    </p:extLst>
  </p:cSld>
  <p:clrMapOvr>
    <a:masterClrMapping/>
  </p:clrMapOvr>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TotalTime>
  <Words>1032</Words>
  <Application>Microsoft Office PowerPoint</Application>
  <PresentationFormat>On-screen Show (16:9)</PresentationFormat>
  <Paragraphs>112</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Yu Gothic Light</vt:lpstr>
      <vt:lpstr>Arial</vt:lpstr>
      <vt:lpstr>Bahnschrift SemiLight</vt:lpstr>
      <vt:lpstr>Calibri Light</vt:lpstr>
      <vt:lpstr>Times New Roman</vt:lpstr>
      <vt:lpstr>Verdana</vt:lpstr>
      <vt:lpstr>Vorlesung_15080_17.10.13</vt:lpstr>
      <vt:lpstr>Politische Psychologie</vt:lpstr>
      <vt:lpstr>Vorstellung</vt:lpstr>
      <vt:lpstr>Vorstellung II: Eigene Forschung </vt:lpstr>
      <vt:lpstr>Wer seid ihr? </vt:lpstr>
      <vt:lpstr>Was ist Politische Psychologie</vt:lpstr>
      <vt:lpstr>Was ist Politische Psychologie?</vt:lpstr>
      <vt:lpstr>When Psychology meets Political Science…</vt:lpstr>
      <vt:lpstr>Entwicklung des Feldes</vt:lpstr>
      <vt:lpstr>Thematische Vielfalt im Zeitverlauf</vt:lpstr>
      <vt:lpstr>Ablauf des Seminars I</vt:lpstr>
      <vt:lpstr>Ablauf des Seminars II</vt:lpstr>
      <vt:lpstr>Block 1</vt:lpstr>
      <vt:lpstr>Block 2</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195</cp:revision>
  <cp:lastPrinted>2015-10-12T07:54:51Z</cp:lastPrinted>
  <dcterms:created xsi:type="dcterms:W3CDTF">2013-10-17T07:50:24Z</dcterms:created>
  <dcterms:modified xsi:type="dcterms:W3CDTF">2022-04-25T14:11:39Z</dcterms:modified>
</cp:coreProperties>
</file>