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6"/>
  </p:notesMasterIdLst>
  <p:handoutMasterIdLst>
    <p:handoutMasterId r:id="rId27"/>
  </p:handoutMasterIdLst>
  <p:sldIdLst>
    <p:sldId id="256" r:id="rId2"/>
    <p:sldId id="257" r:id="rId3"/>
    <p:sldId id="297" r:id="rId4"/>
    <p:sldId id="259" r:id="rId5"/>
    <p:sldId id="322" r:id="rId6"/>
    <p:sldId id="304" r:id="rId7"/>
    <p:sldId id="323" r:id="rId8"/>
    <p:sldId id="325" r:id="rId9"/>
    <p:sldId id="328" r:id="rId10"/>
    <p:sldId id="261" r:id="rId11"/>
    <p:sldId id="326" r:id="rId12"/>
    <p:sldId id="327" r:id="rId13"/>
    <p:sldId id="296" r:id="rId14"/>
    <p:sldId id="330" r:id="rId15"/>
    <p:sldId id="331" r:id="rId16"/>
    <p:sldId id="332" r:id="rId17"/>
    <p:sldId id="333" r:id="rId18"/>
    <p:sldId id="280" r:id="rId19"/>
    <p:sldId id="314" r:id="rId20"/>
    <p:sldId id="315" r:id="rId21"/>
    <p:sldId id="319" r:id="rId22"/>
    <p:sldId id="334" r:id="rId23"/>
    <p:sldId id="320" r:id="rId24"/>
    <p:sldId id="335" r:id="rId25"/>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C" initials="CC" lastIdx="1" clrIdx="0">
    <p:extLst>
      <p:ext uri="{19B8F6BF-5375-455C-9EA6-DF929625EA0E}">
        <p15:presenceInfo xmlns:p15="http://schemas.microsoft.com/office/powerpoint/2012/main" userId="58c016da926720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003366"/>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027E21-5F03-4026-AB9E-F0A6BD2AAEAA}" v="77" dt="2022-05-23T09:12:51.47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5699" autoAdjust="0"/>
  </p:normalViewPr>
  <p:slideViewPr>
    <p:cSldViewPr snapToGrid="0">
      <p:cViewPr varScale="1">
        <p:scale>
          <a:sx n="81" d="100"/>
          <a:sy n="81" d="100"/>
        </p:scale>
        <p:origin x="77" y="499"/>
      </p:cViewPr>
      <p:guideLst>
        <p:guide orient="horz" pos="1620"/>
        <p:guide pos="2880"/>
      </p:guideLst>
    </p:cSldViewPr>
  </p:slideViewPr>
  <p:outlineViewPr>
    <p:cViewPr>
      <p:scale>
        <a:sx n="33" d="100"/>
        <a:sy n="33" d="100"/>
      </p:scale>
      <p:origin x="0" y="-6144"/>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A850E4B7-99CD-44F4-B4C5-5379AEBC3A31}"/>
    <pc:docChg chg="undo custSel addSld delSld modSld sldOrd modMainMaster">
      <pc:chgData name="C C" userId="58c016da926720ee" providerId="LiveId" clId="{A850E4B7-99CD-44F4-B4C5-5379AEBC3A31}" dt="2022-05-02T14:12:18.680" v="7451" actId="14100"/>
      <pc:docMkLst>
        <pc:docMk/>
      </pc:docMkLst>
      <pc:sldChg chg="modSp mod modClrScheme chgLayout">
        <pc:chgData name="C C" userId="58c016da926720ee" providerId="LiveId" clId="{A850E4B7-99CD-44F4-B4C5-5379AEBC3A31}" dt="2022-05-02T07:11:21.678" v="318" actId="700"/>
        <pc:sldMkLst>
          <pc:docMk/>
          <pc:sldMk cId="548896134" sldId="256"/>
        </pc:sldMkLst>
        <pc:spChg chg="mod ord">
          <ac:chgData name="C C" userId="58c016da926720ee" providerId="LiveId" clId="{A850E4B7-99CD-44F4-B4C5-5379AEBC3A31}" dt="2022-05-02T07:11:21.678" v="318" actId="700"/>
          <ac:spMkLst>
            <pc:docMk/>
            <pc:sldMk cId="548896134" sldId="256"/>
            <ac:spMk id="2" creationId="{A3D8D65C-6706-474E-BED5-5675C19F9359}"/>
          </ac:spMkLst>
        </pc:spChg>
        <pc:spChg chg="mod ord">
          <ac:chgData name="C C" userId="58c016da926720ee" providerId="LiveId" clId="{A850E4B7-99CD-44F4-B4C5-5379AEBC3A31}" dt="2022-05-02T07:11:21.678" v="318" actId="700"/>
          <ac:spMkLst>
            <pc:docMk/>
            <pc:sldMk cId="548896134" sldId="256"/>
            <ac:spMk id="3" creationId="{AE1A54AC-3425-4E88-A69E-E11B972DE498}"/>
          </ac:spMkLst>
        </pc:spChg>
      </pc:sldChg>
      <pc:sldChg chg="modSp mod">
        <pc:chgData name="C C" userId="58c016da926720ee" providerId="LiveId" clId="{A850E4B7-99CD-44F4-B4C5-5379AEBC3A31}" dt="2022-05-02T13:57:45.951" v="6584" actId="242"/>
        <pc:sldMkLst>
          <pc:docMk/>
          <pc:sldMk cId="3533300035" sldId="257"/>
        </pc:sldMkLst>
        <pc:spChg chg="mod">
          <ac:chgData name="C C" userId="58c016da926720ee" providerId="LiveId" clId="{A850E4B7-99CD-44F4-B4C5-5379AEBC3A31}" dt="2022-05-02T13:57:45.951" v="6584" actId="242"/>
          <ac:spMkLst>
            <pc:docMk/>
            <pc:sldMk cId="3533300035" sldId="257"/>
            <ac:spMk id="5" creationId="{5B5A2214-0261-4489-8A63-55817E9128D8}"/>
          </ac:spMkLst>
        </pc:spChg>
      </pc:sldChg>
      <pc:sldChg chg="addSp delSp modSp new mod modClrScheme chgLayout">
        <pc:chgData name="C C" userId="58c016da926720ee" providerId="LiveId" clId="{A850E4B7-99CD-44F4-B4C5-5379AEBC3A31}" dt="2022-05-02T07:25:37.426" v="1016" actId="20577"/>
        <pc:sldMkLst>
          <pc:docMk/>
          <pc:sldMk cId="3082542229" sldId="258"/>
        </pc:sldMkLst>
        <pc:spChg chg="mod ord">
          <ac:chgData name="C C" userId="58c016da926720ee" providerId="LiveId" clId="{A850E4B7-99CD-44F4-B4C5-5379AEBC3A31}" dt="2022-05-02T07:17:19.617" v="489" actId="700"/>
          <ac:spMkLst>
            <pc:docMk/>
            <pc:sldMk cId="3082542229" sldId="258"/>
            <ac:spMk id="2" creationId="{28D8CF59-78B5-44DC-9CC8-474CD726117E}"/>
          </ac:spMkLst>
        </pc:spChg>
        <pc:spChg chg="mod ord">
          <ac:chgData name="C C" userId="58c016da926720ee" providerId="LiveId" clId="{A850E4B7-99CD-44F4-B4C5-5379AEBC3A31}" dt="2022-05-02T07:25:37.426" v="1016" actId="20577"/>
          <ac:spMkLst>
            <pc:docMk/>
            <pc:sldMk cId="3082542229" sldId="258"/>
            <ac:spMk id="3" creationId="{891F5AB0-64E9-418E-8438-4B8D36DA6B34}"/>
          </ac:spMkLst>
        </pc:spChg>
        <pc:spChg chg="add del mod ord">
          <ac:chgData name="C C" userId="58c016da926720ee" providerId="LiveId" clId="{A850E4B7-99CD-44F4-B4C5-5379AEBC3A31}" dt="2022-05-02T07:18:15.109" v="556"/>
          <ac:spMkLst>
            <pc:docMk/>
            <pc:sldMk cId="3082542229" sldId="258"/>
            <ac:spMk id="4" creationId="{D42054DF-CFA0-4227-98C9-DCA2C09AF2E5}"/>
          </ac:spMkLst>
        </pc:spChg>
        <pc:spChg chg="add del mod">
          <ac:chgData name="C C" userId="58c016da926720ee" providerId="LiveId" clId="{A850E4B7-99CD-44F4-B4C5-5379AEBC3A31}" dt="2022-05-02T07:20:30.359" v="644" actId="22"/>
          <ac:spMkLst>
            <pc:docMk/>
            <pc:sldMk cId="3082542229" sldId="258"/>
            <ac:spMk id="6" creationId="{1A19AF57-0D74-4A6C-BB34-9649D4FD639B}"/>
          </ac:spMkLst>
        </pc:spChg>
        <pc:spChg chg="add mod">
          <ac:chgData name="C C" userId="58c016da926720ee" providerId="LiveId" clId="{A850E4B7-99CD-44F4-B4C5-5379AEBC3A31}" dt="2022-05-02T07:21:11.344" v="676" actId="1076"/>
          <ac:spMkLst>
            <pc:docMk/>
            <pc:sldMk cId="3082542229" sldId="258"/>
            <ac:spMk id="10" creationId="{35CD947D-963E-46DC-8508-9822BF46EE24}"/>
          </ac:spMkLst>
        </pc:spChg>
        <pc:picChg chg="add del mod">
          <ac:chgData name="C C" userId="58c016da926720ee" providerId="LiveId" clId="{A850E4B7-99CD-44F4-B4C5-5379AEBC3A31}" dt="2022-05-02T07:18:17.466" v="557" actId="478"/>
          <ac:picMkLst>
            <pc:docMk/>
            <pc:sldMk cId="3082542229" sldId="258"/>
            <ac:picMk id="5" creationId="{1C2CDEAF-31E1-41E4-9812-BE18BAC0BF91}"/>
          </ac:picMkLst>
        </pc:picChg>
        <pc:picChg chg="add mod ord">
          <ac:chgData name="C C" userId="58c016da926720ee" providerId="LiveId" clId="{A850E4B7-99CD-44F4-B4C5-5379AEBC3A31}" dt="2022-05-02T07:21:09.082" v="675" actId="1076"/>
          <ac:picMkLst>
            <pc:docMk/>
            <pc:sldMk cId="3082542229" sldId="258"/>
            <ac:picMk id="8" creationId="{544A4463-1866-4972-B828-15D6A5AECA3B}"/>
          </ac:picMkLst>
        </pc:picChg>
      </pc:sldChg>
      <pc:sldChg chg="del">
        <pc:chgData name="C C" userId="58c016da926720ee" providerId="LiveId" clId="{A850E4B7-99CD-44F4-B4C5-5379AEBC3A31}" dt="2022-05-02T07:08:17.805" v="130" actId="47"/>
        <pc:sldMkLst>
          <pc:docMk/>
          <pc:sldMk cId="3532105795" sldId="258"/>
        </pc:sldMkLst>
      </pc:sldChg>
      <pc:sldChg chg="del">
        <pc:chgData name="C C" userId="58c016da926720ee" providerId="LiveId" clId="{A850E4B7-99CD-44F4-B4C5-5379AEBC3A31}" dt="2022-05-02T07:08:17.805" v="130" actId="47"/>
        <pc:sldMkLst>
          <pc:docMk/>
          <pc:sldMk cId="680330163" sldId="259"/>
        </pc:sldMkLst>
      </pc:sldChg>
      <pc:sldChg chg="addSp delSp modSp new mod modClrScheme chgLayout">
        <pc:chgData name="C C" userId="58c016da926720ee" providerId="LiveId" clId="{A850E4B7-99CD-44F4-B4C5-5379AEBC3A31}" dt="2022-05-02T07:32:16.003" v="1622" actId="20577"/>
        <pc:sldMkLst>
          <pc:docMk/>
          <pc:sldMk cId="4222777969" sldId="259"/>
        </pc:sldMkLst>
        <pc:spChg chg="del">
          <ac:chgData name="C C" userId="58c016da926720ee" providerId="LiveId" clId="{A850E4B7-99CD-44F4-B4C5-5379AEBC3A31}" dt="2022-05-02T07:11:11.091" v="316"/>
          <ac:spMkLst>
            <pc:docMk/>
            <pc:sldMk cId="4222777969" sldId="259"/>
            <ac:spMk id="2" creationId="{F87184E2-104C-47A5-8E05-2C9FDF4F4572}"/>
          </ac:spMkLst>
        </pc:spChg>
        <pc:spChg chg="del">
          <ac:chgData name="C C" userId="58c016da926720ee" providerId="LiveId" clId="{A850E4B7-99CD-44F4-B4C5-5379AEBC3A31}" dt="2022-05-02T07:11:11.091" v="316"/>
          <ac:spMkLst>
            <pc:docMk/>
            <pc:sldMk cId="4222777969" sldId="259"/>
            <ac:spMk id="3" creationId="{AC3272EA-583F-4F21-B339-193B7073F1E2}"/>
          </ac:spMkLst>
        </pc:spChg>
        <pc:spChg chg="add del mod ord">
          <ac:chgData name="C C" userId="58c016da926720ee" providerId="LiveId" clId="{A850E4B7-99CD-44F4-B4C5-5379AEBC3A31}" dt="2022-05-02T07:11:15.615" v="317" actId="700"/>
          <ac:spMkLst>
            <pc:docMk/>
            <pc:sldMk cId="4222777969" sldId="259"/>
            <ac:spMk id="4" creationId="{3BBBC05D-9C77-4F79-AE9F-4B6568928095}"/>
          </ac:spMkLst>
        </pc:spChg>
        <pc:spChg chg="add del mod ord">
          <ac:chgData name="C C" userId="58c016da926720ee" providerId="LiveId" clId="{A850E4B7-99CD-44F4-B4C5-5379AEBC3A31}" dt="2022-05-02T07:11:15.615" v="317" actId="700"/>
          <ac:spMkLst>
            <pc:docMk/>
            <pc:sldMk cId="4222777969" sldId="259"/>
            <ac:spMk id="5" creationId="{F478A578-1842-4776-8538-483B97F07866}"/>
          </ac:spMkLst>
        </pc:spChg>
        <pc:spChg chg="add del mod ord">
          <ac:chgData name="C C" userId="58c016da926720ee" providerId="LiveId" clId="{A850E4B7-99CD-44F4-B4C5-5379AEBC3A31}" dt="2022-05-02T07:14:26.248" v="361" actId="700"/>
          <ac:spMkLst>
            <pc:docMk/>
            <pc:sldMk cId="4222777969" sldId="259"/>
            <ac:spMk id="6" creationId="{357AE9DF-7895-48E2-A929-E4B08E9C0782}"/>
          </ac:spMkLst>
        </pc:spChg>
        <pc:spChg chg="add del mod ord">
          <ac:chgData name="C C" userId="58c016da926720ee" providerId="LiveId" clId="{A850E4B7-99CD-44F4-B4C5-5379AEBC3A31}" dt="2022-05-02T07:14:26.248" v="361" actId="700"/>
          <ac:spMkLst>
            <pc:docMk/>
            <pc:sldMk cId="4222777969" sldId="259"/>
            <ac:spMk id="7" creationId="{5077D148-18A4-467D-86A5-A8E4AEE83B53}"/>
          </ac:spMkLst>
        </pc:spChg>
        <pc:spChg chg="add mod ord">
          <ac:chgData name="C C" userId="58c016da926720ee" providerId="LiveId" clId="{A850E4B7-99CD-44F4-B4C5-5379AEBC3A31}" dt="2022-05-02T07:16:01.366" v="434" actId="700"/>
          <ac:spMkLst>
            <pc:docMk/>
            <pc:sldMk cId="4222777969" sldId="259"/>
            <ac:spMk id="8" creationId="{A67B6EC6-3A28-49C4-AE78-D2532997B2E4}"/>
          </ac:spMkLst>
        </pc:spChg>
        <pc:spChg chg="add mod ord">
          <ac:chgData name="C C" userId="58c016da926720ee" providerId="LiveId" clId="{A850E4B7-99CD-44F4-B4C5-5379AEBC3A31}" dt="2022-05-02T07:32:16.003" v="1622" actId="20577"/>
          <ac:spMkLst>
            <pc:docMk/>
            <pc:sldMk cId="4222777969" sldId="259"/>
            <ac:spMk id="9" creationId="{2469321F-1E79-4B55-B71D-CF2C75FCE3A8}"/>
          </ac:spMkLst>
        </pc:spChg>
        <pc:spChg chg="add del mod">
          <ac:chgData name="C C" userId="58c016da926720ee" providerId="LiveId" clId="{A850E4B7-99CD-44F4-B4C5-5379AEBC3A31}" dt="2022-05-02T07:15:56.768" v="433"/>
          <ac:spMkLst>
            <pc:docMk/>
            <pc:sldMk cId="4222777969" sldId="259"/>
            <ac:spMk id="10" creationId="{C470A03C-D8C3-4F61-B196-505D2843A4D9}"/>
          </ac:spMkLst>
        </pc:spChg>
        <pc:spChg chg="add del mod">
          <ac:chgData name="C C" userId="58c016da926720ee" providerId="LiveId" clId="{A850E4B7-99CD-44F4-B4C5-5379AEBC3A31}" dt="2022-05-02T07:15:56.768" v="433"/>
          <ac:spMkLst>
            <pc:docMk/>
            <pc:sldMk cId="4222777969" sldId="259"/>
            <ac:spMk id="11" creationId="{786918F9-7BA9-402B-973F-34C776B1752A}"/>
          </ac:spMkLst>
        </pc:spChg>
      </pc:sldChg>
      <pc:sldChg chg="del">
        <pc:chgData name="C C" userId="58c016da926720ee" providerId="LiveId" clId="{A850E4B7-99CD-44F4-B4C5-5379AEBC3A31}" dt="2022-05-02T07:08:17.805" v="130" actId="47"/>
        <pc:sldMkLst>
          <pc:docMk/>
          <pc:sldMk cId="1564115125" sldId="260"/>
        </pc:sldMkLst>
      </pc:sldChg>
      <pc:sldChg chg="addSp delSp modSp new mod">
        <pc:chgData name="C C" userId="58c016da926720ee" providerId="LiveId" clId="{A850E4B7-99CD-44F4-B4C5-5379AEBC3A31}" dt="2022-05-02T07:24:52.730" v="991" actId="20577"/>
        <pc:sldMkLst>
          <pc:docMk/>
          <pc:sldMk cId="2218351494" sldId="260"/>
        </pc:sldMkLst>
        <pc:spChg chg="mod">
          <ac:chgData name="C C" userId="58c016da926720ee" providerId="LiveId" clId="{A850E4B7-99CD-44F4-B4C5-5379AEBC3A31}" dt="2022-05-02T07:23:23.433" v="862"/>
          <ac:spMkLst>
            <pc:docMk/>
            <pc:sldMk cId="2218351494" sldId="260"/>
            <ac:spMk id="2" creationId="{4A8972BA-5609-4143-91E8-3587B36495B9}"/>
          </ac:spMkLst>
        </pc:spChg>
        <pc:spChg chg="del">
          <ac:chgData name="C C" userId="58c016da926720ee" providerId="LiveId" clId="{A850E4B7-99CD-44F4-B4C5-5379AEBC3A31}" dt="2022-05-02T07:23:23.433" v="862"/>
          <ac:spMkLst>
            <pc:docMk/>
            <pc:sldMk cId="2218351494" sldId="260"/>
            <ac:spMk id="3" creationId="{65480A71-53D1-4992-A0A2-681224CF5C03}"/>
          </ac:spMkLst>
        </pc:spChg>
        <pc:spChg chg="mod">
          <ac:chgData name="C C" userId="58c016da926720ee" providerId="LiveId" clId="{A850E4B7-99CD-44F4-B4C5-5379AEBC3A31}" dt="2022-05-02T07:24:52.730" v="991" actId="20577"/>
          <ac:spMkLst>
            <pc:docMk/>
            <pc:sldMk cId="2218351494" sldId="260"/>
            <ac:spMk id="4" creationId="{5585803D-BFD7-4834-A426-825443949D8F}"/>
          </ac:spMkLst>
        </pc:spChg>
        <pc:spChg chg="add del mod">
          <ac:chgData name="C C" userId="58c016da926720ee" providerId="LiveId" clId="{A850E4B7-99CD-44F4-B4C5-5379AEBC3A31}" dt="2022-05-02T07:23:23.433" v="862"/>
          <ac:spMkLst>
            <pc:docMk/>
            <pc:sldMk cId="2218351494" sldId="260"/>
            <ac:spMk id="9" creationId="{8BFBE984-0F8A-483B-919A-5D547C40480E}"/>
          </ac:spMkLst>
        </pc:spChg>
        <pc:spChg chg="add del mod">
          <ac:chgData name="C C" userId="58c016da926720ee" providerId="LiveId" clId="{A850E4B7-99CD-44F4-B4C5-5379AEBC3A31}" dt="2022-05-02T07:23:23.433" v="862"/>
          <ac:spMkLst>
            <pc:docMk/>
            <pc:sldMk cId="2218351494" sldId="260"/>
            <ac:spMk id="10" creationId="{4B7A0E6A-D420-49CF-A834-90F1BF2C4215}"/>
          </ac:spMkLst>
        </pc:spChg>
        <pc:spChg chg="add del mod">
          <ac:chgData name="C C" userId="58c016da926720ee" providerId="LiveId" clId="{A850E4B7-99CD-44F4-B4C5-5379AEBC3A31}" dt="2022-05-02T07:23:32.232" v="865" actId="22"/>
          <ac:spMkLst>
            <pc:docMk/>
            <pc:sldMk cId="2218351494" sldId="260"/>
            <ac:spMk id="11" creationId="{5484D273-CF85-4E1A-858E-8056C0CB5738}"/>
          </ac:spMkLst>
        </pc:spChg>
        <pc:spChg chg="add del mod">
          <ac:chgData name="C C" userId="58c016da926720ee" providerId="LiveId" clId="{A850E4B7-99CD-44F4-B4C5-5379AEBC3A31}" dt="2022-05-02T07:23:25.662" v="864"/>
          <ac:spMkLst>
            <pc:docMk/>
            <pc:sldMk cId="2218351494" sldId="260"/>
            <ac:spMk id="12" creationId="{A1BCC619-2F6F-432A-A40A-4927664CA096}"/>
          </ac:spMkLst>
        </pc:spChg>
        <pc:picChg chg="add del">
          <ac:chgData name="C C" userId="58c016da926720ee" providerId="LiveId" clId="{A850E4B7-99CD-44F4-B4C5-5379AEBC3A31}" dt="2022-05-02T07:22:59.499" v="854" actId="22"/>
          <ac:picMkLst>
            <pc:docMk/>
            <pc:sldMk cId="2218351494" sldId="260"/>
            <ac:picMk id="6" creationId="{12CF1731-D9F5-4EEA-9F2B-7FF000DECDE5}"/>
          </ac:picMkLst>
        </pc:picChg>
        <pc:picChg chg="add del mod">
          <ac:chgData name="C C" userId="58c016da926720ee" providerId="LiveId" clId="{A850E4B7-99CD-44F4-B4C5-5379AEBC3A31}" dt="2022-05-02T07:23:05.889" v="858" actId="478"/>
          <ac:picMkLst>
            <pc:docMk/>
            <pc:sldMk cId="2218351494" sldId="260"/>
            <ac:picMk id="8" creationId="{1B7CE796-291E-4D5A-862E-EFF614A40AEE}"/>
          </ac:picMkLst>
        </pc:picChg>
        <pc:picChg chg="add mod ord">
          <ac:chgData name="C C" userId="58c016da926720ee" providerId="LiveId" clId="{A850E4B7-99CD-44F4-B4C5-5379AEBC3A31}" dt="2022-05-02T07:23:45.952" v="868" actId="1076"/>
          <ac:picMkLst>
            <pc:docMk/>
            <pc:sldMk cId="2218351494" sldId="260"/>
            <ac:picMk id="14" creationId="{4EAEDE14-6164-4968-9148-C65EEEA9E463}"/>
          </ac:picMkLst>
        </pc:picChg>
      </pc:sldChg>
      <pc:sldChg chg="addSp delSp modSp new mod modClrScheme chgLayout">
        <pc:chgData name="C C" userId="58c016da926720ee" providerId="LiveId" clId="{A850E4B7-99CD-44F4-B4C5-5379AEBC3A31}" dt="2022-05-02T07:32:24.802" v="1659" actId="20577"/>
        <pc:sldMkLst>
          <pc:docMk/>
          <pc:sldMk cId="70233881" sldId="261"/>
        </pc:sldMkLst>
        <pc:spChg chg="del mod ord">
          <ac:chgData name="C C" userId="58c016da926720ee" providerId="LiveId" clId="{A850E4B7-99CD-44F4-B4C5-5379AEBC3A31}" dt="2022-05-02T07:25:06.722" v="993" actId="700"/>
          <ac:spMkLst>
            <pc:docMk/>
            <pc:sldMk cId="70233881" sldId="261"/>
            <ac:spMk id="2" creationId="{3165D43D-6FF0-4655-9DBC-F9D2F2CAEFCF}"/>
          </ac:spMkLst>
        </pc:spChg>
        <pc:spChg chg="del mod ord">
          <ac:chgData name="C C" userId="58c016da926720ee" providerId="LiveId" clId="{A850E4B7-99CD-44F4-B4C5-5379AEBC3A31}" dt="2022-05-02T07:25:06.722" v="993" actId="700"/>
          <ac:spMkLst>
            <pc:docMk/>
            <pc:sldMk cId="70233881" sldId="261"/>
            <ac:spMk id="3" creationId="{2664F4D5-6EB0-466C-BBBC-C595E5B53BE2}"/>
          </ac:spMkLst>
        </pc:spChg>
        <pc:spChg chg="del">
          <ac:chgData name="C C" userId="58c016da926720ee" providerId="LiveId" clId="{A850E4B7-99CD-44F4-B4C5-5379AEBC3A31}" dt="2022-05-02T07:25:06.722" v="993" actId="700"/>
          <ac:spMkLst>
            <pc:docMk/>
            <pc:sldMk cId="70233881" sldId="261"/>
            <ac:spMk id="4" creationId="{A03BA1A5-21D4-4FA7-8662-3792D67E01E8}"/>
          </ac:spMkLst>
        </pc:spChg>
        <pc:spChg chg="add mod ord">
          <ac:chgData name="C C" userId="58c016da926720ee" providerId="LiveId" clId="{A850E4B7-99CD-44F4-B4C5-5379AEBC3A31}" dt="2022-05-02T07:25:08.418" v="994" actId="20577"/>
          <ac:spMkLst>
            <pc:docMk/>
            <pc:sldMk cId="70233881" sldId="261"/>
            <ac:spMk id="5" creationId="{1A506B88-F6D4-490E-BADC-CA7CC016BB20}"/>
          </ac:spMkLst>
        </pc:spChg>
        <pc:spChg chg="add mod ord">
          <ac:chgData name="C C" userId="58c016da926720ee" providerId="LiveId" clId="{A850E4B7-99CD-44F4-B4C5-5379AEBC3A31}" dt="2022-05-02T07:32:24.802" v="1659" actId="20577"/>
          <ac:spMkLst>
            <pc:docMk/>
            <pc:sldMk cId="70233881" sldId="261"/>
            <ac:spMk id="6" creationId="{F42F9AC0-898F-4A0C-9F64-EA7A800337AF}"/>
          </ac:spMkLst>
        </pc:spChg>
      </pc:sldChg>
      <pc:sldChg chg="del">
        <pc:chgData name="C C" userId="58c016da926720ee" providerId="LiveId" clId="{A850E4B7-99CD-44F4-B4C5-5379AEBC3A31}" dt="2022-05-02T07:08:17.805" v="130" actId="47"/>
        <pc:sldMkLst>
          <pc:docMk/>
          <pc:sldMk cId="1139421832" sldId="261"/>
        </pc:sldMkLst>
      </pc:sldChg>
      <pc:sldChg chg="del">
        <pc:chgData name="C C" userId="58c016da926720ee" providerId="LiveId" clId="{A850E4B7-99CD-44F4-B4C5-5379AEBC3A31}" dt="2022-05-02T07:08:17.805" v="130" actId="47"/>
        <pc:sldMkLst>
          <pc:docMk/>
          <pc:sldMk cId="867247015" sldId="262"/>
        </pc:sldMkLst>
      </pc:sldChg>
      <pc:sldChg chg="add">
        <pc:chgData name="C C" userId="58c016da926720ee" providerId="LiveId" clId="{A850E4B7-99CD-44F4-B4C5-5379AEBC3A31}" dt="2022-05-02T07:32:06.505" v="1609"/>
        <pc:sldMkLst>
          <pc:docMk/>
          <pc:sldMk cId="3515141526" sldId="262"/>
        </pc:sldMkLst>
      </pc:sldChg>
      <pc:sldChg chg="addSp delSp modSp new del mod">
        <pc:chgData name="C C" userId="58c016da926720ee" providerId="LiveId" clId="{A850E4B7-99CD-44F4-B4C5-5379AEBC3A31}" dt="2022-05-02T07:32:05.562" v="1608" actId="2696"/>
        <pc:sldMkLst>
          <pc:docMk/>
          <pc:sldMk cId="3593848226" sldId="262"/>
        </pc:sldMkLst>
        <pc:spChg chg="mod">
          <ac:chgData name="C C" userId="58c016da926720ee" providerId="LiveId" clId="{A850E4B7-99CD-44F4-B4C5-5379AEBC3A31}" dt="2022-05-02T07:28:47.770" v="1143" actId="20577"/>
          <ac:spMkLst>
            <pc:docMk/>
            <pc:sldMk cId="3593848226" sldId="262"/>
            <ac:spMk id="2" creationId="{9FC20BEF-E691-4211-A3F1-6D31B4FFA401}"/>
          </ac:spMkLst>
        </pc:spChg>
        <pc:spChg chg="add del mod">
          <ac:chgData name="C C" userId="58c016da926720ee" providerId="LiveId" clId="{A850E4B7-99CD-44F4-B4C5-5379AEBC3A31}" dt="2022-05-02T07:28:36.916" v="1135" actId="22"/>
          <ac:spMkLst>
            <pc:docMk/>
            <pc:sldMk cId="3593848226" sldId="262"/>
            <ac:spMk id="3" creationId="{5659F341-9301-4ADA-A20E-6031A9C24F8C}"/>
          </ac:spMkLst>
        </pc:spChg>
        <pc:spChg chg="add del mod">
          <ac:chgData name="C C" userId="58c016da926720ee" providerId="LiveId" clId="{A850E4B7-99CD-44F4-B4C5-5379AEBC3A31}" dt="2022-05-02T07:31:53.466" v="1607" actId="14100"/>
          <ac:spMkLst>
            <pc:docMk/>
            <pc:sldMk cId="3593848226" sldId="262"/>
            <ac:spMk id="4" creationId="{86A2E680-02BC-4CA4-99E1-2CAFF4C48520}"/>
          </ac:spMkLst>
        </pc:spChg>
        <pc:picChg chg="add del mod ord">
          <ac:chgData name="C C" userId="58c016da926720ee" providerId="LiveId" clId="{A850E4B7-99CD-44F4-B4C5-5379AEBC3A31}" dt="2022-05-02T07:28:30.850" v="1129" actId="22"/>
          <ac:picMkLst>
            <pc:docMk/>
            <pc:sldMk cId="3593848226" sldId="262"/>
            <ac:picMk id="6" creationId="{C284EF7B-AC18-4FFE-85A5-717A1AE8FF0F}"/>
          </ac:picMkLst>
        </pc:picChg>
        <pc:picChg chg="add del mod ord">
          <ac:chgData name="C C" userId="58c016da926720ee" providerId="LiveId" clId="{A850E4B7-99CD-44F4-B4C5-5379AEBC3A31}" dt="2022-05-02T07:28:35.580" v="1133" actId="22"/>
          <ac:picMkLst>
            <pc:docMk/>
            <pc:sldMk cId="3593848226" sldId="262"/>
            <ac:picMk id="8" creationId="{2DF0C8CB-BA7B-470D-B149-56A1DFCBC905}"/>
          </ac:picMkLst>
        </pc:picChg>
        <pc:picChg chg="add mod ord">
          <ac:chgData name="C C" userId="58c016da926720ee" providerId="LiveId" clId="{A850E4B7-99CD-44F4-B4C5-5379AEBC3A31}" dt="2022-05-02T07:28:36.916" v="1135" actId="22"/>
          <ac:picMkLst>
            <pc:docMk/>
            <pc:sldMk cId="3593848226" sldId="262"/>
            <ac:picMk id="10" creationId="{59185352-D51E-4AEB-875F-C203288AAEA8}"/>
          </ac:picMkLst>
        </pc:picChg>
      </pc:sldChg>
      <pc:sldChg chg="del">
        <pc:chgData name="C C" userId="58c016da926720ee" providerId="LiveId" clId="{A850E4B7-99CD-44F4-B4C5-5379AEBC3A31}" dt="2022-05-02T07:08:17.805" v="130" actId="47"/>
        <pc:sldMkLst>
          <pc:docMk/>
          <pc:sldMk cId="2635098885" sldId="263"/>
        </pc:sldMkLst>
      </pc:sldChg>
      <pc:sldChg chg="addSp delSp modSp new del mod modClrScheme chgLayout">
        <pc:chgData name="C C" userId="58c016da926720ee" providerId="LiveId" clId="{A850E4B7-99CD-44F4-B4C5-5379AEBC3A31}" dt="2022-05-02T07:42:31.452" v="2278" actId="47"/>
        <pc:sldMkLst>
          <pc:docMk/>
          <pc:sldMk cId="3053918993" sldId="263"/>
        </pc:sldMkLst>
        <pc:spChg chg="del mod ord">
          <ac:chgData name="C C" userId="58c016da926720ee" providerId="LiveId" clId="{A850E4B7-99CD-44F4-B4C5-5379AEBC3A31}" dt="2022-05-02T07:33:51.939" v="1661" actId="700"/>
          <ac:spMkLst>
            <pc:docMk/>
            <pc:sldMk cId="3053918993" sldId="263"/>
            <ac:spMk id="2" creationId="{ACBD76A9-DCC4-4845-8AA4-8BA9CCE28135}"/>
          </ac:spMkLst>
        </pc:spChg>
        <pc:spChg chg="del mod ord">
          <ac:chgData name="C C" userId="58c016da926720ee" providerId="LiveId" clId="{A850E4B7-99CD-44F4-B4C5-5379AEBC3A31}" dt="2022-05-02T07:33:51.939" v="1661" actId="700"/>
          <ac:spMkLst>
            <pc:docMk/>
            <pc:sldMk cId="3053918993" sldId="263"/>
            <ac:spMk id="3" creationId="{085C23F7-66C1-49F7-BD1D-9319D8FFA45A}"/>
          </ac:spMkLst>
        </pc:spChg>
        <pc:spChg chg="add del mod ord">
          <ac:chgData name="C C" userId="58c016da926720ee" providerId="LiveId" clId="{A850E4B7-99CD-44F4-B4C5-5379AEBC3A31}" dt="2022-05-02T07:34:16.523" v="1666"/>
          <ac:spMkLst>
            <pc:docMk/>
            <pc:sldMk cId="3053918993" sldId="263"/>
            <ac:spMk id="4" creationId="{E42301A5-1C9C-41C9-BBE6-4CD30C0F8FD1}"/>
          </ac:spMkLst>
        </pc:spChg>
        <pc:spChg chg="add del mod ord">
          <ac:chgData name="C C" userId="58c016da926720ee" providerId="LiveId" clId="{A850E4B7-99CD-44F4-B4C5-5379AEBC3A31}" dt="2022-05-02T07:34:16.523" v="1666"/>
          <ac:spMkLst>
            <pc:docMk/>
            <pc:sldMk cId="3053918993" sldId="263"/>
            <ac:spMk id="5" creationId="{039CB802-13D3-4EE3-B301-C402CD7B6FC6}"/>
          </ac:spMkLst>
        </pc:spChg>
        <pc:spChg chg="add mod">
          <ac:chgData name="C C" userId="58c016da926720ee" providerId="LiveId" clId="{A850E4B7-99CD-44F4-B4C5-5379AEBC3A31}" dt="2022-05-02T07:37:02.575" v="1861" actId="20577"/>
          <ac:spMkLst>
            <pc:docMk/>
            <pc:sldMk cId="3053918993" sldId="263"/>
            <ac:spMk id="6" creationId="{2551BA57-5C84-4362-8071-478204E54EEB}"/>
          </ac:spMkLst>
        </pc:spChg>
        <pc:spChg chg="add del mod">
          <ac:chgData name="C C" userId="58c016da926720ee" providerId="LiveId" clId="{A850E4B7-99CD-44F4-B4C5-5379AEBC3A31}" dt="2022-05-02T07:35:41.380" v="1667" actId="22"/>
          <ac:spMkLst>
            <pc:docMk/>
            <pc:sldMk cId="3053918993" sldId="263"/>
            <ac:spMk id="7" creationId="{6019ED49-F524-4F1F-822A-26FF97E85CAA}"/>
          </ac:spMkLst>
        </pc:spChg>
        <pc:spChg chg="add del mod">
          <ac:chgData name="C C" userId="58c016da926720ee" providerId="LiveId" clId="{A850E4B7-99CD-44F4-B4C5-5379AEBC3A31}" dt="2022-05-02T07:42:02.892" v="2272" actId="21"/>
          <ac:spMkLst>
            <pc:docMk/>
            <pc:sldMk cId="3053918993" sldId="263"/>
            <ac:spMk id="11" creationId="{C4057804-53AA-4C51-96B0-1976EDAA73D9}"/>
          </ac:spMkLst>
        </pc:spChg>
        <pc:spChg chg="add mod">
          <ac:chgData name="C C" userId="58c016da926720ee" providerId="LiveId" clId="{A850E4B7-99CD-44F4-B4C5-5379AEBC3A31}" dt="2022-05-02T07:42:07.763" v="2275" actId="21"/>
          <ac:spMkLst>
            <pc:docMk/>
            <pc:sldMk cId="3053918993" sldId="263"/>
            <ac:spMk id="13" creationId="{27303144-29A3-45B5-BCD5-4E5C1D1FDCCB}"/>
          </ac:spMkLst>
        </pc:spChg>
        <pc:picChg chg="add del mod ord">
          <ac:chgData name="C C" userId="58c016da926720ee" providerId="LiveId" clId="{A850E4B7-99CD-44F4-B4C5-5379AEBC3A31}" dt="2022-05-02T07:42:07.763" v="2275" actId="21"/>
          <ac:picMkLst>
            <pc:docMk/>
            <pc:sldMk cId="3053918993" sldId="263"/>
            <ac:picMk id="9" creationId="{747C4F82-5A3D-424A-92A3-E931F9FB2118}"/>
          </ac:picMkLst>
        </pc:picChg>
      </pc:sldChg>
      <pc:sldChg chg="addSp delSp modSp add mod modClrScheme chgLayout">
        <pc:chgData name="C C" userId="58c016da926720ee" providerId="LiveId" clId="{A850E4B7-99CD-44F4-B4C5-5379AEBC3A31}" dt="2022-05-02T07:58:34.670" v="3177" actId="20577"/>
        <pc:sldMkLst>
          <pc:docMk/>
          <pc:sldMk cId="2132247859" sldId="264"/>
        </pc:sldMkLst>
        <pc:spChg chg="add del mod ord">
          <ac:chgData name="C C" userId="58c016da926720ee" providerId="LiveId" clId="{A850E4B7-99CD-44F4-B4C5-5379AEBC3A31}" dt="2022-05-02T07:42:09.009" v="2276"/>
          <ac:spMkLst>
            <pc:docMk/>
            <pc:sldMk cId="2132247859" sldId="264"/>
            <ac:spMk id="3" creationId="{319730B4-9D28-4C0F-9A8B-2A661226CE91}"/>
          </ac:spMkLst>
        </pc:spChg>
        <pc:spChg chg="add mod ord">
          <ac:chgData name="C C" userId="58c016da926720ee" providerId="LiveId" clId="{A850E4B7-99CD-44F4-B4C5-5379AEBC3A31}" dt="2022-05-02T07:58:34.670" v="3177" actId="20577"/>
          <ac:spMkLst>
            <pc:docMk/>
            <pc:sldMk cId="2132247859" sldId="264"/>
            <ac:spMk id="4" creationId="{AE19F143-0020-41C0-9BA0-455225340DF2}"/>
          </ac:spMkLst>
        </pc:spChg>
        <pc:spChg chg="mod ord">
          <ac:chgData name="C C" userId="58c016da926720ee" providerId="LiveId" clId="{A850E4B7-99CD-44F4-B4C5-5379AEBC3A31}" dt="2022-05-02T07:41:51.970" v="2270" actId="700"/>
          <ac:spMkLst>
            <pc:docMk/>
            <pc:sldMk cId="2132247859" sldId="264"/>
            <ac:spMk id="6" creationId="{2551BA57-5C84-4362-8071-478204E54EEB}"/>
          </ac:spMkLst>
        </pc:spChg>
        <pc:picChg chg="add mod">
          <ac:chgData name="C C" userId="58c016da926720ee" providerId="LiveId" clId="{A850E4B7-99CD-44F4-B4C5-5379AEBC3A31}" dt="2022-05-02T07:42:09.009" v="2276"/>
          <ac:picMkLst>
            <pc:docMk/>
            <pc:sldMk cId="2132247859" sldId="264"/>
            <ac:picMk id="7" creationId="{5F6B7D44-07E9-4B79-AC0C-A937B9F7193A}"/>
          </ac:picMkLst>
        </pc:picChg>
        <pc:picChg chg="del mod ord">
          <ac:chgData name="C C" userId="58c016da926720ee" providerId="LiveId" clId="{A850E4B7-99CD-44F4-B4C5-5379AEBC3A31}" dt="2022-05-02T07:37:14.285" v="1864" actId="478"/>
          <ac:picMkLst>
            <pc:docMk/>
            <pc:sldMk cId="2132247859" sldId="264"/>
            <ac:picMk id="9" creationId="{747C4F82-5A3D-424A-92A3-E931F9FB2118}"/>
          </ac:picMkLst>
        </pc:picChg>
      </pc:sldChg>
      <pc:sldChg chg="del">
        <pc:chgData name="C C" userId="58c016da926720ee" providerId="LiveId" clId="{A850E4B7-99CD-44F4-B4C5-5379AEBC3A31}" dt="2022-05-02T07:08:17.805" v="130" actId="47"/>
        <pc:sldMkLst>
          <pc:docMk/>
          <pc:sldMk cId="3897803781" sldId="264"/>
        </pc:sldMkLst>
      </pc:sldChg>
      <pc:sldChg chg="del">
        <pc:chgData name="C C" userId="58c016da926720ee" providerId="LiveId" clId="{A850E4B7-99CD-44F4-B4C5-5379AEBC3A31}" dt="2022-05-02T07:08:17.805" v="130" actId="47"/>
        <pc:sldMkLst>
          <pc:docMk/>
          <pc:sldMk cId="1364966787" sldId="265"/>
        </pc:sldMkLst>
      </pc:sldChg>
      <pc:sldChg chg="addSp delSp modSp add mod modClrScheme chgLayout modNotesTx">
        <pc:chgData name="C C" userId="58c016da926720ee" providerId="LiveId" clId="{A850E4B7-99CD-44F4-B4C5-5379AEBC3A31}" dt="2022-05-02T07:49:29.154" v="2491" actId="1076"/>
        <pc:sldMkLst>
          <pc:docMk/>
          <pc:sldMk cId="2229895472" sldId="265"/>
        </pc:sldMkLst>
        <pc:spChg chg="add del mod ord">
          <ac:chgData name="C C" userId="58c016da926720ee" providerId="LiveId" clId="{A850E4B7-99CD-44F4-B4C5-5379AEBC3A31}" dt="2022-05-02T07:43:57.366" v="2439" actId="700"/>
          <ac:spMkLst>
            <pc:docMk/>
            <pc:sldMk cId="2229895472" sldId="265"/>
            <ac:spMk id="3" creationId="{2622E5C7-3418-48E0-9C67-AD20F0CDD6D4}"/>
          </ac:spMkLst>
        </pc:spChg>
        <pc:spChg chg="del mod ord">
          <ac:chgData name="C C" userId="58c016da926720ee" providerId="LiveId" clId="{A850E4B7-99CD-44F4-B4C5-5379AEBC3A31}" dt="2022-05-02T07:43:15.691" v="2411" actId="478"/>
          <ac:spMkLst>
            <pc:docMk/>
            <pc:sldMk cId="2229895472" sldId="265"/>
            <ac:spMk id="4" creationId="{AE19F143-0020-41C0-9BA0-455225340DF2}"/>
          </ac:spMkLst>
        </pc:spChg>
        <pc:spChg chg="add del mod ord">
          <ac:chgData name="C C" userId="58c016da926720ee" providerId="LiveId" clId="{A850E4B7-99CD-44F4-B4C5-5379AEBC3A31}" dt="2022-05-02T07:43:59.532" v="2440" actId="22"/>
          <ac:spMkLst>
            <pc:docMk/>
            <pc:sldMk cId="2229895472" sldId="265"/>
            <ac:spMk id="5" creationId="{73DD6316-B2AC-495A-9AC4-D3ADADF87C5B}"/>
          </ac:spMkLst>
        </pc:spChg>
        <pc:spChg chg="mod ord">
          <ac:chgData name="C C" userId="58c016da926720ee" providerId="LiveId" clId="{A850E4B7-99CD-44F4-B4C5-5379AEBC3A31}" dt="2022-05-02T07:44:40.834" v="2473" actId="20577"/>
          <ac:spMkLst>
            <pc:docMk/>
            <pc:sldMk cId="2229895472" sldId="265"/>
            <ac:spMk id="6" creationId="{2551BA57-5C84-4362-8071-478204E54EEB}"/>
          </ac:spMkLst>
        </pc:spChg>
        <pc:spChg chg="add del mod ord">
          <ac:chgData name="C C" userId="58c016da926720ee" providerId="LiveId" clId="{A850E4B7-99CD-44F4-B4C5-5379AEBC3A31}" dt="2022-05-02T07:45:03.900" v="2474" actId="22"/>
          <ac:spMkLst>
            <pc:docMk/>
            <pc:sldMk cId="2229895472" sldId="265"/>
            <ac:spMk id="8" creationId="{7BA90B95-2F15-4546-A031-53928AC2DE74}"/>
          </ac:spMkLst>
        </pc:spChg>
        <pc:spChg chg="add del mod">
          <ac:chgData name="C C" userId="58c016da926720ee" providerId="LiveId" clId="{A850E4B7-99CD-44F4-B4C5-5379AEBC3A31}" dt="2022-05-02T07:48:48.385" v="2487"/>
          <ac:spMkLst>
            <pc:docMk/>
            <pc:sldMk cId="2229895472" sldId="265"/>
            <ac:spMk id="14" creationId="{349DEC14-F265-4F66-BEE1-F093F0D68D2C}"/>
          </ac:spMkLst>
        </pc:spChg>
        <pc:spChg chg="add del mod">
          <ac:chgData name="C C" userId="58c016da926720ee" providerId="LiveId" clId="{A850E4B7-99CD-44F4-B4C5-5379AEBC3A31}" dt="2022-05-02T07:49:17.636" v="2489"/>
          <ac:spMkLst>
            <pc:docMk/>
            <pc:sldMk cId="2229895472" sldId="265"/>
            <ac:spMk id="16" creationId="{A1297957-9684-4109-90A9-065F48157627}"/>
          </ac:spMkLst>
        </pc:spChg>
        <pc:picChg chg="del mod ord">
          <ac:chgData name="C C" userId="58c016da926720ee" providerId="LiveId" clId="{A850E4B7-99CD-44F4-B4C5-5379AEBC3A31}" dt="2022-05-02T07:43:09.621" v="2407" actId="478"/>
          <ac:picMkLst>
            <pc:docMk/>
            <pc:sldMk cId="2229895472" sldId="265"/>
            <ac:picMk id="7" creationId="{5F6B7D44-07E9-4B79-AC0C-A937B9F7193A}"/>
          </ac:picMkLst>
        </pc:picChg>
        <pc:picChg chg="add del mod ord modCrop">
          <ac:chgData name="C C" userId="58c016da926720ee" providerId="LiveId" clId="{A850E4B7-99CD-44F4-B4C5-5379AEBC3A31}" dt="2022-05-02T07:48:47.022" v="2486" actId="478"/>
          <ac:picMkLst>
            <pc:docMk/>
            <pc:sldMk cId="2229895472" sldId="265"/>
            <ac:picMk id="10" creationId="{636DF42A-7A6F-4CAE-A378-E58AE5D1603F}"/>
          </ac:picMkLst>
        </pc:picChg>
        <pc:picChg chg="add del mod ord modCrop">
          <ac:chgData name="C C" userId="58c016da926720ee" providerId="LiveId" clId="{A850E4B7-99CD-44F4-B4C5-5379AEBC3A31}" dt="2022-05-02T07:49:11.443" v="2488" actId="478"/>
          <ac:picMkLst>
            <pc:docMk/>
            <pc:sldMk cId="2229895472" sldId="265"/>
            <ac:picMk id="12" creationId="{95C60136-9F1E-471D-AD7F-6911A8B0CB51}"/>
          </ac:picMkLst>
        </pc:picChg>
        <pc:picChg chg="add mod">
          <ac:chgData name="C C" userId="58c016da926720ee" providerId="LiveId" clId="{A850E4B7-99CD-44F4-B4C5-5379AEBC3A31}" dt="2022-05-02T07:49:23.428" v="2490" actId="1076"/>
          <ac:picMkLst>
            <pc:docMk/>
            <pc:sldMk cId="2229895472" sldId="265"/>
            <ac:picMk id="1026" creationId="{482BB484-D147-4D45-8558-66DA38ED7036}"/>
          </ac:picMkLst>
        </pc:picChg>
        <pc:picChg chg="add mod">
          <ac:chgData name="C C" userId="58c016da926720ee" providerId="LiveId" clId="{A850E4B7-99CD-44F4-B4C5-5379AEBC3A31}" dt="2022-05-02T07:49:29.154" v="2491" actId="1076"/>
          <ac:picMkLst>
            <pc:docMk/>
            <pc:sldMk cId="2229895472" sldId="265"/>
            <ac:picMk id="1028" creationId="{33AE2419-9E6C-480C-840A-998B5E4A87F4}"/>
          </ac:picMkLst>
        </pc:picChg>
      </pc:sldChg>
      <pc:sldChg chg="del">
        <pc:chgData name="C C" userId="58c016da926720ee" providerId="LiveId" clId="{A850E4B7-99CD-44F4-B4C5-5379AEBC3A31}" dt="2022-05-02T07:08:17.805" v="130" actId="47"/>
        <pc:sldMkLst>
          <pc:docMk/>
          <pc:sldMk cId="335921062" sldId="266"/>
        </pc:sldMkLst>
      </pc:sldChg>
      <pc:sldChg chg="addSp delSp modSp add mod modClrScheme chgLayout">
        <pc:chgData name="C C" userId="58c016da926720ee" providerId="LiveId" clId="{A850E4B7-99CD-44F4-B4C5-5379AEBC3A31}" dt="2022-05-02T07:52:18" v="2640" actId="1076"/>
        <pc:sldMkLst>
          <pc:docMk/>
          <pc:sldMk cId="3836818623" sldId="266"/>
        </pc:sldMkLst>
        <pc:spChg chg="add del mod">
          <ac:chgData name="C C" userId="58c016da926720ee" providerId="LiveId" clId="{A850E4B7-99CD-44F4-B4C5-5379AEBC3A31}" dt="2022-05-02T07:50:11.709" v="2517" actId="700"/>
          <ac:spMkLst>
            <pc:docMk/>
            <pc:sldMk cId="3836818623" sldId="266"/>
            <ac:spMk id="2" creationId="{03BEA260-6A41-4CE8-8396-A7ECF5E7C5DB}"/>
          </ac:spMkLst>
        </pc:spChg>
        <pc:spChg chg="add del mod ord">
          <ac:chgData name="C C" userId="58c016da926720ee" providerId="LiveId" clId="{A850E4B7-99CD-44F4-B4C5-5379AEBC3A31}" dt="2022-05-02T07:50:11.709" v="2517" actId="700"/>
          <ac:spMkLst>
            <pc:docMk/>
            <pc:sldMk cId="3836818623" sldId="266"/>
            <ac:spMk id="3" creationId="{AA00DE76-7730-4A10-9028-CEC08111B268}"/>
          </ac:spMkLst>
        </pc:spChg>
        <pc:spChg chg="add del mod ord">
          <ac:chgData name="C C" userId="58c016da926720ee" providerId="LiveId" clId="{A850E4B7-99CD-44F4-B4C5-5379AEBC3A31}" dt="2022-05-02T07:50:18.097" v="2520" actId="700"/>
          <ac:spMkLst>
            <pc:docMk/>
            <pc:sldMk cId="3836818623" sldId="266"/>
            <ac:spMk id="4" creationId="{52AD2209-92FD-4A74-B924-DEC812D5C515}"/>
          </ac:spMkLst>
        </pc:spChg>
        <pc:spChg chg="add del mod ord">
          <ac:chgData name="C C" userId="58c016da926720ee" providerId="LiveId" clId="{A850E4B7-99CD-44F4-B4C5-5379AEBC3A31}" dt="2022-05-02T07:50:21.375" v="2521" actId="700"/>
          <ac:spMkLst>
            <pc:docMk/>
            <pc:sldMk cId="3836818623" sldId="266"/>
            <ac:spMk id="5" creationId="{0AD1BFBF-CC2B-435A-BF7C-131F5970D1C9}"/>
          </ac:spMkLst>
        </pc:spChg>
        <pc:spChg chg="mod ord">
          <ac:chgData name="C C" userId="58c016da926720ee" providerId="LiveId" clId="{A850E4B7-99CD-44F4-B4C5-5379AEBC3A31}" dt="2022-05-02T07:52:06.192" v="2637" actId="700"/>
          <ac:spMkLst>
            <pc:docMk/>
            <pc:sldMk cId="3836818623" sldId="266"/>
            <ac:spMk id="6" creationId="{2551BA57-5C84-4362-8071-478204E54EEB}"/>
          </ac:spMkLst>
        </pc:spChg>
        <pc:spChg chg="add del mod ord">
          <ac:chgData name="C C" userId="58c016da926720ee" providerId="LiveId" clId="{A850E4B7-99CD-44F4-B4C5-5379AEBC3A31}" dt="2022-05-02T07:50:22.247" v="2522"/>
          <ac:spMkLst>
            <pc:docMk/>
            <pc:sldMk cId="3836818623" sldId="266"/>
            <ac:spMk id="7" creationId="{36D0E91A-3764-4CC4-BB2C-1E270F15A88D}"/>
          </ac:spMkLst>
        </pc:spChg>
        <pc:spChg chg="add del mod ord">
          <ac:chgData name="C C" userId="58c016da926720ee" providerId="LiveId" clId="{A850E4B7-99CD-44F4-B4C5-5379AEBC3A31}" dt="2022-05-02T07:52:06.192" v="2637" actId="700"/>
          <ac:spMkLst>
            <pc:docMk/>
            <pc:sldMk cId="3836818623" sldId="266"/>
            <ac:spMk id="8" creationId="{19DED664-AA69-4FE1-8E0D-62C90E57A767}"/>
          </ac:spMkLst>
        </pc:spChg>
        <pc:picChg chg="del">
          <ac:chgData name="C C" userId="58c016da926720ee" providerId="LiveId" clId="{A850E4B7-99CD-44F4-B4C5-5379AEBC3A31}" dt="2022-05-02T07:49:47.403" v="2516" actId="478"/>
          <ac:picMkLst>
            <pc:docMk/>
            <pc:sldMk cId="3836818623" sldId="266"/>
            <ac:picMk id="1026" creationId="{482BB484-D147-4D45-8558-66DA38ED7036}"/>
          </ac:picMkLst>
        </pc:picChg>
        <pc:picChg chg="del">
          <ac:chgData name="C C" userId="58c016da926720ee" providerId="LiveId" clId="{A850E4B7-99CD-44F4-B4C5-5379AEBC3A31}" dt="2022-05-02T07:49:45.691" v="2515" actId="478"/>
          <ac:picMkLst>
            <pc:docMk/>
            <pc:sldMk cId="3836818623" sldId="266"/>
            <ac:picMk id="1028" creationId="{33AE2419-9E6C-480C-840A-998B5E4A87F4}"/>
          </ac:picMkLst>
        </pc:picChg>
        <pc:picChg chg="add del mod">
          <ac:chgData name="C C" userId="58c016da926720ee" providerId="LiveId" clId="{A850E4B7-99CD-44F4-B4C5-5379AEBC3A31}" dt="2022-05-02T07:50:14.749" v="2519"/>
          <ac:picMkLst>
            <pc:docMk/>
            <pc:sldMk cId="3836818623" sldId="266"/>
            <ac:picMk id="2050" creationId="{1C382675-4DDE-4D82-92C7-BEC1354C7198}"/>
          </ac:picMkLst>
        </pc:picChg>
        <pc:picChg chg="add mod ord">
          <ac:chgData name="C C" userId="58c016da926720ee" providerId="LiveId" clId="{A850E4B7-99CD-44F4-B4C5-5379AEBC3A31}" dt="2022-05-02T07:52:18" v="2640" actId="1076"/>
          <ac:picMkLst>
            <pc:docMk/>
            <pc:sldMk cId="3836818623" sldId="266"/>
            <ac:picMk id="2052" creationId="{7A0E7D0F-CB98-4848-9F92-C6DFA4DF8F59}"/>
          </ac:picMkLst>
        </pc:picChg>
      </pc:sldChg>
      <pc:sldChg chg="addSp delSp modSp new mod modClrScheme chgLayout">
        <pc:chgData name="C C" userId="58c016da926720ee" providerId="LiveId" clId="{A850E4B7-99CD-44F4-B4C5-5379AEBC3A31}" dt="2022-05-02T07:59:56.211" v="3279" actId="404"/>
        <pc:sldMkLst>
          <pc:docMk/>
          <pc:sldMk cId="180312415" sldId="267"/>
        </pc:sldMkLst>
        <pc:spChg chg="del mod ord">
          <ac:chgData name="C C" userId="58c016da926720ee" providerId="LiveId" clId="{A850E4B7-99CD-44F4-B4C5-5379AEBC3A31}" dt="2022-05-02T07:52:27.013" v="2642" actId="700"/>
          <ac:spMkLst>
            <pc:docMk/>
            <pc:sldMk cId="180312415" sldId="267"/>
            <ac:spMk id="2" creationId="{A1F6A8AD-8A9F-4291-8A14-44CD9E32682C}"/>
          </ac:spMkLst>
        </pc:spChg>
        <pc:spChg chg="del mod ord">
          <ac:chgData name="C C" userId="58c016da926720ee" providerId="LiveId" clId="{A850E4B7-99CD-44F4-B4C5-5379AEBC3A31}" dt="2022-05-02T07:52:27.013" v="2642" actId="700"/>
          <ac:spMkLst>
            <pc:docMk/>
            <pc:sldMk cId="180312415" sldId="267"/>
            <ac:spMk id="3" creationId="{74D869C2-DD18-41FE-8462-4BD36357885C}"/>
          </ac:spMkLst>
        </pc:spChg>
        <pc:spChg chg="add mod ord">
          <ac:chgData name="C C" userId="58c016da926720ee" providerId="LiveId" clId="{A850E4B7-99CD-44F4-B4C5-5379AEBC3A31}" dt="2022-05-02T07:58:10.836" v="3164" actId="20577"/>
          <ac:spMkLst>
            <pc:docMk/>
            <pc:sldMk cId="180312415" sldId="267"/>
            <ac:spMk id="4" creationId="{4AB3BC83-C526-45D4-A5F6-67626B640A27}"/>
          </ac:spMkLst>
        </pc:spChg>
        <pc:spChg chg="add del mod ord">
          <ac:chgData name="C C" userId="58c016da926720ee" providerId="LiveId" clId="{A850E4B7-99CD-44F4-B4C5-5379AEBC3A31}" dt="2022-05-02T07:55:24.111" v="2851" actId="22"/>
          <ac:spMkLst>
            <pc:docMk/>
            <pc:sldMk cId="180312415" sldId="267"/>
            <ac:spMk id="5" creationId="{168C70A6-C277-405B-9228-A10C4052656C}"/>
          </ac:spMkLst>
        </pc:spChg>
        <pc:spChg chg="add mod ord">
          <ac:chgData name="C C" userId="58c016da926720ee" providerId="LiveId" clId="{A850E4B7-99CD-44F4-B4C5-5379AEBC3A31}" dt="2022-05-02T07:59:56.211" v="3279" actId="404"/>
          <ac:spMkLst>
            <pc:docMk/>
            <pc:sldMk cId="180312415" sldId="267"/>
            <ac:spMk id="6" creationId="{A58A253E-8DFB-44A1-8EDA-8D1EE0A03E9E}"/>
          </ac:spMkLst>
        </pc:spChg>
        <pc:picChg chg="add mod ord">
          <ac:chgData name="C C" userId="58c016da926720ee" providerId="LiveId" clId="{A850E4B7-99CD-44F4-B4C5-5379AEBC3A31}" dt="2022-05-02T07:57:14.934" v="3039" actId="14100"/>
          <ac:picMkLst>
            <pc:docMk/>
            <pc:sldMk cId="180312415" sldId="267"/>
            <ac:picMk id="8" creationId="{C98FD3D6-DB0B-4186-B4FD-B334F914DAFA}"/>
          </ac:picMkLst>
        </pc:picChg>
      </pc:sldChg>
      <pc:sldChg chg="del">
        <pc:chgData name="C C" userId="58c016da926720ee" providerId="LiveId" clId="{A850E4B7-99CD-44F4-B4C5-5379AEBC3A31}" dt="2022-05-02T07:08:17.805" v="130" actId="47"/>
        <pc:sldMkLst>
          <pc:docMk/>
          <pc:sldMk cId="2528149158" sldId="267"/>
        </pc:sldMkLst>
      </pc:sldChg>
      <pc:sldChg chg="addSp delSp modSp new mod ord modClrScheme chgLayout">
        <pc:chgData name="C C" userId="58c016da926720ee" providerId="LiveId" clId="{A850E4B7-99CD-44F4-B4C5-5379AEBC3A31}" dt="2022-05-02T09:53:04.871" v="5045" actId="20577"/>
        <pc:sldMkLst>
          <pc:docMk/>
          <pc:sldMk cId="2151120392" sldId="268"/>
        </pc:sldMkLst>
        <pc:spChg chg="mod ord">
          <ac:chgData name="C C" userId="58c016da926720ee" providerId="LiveId" clId="{A850E4B7-99CD-44F4-B4C5-5379AEBC3A31}" dt="2022-05-02T09:53:04.871" v="5045" actId="20577"/>
          <ac:spMkLst>
            <pc:docMk/>
            <pc:sldMk cId="2151120392" sldId="268"/>
            <ac:spMk id="2" creationId="{53856719-D62B-4920-AFB4-B88C99D4E0F4}"/>
          </ac:spMkLst>
        </pc:spChg>
        <pc:spChg chg="del mod ord">
          <ac:chgData name="C C" userId="58c016da926720ee" providerId="LiveId" clId="{A850E4B7-99CD-44F4-B4C5-5379AEBC3A31}" dt="2022-05-02T09:52:35.320" v="5024" actId="700"/>
          <ac:spMkLst>
            <pc:docMk/>
            <pc:sldMk cId="2151120392" sldId="268"/>
            <ac:spMk id="3" creationId="{21EB9E2B-D393-4619-987F-E77FAC18CCD0}"/>
          </ac:spMkLst>
        </pc:spChg>
        <pc:spChg chg="del">
          <ac:chgData name="C C" userId="58c016da926720ee" providerId="LiveId" clId="{A850E4B7-99CD-44F4-B4C5-5379AEBC3A31}" dt="2022-05-02T09:52:35.320" v="5024" actId="700"/>
          <ac:spMkLst>
            <pc:docMk/>
            <pc:sldMk cId="2151120392" sldId="268"/>
            <ac:spMk id="4" creationId="{EEF64A98-05B4-4E07-8462-4E0F5F52C0AE}"/>
          </ac:spMkLst>
        </pc:spChg>
        <pc:spChg chg="add del mod ord">
          <ac:chgData name="C C" userId="58c016da926720ee" providerId="LiveId" clId="{A850E4B7-99CD-44F4-B4C5-5379AEBC3A31}" dt="2022-05-02T09:52:36.501" v="5025"/>
          <ac:spMkLst>
            <pc:docMk/>
            <pc:sldMk cId="2151120392" sldId="268"/>
            <ac:spMk id="5" creationId="{DA8DD814-0836-42B9-B142-A2D298CC8213}"/>
          </ac:spMkLst>
        </pc:spChg>
        <pc:picChg chg="add mod">
          <ac:chgData name="C C" userId="58c016da926720ee" providerId="LiveId" clId="{A850E4B7-99CD-44F4-B4C5-5379AEBC3A31}" dt="2022-05-02T09:52:36.501" v="5025"/>
          <ac:picMkLst>
            <pc:docMk/>
            <pc:sldMk cId="2151120392" sldId="268"/>
            <ac:picMk id="3074" creationId="{583C96BE-C578-40DE-AE43-9176166DDDB5}"/>
          </ac:picMkLst>
        </pc:picChg>
      </pc:sldChg>
      <pc:sldChg chg="del">
        <pc:chgData name="C C" userId="58c016da926720ee" providerId="LiveId" clId="{A850E4B7-99CD-44F4-B4C5-5379AEBC3A31}" dt="2022-05-02T07:08:17.805" v="130" actId="47"/>
        <pc:sldMkLst>
          <pc:docMk/>
          <pc:sldMk cId="3964312659" sldId="268"/>
        </pc:sldMkLst>
      </pc:sldChg>
      <pc:sldChg chg="addSp delSp modSp add mod">
        <pc:chgData name="C C" userId="58c016da926720ee" providerId="LiveId" clId="{A850E4B7-99CD-44F4-B4C5-5379AEBC3A31}" dt="2022-05-02T09:28:21.537" v="4227" actId="1076"/>
        <pc:sldMkLst>
          <pc:docMk/>
          <pc:sldMk cId="2752675133" sldId="269"/>
        </pc:sldMkLst>
        <pc:spChg chg="add del mod">
          <ac:chgData name="C C" userId="58c016da926720ee" providerId="LiveId" clId="{A850E4B7-99CD-44F4-B4C5-5379AEBC3A31}" dt="2022-05-02T09:26:25.934" v="4209"/>
          <ac:spMkLst>
            <pc:docMk/>
            <pc:sldMk cId="2752675133" sldId="269"/>
            <ac:spMk id="3" creationId="{7B59CB5A-C181-4744-AECC-97B34B22B147}"/>
          </ac:spMkLst>
        </pc:spChg>
        <pc:spChg chg="mod">
          <ac:chgData name="C C" userId="58c016da926720ee" providerId="LiveId" clId="{A850E4B7-99CD-44F4-B4C5-5379AEBC3A31}" dt="2022-05-02T08:44:32.320" v="3345" actId="20577"/>
          <ac:spMkLst>
            <pc:docMk/>
            <pc:sldMk cId="2752675133" sldId="269"/>
            <ac:spMk id="4" creationId="{4AB3BC83-C526-45D4-A5F6-67626B640A27}"/>
          </ac:spMkLst>
        </pc:spChg>
        <pc:spChg chg="add del mod">
          <ac:chgData name="C C" userId="58c016da926720ee" providerId="LiveId" clId="{A850E4B7-99CD-44F4-B4C5-5379AEBC3A31}" dt="2022-05-02T09:27:03.546" v="4212"/>
          <ac:spMkLst>
            <pc:docMk/>
            <pc:sldMk cId="2752675133" sldId="269"/>
            <ac:spMk id="5" creationId="{B77967C7-83D0-44EF-85F5-1F7A650327F5}"/>
          </ac:spMkLst>
        </pc:spChg>
        <pc:spChg chg="mod">
          <ac:chgData name="C C" userId="58c016da926720ee" providerId="LiveId" clId="{A850E4B7-99CD-44F4-B4C5-5379AEBC3A31}" dt="2022-05-02T09:25:57.431" v="4208" actId="20577"/>
          <ac:spMkLst>
            <pc:docMk/>
            <pc:sldMk cId="2752675133" sldId="269"/>
            <ac:spMk id="6" creationId="{A58A253E-8DFB-44A1-8EDA-8D1EE0A03E9E}"/>
          </ac:spMkLst>
        </pc:spChg>
        <pc:picChg chg="del">
          <ac:chgData name="C C" userId="58c016da926720ee" providerId="LiveId" clId="{A850E4B7-99CD-44F4-B4C5-5379AEBC3A31}" dt="2022-05-02T08:44:34.600" v="3346" actId="478"/>
          <ac:picMkLst>
            <pc:docMk/>
            <pc:sldMk cId="2752675133" sldId="269"/>
            <ac:picMk id="8" creationId="{C98FD3D6-DB0B-4186-B4FD-B334F914DAFA}"/>
          </ac:picMkLst>
        </pc:picChg>
        <pc:picChg chg="add del mod">
          <ac:chgData name="C C" userId="58c016da926720ee" providerId="LiveId" clId="{A850E4B7-99CD-44F4-B4C5-5379AEBC3A31}" dt="2022-05-02T09:26:30.183" v="4211" actId="478"/>
          <ac:picMkLst>
            <pc:docMk/>
            <pc:sldMk cId="2752675133" sldId="269"/>
            <ac:picMk id="1026" creationId="{CFCC2FCC-6E8A-481F-AB6B-8D39CFB2055F}"/>
          </ac:picMkLst>
        </pc:picChg>
        <pc:picChg chg="add mod">
          <ac:chgData name="C C" userId="58c016da926720ee" providerId="LiveId" clId="{A850E4B7-99CD-44F4-B4C5-5379AEBC3A31}" dt="2022-05-02T09:28:21.537" v="4227" actId="1076"/>
          <ac:picMkLst>
            <pc:docMk/>
            <pc:sldMk cId="2752675133" sldId="269"/>
            <ac:picMk id="1028" creationId="{DD2B1E5A-5DA4-42A7-9E84-1C357FE17DD0}"/>
          </ac:picMkLst>
        </pc:picChg>
        <pc:picChg chg="add mod">
          <ac:chgData name="C C" userId="58c016da926720ee" providerId="LiveId" clId="{A850E4B7-99CD-44F4-B4C5-5379AEBC3A31}" dt="2022-05-02T09:28:20.242" v="4226" actId="1076"/>
          <ac:picMkLst>
            <pc:docMk/>
            <pc:sldMk cId="2752675133" sldId="269"/>
            <ac:picMk id="1030" creationId="{92579C0B-39B4-4F78-99B3-EDE61AC4B0C3}"/>
          </ac:picMkLst>
        </pc:picChg>
      </pc:sldChg>
      <pc:sldChg chg="addSp delSp modSp add mod">
        <pc:chgData name="C C" userId="58c016da926720ee" providerId="LiveId" clId="{A850E4B7-99CD-44F4-B4C5-5379AEBC3A31}" dt="2022-05-02T09:25:28.024" v="4165" actId="313"/>
        <pc:sldMkLst>
          <pc:docMk/>
          <pc:sldMk cId="1838751345" sldId="270"/>
        </pc:sldMkLst>
        <pc:spChg chg="mod">
          <ac:chgData name="C C" userId="58c016da926720ee" providerId="LiveId" clId="{A850E4B7-99CD-44F4-B4C5-5379AEBC3A31}" dt="2022-05-02T09:23:25.775" v="3808" actId="114"/>
          <ac:spMkLst>
            <pc:docMk/>
            <pc:sldMk cId="1838751345" sldId="270"/>
            <ac:spMk id="3" creationId="{7B59CB5A-C181-4744-AECC-97B34B22B147}"/>
          </ac:spMkLst>
        </pc:spChg>
        <pc:spChg chg="mod">
          <ac:chgData name="C C" userId="58c016da926720ee" providerId="LiveId" clId="{A850E4B7-99CD-44F4-B4C5-5379AEBC3A31}" dt="2022-05-02T09:24:49.913" v="4033" actId="20577"/>
          <ac:spMkLst>
            <pc:docMk/>
            <pc:sldMk cId="1838751345" sldId="270"/>
            <ac:spMk id="4" creationId="{4AB3BC83-C526-45D4-A5F6-67626B640A27}"/>
          </ac:spMkLst>
        </pc:spChg>
        <pc:spChg chg="add mod">
          <ac:chgData name="C C" userId="58c016da926720ee" providerId="LiveId" clId="{A850E4B7-99CD-44F4-B4C5-5379AEBC3A31}" dt="2022-05-02T09:25:28.024" v="4165" actId="313"/>
          <ac:spMkLst>
            <pc:docMk/>
            <pc:sldMk cId="1838751345" sldId="270"/>
            <ac:spMk id="5" creationId="{615A085B-5844-42FE-BA49-B5FB90BA4619}"/>
          </ac:spMkLst>
        </pc:spChg>
        <pc:spChg chg="del">
          <ac:chgData name="C C" userId="58c016da926720ee" providerId="LiveId" clId="{A850E4B7-99CD-44F4-B4C5-5379AEBC3A31}" dt="2022-05-02T09:21:51.019" v="3796" actId="478"/>
          <ac:spMkLst>
            <pc:docMk/>
            <pc:sldMk cId="1838751345" sldId="270"/>
            <ac:spMk id="6" creationId="{A58A253E-8DFB-44A1-8EDA-8D1EE0A03E9E}"/>
          </ac:spMkLst>
        </pc:spChg>
      </pc:sldChg>
      <pc:sldChg chg="addSp delSp modSp new mod">
        <pc:chgData name="C C" userId="58c016da926720ee" providerId="LiveId" clId="{A850E4B7-99CD-44F4-B4C5-5379AEBC3A31}" dt="2022-05-02T09:34:25.355" v="4615" actId="1076"/>
        <pc:sldMkLst>
          <pc:docMk/>
          <pc:sldMk cId="1279711180" sldId="271"/>
        </pc:sldMkLst>
        <pc:spChg chg="mod">
          <ac:chgData name="C C" userId="58c016da926720ee" providerId="LiveId" clId="{A850E4B7-99CD-44F4-B4C5-5379AEBC3A31}" dt="2022-05-02T09:28:44.319" v="4265" actId="20577"/>
          <ac:spMkLst>
            <pc:docMk/>
            <pc:sldMk cId="1279711180" sldId="271"/>
            <ac:spMk id="2" creationId="{A187AB12-A2E3-4DEA-BA97-1810FD68C64D}"/>
          </ac:spMkLst>
        </pc:spChg>
        <pc:spChg chg="del">
          <ac:chgData name="C C" userId="58c016da926720ee" providerId="LiveId" clId="{A850E4B7-99CD-44F4-B4C5-5379AEBC3A31}" dt="2022-05-02T09:31:03.417" v="4266" actId="22"/>
          <ac:spMkLst>
            <pc:docMk/>
            <pc:sldMk cId="1279711180" sldId="271"/>
            <ac:spMk id="3" creationId="{B8AF519D-ED6A-414D-A7FA-205F26E655AC}"/>
          </ac:spMkLst>
        </pc:spChg>
        <pc:spChg chg="mod">
          <ac:chgData name="C C" userId="58c016da926720ee" providerId="LiveId" clId="{A850E4B7-99CD-44F4-B4C5-5379AEBC3A31}" dt="2022-05-02T09:34:18.572" v="4614" actId="404"/>
          <ac:spMkLst>
            <pc:docMk/>
            <pc:sldMk cId="1279711180" sldId="271"/>
            <ac:spMk id="4" creationId="{584D2BF8-545B-4D60-9593-86D477F932BA}"/>
          </ac:spMkLst>
        </pc:spChg>
        <pc:picChg chg="add mod ord">
          <ac:chgData name="C C" userId="58c016da926720ee" providerId="LiveId" clId="{A850E4B7-99CD-44F4-B4C5-5379AEBC3A31}" dt="2022-05-02T09:34:25.355" v="4615" actId="1076"/>
          <ac:picMkLst>
            <pc:docMk/>
            <pc:sldMk cId="1279711180" sldId="271"/>
            <ac:picMk id="6" creationId="{2335A701-3C6B-47FD-81F8-7D00D6242DF2}"/>
          </ac:picMkLst>
        </pc:picChg>
      </pc:sldChg>
      <pc:sldChg chg="addSp delSp modSp add mod">
        <pc:chgData name="C C" userId="58c016da926720ee" providerId="LiveId" clId="{A850E4B7-99CD-44F4-B4C5-5379AEBC3A31}" dt="2022-05-02T09:53:11.861" v="5048" actId="20577"/>
        <pc:sldMkLst>
          <pc:docMk/>
          <pc:sldMk cId="359164088" sldId="272"/>
        </pc:sldMkLst>
        <pc:spChg chg="mod">
          <ac:chgData name="C C" userId="58c016da926720ee" providerId="LiveId" clId="{A850E4B7-99CD-44F4-B4C5-5379AEBC3A31}" dt="2022-05-02T09:53:09.136" v="5047" actId="20577"/>
          <ac:spMkLst>
            <pc:docMk/>
            <pc:sldMk cId="359164088" sldId="272"/>
            <ac:spMk id="2" creationId="{A187AB12-A2E3-4DEA-BA97-1810FD68C64D}"/>
          </ac:spMkLst>
        </pc:spChg>
        <pc:spChg chg="mod">
          <ac:chgData name="C C" userId="58c016da926720ee" providerId="LiveId" clId="{A850E4B7-99CD-44F4-B4C5-5379AEBC3A31}" dt="2022-05-02T09:53:11.861" v="5048" actId="20577"/>
          <ac:spMkLst>
            <pc:docMk/>
            <pc:sldMk cId="359164088" sldId="272"/>
            <ac:spMk id="4" creationId="{584D2BF8-545B-4D60-9593-86D477F932BA}"/>
          </ac:spMkLst>
        </pc:spChg>
        <pc:spChg chg="add del mod">
          <ac:chgData name="C C" userId="58c016da926720ee" providerId="LiveId" clId="{A850E4B7-99CD-44F4-B4C5-5379AEBC3A31}" dt="2022-05-02T09:46:35.558" v="4652"/>
          <ac:spMkLst>
            <pc:docMk/>
            <pc:sldMk cId="359164088" sldId="272"/>
            <ac:spMk id="5" creationId="{9A1A3CE6-E223-455D-BB9D-7038A69E8DBE}"/>
          </ac:spMkLst>
        </pc:spChg>
        <pc:spChg chg="add del mod">
          <ac:chgData name="C C" userId="58c016da926720ee" providerId="LiveId" clId="{A850E4B7-99CD-44F4-B4C5-5379AEBC3A31}" dt="2022-05-02T09:46:55.016" v="4654"/>
          <ac:spMkLst>
            <pc:docMk/>
            <pc:sldMk cId="359164088" sldId="272"/>
            <ac:spMk id="7" creationId="{97053AF2-5835-4F9F-86F6-E3BB001C03BC}"/>
          </ac:spMkLst>
        </pc:spChg>
        <pc:picChg chg="del">
          <ac:chgData name="C C" userId="58c016da926720ee" providerId="LiveId" clId="{A850E4B7-99CD-44F4-B4C5-5379AEBC3A31}" dt="2022-05-02T09:46:34.050" v="4651" actId="478"/>
          <ac:picMkLst>
            <pc:docMk/>
            <pc:sldMk cId="359164088" sldId="272"/>
            <ac:picMk id="6" creationId="{2335A701-3C6B-47FD-81F8-7D00D6242DF2}"/>
          </ac:picMkLst>
        </pc:picChg>
        <pc:picChg chg="add mod">
          <ac:chgData name="C C" userId="58c016da926720ee" providerId="LiveId" clId="{A850E4B7-99CD-44F4-B4C5-5379AEBC3A31}" dt="2022-05-02T09:50:48.309" v="4962" actId="1076"/>
          <ac:picMkLst>
            <pc:docMk/>
            <pc:sldMk cId="359164088" sldId="272"/>
            <ac:picMk id="9" creationId="{78622CF2-B438-4CF0-962D-0DC98864BD42}"/>
          </ac:picMkLst>
        </pc:picChg>
        <pc:picChg chg="add del mod">
          <ac:chgData name="C C" userId="58c016da926720ee" providerId="LiveId" clId="{A850E4B7-99CD-44F4-B4C5-5379AEBC3A31}" dt="2022-05-02T09:46:37.888" v="4653" actId="478"/>
          <ac:picMkLst>
            <pc:docMk/>
            <pc:sldMk cId="359164088" sldId="272"/>
            <ac:picMk id="2050" creationId="{8B7BB2A0-22B8-4451-B04C-C0A4785FE80D}"/>
          </ac:picMkLst>
        </pc:picChg>
        <pc:picChg chg="add mod">
          <ac:chgData name="C C" userId="58c016da926720ee" providerId="LiveId" clId="{A850E4B7-99CD-44F4-B4C5-5379AEBC3A31}" dt="2022-05-02T09:50:00.322" v="4939" actId="1076"/>
          <ac:picMkLst>
            <pc:docMk/>
            <pc:sldMk cId="359164088" sldId="272"/>
            <ac:picMk id="2052" creationId="{49F41DD6-13EB-4047-884D-C6D555AD580C}"/>
          </ac:picMkLst>
        </pc:picChg>
      </pc:sldChg>
      <pc:sldChg chg="addSp delSp modSp add mod ord modClrScheme chgLayout">
        <pc:chgData name="C C" userId="58c016da926720ee" providerId="LiveId" clId="{A850E4B7-99CD-44F4-B4C5-5379AEBC3A31}" dt="2022-05-02T10:02:46.826" v="5459" actId="6549"/>
        <pc:sldMkLst>
          <pc:docMk/>
          <pc:sldMk cId="2444371041" sldId="273"/>
        </pc:sldMkLst>
        <pc:spChg chg="mod ord">
          <ac:chgData name="C C" userId="58c016da926720ee" providerId="LiveId" clId="{A850E4B7-99CD-44F4-B4C5-5379AEBC3A31}" dt="2022-05-02T09:59:46.589" v="5076" actId="700"/>
          <ac:spMkLst>
            <pc:docMk/>
            <pc:sldMk cId="2444371041" sldId="273"/>
            <ac:spMk id="2" creationId="{A187AB12-A2E3-4DEA-BA97-1810FD68C64D}"/>
          </ac:spMkLst>
        </pc:spChg>
        <pc:spChg chg="del">
          <ac:chgData name="C C" userId="58c016da926720ee" providerId="LiveId" clId="{A850E4B7-99CD-44F4-B4C5-5379AEBC3A31}" dt="2022-05-02T09:59:00.963" v="5074" actId="478"/>
          <ac:spMkLst>
            <pc:docMk/>
            <pc:sldMk cId="2444371041" sldId="273"/>
            <ac:spMk id="4" creationId="{584D2BF8-545B-4D60-9593-86D477F932BA}"/>
          </ac:spMkLst>
        </pc:spChg>
        <pc:spChg chg="add del mod">
          <ac:chgData name="C C" userId="58c016da926720ee" providerId="LiveId" clId="{A850E4B7-99CD-44F4-B4C5-5379AEBC3A31}" dt="2022-05-02T09:58:58.201" v="5072" actId="478"/>
          <ac:spMkLst>
            <pc:docMk/>
            <pc:sldMk cId="2444371041" sldId="273"/>
            <ac:spMk id="5" creationId="{6EA54194-7A12-436F-B8EB-F7F5629B6537}"/>
          </ac:spMkLst>
        </pc:spChg>
        <pc:spChg chg="add del mod">
          <ac:chgData name="C C" userId="58c016da926720ee" providerId="LiveId" clId="{A850E4B7-99CD-44F4-B4C5-5379AEBC3A31}" dt="2022-05-02T09:59:06.043" v="5075" actId="700"/>
          <ac:spMkLst>
            <pc:docMk/>
            <pc:sldMk cId="2444371041" sldId="273"/>
            <ac:spMk id="7" creationId="{7B61D49C-9A38-40D4-B111-B5FBB9E53233}"/>
          </ac:spMkLst>
        </pc:spChg>
        <pc:spChg chg="add del mod ord">
          <ac:chgData name="C C" userId="58c016da926720ee" providerId="LiveId" clId="{A850E4B7-99CD-44F4-B4C5-5379AEBC3A31}" dt="2022-05-02T09:59:46.589" v="5076" actId="700"/>
          <ac:spMkLst>
            <pc:docMk/>
            <pc:sldMk cId="2444371041" sldId="273"/>
            <ac:spMk id="8" creationId="{063C74F4-06EF-4B88-9964-02E93C08E8DF}"/>
          </ac:spMkLst>
        </pc:spChg>
        <pc:spChg chg="add del mod ord">
          <ac:chgData name="C C" userId="58c016da926720ee" providerId="LiveId" clId="{A850E4B7-99CD-44F4-B4C5-5379AEBC3A31}" dt="2022-05-02T09:59:46.589" v="5076" actId="700"/>
          <ac:spMkLst>
            <pc:docMk/>
            <pc:sldMk cId="2444371041" sldId="273"/>
            <ac:spMk id="10" creationId="{B8D1C9DB-C28E-4B83-ACED-8CABD752155E}"/>
          </ac:spMkLst>
        </pc:spChg>
        <pc:spChg chg="add mod ord">
          <ac:chgData name="C C" userId="58c016da926720ee" providerId="LiveId" clId="{A850E4B7-99CD-44F4-B4C5-5379AEBC3A31}" dt="2022-05-02T10:02:46.826" v="5459" actId="6549"/>
          <ac:spMkLst>
            <pc:docMk/>
            <pc:sldMk cId="2444371041" sldId="273"/>
            <ac:spMk id="11" creationId="{C21360EE-3726-4507-9072-1701E8CBEAD5}"/>
          </ac:spMkLst>
        </pc:spChg>
        <pc:picChg chg="del">
          <ac:chgData name="C C" userId="58c016da926720ee" providerId="LiveId" clId="{A850E4B7-99CD-44F4-B4C5-5379AEBC3A31}" dt="2022-05-02T09:58:55.291" v="5071" actId="478"/>
          <ac:picMkLst>
            <pc:docMk/>
            <pc:sldMk cId="2444371041" sldId="273"/>
            <ac:picMk id="9" creationId="{78622CF2-B438-4CF0-962D-0DC98864BD42}"/>
          </ac:picMkLst>
        </pc:picChg>
        <pc:picChg chg="del">
          <ac:chgData name="C C" userId="58c016da926720ee" providerId="LiveId" clId="{A850E4B7-99CD-44F4-B4C5-5379AEBC3A31}" dt="2022-05-02T09:58:59.456" v="5073" actId="478"/>
          <ac:picMkLst>
            <pc:docMk/>
            <pc:sldMk cId="2444371041" sldId="273"/>
            <ac:picMk id="2052" creationId="{49F41DD6-13EB-4047-884D-C6D555AD580C}"/>
          </ac:picMkLst>
        </pc:picChg>
      </pc:sldChg>
      <pc:sldChg chg="new del">
        <pc:chgData name="C C" userId="58c016da926720ee" providerId="LiveId" clId="{A850E4B7-99CD-44F4-B4C5-5379AEBC3A31}" dt="2022-05-02T10:05:19.874" v="5466" actId="47"/>
        <pc:sldMkLst>
          <pc:docMk/>
          <pc:sldMk cId="58599274" sldId="274"/>
        </pc:sldMkLst>
      </pc:sldChg>
      <pc:sldChg chg="modSp add mod">
        <pc:chgData name="C C" userId="58c016da926720ee" providerId="LiveId" clId="{A850E4B7-99CD-44F4-B4C5-5379AEBC3A31}" dt="2022-05-02T12:58:35.140" v="6352" actId="20577"/>
        <pc:sldMkLst>
          <pc:docMk/>
          <pc:sldMk cId="2584648678" sldId="275"/>
        </pc:sldMkLst>
        <pc:spChg chg="mod">
          <ac:chgData name="C C" userId="58c016da926720ee" providerId="LiveId" clId="{A850E4B7-99CD-44F4-B4C5-5379AEBC3A31}" dt="2022-05-02T10:05:18.547" v="5465" actId="20577"/>
          <ac:spMkLst>
            <pc:docMk/>
            <pc:sldMk cId="2584648678" sldId="275"/>
            <ac:spMk id="5" creationId="{1A506B88-F6D4-490E-BADC-CA7CC016BB20}"/>
          </ac:spMkLst>
        </pc:spChg>
        <pc:spChg chg="mod">
          <ac:chgData name="C C" userId="58c016da926720ee" providerId="LiveId" clId="{A850E4B7-99CD-44F4-B4C5-5379AEBC3A31}" dt="2022-05-02T12:58:35.140" v="6352" actId="20577"/>
          <ac:spMkLst>
            <pc:docMk/>
            <pc:sldMk cId="2584648678" sldId="275"/>
            <ac:spMk id="6" creationId="{F42F9AC0-898F-4A0C-9F64-EA7A800337AF}"/>
          </ac:spMkLst>
        </pc:spChg>
      </pc:sldChg>
      <pc:sldChg chg="addSp delSp modSp new del mod modClrScheme chgLayout">
        <pc:chgData name="C C" userId="58c016da926720ee" providerId="LiveId" clId="{A850E4B7-99CD-44F4-B4C5-5379AEBC3A31}" dt="2022-05-02T12:58:01.832" v="6319" actId="47"/>
        <pc:sldMkLst>
          <pc:docMk/>
          <pc:sldMk cId="1653405932" sldId="276"/>
        </pc:sldMkLst>
        <pc:spChg chg="del mod ord">
          <ac:chgData name="C C" userId="58c016da926720ee" providerId="LiveId" clId="{A850E4B7-99CD-44F4-B4C5-5379AEBC3A31}" dt="2022-05-02T10:06:02.442" v="5508" actId="700"/>
          <ac:spMkLst>
            <pc:docMk/>
            <pc:sldMk cId="1653405932" sldId="276"/>
            <ac:spMk id="2" creationId="{06754D8E-EF68-4CFA-B551-4AD6B18D05AB}"/>
          </ac:spMkLst>
        </pc:spChg>
        <pc:spChg chg="del mod ord">
          <ac:chgData name="C C" userId="58c016da926720ee" providerId="LiveId" clId="{A850E4B7-99CD-44F4-B4C5-5379AEBC3A31}" dt="2022-05-02T10:06:02.442" v="5508" actId="700"/>
          <ac:spMkLst>
            <pc:docMk/>
            <pc:sldMk cId="1653405932" sldId="276"/>
            <ac:spMk id="3" creationId="{D9AEF11E-FE4C-483F-BD24-4ABF906EDD4D}"/>
          </ac:spMkLst>
        </pc:spChg>
        <pc:spChg chg="add mod ord">
          <ac:chgData name="C C" userId="58c016da926720ee" providerId="LiveId" clId="{A850E4B7-99CD-44F4-B4C5-5379AEBC3A31}" dt="2022-05-02T10:06:08.552" v="5522" actId="20577"/>
          <ac:spMkLst>
            <pc:docMk/>
            <pc:sldMk cId="1653405932" sldId="276"/>
            <ac:spMk id="4" creationId="{A5FDE38F-46BD-4756-A2C1-8EE672B2D670}"/>
          </ac:spMkLst>
        </pc:spChg>
        <pc:spChg chg="add mod ord">
          <ac:chgData name="C C" userId="58c016da926720ee" providerId="LiveId" clId="{A850E4B7-99CD-44F4-B4C5-5379AEBC3A31}" dt="2022-05-02T11:58:50.490" v="5721" actId="21"/>
          <ac:spMkLst>
            <pc:docMk/>
            <pc:sldMk cId="1653405932" sldId="276"/>
            <ac:spMk id="5" creationId="{7C0A697A-558F-4B32-901E-0AB957DA1F21}"/>
          </ac:spMkLst>
        </pc:spChg>
      </pc:sldChg>
      <pc:sldChg chg="addSp delSp modSp add mod modClrScheme modAnim chgLayout">
        <pc:chgData name="C C" userId="58c016da926720ee" providerId="LiveId" clId="{A850E4B7-99CD-44F4-B4C5-5379AEBC3A31}" dt="2022-05-02T11:59:50.925" v="5756" actId="113"/>
        <pc:sldMkLst>
          <pc:docMk/>
          <pc:sldMk cId="2073477038" sldId="277"/>
        </pc:sldMkLst>
        <pc:spChg chg="mod ord">
          <ac:chgData name="C C" userId="58c016da926720ee" providerId="LiveId" clId="{A850E4B7-99CD-44F4-B4C5-5379AEBC3A31}" dt="2022-05-02T11:58:41.388" v="5720" actId="700"/>
          <ac:spMkLst>
            <pc:docMk/>
            <pc:sldMk cId="2073477038" sldId="277"/>
            <ac:spMk id="2" creationId="{C9DC46A7-B86A-4403-BBB4-5383DC25C581}"/>
          </ac:spMkLst>
        </pc:spChg>
        <pc:spChg chg="mod ord">
          <ac:chgData name="C C" userId="58c016da926720ee" providerId="LiveId" clId="{A850E4B7-99CD-44F4-B4C5-5379AEBC3A31}" dt="2022-05-02T11:59:50.925" v="5756" actId="113"/>
          <ac:spMkLst>
            <pc:docMk/>
            <pc:sldMk cId="2073477038" sldId="277"/>
            <ac:spMk id="3" creationId="{E0789754-DB61-49BB-8E9D-96ACFA633A8F}"/>
          </ac:spMkLst>
        </pc:spChg>
        <pc:spChg chg="add del mod">
          <ac:chgData name="C C" userId="58c016da926720ee" providerId="LiveId" clId="{A850E4B7-99CD-44F4-B4C5-5379AEBC3A31}" dt="2022-05-02T11:58:37.214" v="5719"/>
          <ac:spMkLst>
            <pc:docMk/>
            <pc:sldMk cId="2073477038" sldId="277"/>
            <ac:spMk id="4" creationId="{AE9E300F-D73A-4F44-8D7A-1A3472EDD3A4}"/>
          </ac:spMkLst>
        </pc:spChg>
        <pc:spChg chg="add del mod">
          <ac:chgData name="C C" userId="58c016da926720ee" providerId="LiveId" clId="{A850E4B7-99CD-44F4-B4C5-5379AEBC3A31}" dt="2022-05-02T11:58:37.214" v="5719"/>
          <ac:spMkLst>
            <pc:docMk/>
            <pc:sldMk cId="2073477038" sldId="277"/>
            <ac:spMk id="6" creationId="{4BC38EEA-94C6-443B-802A-C750FA9B4D96}"/>
          </ac:spMkLst>
        </pc:spChg>
        <pc:spChg chg="add del mod">
          <ac:chgData name="C C" userId="58c016da926720ee" providerId="LiveId" clId="{A850E4B7-99CD-44F4-B4C5-5379AEBC3A31}" dt="2022-05-02T11:58:37.214" v="5719"/>
          <ac:spMkLst>
            <pc:docMk/>
            <pc:sldMk cId="2073477038" sldId="277"/>
            <ac:spMk id="7" creationId="{1F4DF2E2-7113-42AD-A969-8E9CB7D6BE4A}"/>
          </ac:spMkLst>
        </pc:spChg>
        <pc:picChg chg="mod ord">
          <ac:chgData name="C C" userId="58c016da926720ee" providerId="LiveId" clId="{A850E4B7-99CD-44F4-B4C5-5379AEBC3A31}" dt="2022-05-02T11:58:59.598" v="5723" actId="1076"/>
          <ac:picMkLst>
            <pc:docMk/>
            <pc:sldMk cId="2073477038" sldId="277"/>
            <ac:picMk id="5" creationId="{F548DD8E-D2F0-4C93-8DDE-56B550B29649}"/>
          </ac:picMkLst>
        </pc:picChg>
      </pc:sldChg>
      <pc:sldChg chg="addSp delSp modSp new mod modClrScheme chgLayout">
        <pc:chgData name="C C" userId="58c016da926720ee" providerId="LiveId" clId="{A850E4B7-99CD-44F4-B4C5-5379AEBC3A31}" dt="2022-05-02T12:57:58.020" v="6318" actId="404"/>
        <pc:sldMkLst>
          <pc:docMk/>
          <pc:sldMk cId="911192258" sldId="278"/>
        </pc:sldMkLst>
        <pc:spChg chg="del">
          <ac:chgData name="C C" userId="58c016da926720ee" providerId="LiveId" clId="{A850E4B7-99CD-44F4-B4C5-5379AEBC3A31}" dt="2022-05-02T11:59:59.009" v="5758" actId="700"/>
          <ac:spMkLst>
            <pc:docMk/>
            <pc:sldMk cId="911192258" sldId="278"/>
            <ac:spMk id="2" creationId="{55C4D0C8-6FFD-45F3-807C-62F33ACF70C8}"/>
          </ac:spMkLst>
        </pc:spChg>
        <pc:spChg chg="del">
          <ac:chgData name="C C" userId="58c016da926720ee" providerId="LiveId" clId="{A850E4B7-99CD-44F4-B4C5-5379AEBC3A31}" dt="2022-05-02T11:59:59.009" v="5758" actId="700"/>
          <ac:spMkLst>
            <pc:docMk/>
            <pc:sldMk cId="911192258" sldId="278"/>
            <ac:spMk id="3" creationId="{E773C398-AA84-44D3-B318-5186DC9931EF}"/>
          </ac:spMkLst>
        </pc:spChg>
        <pc:spChg chg="del">
          <ac:chgData name="C C" userId="58c016da926720ee" providerId="LiveId" clId="{A850E4B7-99CD-44F4-B4C5-5379AEBC3A31}" dt="2022-05-02T11:59:59.009" v="5758" actId="700"/>
          <ac:spMkLst>
            <pc:docMk/>
            <pc:sldMk cId="911192258" sldId="278"/>
            <ac:spMk id="4" creationId="{520DDBFC-CA00-4C35-9901-D2F8182E1F81}"/>
          </ac:spMkLst>
        </pc:spChg>
        <pc:spChg chg="add mod ord">
          <ac:chgData name="C C" userId="58c016da926720ee" providerId="LiveId" clId="{A850E4B7-99CD-44F4-B4C5-5379AEBC3A31}" dt="2022-05-02T12:33:29.205" v="5796" actId="700"/>
          <ac:spMkLst>
            <pc:docMk/>
            <pc:sldMk cId="911192258" sldId="278"/>
            <ac:spMk id="5" creationId="{385008BE-1668-4B22-A439-090A62E70F9B}"/>
          </ac:spMkLst>
        </pc:spChg>
        <pc:spChg chg="add del mod ord">
          <ac:chgData name="C C" userId="58c016da926720ee" providerId="LiveId" clId="{A850E4B7-99CD-44F4-B4C5-5379AEBC3A31}" dt="2022-05-02T12:33:29.205" v="5796" actId="700"/>
          <ac:spMkLst>
            <pc:docMk/>
            <pc:sldMk cId="911192258" sldId="278"/>
            <ac:spMk id="6" creationId="{FA85DEDF-E00A-4C87-96A8-AFBDE3FA44FC}"/>
          </ac:spMkLst>
        </pc:spChg>
        <pc:spChg chg="add mod ord">
          <ac:chgData name="C C" userId="58c016da926720ee" providerId="LiveId" clId="{A850E4B7-99CD-44F4-B4C5-5379AEBC3A31}" dt="2022-05-02T12:57:58.020" v="6318" actId="404"/>
          <ac:spMkLst>
            <pc:docMk/>
            <pc:sldMk cId="911192258" sldId="278"/>
            <ac:spMk id="7" creationId="{20C1611D-16DD-48E3-8356-718FF42382B4}"/>
          </ac:spMkLst>
        </pc:spChg>
      </pc:sldChg>
      <pc:sldChg chg="addSp delSp modSp new mod ord modClrScheme chgLayout">
        <pc:chgData name="C C" userId="58c016da926720ee" providerId="LiveId" clId="{A850E4B7-99CD-44F4-B4C5-5379AEBC3A31}" dt="2022-05-02T14:05:06.286" v="6984" actId="20577"/>
        <pc:sldMkLst>
          <pc:docMk/>
          <pc:sldMk cId="4111408764" sldId="279"/>
        </pc:sldMkLst>
        <pc:spChg chg="del mod ord">
          <ac:chgData name="C C" userId="58c016da926720ee" providerId="LiveId" clId="{A850E4B7-99CD-44F4-B4C5-5379AEBC3A31}" dt="2022-05-02T12:59:26.510" v="6381" actId="700"/>
          <ac:spMkLst>
            <pc:docMk/>
            <pc:sldMk cId="4111408764" sldId="279"/>
            <ac:spMk id="2" creationId="{C6C91027-3495-49B7-BBE8-C30AB5766C20}"/>
          </ac:spMkLst>
        </pc:spChg>
        <pc:spChg chg="del mod ord">
          <ac:chgData name="C C" userId="58c016da926720ee" providerId="LiveId" clId="{A850E4B7-99CD-44F4-B4C5-5379AEBC3A31}" dt="2022-05-02T12:59:26.510" v="6381" actId="700"/>
          <ac:spMkLst>
            <pc:docMk/>
            <pc:sldMk cId="4111408764" sldId="279"/>
            <ac:spMk id="3" creationId="{418A8697-7F83-4869-81F4-12A09143F549}"/>
          </ac:spMkLst>
        </pc:spChg>
        <pc:spChg chg="del">
          <ac:chgData name="C C" userId="58c016da926720ee" providerId="LiveId" clId="{A850E4B7-99CD-44F4-B4C5-5379AEBC3A31}" dt="2022-05-02T12:59:26.510" v="6381" actId="700"/>
          <ac:spMkLst>
            <pc:docMk/>
            <pc:sldMk cId="4111408764" sldId="279"/>
            <ac:spMk id="4" creationId="{4D43ACD1-9186-4D67-8FF7-390D8208CF36}"/>
          </ac:spMkLst>
        </pc:spChg>
        <pc:spChg chg="add mod ord">
          <ac:chgData name="C C" userId="58c016da926720ee" providerId="LiveId" clId="{A850E4B7-99CD-44F4-B4C5-5379AEBC3A31}" dt="2022-05-02T13:00:07.434" v="6437" actId="700"/>
          <ac:spMkLst>
            <pc:docMk/>
            <pc:sldMk cId="4111408764" sldId="279"/>
            <ac:spMk id="5" creationId="{CC1B00C8-AF31-4D65-8862-06E052DB4DC8}"/>
          </ac:spMkLst>
        </pc:spChg>
        <pc:spChg chg="add del mod ord">
          <ac:chgData name="C C" userId="58c016da926720ee" providerId="LiveId" clId="{A850E4B7-99CD-44F4-B4C5-5379AEBC3A31}" dt="2022-05-02T13:00:13.835" v="6440" actId="22"/>
          <ac:spMkLst>
            <pc:docMk/>
            <pc:sldMk cId="4111408764" sldId="279"/>
            <ac:spMk id="6" creationId="{CEBABA45-7124-4732-B023-F5C1A74C3D8E}"/>
          </ac:spMkLst>
        </pc:spChg>
        <pc:spChg chg="add mod ord">
          <ac:chgData name="C C" userId="58c016da926720ee" providerId="LiveId" clId="{A850E4B7-99CD-44F4-B4C5-5379AEBC3A31}" dt="2022-05-02T14:05:06.286" v="6984" actId="20577"/>
          <ac:spMkLst>
            <pc:docMk/>
            <pc:sldMk cId="4111408764" sldId="279"/>
            <ac:spMk id="7" creationId="{3AA1473E-B5C0-46CA-B2A9-96982270B45F}"/>
          </ac:spMkLst>
        </pc:spChg>
        <pc:picChg chg="add mod ord">
          <ac:chgData name="C C" userId="58c016da926720ee" providerId="LiveId" clId="{A850E4B7-99CD-44F4-B4C5-5379AEBC3A31}" dt="2022-05-02T13:01:20.336" v="6448" actId="14100"/>
          <ac:picMkLst>
            <pc:docMk/>
            <pc:sldMk cId="4111408764" sldId="279"/>
            <ac:picMk id="9" creationId="{B698E40A-1C23-41BA-8630-B86D309C5A8A}"/>
          </ac:picMkLst>
        </pc:picChg>
        <pc:cxnChg chg="add mod">
          <ac:chgData name="C C" userId="58c016da926720ee" providerId="LiveId" clId="{A850E4B7-99CD-44F4-B4C5-5379AEBC3A31}" dt="2022-05-02T13:01:23.170" v="6449" actId="1076"/>
          <ac:cxnSpMkLst>
            <pc:docMk/>
            <pc:sldMk cId="4111408764" sldId="279"/>
            <ac:cxnSpMk id="11" creationId="{DB075069-F774-44B4-914B-6ACAB14480E9}"/>
          </ac:cxnSpMkLst>
        </pc:cxnChg>
      </pc:sldChg>
      <pc:sldChg chg="modSp add mod">
        <pc:chgData name="C C" userId="58c016da926720ee" providerId="LiveId" clId="{A850E4B7-99CD-44F4-B4C5-5379AEBC3A31}" dt="2022-05-02T12:59:16.764" v="6378" actId="14100"/>
        <pc:sldMkLst>
          <pc:docMk/>
          <pc:sldMk cId="3225576366" sldId="280"/>
        </pc:sldMkLst>
        <pc:spChg chg="mod">
          <ac:chgData name="C C" userId="58c016da926720ee" providerId="LiveId" clId="{A850E4B7-99CD-44F4-B4C5-5379AEBC3A31}" dt="2022-05-02T12:58:50.355" v="6356" actId="20577"/>
          <ac:spMkLst>
            <pc:docMk/>
            <pc:sldMk cId="3225576366" sldId="280"/>
            <ac:spMk id="5" creationId="{1A506B88-F6D4-490E-BADC-CA7CC016BB20}"/>
          </ac:spMkLst>
        </pc:spChg>
        <pc:spChg chg="mod">
          <ac:chgData name="C C" userId="58c016da926720ee" providerId="LiveId" clId="{A850E4B7-99CD-44F4-B4C5-5379AEBC3A31}" dt="2022-05-02T12:59:16.764" v="6378" actId="14100"/>
          <ac:spMkLst>
            <pc:docMk/>
            <pc:sldMk cId="3225576366" sldId="280"/>
            <ac:spMk id="6" creationId="{F42F9AC0-898F-4A0C-9F64-EA7A800337AF}"/>
          </ac:spMkLst>
        </pc:spChg>
      </pc:sldChg>
      <pc:sldChg chg="addSp delSp modSp new mod">
        <pc:chgData name="C C" userId="58c016da926720ee" providerId="LiveId" clId="{A850E4B7-99CD-44F4-B4C5-5379AEBC3A31}" dt="2022-05-02T13:29:42.969" v="6575" actId="14734"/>
        <pc:sldMkLst>
          <pc:docMk/>
          <pc:sldMk cId="2106003604" sldId="281"/>
        </pc:sldMkLst>
        <pc:spChg chg="mod">
          <ac:chgData name="C C" userId="58c016da926720ee" providerId="LiveId" clId="{A850E4B7-99CD-44F4-B4C5-5379AEBC3A31}" dt="2022-05-02T13:29:29.397" v="6574" actId="20577"/>
          <ac:spMkLst>
            <pc:docMk/>
            <pc:sldMk cId="2106003604" sldId="281"/>
            <ac:spMk id="2" creationId="{26083F89-2BCC-45D9-BC56-A2F475C71DB4}"/>
          </ac:spMkLst>
        </pc:spChg>
        <pc:spChg chg="del">
          <ac:chgData name="C C" userId="58c016da926720ee" providerId="LiveId" clId="{A850E4B7-99CD-44F4-B4C5-5379AEBC3A31}" dt="2022-05-02T13:25:31.437" v="6454" actId="478"/>
          <ac:spMkLst>
            <pc:docMk/>
            <pc:sldMk cId="2106003604" sldId="281"/>
            <ac:spMk id="3" creationId="{D0F77938-73D1-40A0-A6AB-2DB73989D576}"/>
          </ac:spMkLst>
        </pc:spChg>
        <pc:spChg chg="del mod">
          <ac:chgData name="C C" userId="58c016da926720ee" providerId="LiveId" clId="{A850E4B7-99CD-44F4-B4C5-5379AEBC3A31}" dt="2022-05-02T13:25:29.573" v="6453" actId="478"/>
          <ac:spMkLst>
            <pc:docMk/>
            <pc:sldMk cId="2106003604" sldId="281"/>
            <ac:spMk id="4" creationId="{B06DB269-1CD1-4344-82C1-58A2C70F74C9}"/>
          </ac:spMkLst>
        </pc:spChg>
        <pc:graphicFrameChg chg="add mod modGraphic">
          <ac:chgData name="C C" userId="58c016da926720ee" providerId="LiveId" clId="{A850E4B7-99CD-44F4-B4C5-5379AEBC3A31}" dt="2022-05-02T13:29:42.969" v="6575" actId="14734"/>
          <ac:graphicFrameMkLst>
            <pc:docMk/>
            <pc:sldMk cId="2106003604" sldId="281"/>
            <ac:graphicFrameMk id="5" creationId="{699C6084-5148-4AC2-A172-C137D767035C}"/>
          </ac:graphicFrameMkLst>
        </pc:graphicFrameChg>
      </pc:sldChg>
      <pc:sldChg chg="addSp delSp modSp add mod modClrScheme chgLayout">
        <pc:chgData name="C C" userId="58c016da926720ee" providerId="LiveId" clId="{A850E4B7-99CD-44F4-B4C5-5379AEBC3A31}" dt="2022-05-02T14:12:18.680" v="7451" actId="14100"/>
        <pc:sldMkLst>
          <pc:docMk/>
          <pc:sldMk cId="167197884" sldId="282"/>
        </pc:sldMkLst>
        <pc:spChg chg="add del mod">
          <ac:chgData name="C C" userId="58c016da926720ee" providerId="LiveId" clId="{A850E4B7-99CD-44F4-B4C5-5379AEBC3A31}" dt="2022-05-02T14:10:12.492" v="7243"/>
          <ac:spMkLst>
            <pc:docMk/>
            <pc:sldMk cId="167197884" sldId="282"/>
            <ac:spMk id="3" creationId="{CC0AC8E0-3A86-4ABC-84E1-FE63A3CB7CF8}"/>
          </ac:spMkLst>
        </pc:spChg>
        <pc:spChg chg="mod">
          <ac:chgData name="C C" userId="58c016da926720ee" providerId="LiveId" clId="{A850E4B7-99CD-44F4-B4C5-5379AEBC3A31}" dt="2022-05-02T14:10:22.403" v="7245" actId="26606"/>
          <ac:spMkLst>
            <pc:docMk/>
            <pc:sldMk cId="167197884" sldId="282"/>
            <ac:spMk id="4" creationId="{4AB3BC83-C526-45D4-A5F6-67626B640A27}"/>
          </ac:spMkLst>
        </pc:spChg>
        <pc:spChg chg="mod ord">
          <ac:chgData name="C C" userId="58c016da926720ee" providerId="LiveId" clId="{A850E4B7-99CD-44F4-B4C5-5379AEBC3A31}" dt="2022-05-02T14:12:12.486" v="7450" actId="20577"/>
          <ac:spMkLst>
            <pc:docMk/>
            <pc:sldMk cId="167197884" sldId="282"/>
            <ac:spMk id="6" creationId="{A58A253E-8DFB-44A1-8EDA-8D1EE0A03E9E}"/>
          </ac:spMkLst>
        </pc:spChg>
        <pc:picChg chg="del">
          <ac:chgData name="C C" userId="58c016da926720ee" providerId="LiveId" clId="{A850E4B7-99CD-44F4-B4C5-5379AEBC3A31}" dt="2022-05-02T14:07:48.169" v="6995" actId="478"/>
          <ac:picMkLst>
            <pc:docMk/>
            <pc:sldMk cId="167197884" sldId="282"/>
            <ac:picMk id="8" creationId="{C98FD3D6-DB0B-4186-B4FD-B334F914DAFA}"/>
          </ac:picMkLst>
        </pc:picChg>
        <pc:picChg chg="add mod">
          <ac:chgData name="C C" userId="58c016da926720ee" providerId="LiveId" clId="{A850E4B7-99CD-44F4-B4C5-5379AEBC3A31}" dt="2022-05-02T14:12:18.680" v="7451" actId="14100"/>
          <ac:picMkLst>
            <pc:docMk/>
            <pc:sldMk cId="167197884" sldId="282"/>
            <ac:picMk id="4098" creationId="{A822E33D-5ED2-4A87-8DA6-A0796CCDA6FD}"/>
          </ac:picMkLst>
        </pc:picChg>
      </pc:sldChg>
      <pc:sldChg chg="add del">
        <pc:chgData name="C C" userId="58c016da926720ee" providerId="LiveId" clId="{A850E4B7-99CD-44F4-B4C5-5379AEBC3A31}" dt="2022-05-02T13:30:50.760" v="6579"/>
        <pc:sldMkLst>
          <pc:docMk/>
          <pc:sldMk cId="2747157861" sldId="282"/>
        </pc:sldMkLst>
      </pc:sldChg>
      <pc:sldChg chg="addSp delSp modSp add del mod">
        <pc:chgData name="C C" userId="58c016da926720ee" providerId="LiveId" clId="{A850E4B7-99CD-44F4-B4C5-5379AEBC3A31}" dt="2022-05-02T13:31:09.823" v="6583" actId="47"/>
        <pc:sldMkLst>
          <pc:docMk/>
          <pc:sldMk cId="3188887884" sldId="282"/>
        </pc:sldMkLst>
        <pc:spChg chg="add del mod">
          <ac:chgData name="C C" userId="58c016da926720ee" providerId="LiveId" clId="{A850E4B7-99CD-44F4-B4C5-5379AEBC3A31}" dt="2022-05-02T13:31:07.100" v="6582" actId="478"/>
          <ac:spMkLst>
            <pc:docMk/>
            <pc:sldMk cId="3188887884" sldId="282"/>
            <ac:spMk id="5" creationId="{8491E26B-A21C-4D81-8C39-C84B6F7C0EC9}"/>
          </ac:spMkLst>
        </pc:spChg>
        <pc:picChg chg="del">
          <ac:chgData name="C C" userId="58c016da926720ee" providerId="LiveId" clId="{A850E4B7-99CD-44F4-B4C5-5379AEBC3A31}" dt="2022-05-02T13:30:57.663" v="6581" actId="478"/>
          <ac:picMkLst>
            <pc:docMk/>
            <pc:sldMk cId="3188887884" sldId="282"/>
            <ac:picMk id="6" creationId="{2335A701-3C6B-47FD-81F8-7D00D6242DF2}"/>
          </ac:picMkLst>
        </pc:picChg>
      </pc:sldChg>
      <pc:sldMasterChg chg="modSldLayout">
        <pc:chgData name="C C" userId="58c016da926720ee" providerId="LiveId" clId="{A850E4B7-99CD-44F4-B4C5-5379AEBC3A31}" dt="2022-05-02T07:34:13.293" v="1665" actId="14100"/>
        <pc:sldMasterMkLst>
          <pc:docMk/>
          <pc:sldMasterMk cId="0" sldId="2147483678"/>
        </pc:sldMasterMkLst>
        <pc:sldLayoutChg chg="addSp delSp modSp mod">
          <pc:chgData name="C C" userId="58c016da926720ee" providerId="LiveId" clId="{A850E4B7-99CD-44F4-B4C5-5379AEBC3A31}" dt="2022-05-02T07:34:13.293" v="1665" actId="14100"/>
          <pc:sldLayoutMkLst>
            <pc:docMk/>
            <pc:sldMasterMk cId="0" sldId="2147483678"/>
            <pc:sldLayoutMk cId="3350692271" sldId="2147483691"/>
          </pc:sldLayoutMkLst>
          <pc:spChg chg="del">
            <ac:chgData name="C C" userId="58c016da926720ee" providerId="LiveId" clId="{A850E4B7-99CD-44F4-B4C5-5379AEBC3A31}" dt="2022-05-02T07:33:58.473" v="1662" actId="21"/>
            <ac:spMkLst>
              <pc:docMk/>
              <pc:sldMasterMk cId="0" sldId="2147483678"/>
              <pc:sldLayoutMk cId="3350692271" sldId="2147483691"/>
              <ac:spMk id="4" creationId="{69DEDA81-3249-4889-9725-A5CFBA824343}"/>
            </ac:spMkLst>
          </pc:spChg>
          <pc:spChg chg="add mod">
            <ac:chgData name="C C" userId="58c016da926720ee" providerId="LiveId" clId="{A850E4B7-99CD-44F4-B4C5-5379AEBC3A31}" dt="2022-05-02T07:34:13.293" v="1665" actId="14100"/>
            <ac:spMkLst>
              <pc:docMk/>
              <pc:sldMasterMk cId="0" sldId="2147483678"/>
              <pc:sldLayoutMk cId="3350692271" sldId="2147483691"/>
              <ac:spMk id="5" creationId="{52044631-D074-4D34-935B-221AF18C15D5}"/>
            </ac:spMkLst>
          </pc:spChg>
        </pc:sldLayoutChg>
        <pc:sldLayoutChg chg="addSp delSp modSp mod">
          <pc:chgData name="C C" userId="58c016da926720ee" providerId="LiveId" clId="{A850E4B7-99CD-44F4-B4C5-5379AEBC3A31}" dt="2022-05-02T07:23:19.897" v="861" actId="1076"/>
          <pc:sldLayoutMkLst>
            <pc:docMk/>
            <pc:sldMasterMk cId="0" sldId="2147483678"/>
            <pc:sldLayoutMk cId="758949892" sldId="2147483692"/>
          </pc:sldLayoutMkLst>
          <pc:spChg chg="del">
            <ac:chgData name="C C" userId="58c016da926720ee" providerId="LiveId" clId="{A850E4B7-99CD-44F4-B4C5-5379AEBC3A31}" dt="2022-05-02T07:23:14.859" v="859" actId="478"/>
            <ac:spMkLst>
              <pc:docMk/>
              <pc:sldMasterMk cId="0" sldId="2147483678"/>
              <pc:sldLayoutMk cId="758949892" sldId="2147483692"/>
              <ac:spMk id="4" creationId="{69DEDA81-3249-4889-9725-A5CFBA824343}"/>
            </ac:spMkLst>
          </pc:spChg>
          <pc:spChg chg="add mod">
            <ac:chgData name="C C" userId="58c016da926720ee" providerId="LiveId" clId="{A850E4B7-99CD-44F4-B4C5-5379AEBC3A31}" dt="2022-05-02T07:23:19.897" v="861" actId="1076"/>
            <ac:spMkLst>
              <pc:docMk/>
              <pc:sldMasterMk cId="0" sldId="2147483678"/>
              <pc:sldLayoutMk cId="758949892" sldId="2147483692"/>
              <ac:spMk id="6" creationId="{4BBCC7F9-AB44-4D21-868C-EFD01BAFA0C6}"/>
            </ac:spMkLst>
          </pc:spChg>
        </pc:sldLayoutChg>
        <pc:sldLayoutChg chg="addSp modSp mod">
          <pc:chgData name="C C" userId="58c016da926720ee" providerId="LiveId" clId="{A850E4B7-99CD-44F4-B4C5-5379AEBC3A31}" dt="2022-05-02T07:15:47.285" v="432" actId="1076"/>
          <pc:sldLayoutMkLst>
            <pc:docMk/>
            <pc:sldMasterMk cId="0" sldId="2147483678"/>
            <pc:sldLayoutMk cId="1463649377" sldId="2147483694"/>
          </pc:sldLayoutMkLst>
          <pc:spChg chg="add mod ord">
            <ac:chgData name="C C" userId="58c016da926720ee" providerId="LiveId" clId="{A850E4B7-99CD-44F4-B4C5-5379AEBC3A31}" dt="2022-05-02T07:13:03.814" v="345" actId="167"/>
            <ac:spMkLst>
              <pc:docMk/>
              <pc:sldMasterMk cId="0" sldId="2147483678"/>
              <pc:sldLayoutMk cId="1463649377" sldId="2147483694"/>
              <ac:spMk id="10" creationId="{62C37DA0-2B82-42BC-B80C-4909DF2D1C44}"/>
            </ac:spMkLst>
          </pc:spChg>
          <pc:spChg chg="add mod">
            <ac:chgData name="C C" userId="58c016da926720ee" providerId="LiveId" clId="{A850E4B7-99CD-44F4-B4C5-5379AEBC3A31}" dt="2022-05-02T07:12:59.453" v="344" actId="571"/>
            <ac:spMkLst>
              <pc:docMk/>
              <pc:sldMasterMk cId="0" sldId="2147483678"/>
              <pc:sldLayoutMk cId="1463649377" sldId="2147483694"/>
              <ac:spMk id="11" creationId="{9F50199E-9701-4BC8-B04C-09DD51A76A53}"/>
            </ac:spMkLst>
          </pc:spChg>
          <pc:spChg chg="mod">
            <ac:chgData name="C C" userId="58c016da926720ee" providerId="LiveId" clId="{A850E4B7-99CD-44F4-B4C5-5379AEBC3A31}" dt="2022-05-02T07:15:47.285" v="432" actId="1076"/>
            <ac:spMkLst>
              <pc:docMk/>
              <pc:sldMasterMk cId="0" sldId="2147483678"/>
              <pc:sldLayoutMk cId="1463649377" sldId="2147483694"/>
              <ac:spMk id="45059" creationId="{00000000-0000-0000-0000-000000000000}"/>
            </ac:spMkLst>
          </pc:spChg>
          <pc:spChg chg="mod ord">
            <ac:chgData name="C C" userId="58c016da926720ee" providerId="LiveId" clId="{A850E4B7-99CD-44F4-B4C5-5379AEBC3A31}" dt="2022-05-02T07:14:15.988" v="360" actId="20577"/>
            <ac:spMkLst>
              <pc:docMk/>
              <pc:sldMasterMk cId="0" sldId="2147483678"/>
              <pc:sldLayoutMk cId="1463649377" sldId="2147483694"/>
              <ac:spMk id="45060" creationId="{00000000-0000-0000-0000-000000000000}"/>
            </ac:spMkLst>
          </pc:spChg>
        </pc:sldLayoutChg>
      </pc:sldMasterChg>
    </pc:docChg>
  </pc:docChgLst>
  <pc:docChgLst>
    <pc:chgData name="C C" userId="58c016da926720ee" providerId="LiveId" clId="{26EB83BD-0E53-430D-9D3A-B80CCFE30034}"/>
    <pc:docChg chg="undo redo custSel addSld delSld modSld modMainMaster">
      <pc:chgData name="C C" userId="58c016da926720ee" providerId="LiveId" clId="{26EB83BD-0E53-430D-9D3A-B80CCFE30034}" dt="2021-04-20T14:46:54.998" v="1513" actId="20577"/>
      <pc:docMkLst>
        <pc:docMk/>
      </pc:docMkLst>
      <pc:sldChg chg="modSp new mod">
        <pc:chgData name="C C" userId="58c016da926720ee" providerId="LiveId" clId="{26EB83BD-0E53-430D-9D3A-B80CCFE30034}" dt="2021-04-20T14:17:44.302" v="855"/>
        <pc:sldMkLst>
          <pc:docMk/>
          <pc:sldMk cId="548896134" sldId="256"/>
        </pc:sldMkLst>
        <pc:spChg chg="mod">
          <ac:chgData name="C C" userId="58c016da926720ee" providerId="LiveId" clId="{26EB83BD-0E53-430D-9D3A-B80CCFE30034}" dt="2021-04-20T14:17:44.302" v="855"/>
          <ac:spMkLst>
            <pc:docMk/>
            <pc:sldMk cId="548896134" sldId="256"/>
            <ac:spMk id="2" creationId="{A3D8D65C-6706-474E-BED5-5675C19F9359}"/>
          </ac:spMkLst>
        </pc:spChg>
        <pc:spChg chg="mod">
          <ac:chgData name="C C" userId="58c016da926720ee" providerId="LiveId" clId="{26EB83BD-0E53-430D-9D3A-B80CCFE30034}" dt="2021-04-20T14:17:31.626" v="849" actId="255"/>
          <ac:spMkLst>
            <pc:docMk/>
            <pc:sldMk cId="548896134" sldId="256"/>
            <ac:spMk id="3" creationId="{AE1A54AC-3425-4E88-A69E-E11B972DE498}"/>
          </ac:spMkLst>
        </pc:spChg>
      </pc:sldChg>
      <pc:sldChg chg="modSp new del mod">
        <pc:chgData name="C C" userId="58c016da926720ee" providerId="LiveId" clId="{26EB83BD-0E53-430D-9D3A-B80CCFE30034}" dt="2021-04-20T14:06:15.142" v="134" actId="47"/>
        <pc:sldMkLst>
          <pc:docMk/>
          <pc:sldMk cId="1813151185" sldId="257"/>
        </pc:sldMkLst>
        <pc:spChg chg="mod">
          <ac:chgData name="C C" userId="58c016da926720ee" providerId="LiveId" clId="{26EB83BD-0E53-430D-9D3A-B80CCFE30034}" dt="2021-04-20T14:06:13.366" v="133" actId="14100"/>
          <ac:spMkLst>
            <pc:docMk/>
            <pc:sldMk cId="1813151185" sldId="257"/>
            <ac:spMk id="2" creationId="{2E11774E-59CA-405F-85CD-6FF33B862B96}"/>
          </ac:spMkLst>
        </pc:spChg>
        <pc:spChg chg="mod">
          <ac:chgData name="C C" userId="58c016da926720ee" providerId="LiveId" clId="{26EB83BD-0E53-430D-9D3A-B80CCFE30034}" dt="2021-04-20T14:06:05.062" v="132" actId="20577"/>
          <ac:spMkLst>
            <pc:docMk/>
            <pc:sldMk cId="1813151185" sldId="257"/>
            <ac:spMk id="3" creationId="{2D59481C-AB32-4B84-84AD-A2D837E47607}"/>
          </ac:spMkLst>
        </pc:spChg>
      </pc:sldChg>
      <pc:sldChg chg="modSp new mod">
        <pc:chgData name="C C" userId="58c016da926720ee" providerId="LiveId" clId="{26EB83BD-0E53-430D-9D3A-B80CCFE30034}" dt="2021-04-20T14:17:03.846" v="842" actId="20577"/>
        <pc:sldMkLst>
          <pc:docMk/>
          <pc:sldMk cId="4261216236" sldId="257"/>
        </pc:sldMkLst>
        <pc:spChg chg="mod">
          <ac:chgData name="C C" userId="58c016da926720ee" providerId="LiveId" clId="{26EB83BD-0E53-430D-9D3A-B80CCFE30034}" dt="2021-04-20T14:09:01.324" v="176" actId="20577"/>
          <ac:spMkLst>
            <pc:docMk/>
            <pc:sldMk cId="4261216236" sldId="257"/>
            <ac:spMk id="2" creationId="{6589E9E2-D84E-4BD7-98AF-8173501DC37C}"/>
          </ac:spMkLst>
        </pc:spChg>
        <pc:spChg chg="mod">
          <ac:chgData name="C C" userId="58c016da926720ee" providerId="LiveId" clId="{26EB83BD-0E53-430D-9D3A-B80CCFE30034}" dt="2021-04-20T14:17:03.846" v="842" actId="20577"/>
          <ac:spMkLst>
            <pc:docMk/>
            <pc:sldMk cId="4261216236" sldId="257"/>
            <ac:spMk id="3" creationId="{96AE1C7B-F796-49FB-82FD-B0737BCD281F}"/>
          </ac:spMkLst>
        </pc:spChg>
      </pc:sldChg>
      <pc:sldChg chg="addSp delSp modSp new del mod modClrScheme chgLayout">
        <pc:chgData name="C C" userId="58c016da926720ee" providerId="LiveId" clId="{26EB83BD-0E53-430D-9D3A-B80CCFE30034}" dt="2021-04-20T14:26:58.284" v="958" actId="47"/>
        <pc:sldMkLst>
          <pc:docMk/>
          <pc:sldMk cId="3202844774" sldId="258"/>
        </pc:sldMkLst>
        <pc:spChg chg="del mod ord">
          <ac:chgData name="C C" userId="58c016da926720ee" providerId="LiveId" clId="{26EB83BD-0E53-430D-9D3A-B80CCFE30034}" dt="2021-04-20T14:21:48.211" v="890" actId="700"/>
          <ac:spMkLst>
            <pc:docMk/>
            <pc:sldMk cId="3202844774" sldId="258"/>
            <ac:spMk id="2" creationId="{A7C54A15-896A-4A98-9D8E-113222D193B0}"/>
          </ac:spMkLst>
        </pc:spChg>
        <pc:spChg chg="del mod ord">
          <ac:chgData name="C C" userId="58c016da926720ee" providerId="LiveId" clId="{26EB83BD-0E53-430D-9D3A-B80CCFE30034}" dt="2021-04-20T14:21:48.211" v="890" actId="700"/>
          <ac:spMkLst>
            <pc:docMk/>
            <pc:sldMk cId="3202844774" sldId="258"/>
            <ac:spMk id="3" creationId="{BE56FBC3-6573-4078-9637-6FFBAE19E442}"/>
          </ac:spMkLst>
        </pc:spChg>
        <pc:spChg chg="add del mod ord">
          <ac:chgData name="C C" userId="58c016da926720ee" providerId="LiveId" clId="{26EB83BD-0E53-430D-9D3A-B80CCFE30034}" dt="2021-04-20T14:22:12.199" v="895" actId="478"/>
          <ac:spMkLst>
            <pc:docMk/>
            <pc:sldMk cId="3202844774" sldId="258"/>
            <ac:spMk id="4" creationId="{F9EF1049-E57E-4BA6-92B4-AFAF47D846F2}"/>
          </ac:spMkLst>
        </pc:spChg>
        <pc:spChg chg="add del mod ord">
          <ac:chgData name="C C" userId="58c016da926720ee" providerId="LiveId" clId="{26EB83BD-0E53-430D-9D3A-B80CCFE30034}" dt="2021-04-20T14:22:13.054" v="896" actId="478"/>
          <ac:spMkLst>
            <pc:docMk/>
            <pc:sldMk cId="3202844774" sldId="258"/>
            <ac:spMk id="5" creationId="{A2AB59CC-F39F-4FB3-936B-7265C749D07C}"/>
          </ac:spMkLst>
        </pc:spChg>
        <pc:spChg chg="add mod ord">
          <ac:chgData name="C C" userId="58c016da926720ee" providerId="LiveId" clId="{26EB83BD-0E53-430D-9D3A-B80CCFE30034}" dt="2021-04-20T14:24:44.609" v="919" actId="700"/>
          <ac:spMkLst>
            <pc:docMk/>
            <pc:sldMk cId="3202844774" sldId="258"/>
            <ac:spMk id="6" creationId="{D69234E7-52C3-4009-BFF4-E16A9ABC487B}"/>
          </ac:spMkLst>
        </pc:spChg>
        <pc:spChg chg="add mod ord">
          <ac:chgData name="C C" userId="58c016da926720ee" providerId="LiveId" clId="{26EB83BD-0E53-430D-9D3A-B80CCFE30034}" dt="2021-04-20T14:26:42.318" v="949" actId="21"/>
          <ac:spMkLst>
            <pc:docMk/>
            <pc:sldMk cId="3202844774" sldId="258"/>
            <ac:spMk id="7" creationId="{E948227B-5A09-4798-928C-53E623D5A376}"/>
          </ac:spMkLst>
        </pc:spChg>
      </pc:sldChg>
      <pc:sldChg chg="addSp delSp modSp new del mod chgLayout">
        <pc:chgData name="C C" userId="58c016da926720ee" providerId="LiveId" clId="{26EB83BD-0E53-430D-9D3A-B80CCFE30034}" dt="2021-04-20T14:24:53.064" v="923" actId="47"/>
        <pc:sldMkLst>
          <pc:docMk/>
          <pc:sldMk cId="1919342167" sldId="259"/>
        </pc:sldMkLst>
        <pc:spChg chg="add del">
          <ac:chgData name="C C" userId="58c016da926720ee" providerId="LiveId" clId="{26EB83BD-0E53-430D-9D3A-B80CCFE30034}" dt="2021-04-20T14:24:51.304" v="922" actId="700"/>
          <ac:spMkLst>
            <pc:docMk/>
            <pc:sldMk cId="1919342167" sldId="259"/>
            <ac:spMk id="2" creationId="{4D4E7811-4409-48DA-9764-98D93FC1D060}"/>
          </ac:spMkLst>
        </pc:spChg>
        <pc:spChg chg="add del">
          <ac:chgData name="C C" userId="58c016da926720ee" providerId="LiveId" clId="{26EB83BD-0E53-430D-9D3A-B80CCFE30034}" dt="2021-04-20T14:24:51.304" v="922" actId="700"/>
          <ac:spMkLst>
            <pc:docMk/>
            <pc:sldMk cId="1919342167" sldId="259"/>
            <ac:spMk id="3" creationId="{255C2551-9F1E-4ABE-A094-331DB249F170}"/>
          </ac:spMkLst>
        </pc:spChg>
        <pc:spChg chg="add del mod ord">
          <ac:chgData name="C C" userId="58c016da926720ee" providerId="LiveId" clId="{26EB83BD-0E53-430D-9D3A-B80CCFE30034}" dt="2021-04-20T14:24:51.304" v="922" actId="700"/>
          <ac:spMkLst>
            <pc:docMk/>
            <pc:sldMk cId="1919342167" sldId="259"/>
            <ac:spMk id="4" creationId="{71D95278-03DA-45F3-8314-FA4FA228D9FE}"/>
          </ac:spMkLst>
        </pc:spChg>
        <pc:spChg chg="add del mod ord">
          <ac:chgData name="C C" userId="58c016da926720ee" providerId="LiveId" clId="{26EB83BD-0E53-430D-9D3A-B80CCFE30034}" dt="2021-04-20T14:24:51.304" v="922" actId="700"/>
          <ac:spMkLst>
            <pc:docMk/>
            <pc:sldMk cId="1919342167" sldId="259"/>
            <ac:spMk id="5" creationId="{1B612AC9-C570-4814-A5F2-065CE72958A2}"/>
          </ac:spMkLst>
        </pc:spChg>
      </pc:sldChg>
      <pc:sldChg chg="new del">
        <pc:chgData name="C C" userId="58c016da926720ee" providerId="LiveId" clId="{26EB83BD-0E53-430D-9D3A-B80CCFE30034}" dt="2021-04-20T14:25:55.800" v="939" actId="680"/>
        <pc:sldMkLst>
          <pc:docMk/>
          <pc:sldMk cId="2895461158" sldId="259"/>
        </pc:sldMkLst>
      </pc:sldChg>
      <pc:sldChg chg="addSp delSp modSp new mod">
        <pc:chgData name="C C" userId="58c016da926720ee" providerId="LiveId" clId="{26EB83BD-0E53-430D-9D3A-B80CCFE30034}" dt="2021-04-20T14:27:30.223" v="969" actId="478"/>
        <pc:sldMkLst>
          <pc:docMk/>
          <pc:sldMk cId="4200578235" sldId="259"/>
        </pc:sldMkLst>
        <pc:spChg chg="mod">
          <ac:chgData name="C C" userId="58c016da926720ee" providerId="LiveId" clId="{26EB83BD-0E53-430D-9D3A-B80CCFE30034}" dt="2021-04-20T14:26:52.620" v="957" actId="20577"/>
          <ac:spMkLst>
            <pc:docMk/>
            <pc:sldMk cId="4200578235" sldId="259"/>
            <ac:spMk id="2" creationId="{79D81823-D23E-434B-9A37-A10CA24EFD52}"/>
          </ac:spMkLst>
        </pc:spChg>
        <pc:spChg chg="mod">
          <ac:chgData name="C C" userId="58c016da926720ee" providerId="LiveId" clId="{26EB83BD-0E53-430D-9D3A-B80CCFE30034}" dt="2021-04-20T14:26:49.328" v="954" actId="6549"/>
          <ac:spMkLst>
            <pc:docMk/>
            <pc:sldMk cId="4200578235" sldId="259"/>
            <ac:spMk id="3" creationId="{22635400-5B2C-4AB5-BDC7-8C9A4378927D}"/>
          </ac:spMkLst>
        </pc:spChg>
        <pc:spChg chg="del mod">
          <ac:chgData name="C C" userId="58c016da926720ee" providerId="LiveId" clId="{26EB83BD-0E53-430D-9D3A-B80CCFE30034}" dt="2021-04-20T14:27:14.215" v="967" actId="478"/>
          <ac:spMkLst>
            <pc:docMk/>
            <pc:sldMk cId="4200578235" sldId="259"/>
            <ac:spMk id="4" creationId="{B73BA93F-50C5-4F12-B5B7-4132226304F2}"/>
          </ac:spMkLst>
        </pc:spChg>
        <pc:spChg chg="add del mod">
          <ac:chgData name="C C" userId="58c016da926720ee" providerId="LiveId" clId="{26EB83BD-0E53-430D-9D3A-B80CCFE30034}" dt="2021-04-20T14:27:30.223" v="969" actId="478"/>
          <ac:spMkLst>
            <pc:docMk/>
            <pc:sldMk cId="4200578235" sldId="259"/>
            <ac:spMk id="6" creationId="{747967CD-9BD8-47AD-A7A2-D1E2C62FE47C}"/>
          </ac:spMkLst>
        </pc:spChg>
      </pc:sldChg>
      <pc:sldChg chg="modSp new mod">
        <pc:chgData name="C C" userId="58c016da926720ee" providerId="LiveId" clId="{26EB83BD-0E53-430D-9D3A-B80CCFE30034}" dt="2021-04-20T14:27:46.686" v="972"/>
        <pc:sldMkLst>
          <pc:docMk/>
          <pc:sldMk cId="1077034471" sldId="260"/>
        </pc:sldMkLst>
        <pc:spChg chg="mod">
          <ac:chgData name="C C" userId="58c016da926720ee" providerId="LiveId" clId="{26EB83BD-0E53-430D-9D3A-B80CCFE30034}" dt="2021-04-20T14:27:43.300" v="971"/>
          <ac:spMkLst>
            <pc:docMk/>
            <pc:sldMk cId="1077034471" sldId="260"/>
            <ac:spMk id="2" creationId="{C7D29708-82E9-44EF-AD15-91EB4DEC6FCE}"/>
          </ac:spMkLst>
        </pc:spChg>
        <pc:spChg chg="mod">
          <ac:chgData name="C C" userId="58c016da926720ee" providerId="LiveId" clId="{26EB83BD-0E53-430D-9D3A-B80CCFE30034}" dt="2021-04-20T14:27:46.686" v="972"/>
          <ac:spMkLst>
            <pc:docMk/>
            <pc:sldMk cId="1077034471" sldId="260"/>
            <ac:spMk id="3" creationId="{5610A62B-C210-4117-978F-3DEC8861525C}"/>
          </ac:spMkLst>
        </pc:spChg>
      </pc:sldChg>
      <pc:sldChg chg="new del">
        <pc:chgData name="C C" userId="58c016da926720ee" providerId="LiveId" clId="{26EB83BD-0E53-430D-9D3A-B80CCFE30034}" dt="2021-04-20T14:28:10.634" v="983" actId="47"/>
        <pc:sldMkLst>
          <pc:docMk/>
          <pc:sldMk cId="2567091091" sldId="261"/>
        </pc:sldMkLst>
      </pc:sldChg>
      <pc:sldChg chg="modSp add mod">
        <pc:chgData name="C C" userId="58c016da926720ee" providerId="LiveId" clId="{26EB83BD-0E53-430D-9D3A-B80CCFE30034}" dt="2021-04-20T14:28:09.332" v="982" actId="20577"/>
        <pc:sldMkLst>
          <pc:docMk/>
          <pc:sldMk cId="1362035237" sldId="262"/>
        </pc:sldMkLst>
        <pc:spChg chg="mod">
          <ac:chgData name="C C" userId="58c016da926720ee" providerId="LiveId" clId="{26EB83BD-0E53-430D-9D3A-B80CCFE30034}" dt="2021-04-20T14:28:09.332" v="982" actId="20577"/>
          <ac:spMkLst>
            <pc:docMk/>
            <pc:sldMk cId="1362035237" sldId="262"/>
            <ac:spMk id="2" creationId="{C7D29708-82E9-44EF-AD15-91EB4DEC6FCE}"/>
          </ac:spMkLst>
        </pc:spChg>
      </pc:sldChg>
      <pc:sldChg chg="addSp delSp modSp new mod modClrScheme chgLayout">
        <pc:chgData name="C C" userId="58c016da926720ee" providerId="LiveId" clId="{26EB83BD-0E53-430D-9D3A-B80CCFE30034}" dt="2021-04-20T14:45:46.301" v="1455" actId="1076"/>
        <pc:sldMkLst>
          <pc:docMk/>
          <pc:sldMk cId="3140179701" sldId="263"/>
        </pc:sldMkLst>
        <pc:spChg chg="del mod ord">
          <ac:chgData name="C C" userId="58c016da926720ee" providerId="LiveId" clId="{26EB83BD-0E53-430D-9D3A-B80CCFE30034}" dt="2021-04-20T14:31:42.377" v="985" actId="700"/>
          <ac:spMkLst>
            <pc:docMk/>
            <pc:sldMk cId="3140179701" sldId="263"/>
            <ac:spMk id="2" creationId="{283647D4-A40F-4656-8D7D-CCAC766AABDE}"/>
          </ac:spMkLst>
        </pc:spChg>
        <pc:spChg chg="del mod ord">
          <ac:chgData name="C C" userId="58c016da926720ee" providerId="LiveId" clId="{26EB83BD-0E53-430D-9D3A-B80CCFE30034}" dt="2021-04-20T14:31:42.377" v="985" actId="700"/>
          <ac:spMkLst>
            <pc:docMk/>
            <pc:sldMk cId="3140179701" sldId="263"/>
            <ac:spMk id="3" creationId="{65A5840E-3613-4C0B-A204-D3FECFC59DFB}"/>
          </ac:spMkLst>
        </pc:spChg>
        <pc:spChg chg="add del mod ord">
          <ac:chgData name="C C" userId="58c016da926720ee" providerId="LiveId" clId="{26EB83BD-0E53-430D-9D3A-B80CCFE30034}" dt="2021-04-20T14:31:58.087" v="986" actId="700"/>
          <ac:spMkLst>
            <pc:docMk/>
            <pc:sldMk cId="3140179701" sldId="263"/>
            <ac:spMk id="4" creationId="{7881F74D-32F4-4BD7-AD2D-EE45F42094A9}"/>
          </ac:spMkLst>
        </pc:spChg>
        <pc:spChg chg="add del mod ord">
          <ac:chgData name="C C" userId="58c016da926720ee" providerId="LiveId" clId="{26EB83BD-0E53-430D-9D3A-B80CCFE30034}" dt="2021-04-20T14:31:58.087" v="986" actId="700"/>
          <ac:spMkLst>
            <pc:docMk/>
            <pc:sldMk cId="3140179701" sldId="263"/>
            <ac:spMk id="5" creationId="{B545D375-7CAC-4058-9079-C3FFABA65CCA}"/>
          </ac:spMkLst>
        </pc:spChg>
        <pc:spChg chg="add mod ord">
          <ac:chgData name="C C" userId="58c016da926720ee" providerId="LiveId" clId="{26EB83BD-0E53-430D-9D3A-B80CCFE30034}" dt="2021-04-20T14:45:31.719" v="1453" actId="700"/>
          <ac:spMkLst>
            <pc:docMk/>
            <pc:sldMk cId="3140179701" sldId="263"/>
            <ac:spMk id="6" creationId="{8E46395C-2DF5-499E-9890-3F33F8948507}"/>
          </ac:spMkLst>
        </pc:spChg>
        <pc:spChg chg="add mod ord">
          <ac:chgData name="C C" userId="58c016da926720ee" providerId="LiveId" clId="{26EB83BD-0E53-430D-9D3A-B80CCFE30034}" dt="2021-04-20T14:45:31.719" v="1453" actId="700"/>
          <ac:spMkLst>
            <pc:docMk/>
            <pc:sldMk cId="3140179701" sldId="263"/>
            <ac:spMk id="7" creationId="{36FE0F06-6A48-44B5-BBB3-7076F5A1BBAD}"/>
          </ac:spMkLst>
        </pc:spChg>
        <pc:spChg chg="add del mod ord">
          <ac:chgData name="C C" userId="58c016da926720ee" providerId="LiveId" clId="{26EB83BD-0E53-430D-9D3A-B80CCFE30034}" dt="2021-04-20T14:33:23.965" v="1075"/>
          <ac:spMkLst>
            <pc:docMk/>
            <pc:sldMk cId="3140179701" sldId="263"/>
            <ac:spMk id="8" creationId="{1E8F07AA-3DAA-4B12-9C9A-09F8FBD19834}"/>
          </ac:spMkLst>
        </pc:spChg>
        <pc:picChg chg="add mod">
          <ac:chgData name="C C" userId="58c016da926720ee" providerId="LiveId" clId="{26EB83BD-0E53-430D-9D3A-B80CCFE30034}" dt="2021-04-20T14:45:46.301" v="1455" actId="1076"/>
          <ac:picMkLst>
            <pc:docMk/>
            <pc:sldMk cId="3140179701" sldId="263"/>
            <ac:picMk id="10" creationId="{D6E75C1A-5EE3-4324-8740-753A91EB1599}"/>
          </ac:picMkLst>
        </pc:picChg>
        <pc:picChg chg="add mod ord">
          <ac:chgData name="C C" userId="58c016da926720ee" providerId="LiveId" clId="{26EB83BD-0E53-430D-9D3A-B80CCFE30034}" dt="2021-04-20T14:45:31.719" v="1453" actId="700"/>
          <ac:picMkLst>
            <pc:docMk/>
            <pc:sldMk cId="3140179701" sldId="263"/>
            <ac:picMk id="1026" creationId="{74AA1CDA-B619-4398-965F-27D1D7AE835A}"/>
          </ac:picMkLst>
        </pc:picChg>
        <pc:picChg chg="add mod">
          <ac:chgData name="C C" userId="58c016da926720ee" providerId="LiveId" clId="{26EB83BD-0E53-430D-9D3A-B80CCFE30034}" dt="2021-04-20T14:34:13.489" v="1086" actId="1076"/>
          <ac:picMkLst>
            <pc:docMk/>
            <pc:sldMk cId="3140179701" sldId="263"/>
            <ac:picMk id="1028" creationId="{2A72CD30-8D3E-417A-B214-B96C8D445BD4}"/>
          </ac:picMkLst>
        </pc:picChg>
      </pc:sldChg>
      <pc:sldChg chg="modSp add mod">
        <pc:chgData name="C C" userId="58c016da926720ee" providerId="LiveId" clId="{26EB83BD-0E53-430D-9D3A-B80CCFE30034}" dt="2021-04-20T14:46:10.186" v="1490" actId="20577"/>
        <pc:sldMkLst>
          <pc:docMk/>
          <pc:sldMk cId="2943619163" sldId="264"/>
        </pc:sldMkLst>
        <pc:spChg chg="mod">
          <ac:chgData name="C C" userId="58c016da926720ee" providerId="LiveId" clId="{26EB83BD-0E53-430D-9D3A-B80CCFE30034}" dt="2021-04-20T14:43:07.821" v="1366" actId="20577"/>
          <ac:spMkLst>
            <pc:docMk/>
            <pc:sldMk cId="2943619163" sldId="264"/>
            <ac:spMk id="6" creationId="{8E46395C-2DF5-499E-9890-3F33F8948507}"/>
          </ac:spMkLst>
        </pc:spChg>
        <pc:spChg chg="mod">
          <ac:chgData name="C C" userId="58c016da926720ee" providerId="LiveId" clId="{26EB83BD-0E53-430D-9D3A-B80CCFE30034}" dt="2021-04-20T14:46:10.186" v="1490" actId="20577"/>
          <ac:spMkLst>
            <pc:docMk/>
            <pc:sldMk cId="2943619163" sldId="264"/>
            <ac:spMk id="7" creationId="{36FE0F06-6A48-44B5-BBB3-7076F5A1BBAD}"/>
          </ac:spMkLst>
        </pc:spChg>
      </pc:sldChg>
      <pc:sldChg chg="modSp new mod">
        <pc:chgData name="C C" userId="58c016da926720ee" providerId="LiveId" clId="{26EB83BD-0E53-430D-9D3A-B80CCFE30034}" dt="2021-04-20T14:46:54.998" v="1513" actId="20577"/>
        <pc:sldMkLst>
          <pc:docMk/>
          <pc:sldMk cId="3392102925" sldId="265"/>
        </pc:sldMkLst>
        <pc:spChg chg="mod">
          <ac:chgData name="C C" userId="58c016da926720ee" providerId="LiveId" clId="{26EB83BD-0E53-430D-9D3A-B80CCFE30034}" dt="2021-04-20T14:46:54.998" v="1513" actId="20577"/>
          <ac:spMkLst>
            <pc:docMk/>
            <pc:sldMk cId="3392102925" sldId="265"/>
            <ac:spMk id="2" creationId="{FB7E241F-C5EA-496A-8183-53761FE262FD}"/>
          </ac:spMkLst>
        </pc:spChg>
      </pc:sldChg>
      <pc:sldChg chg="del">
        <pc:chgData name="C C" userId="58c016da926720ee" providerId="LiveId" clId="{26EB83BD-0E53-430D-9D3A-B80CCFE30034}" dt="2021-04-20T14:05:46.789" v="109" actId="47"/>
        <pc:sldMkLst>
          <pc:docMk/>
          <pc:sldMk cId="0" sldId="389"/>
        </pc:sldMkLst>
      </pc:sldChg>
      <pc:sldChg chg="del">
        <pc:chgData name="C C" userId="58c016da926720ee" providerId="LiveId" clId="{26EB83BD-0E53-430D-9D3A-B80CCFE30034}" dt="2021-04-20T14:05:46.789" v="109" actId="47"/>
        <pc:sldMkLst>
          <pc:docMk/>
          <pc:sldMk cId="1972174753" sldId="390"/>
        </pc:sldMkLst>
      </pc:sldChg>
      <pc:sldChg chg="del">
        <pc:chgData name="C C" userId="58c016da926720ee" providerId="LiveId" clId="{26EB83BD-0E53-430D-9D3A-B80CCFE30034}" dt="2021-04-20T14:05:46.789" v="109" actId="47"/>
        <pc:sldMkLst>
          <pc:docMk/>
          <pc:sldMk cId="712180384" sldId="391"/>
        </pc:sldMkLst>
      </pc:sldChg>
      <pc:sldChg chg="del">
        <pc:chgData name="C C" userId="58c016da926720ee" providerId="LiveId" clId="{26EB83BD-0E53-430D-9D3A-B80CCFE30034}" dt="2021-04-20T14:05:46.789" v="109" actId="47"/>
        <pc:sldMkLst>
          <pc:docMk/>
          <pc:sldMk cId="2809186413" sldId="392"/>
        </pc:sldMkLst>
      </pc:sldChg>
      <pc:sldChg chg="del">
        <pc:chgData name="C C" userId="58c016da926720ee" providerId="LiveId" clId="{26EB83BD-0E53-430D-9D3A-B80CCFE30034}" dt="2021-04-20T14:05:46.789" v="109" actId="47"/>
        <pc:sldMkLst>
          <pc:docMk/>
          <pc:sldMk cId="2952227195" sldId="393"/>
        </pc:sldMkLst>
      </pc:sldChg>
      <pc:sldChg chg="del">
        <pc:chgData name="C C" userId="58c016da926720ee" providerId="LiveId" clId="{26EB83BD-0E53-430D-9D3A-B80CCFE30034}" dt="2021-04-20T14:05:46.789" v="109" actId="47"/>
        <pc:sldMkLst>
          <pc:docMk/>
          <pc:sldMk cId="597734398" sldId="394"/>
        </pc:sldMkLst>
      </pc:sldChg>
      <pc:sldChg chg="del">
        <pc:chgData name="C C" userId="58c016da926720ee" providerId="LiveId" clId="{26EB83BD-0E53-430D-9D3A-B80CCFE30034}" dt="2021-04-20T14:05:46.789" v="109" actId="47"/>
        <pc:sldMkLst>
          <pc:docMk/>
          <pc:sldMk cId="4049705087" sldId="396"/>
        </pc:sldMkLst>
      </pc:sldChg>
      <pc:sldChg chg="del">
        <pc:chgData name="C C" userId="58c016da926720ee" providerId="LiveId" clId="{26EB83BD-0E53-430D-9D3A-B80CCFE30034}" dt="2021-04-20T14:05:46.789" v="109" actId="47"/>
        <pc:sldMkLst>
          <pc:docMk/>
          <pc:sldMk cId="4095670578" sldId="397"/>
        </pc:sldMkLst>
      </pc:sldChg>
      <pc:sldChg chg="del">
        <pc:chgData name="C C" userId="58c016da926720ee" providerId="LiveId" clId="{26EB83BD-0E53-430D-9D3A-B80CCFE30034}" dt="2021-04-20T14:05:46.789" v="109" actId="47"/>
        <pc:sldMkLst>
          <pc:docMk/>
          <pc:sldMk cId="1108036794" sldId="398"/>
        </pc:sldMkLst>
      </pc:sldChg>
      <pc:sldChg chg="del">
        <pc:chgData name="C C" userId="58c016da926720ee" providerId="LiveId" clId="{26EB83BD-0E53-430D-9D3A-B80CCFE30034}" dt="2021-04-20T14:05:46.789" v="109" actId="47"/>
        <pc:sldMkLst>
          <pc:docMk/>
          <pc:sldMk cId="4220454299" sldId="399"/>
        </pc:sldMkLst>
      </pc:sldChg>
      <pc:sldChg chg="del">
        <pc:chgData name="C C" userId="58c016da926720ee" providerId="LiveId" clId="{26EB83BD-0E53-430D-9D3A-B80CCFE30034}" dt="2021-04-20T14:05:46.789" v="109" actId="47"/>
        <pc:sldMkLst>
          <pc:docMk/>
          <pc:sldMk cId="3122993117" sldId="401"/>
        </pc:sldMkLst>
      </pc:sldChg>
      <pc:sldChg chg="del">
        <pc:chgData name="C C" userId="58c016da926720ee" providerId="LiveId" clId="{26EB83BD-0E53-430D-9D3A-B80CCFE30034}" dt="2021-04-20T14:05:46.789" v="109" actId="47"/>
        <pc:sldMkLst>
          <pc:docMk/>
          <pc:sldMk cId="1818550125" sldId="402"/>
        </pc:sldMkLst>
      </pc:sldChg>
      <pc:sldChg chg="del">
        <pc:chgData name="C C" userId="58c016da926720ee" providerId="LiveId" clId="{26EB83BD-0E53-430D-9D3A-B80CCFE30034}" dt="2021-04-20T14:05:46.789" v="109" actId="47"/>
        <pc:sldMkLst>
          <pc:docMk/>
          <pc:sldMk cId="2755674061" sldId="403"/>
        </pc:sldMkLst>
      </pc:sldChg>
      <pc:sldChg chg="del">
        <pc:chgData name="C C" userId="58c016da926720ee" providerId="LiveId" clId="{26EB83BD-0E53-430D-9D3A-B80CCFE30034}" dt="2021-04-20T14:05:46.789" v="109" actId="47"/>
        <pc:sldMkLst>
          <pc:docMk/>
          <pc:sldMk cId="1547314194" sldId="405"/>
        </pc:sldMkLst>
      </pc:sldChg>
      <pc:sldChg chg="del">
        <pc:chgData name="C C" userId="58c016da926720ee" providerId="LiveId" clId="{26EB83BD-0E53-430D-9D3A-B80CCFE30034}" dt="2021-04-20T14:05:46.789" v="109" actId="47"/>
        <pc:sldMkLst>
          <pc:docMk/>
          <pc:sldMk cId="3423039718" sldId="406"/>
        </pc:sldMkLst>
      </pc:sldChg>
      <pc:sldMasterChg chg="addSp delSp modSp mod addSldLayout delSldLayout modSldLayout">
        <pc:chgData name="C C" userId="58c016da926720ee" providerId="LiveId" clId="{26EB83BD-0E53-430D-9D3A-B80CCFE30034}" dt="2021-04-20T14:27:24.278" v="968" actId="478"/>
        <pc:sldMasterMkLst>
          <pc:docMk/>
          <pc:sldMasterMk cId="0" sldId="2147483678"/>
        </pc:sldMasterMkLst>
        <pc:spChg chg="add del mod ord">
          <ac:chgData name="C C" userId="58c016da926720ee" providerId="LiveId" clId="{26EB83BD-0E53-430D-9D3A-B80CCFE30034}" dt="2021-04-20T13:58:33.502" v="33"/>
          <ac:spMkLst>
            <pc:docMk/>
            <pc:sldMasterMk cId="0" sldId="2147483678"/>
            <ac:spMk id="7" creationId="{1B21ED6D-C0C4-4B04-916B-B16BA6F50B56}"/>
          </ac:spMkLst>
        </pc:spChg>
        <pc:spChg chg="add del mod ord">
          <ac:chgData name="C C" userId="58c016da926720ee" providerId="LiveId" clId="{26EB83BD-0E53-430D-9D3A-B80CCFE30034}" dt="2021-04-20T14:02:03.227" v="81"/>
          <ac:spMkLst>
            <pc:docMk/>
            <pc:sldMasterMk cId="0" sldId="2147483678"/>
            <ac:spMk id="8" creationId="{F9C59A57-7CF1-4F81-8CDC-F30B5D4E728C}"/>
          </ac:spMkLst>
        </pc:spChg>
        <pc:spChg chg="mod">
          <ac:chgData name="C C" userId="58c016da926720ee" providerId="LiveId" clId="{26EB83BD-0E53-430D-9D3A-B80CCFE30034}" dt="2021-04-20T14:21:31.126" v="888" actId="1076"/>
          <ac:spMkLst>
            <pc:docMk/>
            <pc:sldMasterMk cId="0" sldId="2147483678"/>
            <ac:spMk id="11" creationId="{00000000-0000-0000-0000-000000000000}"/>
          </ac:spMkLst>
        </pc:spChg>
        <pc:spChg chg="add mod">
          <ac:chgData name="C C" userId="58c016da926720ee" providerId="LiveId" clId="{26EB83BD-0E53-430D-9D3A-B80CCFE30034}" dt="2021-04-20T14:21:15.557" v="886" actId="1076"/>
          <ac:spMkLst>
            <pc:docMk/>
            <pc:sldMasterMk cId="0" sldId="2147483678"/>
            <ac:spMk id="13" creationId="{F0D7924A-4C5D-4561-91DA-9A79006759C4}"/>
          </ac:spMkLst>
        </pc:spChg>
        <pc:spChg chg="mod">
          <ac:chgData name="C C" userId="58c016da926720ee" providerId="LiveId" clId="{26EB83BD-0E53-430D-9D3A-B80CCFE30034}" dt="2021-04-20T14:21:34.659" v="889" actId="14100"/>
          <ac:spMkLst>
            <pc:docMk/>
            <pc:sldMasterMk cId="0" sldId="2147483678"/>
            <ac:spMk id="38915" creationId="{00000000-0000-0000-0000-000000000000}"/>
          </ac:spMkLst>
        </pc:spChg>
        <pc:spChg chg="mod">
          <ac:chgData name="C C" userId="58c016da926720ee" providerId="LiveId" clId="{26EB83BD-0E53-430D-9D3A-B80CCFE30034}" dt="2021-04-20T14:06:52.630" v="147" actId="1076"/>
          <ac:spMkLst>
            <pc:docMk/>
            <pc:sldMasterMk cId="0" sldId="2147483678"/>
            <ac:spMk id="38916" creationId="{00000000-0000-0000-0000-000000000000}"/>
          </ac:spMkLst>
        </pc:spChg>
        <pc:spChg chg="del">
          <ac:chgData name="C C" userId="58c016da926720ee" providerId="LiveId" clId="{26EB83BD-0E53-430D-9D3A-B80CCFE30034}" dt="2021-04-20T13:56:32.345" v="0" actId="478"/>
          <ac:spMkLst>
            <pc:docMk/>
            <pc:sldMasterMk cId="0" sldId="2147483678"/>
            <ac:spMk id="327688" creationId="{00000000-0000-0000-0000-000000000000}"/>
          </ac:spMkLst>
        </pc:spChg>
        <pc:picChg chg="add del mod">
          <ac:chgData name="C C" userId="58c016da926720ee" providerId="LiveId" clId="{26EB83BD-0E53-430D-9D3A-B80CCFE30034}" dt="2021-04-20T14:01:49.255" v="72"/>
          <ac:picMkLst>
            <pc:docMk/>
            <pc:sldMasterMk cId="0" sldId="2147483678"/>
            <ac:picMk id="3" creationId="{58F850BC-57B9-4F97-B16D-095C2F7E04E2}"/>
          </ac:picMkLst>
        </pc:picChg>
        <pc:picChg chg="add del mod">
          <ac:chgData name="C C" userId="58c016da926720ee" providerId="LiveId" clId="{26EB83BD-0E53-430D-9D3A-B80CCFE30034}" dt="2021-04-20T14:01:48.597" v="68"/>
          <ac:picMkLst>
            <pc:docMk/>
            <pc:sldMasterMk cId="0" sldId="2147483678"/>
            <ac:picMk id="5" creationId="{D545C484-9FC5-4F5F-9D5A-BBB7ABFE9DE5}"/>
          </ac:picMkLst>
        </pc:picChg>
        <pc:picChg chg="add del mod">
          <ac:chgData name="C C" userId="58c016da926720ee" providerId="LiveId" clId="{26EB83BD-0E53-430D-9D3A-B80CCFE30034}" dt="2021-04-20T14:07:01.271" v="148" actId="1076"/>
          <ac:picMkLst>
            <pc:docMk/>
            <pc:sldMasterMk cId="0" sldId="2147483678"/>
            <ac:picMk id="38918" creationId="{00000000-0000-0000-0000-000000000000}"/>
          </ac:picMkLst>
        </pc:picChg>
        <pc:sldLayoutChg chg="modSp">
          <pc:chgData name="C C" userId="58c016da926720ee" providerId="LiveId" clId="{26EB83BD-0E53-430D-9D3A-B80CCFE30034}" dt="2021-04-20T14:19:17.212" v="868" actId="255"/>
          <pc:sldLayoutMkLst>
            <pc:docMk/>
            <pc:sldMasterMk cId="0" sldId="2147483678"/>
            <pc:sldLayoutMk cId="0" sldId="2147483690"/>
          </pc:sldLayoutMkLst>
          <pc:spChg chg="mod">
            <ac:chgData name="C C" userId="58c016da926720ee" providerId="LiveId" clId="{26EB83BD-0E53-430D-9D3A-B80CCFE30034}" dt="2021-04-20T14:19:17.212" v="868" actId="255"/>
            <ac:spMkLst>
              <pc:docMk/>
              <pc:sldMasterMk cId="0" sldId="2147483678"/>
              <pc:sldLayoutMk cId="0" sldId="2147483690"/>
              <ac:spMk id="45060" creationId="{00000000-0000-0000-0000-000000000000}"/>
            </ac:spMkLst>
          </pc:spChg>
        </pc:sldLayoutChg>
        <pc:sldLayoutChg chg="new del mod">
          <pc:chgData name="C C" userId="58c016da926720ee" providerId="LiveId" clId="{26EB83BD-0E53-430D-9D3A-B80CCFE30034}" dt="2021-04-20T14:06:46.207" v="146" actId="2696"/>
          <pc:sldLayoutMkLst>
            <pc:docMk/>
            <pc:sldMasterMk cId="0" sldId="2147483678"/>
            <pc:sldLayoutMk cId="1028815389" sldId="2147483691"/>
          </pc:sldLayoutMkLst>
        </pc:sldLayoutChg>
        <pc:sldLayoutChg chg="modSp del mod">
          <pc:chgData name="C C" userId="58c016da926720ee" providerId="LiveId" clId="{26EB83BD-0E53-430D-9D3A-B80CCFE30034}" dt="2021-04-20T14:06:36.454" v="144" actId="2696"/>
          <pc:sldLayoutMkLst>
            <pc:docMk/>
            <pc:sldMasterMk cId="0" sldId="2147483678"/>
            <pc:sldLayoutMk cId="3350692271" sldId="2147483691"/>
          </pc:sldLayoutMkLst>
          <pc:spChg chg="mod">
            <ac:chgData name="C C" userId="58c016da926720ee" providerId="LiveId" clId="{26EB83BD-0E53-430D-9D3A-B80CCFE30034}" dt="2021-04-20T14:02:55.765" v="88" actId="1076"/>
            <ac:spMkLst>
              <pc:docMk/>
              <pc:sldMasterMk cId="0" sldId="2147483678"/>
              <pc:sldLayoutMk cId="3350692271" sldId="2147483691"/>
              <ac:spMk id="2" creationId="{00000000-0000-0000-0000-000000000000}"/>
            </ac:spMkLst>
          </pc:spChg>
          <pc:spChg chg="mod">
            <ac:chgData name="C C" userId="58c016da926720ee" providerId="LiveId" clId="{26EB83BD-0E53-430D-9D3A-B80CCFE30034}" dt="2021-04-20T14:20:03.349" v="873" actId="1076"/>
            <ac:spMkLst>
              <pc:docMk/>
              <pc:sldMasterMk cId="0" sldId="2147483678"/>
              <pc:sldLayoutMk cId="3350692271" sldId="2147483691"/>
              <ac:spMk id="2" creationId="{EE78165D-94D0-41EE-AF60-BB41FC384D86}"/>
            </ac:spMkLst>
          </pc:spChg>
          <pc:spChg chg="mod">
            <ac:chgData name="C C" userId="58c016da926720ee" providerId="LiveId" clId="{26EB83BD-0E53-430D-9D3A-B80CCFE30034}" dt="2021-04-20T14:02:56.347" v="89" actId="1076"/>
            <ac:spMkLst>
              <pc:docMk/>
              <pc:sldMasterMk cId="0" sldId="2147483678"/>
              <pc:sldLayoutMk cId="3350692271" sldId="2147483691"/>
              <ac:spMk id="3" creationId="{00000000-0000-0000-0000-000000000000}"/>
            </ac:spMkLst>
          </pc:spChg>
          <pc:spChg chg="add del">
            <ac:chgData name="C C" userId="58c016da926720ee" providerId="LiveId" clId="{26EB83BD-0E53-430D-9D3A-B80CCFE30034}" dt="2021-04-20T14:07:21.612" v="150" actId="11529"/>
            <ac:spMkLst>
              <pc:docMk/>
              <pc:sldMasterMk cId="0" sldId="2147483678"/>
              <pc:sldLayoutMk cId="3350692271" sldId="2147483691"/>
              <ac:spMk id="3" creationId="{29206D57-D155-406E-84BC-99AA3FA7CACA}"/>
            </ac:spMkLst>
          </pc:spChg>
          <pc:spChg chg="add mod">
            <ac:chgData name="C C" userId="58c016da926720ee" providerId="LiveId" clId="{26EB83BD-0E53-430D-9D3A-B80CCFE30034}" dt="2021-04-20T14:07:46.001" v="153" actId="20577"/>
            <ac:spMkLst>
              <pc:docMk/>
              <pc:sldMasterMk cId="0" sldId="2147483678"/>
              <pc:sldLayoutMk cId="3350692271" sldId="2147483691"/>
              <ac:spMk id="4" creationId="{69DEDA81-3249-4889-9725-A5CFBA824343}"/>
            </ac:spMkLst>
          </pc:spChg>
        </pc:sldLayoutChg>
        <pc:sldLayoutChg chg="addSp delSp modSp mod">
          <pc:chgData name="C C" userId="58c016da926720ee" providerId="LiveId" clId="{26EB83BD-0E53-430D-9D3A-B80CCFE30034}" dt="2021-04-20T14:10:00.009" v="184" actId="20577"/>
          <pc:sldLayoutMkLst>
            <pc:docMk/>
            <pc:sldMasterMk cId="0" sldId="2147483678"/>
            <pc:sldLayoutMk cId="758949892" sldId="2147483692"/>
          </pc:sldLayoutMkLst>
          <pc:spChg chg="add del">
            <ac:chgData name="C C" userId="58c016da926720ee" providerId="LiveId" clId="{26EB83BD-0E53-430D-9D3A-B80CCFE30034}" dt="2021-04-20T14:08:23.459" v="157" actId="11529"/>
            <ac:spMkLst>
              <pc:docMk/>
              <pc:sldMasterMk cId="0" sldId="2147483678"/>
              <pc:sldLayoutMk cId="758949892" sldId="2147483692"/>
              <ac:spMk id="3" creationId="{1D774BC9-4161-4233-8B9B-308C52B62CE0}"/>
            </ac:spMkLst>
          </pc:spChg>
          <pc:spChg chg="mod">
            <ac:chgData name="C C" userId="58c016da926720ee" providerId="LiveId" clId="{26EB83BD-0E53-430D-9D3A-B80CCFE30034}" dt="2021-04-20T14:09:52.780" v="182" actId="404"/>
            <ac:spMkLst>
              <pc:docMk/>
              <pc:sldMasterMk cId="0" sldId="2147483678"/>
              <pc:sldLayoutMk cId="758949892" sldId="2147483692"/>
              <ac:spMk id="4" creationId="{69DEDA81-3249-4889-9725-A5CFBA824343}"/>
            </ac:spMkLst>
          </pc:spChg>
          <pc:spChg chg="add mod">
            <ac:chgData name="C C" userId="58c016da926720ee" providerId="LiveId" clId="{26EB83BD-0E53-430D-9D3A-B80CCFE30034}" dt="2021-04-20T14:10:00.009" v="184" actId="20577"/>
            <ac:spMkLst>
              <pc:docMk/>
              <pc:sldMasterMk cId="0" sldId="2147483678"/>
              <pc:sldLayoutMk cId="758949892" sldId="2147483692"/>
              <ac:spMk id="5" creationId="{8B761BDD-A21A-49B3-8FFF-F7E8FDB86B5E}"/>
            </ac:spMkLst>
          </pc:spChg>
        </pc:sldLayoutChg>
        <pc:sldLayoutChg chg="new del mod">
          <pc:chgData name="C C" userId="58c016da926720ee" providerId="LiveId" clId="{26EB83BD-0E53-430D-9D3A-B80CCFE30034}" dt="2021-04-20T14:07:56.351" v="155" actId="2696"/>
          <pc:sldLayoutMkLst>
            <pc:docMk/>
            <pc:sldMasterMk cId="0" sldId="2147483678"/>
            <pc:sldLayoutMk cId="2039439930" sldId="2147483692"/>
          </pc:sldLayoutMkLst>
        </pc:sldLayoutChg>
        <pc:sldLayoutChg chg="new del mod">
          <pc:chgData name="C C" userId="58c016da926720ee" providerId="LiveId" clId="{26EB83BD-0E53-430D-9D3A-B80CCFE30034}" dt="2021-04-20T14:18:08.483" v="858" actId="2696"/>
          <pc:sldLayoutMkLst>
            <pc:docMk/>
            <pc:sldMasterMk cId="0" sldId="2147483678"/>
            <pc:sldLayoutMk cId="1955093411" sldId="2147483693"/>
          </pc:sldLayoutMkLst>
        </pc:sldLayoutChg>
        <pc:sldLayoutChg chg="modTransition">
          <pc:chgData name="C C" userId="58c016da926720ee" providerId="LiveId" clId="{26EB83BD-0E53-430D-9D3A-B80CCFE30034}" dt="2021-04-20T14:18:12.392" v="859" actId="2890"/>
          <pc:sldLayoutMkLst>
            <pc:docMk/>
            <pc:sldMasterMk cId="0" sldId="2147483678"/>
            <pc:sldLayoutMk cId="3157293075" sldId="2147483693"/>
          </pc:sldLayoutMkLst>
          <pc:spChg chg="del">
            <ac:chgData name="C C" userId="58c016da926720ee" providerId="LiveId" clId="{26EB83BD-0E53-430D-9D3A-B80CCFE30034}" dt="2021-04-20T14:18:15.581" v="860" actId="478"/>
            <ac:spMkLst>
              <pc:docMk/>
              <pc:sldMasterMk cId="0" sldId="2147483678"/>
              <pc:sldLayoutMk cId="3157293075" sldId="2147483693"/>
              <ac:spMk id="4" creationId="{00000000-0000-0000-0000-000000000000}"/>
            </ac:spMkLst>
          </pc:spChg>
          <pc:spChg chg="mod">
            <ac:chgData name="C C" userId="58c016da926720ee" providerId="LiveId" clId="{26EB83BD-0E53-430D-9D3A-B80CCFE30034}" dt="2021-04-20T14:18:26.208" v="861" actId="1076"/>
            <ac:spMkLst>
              <pc:docMk/>
              <pc:sldMasterMk cId="0" sldId="2147483678"/>
              <pc:sldLayoutMk cId="3157293075" sldId="2147483693"/>
              <ac:spMk id="45060" creationId="{00000000-0000-0000-0000-000000000000}"/>
            </ac:spMkLst>
          </pc:spChg>
        </pc:sldLayoutChg>
        <pc:sldLayoutChg chg="addSp delSp modSp mod">
          <pc:chgData name="C C" userId="58c016da926720ee" providerId="LiveId" clId="{26EB83BD-0E53-430D-9D3A-B80CCFE30034}" dt="2021-04-20T14:27:24.278" v="968" actId="478"/>
          <pc:sldLayoutMkLst>
            <pc:docMk/>
            <pc:sldMasterMk cId="0" sldId="2147483678"/>
            <pc:sldLayoutMk cId="4023733424" sldId="2147483693"/>
          </pc:sldLayoutMkLst>
          <pc:spChg chg="add del">
            <ac:chgData name="C C" userId="58c016da926720ee" providerId="LiveId" clId="{26EB83BD-0E53-430D-9D3A-B80CCFE30034}" dt="2021-04-20T14:26:14.508" v="943" actId="11529"/>
            <ac:spMkLst>
              <pc:docMk/>
              <pc:sldMasterMk cId="0" sldId="2147483678"/>
              <pc:sldLayoutMk cId="4023733424" sldId="2147483693"/>
              <ac:spMk id="2" creationId="{2DD8DE3D-1E34-479E-BEB8-C92E2EA46487}"/>
            </ac:spMkLst>
          </pc:spChg>
          <pc:spChg chg="add del mod">
            <ac:chgData name="C C" userId="58c016da926720ee" providerId="LiveId" clId="{26EB83BD-0E53-430D-9D3A-B80CCFE30034}" dt="2021-04-20T14:27:24.278" v="968" actId="478"/>
            <ac:spMkLst>
              <pc:docMk/>
              <pc:sldMasterMk cId="0" sldId="2147483678"/>
              <pc:sldLayoutMk cId="4023733424" sldId="2147483693"/>
              <ac:spMk id="3" creationId="{E8C7FEBE-0B21-4817-8896-EB5680908D3F}"/>
            </ac:spMkLst>
          </pc:spChg>
          <pc:spChg chg="del">
            <ac:chgData name="C C" userId="58c016da926720ee" providerId="LiveId" clId="{26EB83BD-0E53-430D-9D3A-B80CCFE30034}" dt="2021-04-20T14:18:48.448" v="863" actId="478"/>
            <ac:spMkLst>
              <pc:docMk/>
              <pc:sldMasterMk cId="0" sldId="2147483678"/>
              <pc:sldLayoutMk cId="4023733424" sldId="2147483693"/>
              <ac:spMk id="4" creationId="{00000000-0000-0000-0000-000000000000}"/>
            </ac:spMkLst>
          </pc:spChg>
          <pc:spChg chg="mod">
            <ac:chgData name="C C" userId="58c016da926720ee" providerId="LiveId" clId="{26EB83BD-0E53-430D-9D3A-B80CCFE30034}" dt="2021-04-20T14:20:18.023" v="876" actId="1076"/>
            <ac:spMkLst>
              <pc:docMk/>
              <pc:sldMasterMk cId="0" sldId="2147483678"/>
              <pc:sldLayoutMk cId="4023733424" sldId="2147483693"/>
              <ac:spMk id="6" creationId="{00000000-0000-0000-0000-000000000000}"/>
            </ac:spMkLst>
          </pc:spChg>
          <pc:spChg chg="del">
            <ac:chgData name="C C" userId="58c016da926720ee" providerId="LiveId" clId="{26EB83BD-0E53-430D-9D3A-B80CCFE30034}" dt="2021-04-20T14:18:58.951" v="866" actId="478"/>
            <ac:spMkLst>
              <pc:docMk/>
              <pc:sldMasterMk cId="0" sldId="2147483678"/>
              <pc:sldLayoutMk cId="4023733424" sldId="2147483693"/>
              <ac:spMk id="7" creationId="{00000000-0000-0000-0000-000000000000}"/>
            </ac:spMkLst>
          </pc:spChg>
          <pc:spChg chg="add mod">
            <ac:chgData name="C C" userId="58c016da926720ee" providerId="LiveId" clId="{26EB83BD-0E53-430D-9D3A-B80CCFE30034}" dt="2021-04-20T14:20:37.172" v="882" actId="1076"/>
            <ac:spMkLst>
              <pc:docMk/>
              <pc:sldMasterMk cId="0" sldId="2147483678"/>
              <pc:sldLayoutMk cId="4023733424" sldId="2147483693"/>
              <ac:spMk id="8" creationId="{397A1E27-9502-46A3-BF4D-A575C94A52F2}"/>
            </ac:spMkLst>
          </pc:spChg>
          <pc:spChg chg="add mod">
            <ac:chgData name="C C" userId="58c016da926720ee" providerId="LiveId" clId="{26EB83BD-0E53-430D-9D3A-B80CCFE30034}" dt="2021-04-20T14:24:28.713" v="917" actId="179"/>
            <ac:spMkLst>
              <pc:docMk/>
              <pc:sldMasterMk cId="0" sldId="2147483678"/>
              <pc:sldLayoutMk cId="4023733424" sldId="2147483693"/>
              <ac:spMk id="9" creationId="{E9E95A73-378B-4D8B-BB65-D1C5F5DBBC3D}"/>
            </ac:spMkLst>
          </pc:spChg>
          <pc:spChg chg="add del mod">
            <ac:chgData name="C C" userId="58c016da926720ee" providerId="LiveId" clId="{26EB83BD-0E53-430D-9D3A-B80CCFE30034}" dt="2021-04-20T14:25:04.765" v="925"/>
            <ac:spMkLst>
              <pc:docMk/>
              <pc:sldMasterMk cId="0" sldId="2147483678"/>
              <pc:sldLayoutMk cId="4023733424" sldId="2147483693"/>
              <ac:spMk id="10" creationId="{ED3CD0AC-220E-48DA-8744-C3B3E7F2B558}"/>
            </ac:spMkLst>
          </pc:spChg>
          <pc:spChg chg="add del mod">
            <ac:chgData name="C C" userId="58c016da926720ee" providerId="LiveId" clId="{26EB83BD-0E53-430D-9D3A-B80CCFE30034}" dt="2021-04-20T14:26:06.840" v="942" actId="478"/>
            <ac:spMkLst>
              <pc:docMk/>
              <pc:sldMasterMk cId="0" sldId="2147483678"/>
              <pc:sldLayoutMk cId="4023733424" sldId="2147483693"/>
              <ac:spMk id="11" creationId="{0D820B34-C7C3-43B1-9184-77A1F28A99AB}"/>
            </ac:spMkLst>
          </pc:spChg>
          <pc:spChg chg="add del mod">
            <ac:chgData name="C C" userId="58c016da926720ee" providerId="LiveId" clId="{26EB83BD-0E53-430D-9D3A-B80CCFE30034}" dt="2021-04-20T14:25:06.633" v="927" actId="21"/>
            <ac:spMkLst>
              <pc:docMk/>
              <pc:sldMasterMk cId="0" sldId="2147483678"/>
              <pc:sldLayoutMk cId="4023733424" sldId="2147483693"/>
              <ac:spMk id="45059" creationId="{00000000-0000-0000-0000-000000000000}"/>
            </ac:spMkLst>
          </pc:spChg>
          <pc:spChg chg="mod">
            <ac:chgData name="C C" userId="58c016da926720ee" providerId="LiveId" clId="{26EB83BD-0E53-430D-9D3A-B80CCFE30034}" dt="2021-04-20T14:22:28.772" v="899" actId="14100"/>
            <ac:spMkLst>
              <pc:docMk/>
              <pc:sldMasterMk cId="0" sldId="2147483678"/>
              <pc:sldLayoutMk cId="4023733424" sldId="2147483693"/>
              <ac:spMk id="45060" creationId="{00000000-0000-0000-0000-000000000000}"/>
            </ac:spMkLst>
          </pc:spChg>
        </pc:sldLayoutChg>
        <pc:sldLayoutChg chg="del">
          <pc:chgData name="C C" userId="58c016da926720ee" providerId="LiveId" clId="{26EB83BD-0E53-430D-9D3A-B80CCFE30034}" dt="2021-04-20T14:06:32.091" v="137" actId="2696"/>
          <pc:sldLayoutMkLst>
            <pc:docMk/>
            <pc:sldMasterMk cId="0" sldId="2147483678"/>
            <pc:sldLayoutMk cId="1463649377" sldId="2147483694"/>
          </pc:sldLayoutMkLst>
        </pc:sldLayoutChg>
        <pc:sldLayoutChg chg="del">
          <pc:chgData name="C C" userId="58c016da926720ee" providerId="LiveId" clId="{26EB83BD-0E53-430D-9D3A-B80CCFE30034}" dt="2021-04-20T14:06:32.094" v="138" actId="2696"/>
          <pc:sldLayoutMkLst>
            <pc:docMk/>
            <pc:sldMasterMk cId="0" sldId="2147483678"/>
            <pc:sldLayoutMk cId="280571401" sldId="2147483695"/>
          </pc:sldLayoutMkLst>
        </pc:sldLayoutChg>
        <pc:sldLayoutChg chg="del">
          <pc:chgData name="C C" userId="58c016da926720ee" providerId="LiveId" clId="{26EB83BD-0E53-430D-9D3A-B80CCFE30034}" dt="2021-04-20T14:06:32.099" v="139" actId="2696"/>
          <pc:sldLayoutMkLst>
            <pc:docMk/>
            <pc:sldMasterMk cId="0" sldId="2147483678"/>
            <pc:sldLayoutMk cId="0" sldId="2147483696"/>
          </pc:sldLayoutMkLst>
        </pc:sldLayoutChg>
        <pc:sldLayoutChg chg="del">
          <pc:chgData name="C C" userId="58c016da926720ee" providerId="LiveId" clId="{26EB83BD-0E53-430D-9D3A-B80CCFE30034}" dt="2021-04-20T14:06:32.105" v="140" actId="2696"/>
          <pc:sldLayoutMkLst>
            <pc:docMk/>
            <pc:sldMasterMk cId="0" sldId="2147483678"/>
            <pc:sldLayoutMk cId="0" sldId="2147483697"/>
          </pc:sldLayoutMkLst>
        </pc:sldLayoutChg>
        <pc:sldLayoutChg chg="del">
          <pc:chgData name="C C" userId="58c016da926720ee" providerId="LiveId" clId="{26EB83BD-0E53-430D-9D3A-B80CCFE30034}" dt="2021-04-20T14:06:32.109" v="141" actId="2696"/>
          <pc:sldLayoutMkLst>
            <pc:docMk/>
            <pc:sldMasterMk cId="0" sldId="2147483678"/>
            <pc:sldLayoutMk cId="0" sldId="2147483698"/>
          </pc:sldLayoutMkLst>
        </pc:sldLayoutChg>
        <pc:sldLayoutChg chg="del">
          <pc:chgData name="C C" userId="58c016da926720ee" providerId="LiveId" clId="{26EB83BD-0E53-430D-9D3A-B80CCFE30034}" dt="2021-04-20T14:06:32.116" v="142" actId="2696"/>
          <pc:sldLayoutMkLst>
            <pc:docMk/>
            <pc:sldMasterMk cId="0" sldId="2147483678"/>
            <pc:sldLayoutMk cId="0" sldId="2147483699"/>
          </pc:sldLayoutMkLst>
        </pc:sldLayoutChg>
        <pc:sldLayoutChg chg="del">
          <pc:chgData name="C C" userId="58c016da926720ee" providerId="LiveId" clId="{26EB83BD-0E53-430D-9D3A-B80CCFE30034}" dt="2021-04-20T14:06:32.122" v="143" actId="2696"/>
          <pc:sldLayoutMkLst>
            <pc:docMk/>
            <pc:sldMasterMk cId="0" sldId="2147483678"/>
            <pc:sldLayoutMk cId="0" sldId="2147483700"/>
          </pc:sldLayoutMkLst>
        </pc:sldLayoutChg>
      </pc:sldMasterChg>
    </pc:docChg>
  </pc:docChgLst>
  <pc:docChgLst>
    <pc:chgData name="C C" userId="58c016da926720ee" providerId="LiveId" clId="{13D0603B-2F04-4991-8B59-3487B313B2ED}"/>
    <pc:docChg chg="undo custSel addSld delSld modSld sldOrd">
      <pc:chgData name="C C" userId="58c016da926720ee" providerId="LiveId" clId="{13D0603B-2F04-4991-8B59-3487B313B2ED}" dt="2021-04-22T08:42:37.919" v="4313" actId="313"/>
      <pc:docMkLst>
        <pc:docMk/>
      </pc:docMkLst>
      <pc:sldChg chg="modSp mod">
        <pc:chgData name="C C" userId="58c016da926720ee" providerId="LiveId" clId="{13D0603B-2F04-4991-8B59-3487B313B2ED}" dt="2021-04-22T08:23:07.817" v="4294" actId="6549"/>
        <pc:sldMkLst>
          <pc:docMk/>
          <pc:sldMk cId="4261216236" sldId="257"/>
        </pc:sldMkLst>
        <pc:spChg chg="mod">
          <ac:chgData name="C C" userId="58c016da926720ee" providerId="LiveId" clId="{13D0603B-2F04-4991-8B59-3487B313B2ED}" dt="2021-04-22T08:23:07.817" v="4294" actId="6549"/>
          <ac:spMkLst>
            <pc:docMk/>
            <pc:sldMk cId="4261216236" sldId="257"/>
            <ac:spMk id="3" creationId="{96AE1C7B-F796-49FB-82FD-B0737BCD281F}"/>
          </ac:spMkLst>
        </pc:spChg>
      </pc:sldChg>
      <pc:sldChg chg="modSp mod">
        <pc:chgData name="C C" userId="58c016da926720ee" providerId="LiveId" clId="{13D0603B-2F04-4991-8B59-3487B313B2ED}" dt="2021-04-22T08:23:12.614" v="4295"/>
        <pc:sldMkLst>
          <pc:docMk/>
          <pc:sldMk cId="4200578235" sldId="259"/>
        </pc:sldMkLst>
        <pc:spChg chg="mod">
          <ac:chgData name="C C" userId="58c016da926720ee" providerId="LiveId" clId="{13D0603B-2F04-4991-8B59-3487B313B2ED}" dt="2021-04-22T08:23:12.614" v="4295"/>
          <ac:spMkLst>
            <pc:docMk/>
            <pc:sldMk cId="4200578235" sldId="259"/>
            <ac:spMk id="2" creationId="{79D81823-D23E-434B-9A37-A10CA24EFD52}"/>
          </ac:spMkLst>
        </pc:spChg>
      </pc:sldChg>
      <pc:sldChg chg="modSp">
        <pc:chgData name="C C" userId="58c016da926720ee" providerId="LiveId" clId="{13D0603B-2F04-4991-8B59-3487B313B2ED}" dt="2021-04-21T17:38:41.720" v="4230" actId="20577"/>
        <pc:sldMkLst>
          <pc:docMk/>
          <pc:sldMk cId="1077034471" sldId="260"/>
        </pc:sldMkLst>
        <pc:spChg chg="mod">
          <ac:chgData name="C C" userId="58c016da926720ee" providerId="LiveId" clId="{13D0603B-2F04-4991-8B59-3487B313B2ED}" dt="2021-04-21T17:38:41.720" v="4230" actId="20577"/>
          <ac:spMkLst>
            <pc:docMk/>
            <pc:sldMk cId="1077034471" sldId="260"/>
            <ac:spMk id="2" creationId="{C7D29708-82E9-44EF-AD15-91EB4DEC6FCE}"/>
          </ac:spMkLst>
        </pc:spChg>
      </pc:sldChg>
      <pc:sldChg chg="modSp mod">
        <pc:chgData name="C C" userId="58c016da926720ee" providerId="LiveId" clId="{13D0603B-2F04-4991-8B59-3487B313B2ED}" dt="2021-04-21T17:33:07.594" v="3670" actId="20577"/>
        <pc:sldMkLst>
          <pc:docMk/>
          <pc:sldMk cId="1362035237" sldId="262"/>
        </pc:sldMkLst>
        <pc:spChg chg="mod">
          <ac:chgData name="C C" userId="58c016da926720ee" providerId="LiveId" clId="{13D0603B-2F04-4991-8B59-3487B313B2ED}" dt="2021-04-21T13:20:46.321" v="1706" actId="313"/>
          <ac:spMkLst>
            <pc:docMk/>
            <pc:sldMk cId="1362035237" sldId="262"/>
            <ac:spMk id="2" creationId="{C7D29708-82E9-44EF-AD15-91EB4DEC6FCE}"/>
          </ac:spMkLst>
        </pc:spChg>
        <pc:spChg chg="mod">
          <ac:chgData name="C C" userId="58c016da926720ee" providerId="LiveId" clId="{13D0603B-2F04-4991-8B59-3487B313B2ED}" dt="2021-04-21T17:33:07.594" v="3670" actId="20577"/>
          <ac:spMkLst>
            <pc:docMk/>
            <pc:sldMk cId="1362035237" sldId="262"/>
            <ac:spMk id="3" creationId="{5610A62B-C210-4117-978F-3DEC8861525C}"/>
          </ac:spMkLst>
        </pc:spChg>
      </pc:sldChg>
      <pc:sldChg chg="modSp">
        <pc:chgData name="C C" userId="58c016da926720ee" providerId="LiveId" clId="{13D0603B-2F04-4991-8B59-3487B313B2ED}" dt="2021-04-21T17:38:20.565" v="4222"/>
        <pc:sldMkLst>
          <pc:docMk/>
          <pc:sldMk cId="3140179701" sldId="263"/>
        </pc:sldMkLst>
        <pc:spChg chg="mod">
          <ac:chgData name="C C" userId="58c016da926720ee" providerId="LiveId" clId="{13D0603B-2F04-4991-8B59-3487B313B2ED}" dt="2021-04-21T17:38:20.565" v="4222"/>
          <ac:spMkLst>
            <pc:docMk/>
            <pc:sldMk cId="3140179701" sldId="263"/>
            <ac:spMk id="6" creationId="{8E46395C-2DF5-499E-9890-3F33F8948507}"/>
          </ac:spMkLst>
        </pc:spChg>
      </pc:sldChg>
      <pc:sldChg chg="modSp mod">
        <pc:chgData name="C C" userId="58c016da926720ee" providerId="LiveId" clId="{13D0603B-2F04-4991-8B59-3487B313B2ED}" dt="2021-04-22T08:27:48.410" v="4297" actId="20577"/>
        <pc:sldMkLst>
          <pc:docMk/>
          <pc:sldMk cId="2943619163" sldId="264"/>
        </pc:sldMkLst>
        <pc:spChg chg="mod">
          <ac:chgData name="C C" userId="58c016da926720ee" providerId="LiveId" clId="{13D0603B-2F04-4991-8B59-3487B313B2ED}" dt="2021-04-21T17:38:22.299" v="4223"/>
          <ac:spMkLst>
            <pc:docMk/>
            <pc:sldMk cId="2943619163" sldId="264"/>
            <ac:spMk id="6" creationId="{8E46395C-2DF5-499E-9890-3F33F8948507}"/>
          </ac:spMkLst>
        </pc:spChg>
        <pc:spChg chg="mod">
          <ac:chgData name="C C" userId="58c016da926720ee" providerId="LiveId" clId="{13D0603B-2F04-4991-8B59-3487B313B2ED}" dt="2021-04-22T08:27:48.410" v="4297" actId="20577"/>
          <ac:spMkLst>
            <pc:docMk/>
            <pc:sldMk cId="2943619163" sldId="264"/>
            <ac:spMk id="7" creationId="{36FE0F06-6A48-44B5-BBB3-7076F5A1BBAD}"/>
          </ac:spMkLst>
        </pc:spChg>
      </pc:sldChg>
      <pc:sldChg chg="addSp delSp modSp del mod modClrScheme chgLayout">
        <pc:chgData name="C C" userId="58c016da926720ee" providerId="LiveId" clId="{13D0603B-2F04-4991-8B59-3487B313B2ED}" dt="2021-04-21T13:12:06.435" v="1039" actId="47"/>
        <pc:sldMkLst>
          <pc:docMk/>
          <pc:sldMk cId="3392102925" sldId="265"/>
        </pc:sldMkLst>
        <pc:spChg chg="mod ord">
          <ac:chgData name="C C" userId="58c016da926720ee" providerId="LiveId" clId="{13D0603B-2F04-4991-8B59-3487B313B2ED}" dt="2021-04-21T13:12:03.799" v="1038" actId="700"/>
          <ac:spMkLst>
            <pc:docMk/>
            <pc:sldMk cId="3392102925" sldId="265"/>
            <ac:spMk id="2" creationId="{FB7E241F-C5EA-496A-8183-53761FE262FD}"/>
          </ac:spMkLst>
        </pc:spChg>
        <pc:spChg chg="add del mod ord">
          <ac:chgData name="C C" userId="58c016da926720ee" providerId="LiveId" clId="{13D0603B-2F04-4991-8B59-3487B313B2ED}" dt="2021-04-21T13:12:03.799" v="1038" actId="700"/>
          <ac:spMkLst>
            <pc:docMk/>
            <pc:sldMk cId="3392102925" sldId="265"/>
            <ac:spMk id="3" creationId="{51C231B8-C009-48E1-B11D-7AE2D139FADB}"/>
          </ac:spMkLst>
        </pc:spChg>
        <pc:spChg chg="del">
          <ac:chgData name="C C" userId="58c016da926720ee" providerId="LiveId" clId="{13D0603B-2F04-4991-8B59-3487B313B2ED}" dt="2021-04-21T13:05:48.126" v="983" actId="700"/>
          <ac:spMkLst>
            <pc:docMk/>
            <pc:sldMk cId="3392102925" sldId="265"/>
            <ac:spMk id="4" creationId="{615FCE5C-4685-4DA2-A3D5-67B810643889}"/>
          </ac:spMkLst>
        </pc:spChg>
        <pc:spChg chg="add del mod ord">
          <ac:chgData name="C C" userId="58c016da926720ee" providerId="LiveId" clId="{13D0603B-2F04-4991-8B59-3487B313B2ED}" dt="2021-04-21T13:12:03.799" v="1038" actId="700"/>
          <ac:spMkLst>
            <pc:docMk/>
            <pc:sldMk cId="3392102925" sldId="265"/>
            <ac:spMk id="5" creationId="{5BD76037-7F06-4C0F-A702-8CDEF5BDF4C2}"/>
          </ac:spMkLst>
        </pc:spChg>
        <pc:spChg chg="add del mod ord">
          <ac:chgData name="C C" userId="58c016da926720ee" providerId="LiveId" clId="{13D0603B-2F04-4991-8B59-3487B313B2ED}" dt="2021-04-21T13:12:03.799" v="1038" actId="700"/>
          <ac:spMkLst>
            <pc:docMk/>
            <pc:sldMk cId="3392102925" sldId="265"/>
            <ac:spMk id="6" creationId="{FAD6EB27-2309-4347-8142-F9985CCBF37B}"/>
          </ac:spMkLst>
        </pc:spChg>
      </pc:sldChg>
      <pc:sldChg chg="addSp delSp modSp new mod">
        <pc:chgData name="C C" userId="58c016da926720ee" providerId="LiveId" clId="{13D0603B-2F04-4991-8B59-3487B313B2ED}" dt="2021-04-21T17:38:15.870" v="4221"/>
        <pc:sldMkLst>
          <pc:docMk/>
          <pc:sldMk cId="1319193990" sldId="266"/>
        </pc:sldMkLst>
        <pc:spChg chg="mod">
          <ac:chgData name="C C" userId="58c016da926720ee" providerId="LiveId" clId="{13D0603B-2F04-4991-8B59-3487B313B2ED}" dt="2021-04-21T17:38:15.870" v="4221"/>
          <ac:spMkLst>
            <pc:docMk/>
            <pc:sldMk cId="1319193990" sldId="266"/>
            <ac:spMk id="2" creationId="{EFB53B1D-279F-4BF0-A8F1-F77F158820D0}"/>
          </ac:spMkLst>
        </pc:spChg>
        <pc:spChg chg="mod">
          <ac:chgData name="C C" userId="58c016da926720ee" providerId="LiveId" clId="{13D0603B-2F04-4991-8B59-3487B313B2ED}" dt="2021-04-21T12:55:42.563" v="508" actId="20577"/>
          <ac:spMkLst>
            <pc:docMk/>
            <pc:sldMk cId="1319193990" sldId="266"/>
            <ac:spMk id="3" creationId="{7DA793D8-E38E-48CB-AE1B-D33A783F9713}"/>
          </ac:spMkLst>
        </pc:spChg>
        <pc:spChg chg="del">
          <ac:chgData name="C C" userId="58c016da926720ee" providerId="LiveId" clId="{13D0603B-2F04-4991-8B59-3487B313B2ED}" dt="2021-04-21T12:50:09.438" v="83"/>
          <ac:spMkLst>
            <pc:docMk/>
            <pc:sldMk cId="1319193990" sldId="266"/>
            <ac:spMk id="4" creationId="{BC5B58EA-57DE-415D-945B-80C0F3597A00}"/>
          </ac:spMkLst>
        </pc:spChg>
        <pc:spChg chg="add del mod">
          <ac:chgData name="C C" userId="58c016da926720ee" providerId="LiveId" clId="{13D0603B-2F04-4991-8B59-3487B313B2ED}" dt="2021-04-21T13:09:07.486" v="990" actId="478"/>
          <ac:spMkLst>
            <pc:docMk/>
            <pc:sldMk cId="1319193990" sldId="266"/>
            <ac:spMk id="5" creationId="{FFAB2F16-7773-4FB7-8770-8DCD160277BB}"/>
          </ac:spMkLst>
        </pc:spChg>
        <pc:spChg chg="add del mod">
          <ac:chgData name="C C" userId="58c016da926720ee" providerId="LiveId" clId="{13D0603B-2F04-4991-8B59-3487B313B2ED}" dt="2021-04-21T13:12:03.467" v="1036" actId="478"/>
          <ac:spMkLst>
            <pc:docMk/>
            <pc:sldMk cId="1319193990" sldId="266"/>
            <ac:spMk id="7" creationId="{1F7A3D76-5968-4E8B-BD4D-676D0388DC14}"/>
          </ac:spMkLst>
        </pc:spChg>
        <pc:spChg chg="add del mod">
          <ac:chgData name="C C" userId="58c016da926720ee" providerId="LiveId" clId="{13D0603B-2F04-4991-8B59-3487B313B2ED}" dt="2021-04-21T13:12:02.509" v="1030" actId="21"/>
          <ac:spMkLst>
            <pc:docMk/>
            <pc:sldMk cId="1319193990" sldId="266"/>
            <ac:spMk id="10" creationId="{B08D9EE1-06CF-4E4D-8EF4-D92A08389E57}"/>
          </ac:spMkLst>
        </pc:spChg>
        <pc:picChg chg="add del mod">
          <ac:chgData name="C C" userId="58c016da926720ee" providerId="LiveId" clId="{13D0603B-2F04-4991-8B59-3487B313B2ED}" dt="2021-04-21T13:09:07.823" v="991"/>
          <ac:picMkLst>
            <pc:docMk/>
            <pc:sldMk cId="1319193990" sldId="266"/>
            <ac:picMk id="6" creationId="{A750A12D-B5AA-4243-8224-EBF3F93A2E82}"/>
          </ac:picMkLst>
        </pc:picChg>
        <pc:picChg chg="add del mod">
          <ac:chgData name="C C" userId="58c016da926720ee" providerId="LiveId" clId="{13D0603B-2F04-4991-8B59-3487B313B2ED}" dt="2021-04-21T13:12:03.306" v="1035"/>
          <ac:picMkLst>
            <pc:docMk/>
            <pc:sldMk cId="1319193990" sldId="266"/>
            <ac:picMk id="9" creationId="{08181F71-AE64-4014-8224-8727E7E4747B}"/>
          </ac:picMkLst>
        </pc:picChg>
        <pc:picChg chg="add del mod">
          <ac:chgData name="C C" userId="58c016da926720ee" providerId="LiveId" clId="{13D0603B-2F04-4991-8B59-3487B313B2ED}" dt="2021-04-21T13:12:03.467" v="1036" actId="478"/>
          <ac:picMkLst>
            <pc:docMk/>
            <pc:sldMk cId="1319193990" sldId="266"/>
            <ac:picMk id="1026" creationId="{5644FAA5-673F-424D-AECF-3D1B9BE69C9C}"/>
          </ac:picMkLst>
        </pc:picChg>
      </pc:sldChg>
      <pc:sldChg chg="addSp delSp modSp new mod ord modNotesTx">
        <pc:chgData name="C C" userId="58c016da926720ee" providerId="LiveId" clId="{13D0603B-2F04-4991-8B59-3487B313B2ED}" dt="2021-04-22T08:42:37.919" v="4313" actId="313"/>
        <pc:sldMkLst>
          <pc:docMk/>
          <pc:sldMk cId="4275523022" sldId="267"/>
        </pc:sldMkLst>
        <pc:spChg chg="mod">
          <ac:chgData name="C C" userId="58c016da926720ee" providerId="LiveId" clId="{13D0603B-2F04-4991-8B59-3487B313B2ED}" dt="2021-04-21T12:53:50.014" v="297" actId="20577"/>
          <ac:spMkLst>
            <pc:docMk/>
            <pc:sldMk cId="4275523022" sldId="267"/>
            <ac:spMk id="2" creationId="{91F2361B-01ED-41C6-A0E7-B4FA68C4762D}"/>
          </ac:spMkLst>
        </pc:spChg>
        <pc:spChg chg="mod">
          <ac:chgData name="C C" userId="58c016da926720ee" providerId="LiveId" clId="{13D0603B-2F04-4991-8B59-3487B313B2ED}" dt="2021-04-22T08:42:37.919" v="4313" actId="313"/>
          <ac:spMkLst>
            <pc:docMk/>
            <pc:sldMk cId="4275523022" sldId="267"/>
            <ac:spMk id="3" creationId="{E5DE5329-0CF9-49DF-AA8F-1D3955B11AF2}"/>
          </ac:spMkLst>
        </pc:spChg>
        <pc:spChg chg="del">
          <ac:chgData name="C C" userId="58c016da926720ee" providerId="LiveId" clId="{13D0603B-2F04-4991-8B59-3487B313B2ED}" dt="2021-04-21T13:05:08.539" v="966" actId="22"/>
          <ac:spMkLst>
            <pc:docMk/>
            <pc:sldMk cId="4275523022" sldId="267"/>
            <ac:spMk id="4" creationId="{1B83438A-3C1F-40B3-9E57-8550D24091DE}"/>
          </ac:spMkLst>
        </pc:spChg>
        <pc:spChg chg="add del mod">
          <ac:chgData name="C C" userId="58c016da926720ee" providerId="LiveId" clId="{13D0603B-2F04-4991-8B59-3487B313B2ED}" dt="2021-04-21T13:12:03.626" v="1037" actId="21"/>
          <ac:spMkLst>
            <pc:docMk/>
            <pc:sldMk cId="4275523022" sldId="267"/>
            <ac:spMk id="8" creationId="{2DA3A585-3A46-4260-A6D2-F9DB870ED980}"/>
          </ac:spMkLst>
        </pc:spChg>
        <pc:picChg chg="add del mod ord">
          <ac:chgData name="C C" userId="58c016da926720ee" providerId="LiveId" clId="{13D0603B-2F04-4991-8B59-3487B313B2ED}" dt="2021-04-21T13:12:03.626" v="1037" actId="21"/>
          <ac:picMkLst>
            <pc:docMk/>
            <pc:sldMk cId="4275523022" sldId="267"/>
            <ac:picMk id="6" creationId="{2413C768-6851-4952-96ED-3FAAD6FA83F7}"/>
          </ac:picMkLst>
        </pc:picChg>
      </pc:sldChg>
      <pc:sldChg chg="addSp delSp modSp new mod ord modClrScheme chgLayout modNotesTx">
        <pc:chgData name="C C" userId="58c016da926720ee" providerId="LiveId" clId="{13D0603B-2F04-4991-8B59-3487B313B2ED}" dt="2021-04-21T17:38:38.908" v="4229" actId="20577"/>
        <pc:sldMkLst>
          <pc:docMk/>
          <pc:sldMk cId="301601336" sldId="268"/>
        </pc:sldMkLst>
        <pc:spChg chg="del">
          <ac:chgData name="C C" userId="58c016da926720ee" providerId="LiveId" clId="{13D0603B-2F04-4991-8B59-3487B313B2ED}" dt="2021-04-21T12:57:29.188" v="512" actId="700"/>
          <ac:spMkLst>
            <pc:docMk/>
            <pc:sldMk cId="301601336" sldId="268"/>
            <ac:spMk id="2" creationId="{757E1893-FDFB-407C-8254-B8AB283C6E9F}"/>
          </ac:spMkLst>
        </pc:spChg>
        <pc:spChg chg="del">
          <ac:chgData name="C C" userId="58c016da926720ee" providerId="LiveId" clId="{13D0603B-2F04-4991-8B59-3487B313B2ED}" dt="2021-04-21T12:57:29.188" v="512" actId="700"/>
          <ac:spMkLst>
            <pc:docMk/>
            <pc:sldMk cId="301601336" sldId="268"/>
            <ac:spMk id="3" creationId="{26D4036E-6024-4C3B-BAB2-F0BDF71B51A1}"/>
          </ac:spMkLst>
        </pc:spChg>
        <pc:spChg chg="add del mod ord">
          <ac:chgData name="C C" userId="58c016da926720ee" providerId="LiveId" clId="{13D0603B-2F04-4991-8B59-3487B313B2ED}" dt="2021-04-21T12:57:31.495" v="513" actId="700"/>
          <ac:spMkLst>
            <pc:docMk/>
            <pc:sldMk cId="301601336" sldId="268"/>
            <ac:spMk id="4" creationId="{E2CD2924-7F10-4E22-8768-B1D7DE70771F}"/>
          </ac:spMkLst>
        </pc:spChg>
        <pc:spChg chg="add del mod ord">
          <ac:chgData name="C C" userId="58c016da926720ee" providerId="LiveId" clId="{13D0603B-2F04-4991-8B59-3487B313B2ED}" dt="2021-04-21T12:57:31.495" v="513" actId="700"/>
          <ac:spMkLst>
            <pc:docMk/>
            <pc:sldMk cId="301601336" sldId="268"/>
            <ac:spMk id="5" creationId="{1D004D71-72FC-4A7C-89E4-1884077EC0A5}"/>
          </ac:spMkLst>
        </pc:spChg>
        <pc:spChg chg="add del mod ord">
          <ac:chgData name="C C" userId="58c016da926720ee" providerId="LiveId" clId="{13D0603B-2F04-4991-8B59-3487B313B2ED}" dt="2021-04-21T12:58:04.331" v="514" actId="700"/>
          <ac:spMkLst>
            <pc:docMk/>
            <pc:sldMk cId="301601336" sldId="268"/>
            <ac:spMk id="6" creationId="{24179609-FAD2-4248-A766-7F9E56BD15F1}"/>
          </ac:spMkLst>
        </pc:spChg>
        <pc:spChg chg="add del mod ord">
          <ac:chgData name="C C" userId="58c016da926720ee" providerId="LiveId" clId="{13D0603B-2F04-4991-8B59-3487B313B2ED}" dt="2021-04-21T12:58:04.331" v="514" actId="700"/>
          <ac:spMkLst>
            <pc:docMk/>
            <pc:sldMk cId="301601336" sldId="268"/>
            <ac:spMk id="7" creationId="{3FE9AB19-6603-46FE-95BC-1413EA390E9F}"/>
          </ac:spMkLst>
        </pc:spChg>
        <pc:spChg chg="add mod ord">
          <ac:chgData name="C C" userId="58c016da926720ee" providerId="LiveId" clId="{13D0603B-2F04-4991-8B59-3487B313B2ED}" dt="2021-04-21T13:54:20.967" v="2249" actId="700"/>
          <ac:spMkLst>
            <pc:docMk/>
            <pc:sldMk cId="301601336" sldId="268"/>
            <ac:spMk id="8" creationId="{30CC0EEB-5297-4B38-A232-9075388B9D7B}"/>
          </ac:spMkLst>
        </pc:spChg>
        <pc:spChg chg="add del mod ord">
          <ac:chgData name="C C" userId="58c016da926720ee" providerId="LiveId" clId="{13D0603B-2F04-4991-8B59-3487B313B2ED}" dt="2021-04-21T13:52:32.065" v="2227" actId="700"/>
          <ac:spMkLst>
            <pc:docMk/>
            <pc:sldMk cId="301601336" sldId="268"/>
            <ac:spMk id="9" creationId="{F2E1302B-0298-4BDD-8674-FCCA743DC68E}"/>
          </ac:spMkLst>
        </pc:spChg>
        <pc:spChg chg="add del mod ord">
          <ac:chgData name="C C" userId="58c016da926720ee" providerId="LiveId" clId="{13D0603B-2F04-4991-8B59-3487B313B2ED}" dt="2021-04-21T13:52:32.065" v="2227" actId="700"/>
          <ac:spMkLst>
            <pc:docMk/>
            <pc:sldMk cId="301601336" sldId="268"/>
            <ac:spMk id="10" creationId="{BF5A6468-5421-475F-B139-D016F2F4FE31}"/>
          </ac:spMkLst>
        </pc:spChg>
        <pc:spChg chg="add del mod ord">
          <ac:chgData name="C C" userId="58c016da926720ee" providerId="LiveId" clId="{13D0603B-2F04-4991-8B59-3487B313B2ED}" dt="2021-04-21T13:52:37.174" v="2229" actId="21"/>
          <ac:spMkLst>
            <pc:docMk/>
            <pc:sldMk cId="301601336" sldId="268"/>
            <ac:spMk id="11" creationId="{A1178E5F-69D2-485D-B752-C9BB43733018}"/>
          </ac:spMkLst>
        </pc:spChg>
        <pc:spChg chg="add del mod ord">
          <ac:chgData name="C C" userId="58c016da926720ee" providerId="LiveId" clId="{13D0603B-2F04-4991-8B59-3487B313B2ED}" dt="2021-04-21T13:54:17.687" v="2248" actId="700"/>
          <ac:spMkLst>
            <pc:docMk/>
            <pc:sldMk cId="301601336" sldId="268"/>
            <ac:spMk id="12" creationId="{9FD8AA36-3022-49AF-B1AE-6F435E7BEE4A}"/>
          </ac:spMkLst>
        </pc:spChg>
        <pc:spChg chg="add del mod">
          <ac:chgData name="C C" userId="58c016da926720ee" providerId="LiveId" clId="{13D0603B-2F04-4991-8B59-3487B313B2ED}" dt="2021-04-21T13:53:03.895" v="2239" actId="700"/>
          <ac:spMkLst>
            <pc:docMk/>
            <pc:sldMk cId="301601336" sldId="268"/>
            <ac:spMk id="13" creationId="{21D13C9E-98AA-4458-AA85-920F1A8C5019}"/>
          </ac:spMkLst>
        </pc:spChg>
        <pc:spChg chg="add del mod ord">
          <ac:chgData name="C C" userId="58c016da926720ee" providerId="LiveId" clId="{13D0603B-2F04-4991-8B59-3487B313B2ED}" dt="2021-04-21T13:54:20.967" v="2249" actId="700"/>
          <ac:spMkLst>
            <pc:docMk/>
            <pc:sldMk cId="301601336" sldId="268"/>
            <ac:spMk id="15" creationId="{0CA8D6EB-2525-4D6E-B440-DA1F16D88B4E}"/>
          </ac:spMkLst>
        </pc:spChg>
        <pc:spChg chg="add mod ord">
          <ac:chgData name="C C" userId="58c016da926720ee" providerId="LiveId" clId="{13D0603B-2F04-4991-8B59-3487B313B2ED}" dt="2021-04-21T17:38:38.908" v="4229" actId="20577"/>
          <ac:spMkLst>
            <pc:docMk/>
            <pc:sldMk cId="301601336" sldId="268"/>
            <ac:spMk id="16" creationId="{2C5931D7-3AB7-4C23-8950-11FDE5BE3172}"/>
          </ac:spMkLst>
        </pc:spChg>
        <pc:spChg chg="add del mod ord">
          <ac:chgData name="C C" userId="58c016da926720ee" providerId="LiveId" clId="{13D0603B-2F04-4991-8B59-3487B313B2ED}" dt="2021-04-21T14:29:26.216" v="2469"/>
          <ac:spMkLst>
            <pc:docMk/>
            <pc:sldMk cId="301601336" sldId="268"/>
            <ac:spMk id="17" creationId="{104BF6D1-89E8-42EB-9DB1-9C08B4298814}"/>
          </ac:spMkLst>
        </pc:spChg>
        <pc:spChg chg="add del mod">
          <ac:chgData name="C C" userId="58c016da926720ee" providerId="LiveId" clId="{13D0603B-2F04-4991-8B59-3487B313B2ED}" dt="2021-04-21T14:32:27.228" v="2471"/>
          <ac:spMkLst>
            <pc:docMk/>
            <pc:sldMk cId="301601336" sldId="268"/>
            <ac:spMk id="18" creationId="{28816E2F-D074-442E-8156-5297E1B3BE08}"/>
          </ac:spMkLst>
        </pc:spChg>
        <pc:spChg chg="add del mod">
          <ac:chgData name="C C" userId="58c016da926720ee" providerId="LiveId" clId="{13D0603B-2F04-4991-8B59-3487B313B2ED}" dt="2021-04-21T14:33:38.508" v="2473"/>
          <ac:spMkLst>
            <pc:docMk/>
            <pc:sldMk cId="301601336" sldId="268"/>
            <ac:spMk id="19" creationId="{BC4AB1D1-F10B-4E23-8F9A-BF287CC9D4B0}"/>
          </ac:spMkLst>
        </pc:spChg>
        <pc:picChg chg="add del mod">
          <ac:chgData name="C C" userId="58c016da926720ee" providerId="LiveId" clId="{13D0603B-2F04-4991-8B59-3487B313B2ED}" dt="2021-04-21T13:53:00.666" v="2238" actId="478"/>
          <ac:picMkLst>
            <pc:docMk/>
            <pc:sldMk cId="301601336" sldId="268"/>
            <ac:picMk id="14" creationId="{26CFFFA5-E911-4726-8FC7-B9505EA56D65}"/>
          </ac:picMkLst>
        </pc:picChg>
        <pc:picChg chg="add del mod">
          <ac:chgData name="C C" userId="58c016da926720ee" providerId="LiveId" clId="{13D0603B-2F04-4991-8B59-3487B313B2ED}" dt="2021-04-21T14:29:22.841" v="2468"/>
          <ac:picMkLst>
            <pc:docMk/>
            <pc:sldMk cId="301601336" sldId="268"/>
            <ac:picMk id="21" creationId="{18AEEC91-A3AF-4AA3-BA9A-030D1C1B60CD}"/>
          </ac:picMkLst>
        </pc:picChg>
        <pc:picChg chg="add del">
          <ac:chgData name="C C" userId="58c016da926720ee" providerId="LiveId" clId="{13D0603B-2F04-4991-8B59-3487B313B2ED}" dt="2021-04-21T13:52:37.174" v="2229" actId="21"/>
          <ac:picMkLst>
            <pc:docMk/>
            <pc:sldMk cId="301601336" sldId="268"/>
            <ac:picMk id="4098" creationId="{F30CB411-60B7-4144-9220-53500FCDE783}"/>
          </ac:picMkLst>
        </pc:picChg>
        <pc:picChg chg="add del mod">
          <ac:chgData name="C C" userId="58c016da926720ee" providerId="LiveId" clId="{13D0603B-2F04-4991-8B59-3487B313B2ED}" dt="2021-04-21T13:54:11.245" v="2245"/>
          <ac:picMkLst>
            <pc:docMk/>
            <pc:sldMk cId="301601336" sldId="268"/>
            <ac:picMk id="4100" creationId="{F966A254-95AE-44F6-8F08-3FE18B9246AE}"/>
          </ac:picMkLst>
        </pc:picChg>
        <pc:picChg chg="add del">
          <ac:chgData name="C C" userId="58c016da926720ee" providerId="LiveId" clId="{13D0603B-2F04-4991-8B59-3487B313B2ED}" dt="2021-04-21T13:57:21.066" v="2251"/>
          <ac:picMkLst>
            <pc:docMk/>
            <pc:sldMk cId="301601336" sldId="268"/>
            <ac:picMk id="4102" creationId="{0F1FFAC0-B24A-4EB6-B6FC-1A6299D0F3EB}"/>
          </ac:picMkLst>
        </pc:picChg>
        <pc:picChg chg="add del mod">
          <ac:chgData name="C C" userId="58c016da926720ee" providerId="LiveId" clId="{13D0603B-2F04-4991-8B59-3487B313B2ED}" dt="2021-04-21T14:29:29.254" v="2470" actId="478"/>
          <ac:picMkLst>
            <pc:docMk/>
            <pc:sldMk cId="301601336" sldId="268"/>
            <ac:picMk id="4104" creationId="{5A1A2E55-C680-47EE-9645-59A8A03AB410}"/>
          </ac:picMkLst>
        </pc:picChg>
        <pc:picChg chg="add del mod">
          <ac:chgData name="C C" userId="58c016da926720ee" providerId="LiveId" clId="{13D0603B-2F04-4991-8B59-3487B313B2ED}" dt="2021-04-21T14:32:30.364" v="2472" actId="478"/>
          <ac:picMkLst>
            <pc:docMk/>
            <pc:sldMk cId="301601336" sldId="268"/>
            <ac:picMk id="4106" creationId="{271FF3EB-0938-408E-AB19-A35E615E20C0}"/>
          </ac:picMkLst>
        </pc:picChg>
        <pc:picChg chg="add mod">
          <ac:chgData name="C C" userId="58c016da926720ee" providerId="LiveId" clId="{13D0603B-2F04-4991-8B59-3487B313B2ED}" dt="2021-04-21T14:33:38.508" v="2473"/>
          <ac:picMkLst>
            <pc:docMk/>
            <pc:sldMk cId="301601336" sldId="268"/>
            <ac:picMk id="4108" creationId="{38BA9B61-2C2B-4FB6-8FAC-013150C651D6}"/>
          </ac:picMkLst>
        </pc:picChg>
      </pc:sldChg>
      <pc:sldChg chg="addSp delSp modSp new mod ord">
        <pc:chgData name="C C" userId="58c016da926720ee" providerId="LiveId" clId="{13D0603B-2F04-4991-8B59-3487B313B2ED}" dt="2021-04-21T13:43:51.686" v="1932"/>
        <pc:sldMkLst>
          <pc:docMk/>
          <pc:sldMk cId="2923364697" sldId="269"/>
        </pc:sldMkLst>
        <pc:spChg chg="mod">
          <ac:chgData name="C C" userId="58c016da926720ee" providerId="LiveId" clId="{13D0603B-2F04-4991-8B59-3487B313B2ED}" dt="2021-04-21T12:59:42.436" v="600" actId="5793"/>
          <ac:spMkLst>
            <pc:docMk/>
            <pc:sldMk cId="2923364697" sldId="269"/>
            <ac:spMk id="2" creationId="{A3CA9F96-290E-4831-B089-51ED0EBD9C18}"/>
          </ac:spMkLst>
        </pc:spChg>
        <pc:spChg chg="del">
          <ac:chgData name="C C" userId="58c016da926720ee" providerId="LiveId" clId="{13D0603B-2F04-4991-8B59-3487B313B2ED}" dt="2021-04-21T13:22:59.624" v="1728" actId="478"/>
          <ac:spMkLst>
            <pc:docMk/>
            <pc:sldMk cId="2923364697" sldId="269"/>
            <ac:spMk id="3" creationId="{D1FDFBE3-1EA7-463D-A17B-4B25D1C5D54F}"/>
          </ac:spMkLst>
        </pc:spChg>
        <pc:spChg chg="del">
          <ac:chgData name="C C" userId="58c016da926720ee" providerId="LiveId" clId="{13D0603B-2F04-4991-8B59-3487B313B2ED}" dt="2021-04-21T13:21:54.180" v="1713"/>
          <ac:spMkLst>
            <pc:docMk/>
            <pc:sldMk cId="2923364697" sldId="269"/>
            <ac:spMk id="4" creationId="{F8467DA8-F1DD-4C61-BB76-8339A4F46600}"/>
          </ac:spMkLst>
        </pc:spChg>
        <pc:spChg chg="add del mod">
          <ac:chgData name="C C" userId="58c016da926720ee" providerId="LiveId" clId="{13D0603B-2F04-4991-8B59-3487B313B2ED}" dt="2021-04-21T13:22:15.050" v="1720"/>
          <ac:spMkLst>
            <pc:docMk/>
            <pc:sldMk cId="2923364697" sldId="269"/>
            <ac:spMk id="5" creationId="{E31683AC-C784-4F31-82CC-E81A0F1F8BCA}"/>
          </ac:spMkLst>
        </pc:spChg>
        <pc:spChg chg="add del mod">
          <ac:chgData name="C C" userId="58c016da926720ee" providerId="LiveId" clId="{13D0603B-2F04-4991-8B59-3487B313B2ED}" dt="2021-04-21T13:36:58.533" v="1785"/>
          <ac:spMkLst>
            <pc:docMk/>
            <pc:sldMk cId="2923364697" sldId="269"/>
            <ac:spMk id="6" creationId="{2B0E01F8-1415-4E82-BE95-AF1F026D54D7}"/>
          </ac:spMkLst>
        </pc:spChg>
        <pc:picChg chg="add del mod">
          <ac:chgData name="C C" userId="58c016da926720ee" providerId="LiveId" clId="{13D0603B-2F04-4991-8B59-3487B313B2ED}" dt="2021-04-21T13:35:44.865" v="1781" actId="478"/>
          <ac:picMkLst>
            <pc:docMk/>
            <pc:sldMk cId="2923364697" sldId="269"/>
            <ac:picMk id="8" creationId="{359756A3-8B5C-4F23-8C6F-C42D500F6531}"/>
          </ac:picMkLst>
        </pc:picChg>
        <pc:picChg chg="add mod">
          <ac:chgData name="C C" userId="58c016da926720ee" providerId="LiveId" clId="{13D0603B-2F04-4991-8B59-3487B313B2ED}" dt="2021-04-21T13:43:51.686" v="1932"/>
          <ac:picMkLst>
            <pc:docMk/>
            <pc:sldMk cId="2923364697" sldId="269"/>
            <ac:picMk id="12" creationId="{090F3D6C-ABB1-44BC-9C2E-D65DB51301C7}"/>
          </ac:picMkLst>
        </pc:picChg>
        <pc:picChg chg="add del mod">
          <ac:chgData name="C C" userId="58c016da926720ee" providerId="LiveId" clId="{13D0603B-2F04-4991-8B59-3487B313B2ED}" dt="2021-04-21T13:22:13.784" v="1719" actId="21"/>
          <ac:picMkLst>
            <pc:docMk/>
            <pc:sldMk cId="2923364697" sldId="269"/>
            <ac:picMk id="2050" creationId="{31E94CE9-9D47-4042-8E7E-31E6CDECAC42}"/>
          </ac:picMkLst>
        </pc:picChg>
        <pc:picChg chg="add del mod">
          <ac:chgData name="C C" userId="58c016da926720ee" providerId="LiveId" clId="{13D0603B-2F04-4991-8B59-3487B313B2ED}" dt="2021-04-21T13:22:12.467" v="1718" actId="478"/>
          <ac:picMkLst>
            <pc:docMk/>
            <pc:sldMk cId="2923364697" sldId="269"/>
            <ac:picMk id="2052" creationId="{7DFFC448-C6B0-46CB-AC15-58AB0A824D4E}"/>
          </ac:picMkLst>
        </pc:picChg>
        <pc:picChg chg="add mod">
          <ac:chgData name="C C" userId="58c016da926720ee" providerId="LiveId" clId="{13D0603B-2F04-4991-8B59-3487B313B2ED}" dt="2021-04-21T13:37:46.064" v="1792" actId="1076"/>
          <ac:picMkLst>
            <pc:docMk/>
            <pc:sldMk cId="2923364697" sldId="269"/>
            <ac:picMk id="2054" creationId="{1A28F2B2-0324-4A56-89BD-FFF661692D44}"/>
          </ac:picMkLst>
        </pc:picChg>
        <pc:picChg chg="add del mod">
          <ac:chgData name="C C" userId="58c016da926720ee" providerId="LiveId" clId="{13D0603B-2F04-4991-8B59-3487B313B2ED}" dt="2021-04-21T13:42:41.151" v="1802" actId="21"/>
          <ac:picMkLst>
            <pc:docMk/>
            <pc:sldMk cId="2923364697" sldId="269"/>
            <ac:picMk id="2056" creationId="{BD70F6F1-726E-468D-8118-17B6F2829514}"/>
          </ac:picMkLst>
        </pc:picChg>
      </pc:sldChg>
      <pc:sldChg chg="modSp new del mod">
        <pc:chgData name="C C" userId="58c016da926720ee" providerId="LiveId" clId="{13D0603B-2F04-4991-8B59-3487B313B2ED}" dt="2021-04-21T14:41:43.963" v="2798" actId="47"/>
        <pc:sldMkLst>
          <pc:docMk/>
          <pc:sldMk cId="1042048410" sldId="270"/>
        </pc:sldMkLst>
        <pc:spChg chg="mod">
          <ac:chgData name="C C" userId="58c016da926720ee" providerId="LiveId" clId="{13D0603B-2F04-4991-8B59-3487B313B2ED}" dt="2021-04-21T13:14:33.290" v="1066" actId="20577"/>
          <ac:spMkLst>
            <pc:docMk/>
            <pc:sldMk cId="1042048410" sldId="270"/>
            <ac:spMk id="2" creationId="{C3BB5BE3-C01D-4299-85EA-EA20B482629A}"/>
          </ac:spMkLst>
        </pc:spChg>
        <pc:spChg chg="mod">
          <ac:chgData name="C C" userId="58c016da926720ee" providerId="LiveId" clId="{13D0603B-2F04-4991-8B59-3487B313B2ED}" dt="2021-04-21T13:16:04.360" v="1098" actId="20577"/>
          <ac:spMkLst>
            <pc:docMk/>
            <pc:sldMk cId="1042048410" sldId="270"/>
            <ac:spMk id="3" creationId="{8A0D8BE3-9476-42CE-B0E1-F73541D99E44}"/>
          </ac:spMkLst>
        </pc:spChg>
      </pc:sldChg>
      <pc:sldChg chg="addSp delSp modSp new mod modClrScheme chgLayout">
        <pc:chgData name="C C" userId="58c016da926720ee" providerId="LiveId" clId="{13D0603B-2F04-4991-8B59-3487B313B2ED}" dt="2021-04-21T17:40:38.691" v="4289" actId="20577"/>
        <pc:sldMkLst>
          <pc:docMk/>
          <pc:sldMk cId="1925417711" sldId="271"/>
        </pc:sldMkLst>
        <pc:spChg chg="mod ord">
          <ac:chgData name="C C" userId="58c016da926720ee" providerId="LiveId" clId="{13D0603B-2F04-4991-8B59-3487B313B2ED}" dt="2021-04-21T13:18:59.993" v="1493" actId="20577"/>
          <ac:spMkLst>
            <pc:docMk/>
            <pc:sldMk cId="1925417711" sldId="271"/>
            <ac:spMk id="2" creationId="{96213FEC-5FC0-4EFC-B585-939DF5002A09}"/>
          </ac:spMkLst>
        </pc:spChg>
        <pc:spChg chg="del mod ord">
          <ac:chgData name="C C" userId="58c016da926720ee" providerId="LiveId" clId="{13D0603B-2F04-4991-8B59-3487B313B2ED}" dt="2021-04-21T13:16:36.777" v="1123" actId="700"/>
          <ac:spMkLst>
            <pc:docMk/>
            <pc:sldMk cId="1925417711" sldId="271"/>
            <ac:spMk id="3" creationId="{1B5E0EBA-CD27-41FC-AF5C-2D9177C8A6ED}"/>
          </ac:spMkLst>
        </pc:spChg>
        <pc:spChg chg="del">
          <ac:chgData name="C C" userId="58c016da926720ee" providerId="LiveId" clId="{13D0603B-2F04-4991-8B59-3487B313B2ED}" dt="2021-04-21T13:16:36.777" v="1123" actId="700"/>
          <ac:spMkLst>
            <pc:docMk/>
            <pc:sldMk cId="1925417711" sldId="271"/>
            <ac:spMk id="4" creationId="{298190BB-8B2D-4BED-9D30-EC4CBC5A4D7C}"/>
          </ac:spMkLst>
        </pc:spChg>
        <pc:spChg chg="add mod ord">
          <ac:chgData name="C C" userId="58c016da926720ee" providerId="LiveId" clId="{13D0603B-2F04-4991-8B59-3487B313B2ED}" dt="2021-04-21T17:40:38.691" v="4289" actId="20577"/>
          <ac:spMkLst>
            <pc:docMk/>
            <pc:sldMk cId="1925417711" sldId="271"/>
            <ac:spMk id="5" creationId="{6CBB0211-DC86-41B3-BBAD-A10AAA8C45EC}"/>
          </ac:spMkLst>
        </pc:spChg>
      </pc:sldChg>
      <pc:sldChg chg="addSp delSp modSp add mod">
        <pc:chgData name="C C" userId="58c016da926720ee" providerId="LiveId" clId="{13D0603B-2F04-4991-8B59-3487B313B2ED}" dt="2021-04-21T14:34:54.802" v="2498" actId="20577"/>
        <pc:sldMkLst>
          <pc:docMk/>
          <pc:sldMk cId="2929093726" sldId="272"/>
        </pc:sldMkLst>
        <pc:spChg chg="mod">
          <ac:chgData name="C C" userId="58c016da926720ee" providerId="LiveId" clId="{13D0603B-2F04-4991-8B59-3487B313B2ED}" dt="2021-04-21T14:34:54.802" v="2498" actId="20577"/>
          <ac:spMkLst>
            <pc:docMk/>
            <pc:sldMk cId="2929093726" sldId="272"/>
            <ac:spMk id="2" creationId="{A3CA9F96-290E-4831-B089-51ED0EBD9C18}"/>
          </ac:spMkLst>
        </pc:spChg>
        <pc:picChg chg="add del mod">
          <ac:chgData name="C C" userId="58c016da926720ee" providerId="LiveId" clId="{13D0603B-2F04-4991-8B59-3487B313B2ED}" dt="2021-04-21T13:35:22.555" v="1775" actId="478"/>
          <ac:picMkLst>
            <pc:docMk/>
            <pc:sldMk cId="2929093726" sldId="272"/>
            <ac:picMk id="4" creationId="{568A762C-FE39-41C6-9EF8-FF62E1150192}"/>
          </ac:picMkLst>
        </pc:picChg>
        <pc:picChg chg="add mod">
          <ac:chgData name="C C" userId="58c016da926720ee" providerId="LiveId" clId="{13D0603B-2F04-4991-8B59-3487B313B2ED}" dt="2021-04-21T13:35:39.243" v="1780" actId="1076"/>
          <ac:picMkLst>
            <pc:docMk/>
            <pc:sldMk cId="2929093726" sldId="272"/>
            <ac:picMk id="6" creationId="{4E02281F-E862-46AB-8ECF-B8A0AC51A2EE}"/>
          </ac:picMkLst>
        </pc:picChg>
        <pc:picChg chg="mod">
          <ac:chgData name="C C" userId="58c016da926720ee" providerId="LiveId" clId="{13D0603B-2F04-4991-8B59-3487B313B2ED}" dt="2021-04-21T13:32:58.659" v="1762" actId="1076"/>
          <ac:picMkLst>
            <pc:docMk/>
            <pc:sldMk cId="2929093726" sldId="272"/>
            <ac:picMk id="8" creationId="{359756A3-8B5C-4F23-8C6F-C42D500F6531}"/>
          </ac:picMkLst>
        </pc:picChg>
        <pc:picChg chg="add del mod">
          <ac:chgData name="C C" userId="58c016da926720ee" providerId="LiveId" clId="{13D0603B-2F04-4991-8B59-3487B313B2ED}" dt="2021-04-21T13:30:03.105" v="1749" actId="478"/>
          <ac:picMkLst>
            <pc:docMk/>
            <pc:sldMk cId="2929093726" sldId="272"/>
            <ac:picMk id="3074" creationId="{23AAB022-A473-4EF7-84A5-CB9EE1DC912A}"/>
          </ac:picMkLst>
        </pc:picChg>
        <pc:picChg chg="add mod">
          <ac:chgData name="C C" userId="58c016da926720ee" providerId="LiveId" clId="{13D0603B-2F04-4991-8B59-3487B313B2ED}" dt="2021-04-21T13:30:32.370" v="1760" actId="1076"/>
          <ac:picMkLst>
            <pc:docMk/>
            <pc:sldMk cId="2929093726" sldId="272"/>
            <ac:picMk id="3076" creationId="{1BBB04ED-7449-4143-98E4-BAF52B1F9064}"/>
          </ac:picMkLst>
        </pc:picChg>
        <pc:picChg chg="add del mod">
          <ac:chgData name="C C" userId="58c016da926720ee" providerId="LiveId" clId="{13D0603B-2F04-4991-8B59-3487B313B2ED}" dt="2021-04-21T13:34:02.102" v="1771" actId="478"/>
          <ac:picMkLst>
            <pc:docMk/>
            <pc:sldMk cId="2929093726" sldId="272"/>
            <ac:picMk id="3078" creationId="{AE8E22C4-1B7A-43EA-BC5B-A04459DCC57C}"/>
          </ac:picMkLst>
        </pc:picChg>
        <pc:picChg chg="add del">
          <ac:chgData name="C C" userId="58c016da926720ee" providerId="LiveId" clId="{13D0603B-2F04-4991-8B59-3487B313B2ED}" dt="2021-04-21T13:35:26.325" v="1777"/>
          <ac:picMkLst>
            <pc:docMk/>
            <pc:sldMk cId="2929093726" sldId="272"/>
            <ac:picMk id="3080" creationId="{2BE5495F-FCBA-4525-B413-2108C31B8C70}"/>
          </ac:picMkLst>
        </pc:picChg>
      </pc:sldChg>
      <pc:sldChg chg="addSp delSp modSp add mod modClrScheme chgLayout">
        <pc:chgData name="C C" userId="58c016da926720ee" providerId="LiveId" clId="{13D0603B-2F04-4991-8B59-3487B313B2ED}" dt="2021-04-21T17:38:56.864" v="4233" actId="313"/>
        <pc:sldMkLst>
          <pc:docMk/>
          <pc:sldMk cId="4174762960" sldId="273"/>
        </pc:sldMkLst>
        <pc:spChg chg="mod ord">
          <ac:chgData name="C C" userId="58c016da926720ee" providerId="LiveId" clId="{13D0603B-2F04-4991-8B59-3487B313B2ED}" dt="2021-04-21T13:45:10.527" v="2225" actId="700"/>
          <ac:spMkLst>
            <pc:docMk/>
            <pc:sldMk cId="4174762960" sldId="273"/>
            <ac:spMk id="2" creationId="{A3CA9F96-290E-4831-B089-51ED0EBD9C18}"/>
          </ac:spMkLst>
        </pc:spChg>
        <pc:spChg chg="add mod ord">
          <ac:chgData name="C C" userId="58c016da926720ee" providerId="LiveId" clId="{13D0603B-2F04-4991-8B59-3487B313B2ED}" dt="2021-04-21T17:38:56.864" v="4233" actId="313"/>
          <ac:spMkLst>
            <pc:docMk/>
            <pc:sldMk cId="4174762960" sldId="273"/>
            <ac:spMk id="3" creationId="{047C37C2-7D63-467F-8579-A64E4187C907}"/>
          </ac:spMkLst>
        </pc:spChg>
        <pc:spChg chg="add del mod">
          <ac:chgData name="C C" userId="58c016da926720ee" providerId="LiveId" clId="{13D0603B-2F04-4991-8B59-3487B313B2ED}" dt="2021-04-21T13:45:10.527" v="2225" actId="700"/>
          <ac:spMkLst>
            <pc:docMk/>
            <pc:sldMk cId="4174762960" sldId="273"/>
            <ac:spMk id="4" creationId="{0E76BB22-1166-4FA8-AA10-29E804459324}"/>
          </ac:spMkLst>
        </pc:spChg>
        <pc:picChg chg="add del mod">
          <ac:chgData name="C C" userId="58c016da926720ee" providerId="LiveId" clId="{13D0603B-2F04-4991-8B59-3487B313B2ED}" dt="2021-04-21T13:42:33.730" v="1801" actId="478"/>
          <ac:picMkLst>
            <pc:docMk/>
            <pc:sldMk cId="4174762960" sldId="273"/>
            <ac:picMk id="7" creationId="{B8A65DDB-F100-478F-822D-BFDE3CA769C5}"/>
          </ac:picMkLst>
        </pc:picChg>
        <pc:picChg chg="add del mod">
          <ac:chgData name="C C" userId="58c016da926720ee" providerId="LiveId" clId="{13D0603B-2F04-4991-8B59-3487B313B2ED}" dt="2021-04-21T13:43:50.280" v="1931" actId="21"/>
          <ac:picMkLst>
            <pc:docMk/>
            <pc:sldMk cId="4174762960" sldId="273"/>
            <ac:picMk id="8" creationId="{9C1E5B07-ED99-4353-BD2F-F9C26C312F67}"/>
          </ac:picMkLst>
        </pc:picChg>
        <pc:picChg chg="del mod ord">
          <ac:chgData name="C C" userId="58c016da926720ee" providerId="LiveId" clId="{13D0603B-2F04-4991-8B59-3487B313B2ED}" dt="2021-04-21T13:37:57.326" v="1797" actId="21"/>
          <ac:picMkLst>
            <pc:docMk/>
            <pc:sldMk cId="4174762960" sldId="273"/>
            <ac:picMk id="2054" creationId="{1A28F2B2-0324-4A56-89BD-FFF661692D44}"/>
          </ac:picMkLst>
        </pc:picChg>
        <pc:picChg chg="del">
          <ac:chgData name="C C" userId="58c016da926720ee" providerId="LiveId" clId="{13D0603B-2F04-4991-8B59-3487B313B2ED}" dt="2021-04-21T13:37:51.473" v="1794" actId="478"/>
          <ac:picMkLst>
            <pc:docMk/>
            <pc:sldMk cId="4174762960" sldId="273"/>
            <ac:picMk id="2056" creationId="{BD70F6F1-726E-468D-8118-17B6F2829514}"/>
          </ac:picMkLst>
        </pc:picChg>
      </pc:sldChg>
      <pc:sldChg chg="new del">
        <pc:chgData name="C C" userId="58c016da926720ee" providerId="LiveId" clId="{13D0603B-2F04-4991-8B59-3487B313B2ED}" dt="2021-04-21T14:41:01.260" v="2795" actId="47"/>
        <pc:sldMkLst>
          <pc:docMk/>
          <pc:sldMk cId="61179803" sldId="274"/>
        </pc:sldMkLst>
      </pc:sldChg>
      <pc:sldChg chg="new del">
        <pc:chgData name="C C" userId="58c016da926720ee" providerId="LiveId" clId="{13D0603B-2F04-4991-8B59-3487B313B2ED}" dt="2021-04-21T13:52:58.904" v="2237" actId="47"/>
        <pc:sldMkLst>
          <pc:docMk/>
          <pc:sldMk cId="506125301" sldId="275"/>
        </pc:sldMkLst>
      </pc:sldChg>
      <pc:sldChg chg="addSp delSp modSp add mod ord">
        <pc:chgData name="C C" userId="58c016da926720ee" providerId="LiveId" clId="{13D0603B-2F04-4991-8B59-3487B313B2ED}" dt="2021-04-21T14:40:45.758" v="2794"/>
        <pc:sldMkLst>
          <pc:docMk/>
          <pc:sldMk cId="664356640" sldId="276"/>
        </pc:sldMkLst>
        <pc:spChg chg="del">
          <ac:chgData name="C C" userId="58c016da926720ee" providerId="LiveId" clId="{13D0603B-2F04-4991-8B59-3487B313B2ED}" dt="2021-04-21T13:57:28.256" v="2254" actId="478"/>
          <ac:spMkLst>
            <pc:docMk/>
            <pc:sldMk cId="664356640" sldId="276"/>
            <ac:spMk id="13" creationId="{21D13C9E-98AA-4458-AA85-920F1A8C5019}"/>
          </ac:spMkLst>
        </pc:spChg>
        <pc:picChg chg="mod">
          <ac:chgData name="C C" userId="58c016da926720ee" providerId="LiveId" clId="{13D0603B-2F04-4991-8B59-3487B313B2ED}" dt="2021-04-21T13:57:37.557" v="2259" actId="1076"/>
          <ac:picMkLst>
            <pc:docMk/>
            <pc:sldMk cId="664356640" sldId="276"/>
            <ac:picMk id="14" creationId="{26CFFFA5-E911-4726-8FC7-B9505EA56D65}"/>
          </ac:picMkLst>
        </pc:picChg>
        <pc:picChg chg="add del mod">
          <ac:chgData name="C C" userId="58c016da926720ee" providerId="LiveId" clId="{13D0603B-2F04-4991-8B59-3487B313B2ED}" dt="2021-04-21T14:28:42.322" v="2466" actId="21"/>
          <ac:picMkLst>
            <pc:docMk/>
            <pc:sldMk cId="664356640" sldId="276"/>
            <ac:picMk id="6146" creationId="{64A1F435-26AA-43D4-B7D6-FF8C59ADAD78}"/>
          </ac:picMkLst>
        </pc:picChg>
      </pc:sldChg>
      <pc:sldChg chg="new del">
        <pc:chgData name="C C" userId="58c016da926720ee" providerId="LiveId" clId="{13D0603B-2F04-4991-8B59-3487B313B2ED}" dt="2021-04-21T14:41:35.359" v="2797" actId="47"/>
        <pc:sldMkLst>
          <pc:docMk/>
          <pc:sldMk cId="1007769023" sldId="277"/>
        </pc:sldMkLst>
      </pc:sldChg>
      <pc:sldChg chg="addSp delSp modSp new del mod modClrScheme chgLayout">
        <pc:chgData name="C C" userId="58c016da926720ee" providerId="LiveId" clId="{13D0603B-2F04-4991-8B59-3487B313B2ED}" dt="2021-04-21T14:45:17.006" v="2930" actId="47"/>
        <pc:sldMkLst>
          <pc:docMk/>
          <pc:sldMk cId="2225388749" sldId="277"/>
        </pc:sldMkLst>
        <pc:spChg chg="del mod ord">
          <ac:chgData name="C C" userId="58c016da926720ee" providerId="LiveId" clId="{13D0603B-2F04-4991-8B59-3487B313B2ED}" dt="2021-04-21T14:44:20.956" v="2800" actId="700"/>
          <ac:spMkLst>
            <pc:docMk/>
            <pc:sldMk cId="2225388749" sldId="277"/>
            <ac:spMk id="2" creationId="{9356DCBC-40AF-4911-AE85-56FF130B0668}"/>
          </ac:spMkLst>
        </pc:spChg>
        <pc:spChg chg="del mod ord">
          <ac:chgData name="C C" userId="58c016da926720ee" providerId="LiveId" clId="{13D0603B-2F04-4991-8B59-3487B313B2ED}" dt="2021-04-21T14:44:20.956" v="2800" actId="700"/>
          <ac:spMkLst>
            <pc:docMk/>
            <pc:sldMk cId="2225388749" sldId="277"/>
            <ac:spMk id="3" creationId="{49A13567-5466-4F4C-A468-80CDCD46B885}"/>
          </ac:spMkLst>
        </pc:spChg>
        <pc:spChg chg="add mod ord">
          <ac:chgData name="C C" userId="58c016da926720ee" providerId="LiveId" clId="{13D0603B-2F04-4991-8B59-3487B313B2ED}" dt="2021-04-21T14:44:37.116" v="2828" actId="20577"/>
          <ac:spMkLst>
            <pc:docMk/>
            <pc:sldMk cId="2225388749" sldId="277"/>
            <ac:spMk id="4" creationId="{B4043DE7-FE48-4737-A4DD-61035A68DF26}"/>
          </ac:spMkLst>
        </pc:spChg>
        <pc:spChg chg="add mod ord">
          <ac:chgData name="C C" userId="58c016da926720ee" providerId="LiveId" clId="{13D0603B-2F04-4991-8B59-3487B313B2ED}" dt="2021-04-21T14:44:20.956" v="2800" actId="700"/>
          <ac:spMkLst>
            <pc:docMk/>
            <pc:sldMk cId="2225388749" sldId="277"/>
            <ac:spMk id="5" creationId="{2DBDA646-4989-46D7-B891-2D06DF034890}"/>
          </ac:spMkLst>
        </pc:spChg>
      </pc:sldChg>
      <pc:sldChg chg="addSp delSp modSp new mod modClrScheme chgLayout">
        <pc:chgData name="C C" userId="58c016da926720ee" providerId="LiveId" clId="{13D0603B-2F04-4991-8B59-3487B313B2ED}" dt="2021-04-21T17:39:39.796" v="4258" actId="20577"/>
        <pc:sldMkLst>
          <pc:docMk/>
          <pc:sldMk cId="1713905307" sldId="278"/>
        </pc:sldMkLst>
        <pc:spChg chg="mod ord">
          <ac:chgData name="C C" userId="58c016da926720ee" providerId="LiveId" clId="{13D0603B-2F04-4991-8B59-3487B313B2ED}" dt="2021-04-21T17:09:26.555" v="3184" actId="313"/>
          <ac:spMkLst>
            <pc:docMk/>
            <pc:sldMk cId="1713905307" sldId="278"/>
            <ac:spMk id="2" creationId="{9C494CFC-98A7-4F31-B034-291459C7FFEA}"/>
          </ac:spMkLst>
        </pc:spChg>
        <pc:spChg chg="del mod ord">
          <ac:chgData name="C C" userId="58c016da926720ee" providerId="LiveId" clId="{13D0603B-2F04-4991-8B59-3487B313B2ED}" dt="2021-04-21T17:07:55.764" v="3011" actId="700"/>
          <ac:spMkLst>
            <pc:docMk/>
            <pc:sldMk cId="1713905307" sldId="278"/>
            <ac:spMk id="3" creationId="{8BFA84A0-E41D-4806-BD9B-DFCBA90229CC}"/>
          </ac:spMkLst>
        </pc:spChg>
        <pc:spChg chg="add mod ord">
          <ac:chgData name="C C" userId="58c016da926720ee" providerId="LiveId" clId="{13D0603B-2F04-4991-8B59-3487B313B2ED}" dt="2021-04-21T17:39:39.796" v="4258" actId="20577"/>
          <ac:spMkLst>
            <pc:docMk/>
            <pc:sldMk cId="1713905307" sldId="278"/>
            <ac:spMk id="4" creationId="{CAC6EFA5-2C3C-41FC-B886-3EE23671C81D}"/>
          </ac:spMkLst>
        </pc:spChg>
        <pc:spChg chg="add del mod ord">
          <ac:chgData name="C C" userId="58c016da926720ee" providerId="LiveId" clId="{13D0603B-2F04-4991-8B59-3487B313B2ED}" dt="2021-04-21T17:07:56.757" v="3012"/>
          <ac:spMkLst>
            <pc:docMk/>
            <pc:sldMk cId="1713905307" sldId="278"/>
            <ac:spMk id="5" creationId="{7FD2BB76-23B4-4905-B8F5-F3A7AD6BBDEF}"/>
          </ac:spMkLst>
        </pc:spChg>
        <pc:picChg chg="add mod">
          <ac:chgData name="C C" userId="58c016da926720ee" providerId="LiveId" clId="{13D0603B-2F04-4991-8B59-3487B313B2ED}" dt="2021-04-21T17:11:00.360" v="3186" actId="1076"/>
          <ac:picMkLst>
            <pc:docMk/>
            <pc:sldMk cId="1713905307" sldId="278"/>
            <ac:picMk id="1026" creationId="{A3EE224F-74F1-478F-9E71-FEC781D4C305}"/>
          </ac:picMkLst>
        </pc:picChg>
      </pc:sldChg>
      <pc:sldChg chg="addSp delSp modSp new del mod">
        <pc:chgData name="C C" userId="58c016da926720ee" providerId="LiveId" clId="{13D0603B-2F04-4991-8B59-3487B313B2ED}" dt="2021-04-21T17:34:46.681" v="3781" actId="47"/>
        <pc:sldMkLst>
          <pc:docMk/>
          <pc:sldMk cId="3489265492" sldId="279"/>
        </pc:sldMkLst>
        <pc:spChg chg="mod">
          <ac:chgData name="C C" userId="58c016da926720ee" providerId="LiveId" clId="{13D0603B-2F04-4991-8B59-3487B313B2ED}" dt="2021-04-21T17:20:43.928" v="3345" actId="20577"/>
          <ac:spMkLst>
            <pc:docMk/>
            <pc:sldMk cId="3489265492" sldId="279"/>
            <ac:spMk id="2" creationId="{65C01123-A01E-4ADE-BC7A-80A0F886CD13}"/>
          </ac:spMkLst>
        </pc:spChg>
        <pc:spChg chg="del mod">
          <ac:chgData name="C C" userId="58c016da926720ee" providerId="LiveId" clId="{13D0603B-2F04-4991-8B59-3487B313B2ED}" dt="2021-04-21T14:47:32.098" v="3003" actId="478"/>
          <ac:spMkLst>
            <pc:docMk/>
            <pc:sldMk cId="3489265492" sldId="279"/>
            <ac:spMk id="3" creationId="{0BC39B5C-DCD7-454C-8A00-D4A3172767B4}"/>
          </ac:spMkLst>
        </pc:spChg>
        <pc:picChg chg="add del mod">
          <ac:chgData name="C C" userId="58c016da926720ee" providerId="LiveId" clId="{13D0603B-2F04-4991-8B59-3487B313B2ED}" dt="2021-04-21T17:34:44.060" v="3779" actId="21"/>
          <ac:picMkLst>
            <pc:docMk/>
            <pc:sldMk cId="3489265492" sldId="279"/>
            <ac:picMk id="4" creationId="{3ACE17AB-B394-4BE4-98D6-DE43E5536EE3}"/>
          </ac:picMkLst>
        </pc:picChg>
        <pc:picChg chg="add del mod">
          <ac:chgData name="C C" userId="58c016da926720ee" providerId="LiveId" clId="{13D0603B-2F04-4991-8B59-3487B313B2ED}" dt="2021-04-21T17:27:23.606" v="3384" actId="21"/>
          <ac:picMkLst>
            <pc:docMk/>
            <pc:sldMk cId="3489265492" sldId="279"/>
            <ac:picMk id="7170" creationId="{AFE6C1AF-DD74-4DD1-88C0-816D0E398A28}"/>
          </ac:picMkLst>
        </pc:picChg>
      </pc:sldChg>
      <pc:sldChg chg="addSp delSp modSp new mod ord modClrScheme chgLayout">
        <pc:chgData name="C C" userId="58c016da926720ee" providerId="LiveId" clId="{13D0603B-2F04-4991-8B59-3487B313B2ED}" dt="2021-04-21T17:39:50.549" v="4261"/>
        <pc:sldMkLst>
          <pc:docMk/>
          <pc:sldMk cId="1618184174" sldId="280"/>
        </pc:sldMkLst>
        <pc:spChg chg="mod ord">
          <ac:chgData name="C C" userId="58c016da926720ee" providerId="LiveId" clId="{13D0603B-2F04-4991-8B59-3487B313B2ED}" dt="2021-04-21T17:28:18.452" v="3480" actId="20577"/>
          <ac:spMkLst>
            <pc:docMk/>
            <pc:sldMk cId="1618184174" sldId="280"/>
            <ac:spMk id="2" creationId="{A8EC6E83-53E1-4964-AA98-49F3856117A3}"/>
          </ac:spMkLst>
        </pc:spChg>
        <pc:spChg chg="del mod ord">
          <ac:chgData name="C C" userId="58c016da926720ee" providerId="LiveId" clId="{13D0603B-2F04-4991-8B59-3487B313B2ED}" dt="2021-04-21T17:20:52.677" v="3349" actId="700"/>
          <ac:spMkLst>
            <pc:docMk/>
            <pc:sldMk cId="1618184174" sldId="280"/>
            <ac:spMk id="3" creationId="{F91CF5FF-AE35-4FD7-9729-DC2FBD2F0B51}"/>
          </ac:spMkLst>
        </pc:spChg>
        <pc:spChg chg="add mod ord">
          <ac:chgData name="C C" userId="58c016da926720ee" providerId="LiveId" clId="{13D0603B-2F04-4991-8B59-3487B313B2ED}" dt="2021-04-21T17:39:50.549" v="4261"/>
          <ac:spMkLst>
            <pc:docMk/>
            <pc:sldMk cId="1618184174" sldId="280"/>
            <ac:spMk id="4" creationId="{97134A8E-38AE-43A2-85F9-A82D237FCEC1}"/>
          </ac:spMkLst>
        </pc:spChg>
        <pc:spChg chg="add del mod ord">
          <ac:chgData name="C C" userId="58c016da926720ee" providerId="LiveId" clId="{13D0603B-2F04-4991-8B59-3487B313B2ED}" dt="2021-04-21T17:27:25.719" v="3385"/>
          <ac:spMkLst>
            <pc:docMk/>
            <pc:sldMk cId="1618184174" sldId="280"/>
            <ac:spMk id="5" creationId="{E37C0490-F0A8-4D9D-A4AD-1A67922A2E32}"/>
          </ac:spMkLst>
        </pc:spChg>
        <pc:spChg chg="add del mod">
          <ac:chgData name="C C" userId="58c016da926720ee" providerId="LiveId" clId="{13D0603B-2F04-4991-8B59-3487B313B2ED}" dt="2021-04-21T17:34:45.338" v="3780"/>
          <ac:spMkLst>
            <pc:docMk/>
            <pc:sldMk cId="1618184174" sldId="280"/>
            <ac:spMk id="7" creationId="{1A8AE616-44C0-47F9-AA09-DB4455B003AE}"/>
          </ac:spMkLst>
        </pc:spChg>
        <pc:picChg chg="add del mod">
          <ac:chgData name="C C" userId="58c016da926720ee" providerId="LiveId" clId="{13D0603B-2F04-4991-8B59-3487B313B2ED}" dt="2021-04-21T17:28:57.845" v="3565" actId="21"/>
          <ac:picMkLst>
            <pc:docMk/>
            <pc:sldMk cId="1618184174" sldId="280"/>
            <ac:picMk id="6" creationId="{1947EF7F-721C-4DEE-B116-B5627245E4FC}"/>
          </ac:picMkLst>
        </pc:picChg>
        <pc:picChg chg="add mod">
          <ac:chgData name="C C" userId="58c016da926720ee" providerId="LiveId" clId="{13D0603B-2F04-4991-8B59-3487B313B2ED}" dt="2021-04-21T17:34:45.338" v="3780"/>
          <ac:picMkLst>
            <pc:docMk/>
            <pc:sldMk cId="1618184174" sldId="280"/>
            <ac:picMk id="8" creationId="{CB5B1F17-19C0-4118-9B70-3D3D351B8734}"/>
          </ac:picMkLst>
        </pc:picChg>
      </pc:sldChg>
      <pc:sldChg chg="addSp delSp modSp new mod modClrScheme chgLayout">
        <pc:chgData name="C C" userId="58c016da926720ee" providerId="LiveId" clId="{13D0603B-2F04-4991-8B59-3487B313B2ED}" dt="2021-04-21T17:40:25.296" v="4271" actId="114"/>
        <pc:sldMkLst>
          <pc:docMk/>
          <pc:sldMk cId="2715604998" sldId="281"/>
        </pc:sldMkLst>
        <pc:spChg chg="mod ord">
          <ac:chgData name="C C" userId="58c016da926720ee" providerId="LiveId" clId="{13D0603B-2F04-4991-8B59-3487B313B2ED}" dt="2021-04-21T17:35:35.584" v="3899" actId="700"/>
          <ac:spMkLst>
            <pc:docMk/>
            <pc:sldMk cId="2715604998" sldId="281"/>
            <ac:spMk id="2" creationId="{308363B5-02D7-41F0-8AC1-A5C2B08FDBC8}"/>
          </ac:spMkLst>
        </pc:spChg>
        <pc:spChg chg="del mod ord">
          <ac:chgData name="C C" userId="58c016da926720ee" providerId="LiveId" clId="{13D0603B-2F04-4991-8B59-3487B313B2ED}" dt="2021-04-21T17:35:01.531" v="3782" actId="700"/>
          <ac:spMkLst>
            <pc:docMk/>
            <pc:sldMk cId="2715604998" sldId="281"/>
            <ac:spMk id="3" creationId="{3C505F3B-5CAA-4391-8798-78D84D99DC3C}"/>
          </ac:spMkLst>
        </pc:spChg>
        <pc:spChg chg="add mod ord">
          <ac:chgData name="C C" userId="58c016da926720ee" providerId="LiveId" clId="{13D0603B-2F04-4991-8B59-3487B313B2ED}" dt="2021-04-21T17:40:25.296" v="4271" actId="114"/>
          <ac:spMkLst>
            <pc:docMk/>
            <pc:sldMk cId="2715604998" sldId="281"/>
            <ac:spMk id="4" creationId="{531F7FDF-1D5A-4B1E-A5AB-0D91459F3053}"/>
          </ac:spMkLst>
        </pc:spChg>
        <pc:spChg chg="add del mod ord">
          <ac:chgData name="C C" userId="58c016da926720ee" providerId="LiveId" clId="{13D0603B-2F04-4991-8B59-3487B313B2ED}" dt="2021-04-21T17:35:35.584" v="3899" actId="700"/>
          <ac:spMkLst>
            <pc:docMk/>
            <pc:sldMk cId="2715604998" sldId="281"/>
            <ac:spMk id="5" creationId="{497FD107-28AD-44A0-8B28-CED47413B26B}"/>
          </ac:spMkLst>
        </pc:spChg>
      </pc:sldChg>
    </pc:docChg>
  </pc:docChgLst>
  <pc:docChgLst>
    <pc:chgData name="C C" userId="58c016da926720ee" providerId="LiveId" clId="{1185B196-24B3-4B40-9EDC-60612C66BA8B}"/>
    <pc:docChg chg="undo custSel addSld delSld modSld sldOrd">
      <pc:chgData name="C C" userId="58c016da926720ee" providerId="LiveId" clId="{1185B196-24B3-4B40-9EDC-60612C66BA8B}" dt="2021-04-29T10:16:32.317" v="888" actId="20577"/>
      <pc:docMkLst>
        <pc:docMk/>
      </pc:docMkLst>
      <pc:sldChg chg="modSp mod">
        <pc:chgData name="C C" userId="58c016da926720ee" providerId="LiveId" clId="{1185B196-24B3-4B40-9EDC-60612C66BA8B}" dt="2021-04-29T07:55:28.304" v="5"/>
        <pc:sldMkLst>
          <pc:docMk/>
          <pc:sldMk cId="548896134" sldId="256"/>
        </pc:sldMkLst>
        <pc:spChg chg="mod">
          <ac:chgData name="C C" userId="58c016da926720ee" providerId="LiveId" clId="{1185B196-24B3-4B40-9EDC-60612C66BA8B}" dt="2021-04-29T07:55:28.304" v="5"/>
          <ac:spMkLst>
            <pc:docMk/>
            <pc:sldMk cId="548896134" sldId="256"/>
            <ac:spMk id="2" creationId="{A3D8D65C-6706-474E-BED5-5675C19F9359}"/>
          </ac:spMkLst>
        </pc:spChg>
        <pc:spChg chg="mod">
          <ac:chgData name="C C" userId="58c016da926720ee" providerId="LiveId" clId="{1185B196-24B3-4B40-9EDC-60612C66BA8B}" dt="2021-04-29T07:55:14.671" v="2"/>
          <ac:spMkLst>
            <pc:docMk/>
            <pc:sldMk cId="548896134" sldId="256"/>
            <ac:spMk id="3" creationId="{AE1A54AC-3425-4E88-A69E-E11B972DE498}"/>
          </ac:spMkLst>
        </pc:spChg>
      </pc:sldChg>
      <pc:sldChg chg="modSp mod">
        <pc:chgData name="C C" userId="58c016da926720ee" providerId="LiveId" clId="{1185B196-24B3-4B40-9EDC-60612C66BA8B}" dt="2021-04-29T10:07:57.856" v="606" actId="5793"/>
        <pc:sldMkLst>
          <pc:docMk/>
          <pc:sldMk cId="3533300035" sldId="257"/>
        </pc:sldMkLst>
        <pc:spChg chg="mod">
          <ac:chgData name="C C" userId="58c016da926720ee" providerId="LiveId" clId="{1185B196-24B3-4B40-9EDC-60612C66BA8B}" dt="2021-04-29T10:07:57.856" v="606" actId="5793"/>
          <ac:spMkLst>
            <pc:docMk/>
            <pc:sldMk cId="3533300035" sldId="257"/>
            <ac:spMk id="5" creationId="{5B5A2214-0261-4489-8A63-55817E9128D8}"/>
          </ac:spMkLst>
        </pc:spChg>
      </pc:sldChg>
      <pc:sldChg chg="del">
        <pc:chgData name="C C" userId="58c016da926720ee" providerId="LiveId" clId="{1185B196-24B3-4B40-9EDC-60612C66BA8B}" dt="2021-04-29T07:57:11.292" v="198" actId="47"/>
        <pc:sldMkLst>
          <pc:docMk/>
          <pc:sldMk cId="2105669588" sldId="258"/>
        </pc:sldMkLst>
      </pc:sldChg>
      <pc:sldChg chg="modSp new mod">
        <pc:chgData name="C C" userId="58c016da926720ee" providerId="LiveId" clId="{1185B196-24B3-4B40-9EDC-60612C66BA8B}" dt="2021-04-29T10:09:41.760" v="616" actId="20577"/>
        <pc:sldMkLst>
          <pc:docMk/>
          <pc:sldMk cId="3532105795" sldId="258"/>
        </pc:sldMkLst>
        <pc:spChg chg="mod">
          <ac:chgData name="C C" userId="58c016da926720ee" providerId="LiveId" clId="{1185B196-24B3-4B40-9EDC-60612C66BA8B}" dt="2021-04-29T10:09:41.760" v="616" actId="20577"/>
          <ac:spMkLst>
            <pc:docMk/>
            <pc:sldMk cId="3532105795" sldId="258"/>
            <ac:spMk id="2" creationId="{FC6641E9-F9D8-4580-A30B-CB8AF45FFBAB}"/>
          </ac:spMkLst>
        </pc:spChg>
        <pc:spChg chg="mod">
          <ac:chgData name="C C" userId="58c016da926720ee" providerId="LiveId" clId="{1185B196-24B3-4B40-9EDC-60612C66BA8B}" dt="2021-04-29T10:09:35.172" v="613" actId="255"/>
          <ac:spMkLst>
            <pc:docMk/>
            <pc:sldMk cId="3532105795" sldId="258"/>
            <ac:spMk id="3" creationId="{D76DD829-F0AD-4F36-82D7-04791C2230DD}"/>
          </ac:spMkLst>
        </pc:spChg>
      </pc:sldChg>
      <pc:sldChg chg="modSp new mod">
        <pc:chgData name="C C" userId="58c016da926720ee" providerId="LiveId" clId="{1185B196-24B3-4B40-9EDC-60612C66BA8B}" dt="2021-04-29T10:12:21.921" v="671" actId="403"/>
        <pc:sldMkLst>
          <pc:docMk/>
          <pc:sldMk cId="680330163" sldId="259"/>
        </pc:sldMkLst>
        <pc:spChg chg="mod">
          <ac:chgData name="C C" userId="58c016da926720ee" providerId="LiveId" clId="{1185B196-24B3-4B40-9EDC-60612C66BA8B}" dt="2021-04-29T08:00:05.559" v="416" actId="20577"/>
          <ac:spMkLst>
            <pc:docMk/>
            <pc:sldMk cId="680330163" sldId="259"/>
            <ac:spMk id="2" creationId="{2E438FC9-93C1-4692-B329-99FECDE489C2}"/>
          </ac:spMkLst>
        </pc:spChg>
        <pc:spChg chg="mod">
          <ac:chgData name="C C" userId="58c016da926720ee" providerId="LiveId" clId="{1185B196-24B3-4B40-9EDC-60612C66BA8B}" dt="2021-04-29T10:12:21.921" v="671" actId="403"/>
          <ac:spMkLst>
            <pc:docMk/>
            <pc:sldMk cId="680330163" sldId="259"/>
            <ac:spMk id="3" creationId="{7BF9832B-134A-4F27-8027-19C00988D831}"/>
          </ac:spMkLst>
        </pc:spChg>
      </pc:sldChg>
      <pc:sldChg chg="del">
        <pc:chgData name="C C" userId="58c016da926720ee" providerId="LiveId" clId="{1185B196-24B3-4B40-9EDC-60612C66BA8B}" dt="2021-04-29T07:57:11.292" v="198" actId="47"/>
        <pc:sldMkLst>
          <pc:docMk/>
          <pc:sldMk cId="1241345577" sldId="259"/>
        </pc:sldMkLst>
      </pc:sldChg>
      <pc:sldChg chg="modSp new mod ord">
        <pc:chgData name="C C" userId="58c016da926720ee" providerId="LiveId" clId="{1185B196-24B3-4B40-9EDC-60612C66BA8B}" dt="2021-04-29T10:12:37.947" v="674" actId="20577"/>
        <pc:sldMkLst>
          <pc:docMk/>
          <pc:sldMk cId="1564115125" sldId="260"/>
        </pc:sldMkLst>
        <pc:spChg chg="mod">
          <ac:chgData name="C C" userId="58c016da926720ee" providerId="LiveId" clId="{1185B196-24B3-4B40-9EDC-60612C66BA8B}" dt="2021-04-29T07:58:28.986" v="233" actId="20577"/>
          <ac:spMkLst>
            <pc:docMk/>
            <pc:sldMk cId="1564115125" sldId="260"/>
            <ac:spMk id="2" creationId="{3CF32863-E355-48B3-927E-150A9941D92C}"/>
          </ac:spMkLst>
        </pc:spChg>
        <pc:spChg chg="mod">
          <ac:chgData name="C C" userId="58c016da926720ee" providerId="LiveId" clId="{1185B196-24B3-4B40-9EDC-60612C66BA8B}" dt="2021-04-29T10:12:37.947" v="674" actId="20577"/>
          <ac:spMkLst>
            <pc:docMk/>
            <pc:sldMk cId="1564115125" sldId="260"/>
            <ac:spMk id="3" creationId="{1E57CB99-5DD6-4466-82BB-46A6C6769467}"/>
          </ac:spMkLst>
        </pc:spChg>
      </pc:sldChg>
      <pc:sldChg chg="del">
        <pc:chgData name="C C" userId="58c016da926720ee" providerId="LiveId" clId="{1185B196-24B3-4B40-9EDC-60612C66BA8B}" dt="2021-04-29T07:57:11.292" v="198" actId="47"/>
        <pc:sldMkLst>
          <pc:docMk/>
          <pc:sldMk cId="2703242709" sldId="260"/>
        </pc:sldMkLst>
      </pc:sldChg>
      <pc:sldChg chg="del">
        <pc:chgData name="C C" userId="58c016da926720ee" providerId="LiveId" clId="{1185B196-24B3-4B40-9EDC-60612C66BA8B}" dt="2021-04-29T07:57:11.292" v="198" actId="47"/>
        <pc:sldMkLst>
          <pc:docMk/>
          <pc:sldMk cId="197912330" sldId="261"/>
        </pc:sldMkLst>
      </pc:sldChg>
      <pc:sldChg chg="modSp new mod ord addCm delCm">
        <pc:chgData name="C C" userId="58c016da926720ee" providerId="LiveId" clId="{1185B196-24B3-4B40-9EDC-60612C66BA8B}" dt="2021-04-29T10:12:29.793" v="672" actId="2711"/>
        <pc:sldMkLst>
          <pc:docMk/>
          <pc:sldMk cId="1139421832" sldId="261"/>
        </pc:sldMkLst>
        <pc:spChg chg="mod">
          <ac:chgData name="C C" userId="58c016da926720ee" providerId="LiveId" clId="{1185B196-24B3-4B40-9EDC-60612C66BA8B}" dt="2021-04-29T07:59:33.012" v="343" actId="6549"/>
          <ac:spMkLst>
            <pc:docMk/>
            <pc:sldMk cId="1139421832" sldId="261"/>
            <ac:spMk id="2" creationId="{55312284-263C-4CA5-9EB6-8DB40D51BEC9}"/>
          </ac:spMkLst>
        </pc:spChg>
        <pc:spChg chg="mod">
          <ac:chgData name="C C" userId="58c016da926720ee" providerId="LiveId" clId="{1185B196-24B3-4B40-9EDC-60612C66BA8B}" dt="2021-04-29T10:12:29.793" v="672" actId="2711"/>
          <ac:spMkLst>
            <pc:docMk/>
            <pc:sldMk cId="1139421832" sldId="261"/>
            <ac:spMk id="3" creationId="{CD961B00-87DC-4A96-A2B9-AA7F5B9534BE}"/>
          </ac:spMkLst>
        </pc:spChg>
      </pc:sldChg>
      <pc:sldChg chg="addSp modSp add mod">
        <pc:chgData name="C C" userId="58c016da926720ee" providerId="LiveId" clId="{1185B196-24B3-4B40-9EDC-60612C66BA8B}" dt="2021-04-29T10:05:39.590" v="534" actId="1076"/>
        <pc:sldMkLst>
          <pc:docMk/>
          <pc:sldMk cId="867247015" sldId="262"/>
        </pc:sldMkLst>
        <pc:spChg chg="mod">
          <ac:chgData name="C C" userId="58c016da926720ee" providerId="LiveId" clId="{1185B196-24B3-4B40-9EDC-60612C66BA8B}" dt="2021-04-29T10:05:25.610" v="530" actId="20577"/>
          <ac:spMkLst>
            <pc:docMk/>
            <pc:sldMk cId="867247015" sldId="262"/>
            <ac:spMk id="2" creationId="{3CF32863-E355-48B3-927E-150A9941D92C}"/>
          </ac:spMkLst>
        </pc:spChg>
        <pc:spChg chg="mod">
          <ac:chgData name="C C" userId="58c016da926720ee" providerId="LiveId" clId="{1185B196-24B3-4B40-9EDC-60612C66BA8B}" dt="2021-04-29T10:05:28.351" v="531" actId="6549"/>
          <ac:spMkLst>
            <pc:docMk/>
            <pc:sldMk cId="867247015" sldId="262"/>
            <ac:spMk id="3" creationId="{1E57CB99-5DD6-4466-82BB-46A6C6769467}"/>
          </ac:spMkLst>
        </pc:spChg>
        <pc:picChg chg="add mod">
          <ac:chgData name="C C" userId="58c016da926720ee" providerId="LiveId" clId="{1185B196-24B3-4B40-9EDC-60612C66BA8B}" dt="2021-04-29T10:05:39.590" v="534" actId="1076"/>
          <ac:picMkLst>
            <pc:docMk/>
            <pc:sldMk cId="867247015" sldId="262"/>
            <ac:picMk id="5" creationId="{74C2E30E-1A08-4521-9186-179DB4BC94F5}"/>
          </ac:picMkLst>
        </pc:picChg>
      </pc:sldChg>
      <pc:sldChg chg="del">
        <pc:chgData name="C C" userId="58c016da926720ee" providerId="LiveId" clId="{1185B196-24B3-4B40-9EDC-60612C66BA8B}" dt="2021-04-29T07:57:11.292" v="198" actId="47"/>
        <pc:sldMkLst>
          <pc:docMk/>
          <pc:sldMk cId="870058834" sldId="262"/>
        </pc:sldMkLst>
      </pc:sldChg>
      <pc:sldChg chg="del">
        <pc:chgData name="C C" userId="58c016da926720ee" providerId="LiveId" clId="{1185B196-24B3-4B40-9EDC-60612C66BA8B}" dt="2021-04-29T07:57:11.292" v="198" actId="47"/>
        <pc:sldMkLst>
          <pc:docMk/>
          <pc:sldMk cId="2126089863" sldId="263"/>
        </pc:sldMkLst>
      </pc:sldChg>
      <pc:sldChg chg="addSp delSp modSp new mod">
        <pc:chgData name="C C" userId="58c016da926720ee" providerId="LiveId" clId="{1185B196-24B3-4B40-9EDC-60612C66BA8B}" dt="2021-04-29T10:05:57.109" v="543" actId="1076"/>
        <pc:sldMkLst>
          <pc:docMk/>
          <pc:sldMk cId="2635098885" sldId="263"/>
        </pc:sldMkLst>
        <pc:spChg chg="mod">
          <ac:chgData name="C C" userId="58c016da926720ee" providerId="LiveId" clId="{1185B196-24B3-4B40-9EDC-60612C66BA8B}" dt="2021-04-29T10:05:50.093" v="540" actId="20577"/>
          <ac:spMkLst>
            <pc:docMk/>
            <pc:sldMk cId="2635098885" sldId="263"/>
            <ac:spMk id="2" creationId="{95256017-0B37-471E-B0B0-5623027EB508}"/>
          </ac:spMkLst>
        </pc:spChg>
        <pc:picChg chg="add mod">
          <ac:chgData name="C C" userId="58c016da926720ee" providerId="LiveId" clId="{1185B196-24B3-4B40-9EDC-60612C66BA8B}" dt="2021-04-29T10:05:57.109" v="543" actId="1076"/>
          <ac:picMkLst>
            <pc:docMk/>
            <pc:sldMk cId="2635098885" sldId="263"/>
            <ac:picMk id="5" creationId="{F8CBC8A2-AAD0-435B-B343-10029045688B}"/>
          </ac:picMkLst>
        </pc:picChg>
        <pc:picChg chg="add del">
          <ac:chgData name="C C" userId="58c016da926720ee" providerId="LiveId" clId="{1185B196-24B3-4B40-9EDC-60612C66BA8B}" dt="2021-04-29T10:05:43.712" v="536" actId="22"/>
          <ac:picMkLst>
            <pc:docMk/>
            <pc:sldMk cId="2635098885" sldId="263"/>
            <ac:picMk id="7" creationId="{176CB5E0-612A-4162-AD9F-45D012E2FD92}"/>
          </ac:picMkLst>
        </pc:picChg>
      </pc:sldChg>
      <pc:sldChg chg="del">
        <pc:chgData name="C C" userId="58c016da926720ee" providerId="LiveId" clId="{1185B196-24B3-4B40-9EDC-60612C66BA8B}" dt="2021-04-29T07:57:11.292" v="198" actId="47"/>
        <pc:sldMkLst>
          <pc:docMk/>
          <pc:sldMk cId="3567166797" sldId="264"/>
        </pc:sldMkLst>
      </pc:sldChg>
      <pc:sldChg chg="addSp delSp modSp add mod">
        <pc:chgData name="C C" userId="58c016da926720ee" providerId="LiveId" clId="{1185B196-24B3-4B40-9EDC-60612C66BA8B}" dt="2021-04-29T10:07:39.067" v="560" actId="1076"/>
        <pc:sldMkLst>
          <pc:docMk/>
          <pc:sldMk cId="3897803781" sldId="264"/>
        </pc:sldMkLst>
        <pc:spChg chg="mod">
          <ac:chgData name="C C" userId="58c016da926720ee" providerId="LiveId" clId="{1185B196-24B3-4B40-9EDC-60612C66BA8B}" dt="2021-04-29T10:06:55.927" v="556" actId="20577"/>
          <ac:spMkLst>
            <pc:docMk/>
            <pc:sldMk cId="3897803781" sldId="264"/>
            <ac:spMk id="2" creationId="{55312284-263C-4CA5-9EB6-8DB40D51BEC9}"/>
          </ac:spMkLst>
        </pc:spChg>
        <pc:spChg chg="del">
          <ac:chgData name="C C" userId="58c016da926720ee" providerId="LiveId" clId="{1185B196-24B3-4B40-9EDC-60612C66BA8B}" dt="2021-04-29T10:07:00.622" v="557" actId="478"/>
          <ac:spMkLst>
            <pc:docMk/>
            <pc:sldMk cId="3897803781" sldId="264"/>
            <ac:spMk id="3" creationId="{CD961B00-87DC-4A96-A2B9-AA7F5B9534BE}"/>
          </ac:spMkLst>
        </pc:spChg>
        <pc:spChg chg="add mod">
          <ac:chgData name="C C" userId="58c016da926720ee" providerId="LiveId" clId="{1185B196-24B3-4B40-9EDC-60612C66BA8B}" dt="2021-04-29T10:07:00.622" v="557" actId="478"/>
          <ac:spMkLst>
            <pc:docMk/>
            <pc:sldMk cId="3897803781" sldId="264"/>
            <ac:spMk id="5" creationId="{A746E03D-E568-416E-B801-3C87496B85E7}"/>
          </ac:spMkLst>
        </pc:spChg>
        <pc:picChg chg="add mod">
          <ac:chgData name="C C" userId="58c016da926720ee" providerId="LiveId" clId="{1185B196-24B3-4B40-9EDC-60612C66BA8B}" dt="2021-04-29T10:07:39.067" v="560" actId="1076"/>
          <ac:picMkLst>
            <pc:docMk/>
            <pc:sldMk cId="3897803781" sldId="264"/>
            <ac:picMk id="7" creationId="{463811BF-6F61-4273-87F8-7E3A442B3F42}"/>
          </ac:picMkLst>
        </pc:picChg>
      </pc:sldChg>
      <pc:sldChg chg="addSp delSp modSp add mod">
        <pc:chgData name="C C" userId="58c016da926720ee" providerId="LiveId" clId="{1185B196-24B3-4B40-9EDC-60612C66BA8B}" dt="2021-04-29T10:10:03.536" v="621" actId="1076"/>
        <pc:sldMkLst>
          <pc:docMk/>
          <pc:sldMk cId="1364966787" sldId="265"/>
        </pc:sldMkLst>
        <pc:spChg chg="mod">
          <ac:chgData name="C C" userId="58c016da926720ee" providerId="LiveId" clId="{1185B196-24B3-4B40-9EDC-60612C66BA8B}" dt="2021-04-29T10:09:44.820" v="618" actId="20577"/>
          <ac:spMkLst>
            <pc:docMk/>
            <pc:sldMk cId="1364966787" sldId="265"/>
            <ac:spMk id="2" creationId="{FC6641E9-F9D8-4580-A30B-CB8AF45FFBAB}"/>
          </ac:spMkLst>
        </pc:spChg>
        <pc:spChg chg="del">
          <ac:chgData name="C C" userId="58c016da926720ee" providerId="LiveId" clId="{1185B196-24B3-4B40-9EDC-60612C66BA8B}" dt="2021-04-29T10:09:48.352" v="619" actId="478"/>
          <ac:spMkLst>
            <pc:docMk/>
            <pc:sldMk cId="1364966787" sldId="265"/>
            <ac:spMk id="3" creationId="{D76DD829-F0AD-4F36-82D7-04791C2230DD}"/>
          </ac:spMkLst>
        </pc:spChg>
        <pc:spChg chg="add mod">
          <ac:chgData name="C C" userId="58c016da926720ee" providerId="LiveId" clId="{1185B196-24B3-4B40-9EDC-60612C66BA8B}" dt="2021-04-29T10:09:48.352" v="619" actId="478"/>
          <ac:spMkLst>
            <pc:docMk/>
            <pc:sldMk cId="1364966787" sldId="265"/>
            <ac:spMk id="5" creationId="{7163D418-8A9D-4774-9950-208A3AF8498F}"/>
          </ac:spMkLst>
        </pc:spChg>
        <pc:picChg chg="add mod">
          <ac:chgData name="C C" userId="58c016da926720ee" providerId="LiveId" clId="{1185B196-24B3-4B40-9EDC-60612C66BA8B}" dt="2021-04-29T10:10:03.536" v="621" actId="1076"/>
          <ac:picMkLst>
            <pc:docMk/>
            <pc:sldMk cId="1364966787" sldId="265"/>
            <ac:picMk id="7" creationId="{C8B1A31E-F74D-41BF-8919-65A1E644AC87}"/>
          </ac:picMkLst>
        </pc:picChg>
      </pc:sldChg>
      <pc:sldChg chg="addSp modSp new mod">
        <pc:chgData name="C C" userId="58c016da926720ee" providerId="LiveId" clId="{1185B196-24B3-4B40-9EDC-60612C66BA8B}" dt="2021-04-29T10:11:32.811" v="666" actId="1076"/>
        <pc:sldMkLst>
          <pc:docMk/>
          <pc:sldMk cId="335921062" sldId="266"/>
        </pc:sldMkLst>
        <pc:spChg chg="mod">
          <ac:chgData name="C C" userId="58c016da926720ee" providerId="LiveId" clId="{1185B196-24B3-4B40-9EDC-60612C66BA8B}" dt="2021-04-29T10:10:11.318" v="652" actId="20577"/>
          <ac:spMkLst>
            <pc:docMk/>
            <pc:sldMk cId="335921062" sldId="266"/>
            <ac:spMk id="2" creationId="{5C972254-8E08-4BCA-9C3B-098748F8AAB7}"/>
          </ac:spMkLst>
        </pc:spChg>
        <pc:picChg chg="add mod">
          <ac:chgData name="C C" userId="58c016da926720ee" providerId="LiveId" clId="{1185B196-24B3-4B40-9EDC-60612C66BA8B}" dt="2021-04-29T10:11:03.642" v="655" actId="1076"/>
          <ac:picMkLst>
            <pc:docMk/>
            <pc:sldMk cId="335921062" sldId="266"/>
            <ac:picMk id="5" creationId="{16F73C88-119E-4E1C-B135-246DB1409898}"/>
          </ac:picMkLst>
        </pc:picChg>
        <pc:picChg chg="add mod">
          <ac:chgData name="C C" userId="58c016da926720ee" providerId="LiveId" clId="{1185B196-24B3-4B40-9EDC-60612C66BA8B}" dt="2021-04-29T10:11:32.811" v="666" actId="1076"/>
          <ac:picMkLst>
            <pc:docMk/>
            <pc:sldMk cId="335921062" sldId="266"/>
            <ac:picMk id="7" creationId="{DF2EEE5B-4BF6-4ECC-B9CF-25C1689821CA}"/>
          </ac:picMkLst>
        </pc:picChg>
      </pc:sldChg>
      <pc:sldChg chg="addSp delSp modSp new mod modClrScheme chgLayout">
        <pc:chgData name="C C" userId="58c016da926720ee" providerId="LiveId" clId="{1185B196-24B3-4B40-9EDC-60612C66BA8B}" dt="2021-04-29T10:16:32.317" v="888" actId="20577"/>
        <pc:sldMkLst>
          <pc:docMk/>
          <pc:sldMk cId="2528149158" sldId="267"/>
        </pc:sldMkLst>
        <pc:spChg chg="del mod ord">
          <ac:chgData name="C C" userId="58c016da926720ee" providerId="LiveId" clId="{1185B196-24B3-4B40-9EDC-60612C66BA8B}" dt="2021-04-29T10:13:36.602" v="678" actId="700"/>
          <ac:spMkLst>
            <pc:docMk/>
            <pc:sldMk cId="2528149158" sldId="267"/>
            <ac:spMk id="2" creationId="{5ADE8336-816C-4906-9A22-E926E955D066}"/>
          </ac:spMkLst>
        </pc:spChg>
        <pc:spChg chg="del mod ord">
          <ac:chgData name="C C" userId="58c016da926720ee" providerId="LiveId" clId="{1185B196-24B3-4B40-9EDC-60612C66BA8B}" dt="2021-04-29T10:13:36.602" v="678" actId="700"/>
          <ac:spMkLst>
            <pc:docMk/>
            <pc:sldMk cId="2528149158" sldId="267"/>
            <ac:spMk id="3" creationId="{8A636826-2310-462E-8D08-763D5928D1EA}"/>
          </ac:spMkLst>
        </pc:spChg>
        <pc:spChg chg="add mod ord">
          <ac:chgData name="C C" userId="58c016da926720ee" providerId="LiveId" clId="{1185B196-24B3-4B40-9EDC-60612C66BA8B}" dt="2021-04-29T10:16:32.317" v="888" actId="20577"/>
          <ac:spMkLst>
            <pc:docMk/>
            <pc:sldMk cId="2528149158" sldId="267"/>
            <ac:spMk id="6" creationId="{3B3310A2-3F12-4085-8913-92ED0B27E5F9}"/>
          </ac:spMkLst>
        </pc:spChg>
        <pc:spChg chg="add mod ord">
          <ac:chgData name="C C" userId="58c016da926720ee" providerId="LiveId" clId="{1185B196-24B3-4B40-9EDC-60612C66BA8B}" dt="2021-04-29T10:13:36.602" v="678" actId="700"/>
          <ac:spMkLst>
            <pc:docMk/>
            <pc:sldMk cId="2528149158" sldId="267"/>
            <ac:spMk id="7" creationId="{96C214C6-D70B-486C-9653-A94A43E48F18}"/>
          </ac:spMkLst>
        </pc:spChg>
        <pc:spChg chg="add del mod ord">
          <ac:chgData name="C C" userId="58c016da926720ee" providerId="LiveId" clId="{1185B196-24B3-4B40-9EDC-60612C66BA8B}" dt="2021-04-29T10:13:49.155" v="683" actId="22"/>
          <ac:spMkLst>
            <pc:docMk/>
            <pc:sldMk cId="2528149158" sldId="267"/>
            <ac:spMk id="8" creationId="{2C33FCDC-D62D-449E-B324-9AD4809EF378}"/>
          </ac:spMkLst>
        </pc:spChg>
        <pc:picChg chg="add del">
          <ac:chgData name="C C" userId="58c016da926720ee" providerId="LiveId" clId="{1185B196-24B3-4B40-9EDC-60612C66BA8B}" dt="2021-04-29T10:13:29.778" v="677" actId="478"/>
          <ac:picMkLst>
            <pc:docMk/>
            <pc:sldMk cId="2528149158" sldId="267"/>
            <ac:picMk id="5" creationId="{0B82783B-30F2-4BA8-BF75-41C863E4EDDA}"/>
          </ac:picMkLst>
        </pc:picChg>
        <pc:picChg chg="add mod">
          <ac:chgData name="C C" userId="58c016da926720ee" providerId="LiveId" clId="{1185B196-24B3-4B40-9EDC-60612C66BA8B}" dt="2021-04-29T10:13:42.617" v="682" actId="1076"/>
          <ac:picMkLst>
            <pc:docMk/>
            <pc:sldMk cId="2528149158" sldId="267"/>
            <ac:picMk id="10" creationId="{6B1CA2E0-D7C5-4433-9A41-21913CD957D3}"/>
          </ac:picMkLst>
        </pc:picChg>
        <pc:picChg chg="add mod ord">
          <ac:chgData name="C C" userId="58c016da926720ee" providerId="LiveId" clId="{1185B196-24B3-4B40-9EDC-60612C66BA8B}" dt="2021-04-29T10:13:59.311" v="686" actId="1076"/>
          <ac:picMkLst>
            <pc:docMk/>
            <pc:sldMk cId="2528149158" sldId="267"/>
            <ac:picMk id="12" creationId="{21370A60-527B-4F70-A8DC-70EBEF4B9A4A}"/>
          </ac:picMkLst>
        </pc:picChg>
      </pc:sldChg>
      <pc:sldChg chg="addSp delSp modSp new mod modClrScheme chgLayout">
        <pc:chgData name="C C" userId="58c016da926720ee" providerId="LiveId" clId="{1185B196-24B3-4B40-9EDC-60612C66BA8B}" dt="2021-04-29T10:15:55.392" v="885" actId="20577"/>
        <pc:sldMkLst>
          <pc:docMk/>
          <pc:sldMk cId="3964312659" sldId="268"/>
        </pc:sldMkLst>
        <pc:spChg chg="mod ord">
          <ac:chgData name="C C" userId="58c016da926720ee" providerId="LiveId" clId="{1185B196-24B3-4B40-9EDC-60612C66BA8B}" dt="2021-04-29T10:15:00.881" v="707" actId="700"/>
          <ac:spMkLst>
            <pc:docMk/>
            <pc:sldMk cId="3964312659" sldId="268"/>
            <ac:spMk id="2" creationId="{35EB66CF-BC4F-48D8-9694-BB1F14CB2766}"/>
          </ac:spMkLst>
        </pc:spChg>
        <pc:spChg chg="del mod ord">
          <ac:chgData name="C C" userId="58c016da926720ee" providerId="LiveId" clId="{1185B196-24B3-4B40-9EDC-60612C66BA8B}" dt="2021-04-29T10:15:00.881" v="707" actId="700"/>
          <ac:spMkLst>
            <pc:docMk/>
            <pc:sldMk cId="3964312659" sldId="268"/>
            <ac:spMk id="3" creationId="{0DC38503-AF39-4A66-A612-9E747CC79C5E}"/>
          </ac:spMkLst>
        </pc:spChg>
        <pc:spChg chg="del">
          <ac:chgData name="C C" userId="58c016da926720ee" providerId="LiveId" clId="{1185B196-24B3-4B40-9EDC-60612C66BA8B}" dt="2021-04-29T10:15:00.881" v="707" actId="700"/>
          <ac:spMkLst>
            <pc:docMk/>
            <pc:sldMk cId="3964312659" sldId="268"/>
            <ac:spMk id="4" creationId="{B1B0AF32-0364-4242-B9C3-7AB6B24E176C}"/>
          </ac:spMkLst>
        </pc:spChg>
        <pc:spChg chg="add mod ord">
          <ac:chgData name="C C" userId="58c016da926720ee" providerId="LiveId" clId="{1185B196-24B3-4B40-9EDC-60612C66BA8B}" dt="2021-04-29T10:15:55.392" v="885" actId="20577"/>
          <ac:spMkLst>
            <pc:docMk/>
            <pc:sldMk cId="3964312659" sldId="268"/>
            <ac:spMk id="5" creationId="{EE5D512E-095F-4B84-A9B5-832A0A0E597A}"/>
          </ac:spMkLst>
        </pc:spChg>
      </pc:sldChg>
    </pc:docChg>
  </pc:docChgLst>
  <pc:docChgLst>
    <pc:chgData name="C C" userId="58c016da926720ee" providerId="LiveId" clId="{B6AB5C73-2285-4B9D-95EA-8D16963D2AC1}"/>
    <pc:docChg chg="undo custSel addSld delSld modSld sldOrd">
      <pc:chgData name="C C" userId="58c016da926720ee" providerId="LiveId" clId="{B6AB5C73-2285-4B9D-95EA-8D16963D2AC1}" dt="2021-04-29T07:49:18.401" v="2786" actId="20577"/>
      <pc:docMkLst>
        <pc:docMk/>
      </pc:docMkLst>
      <pc:sldChg chg="modSp mod">
        <pc:chgData name="C C" userId="58c016da926720ee" providerId="LiveId" clId="{B6AB5C73-2285-4B9D-95EA-8D16963D2AC1}" dt="2021-04-29T06:53:50.003" v="3"/>
        <pc:sldMkLst>
          <pc:docMk/>
          <pc:sldMk cId="548896134" sldId="256"/>
        </pc:sldMkLst>
        <pc:spChg chg="mod">
          <ac:chgData name="C C" userId="58c016da926720ee" providerId="LiveId" clId="{B6AB5C73-2285-4B9D-95EA-8D16963D2AC1}" dt="2021-04-29T06:53:50.003" v="3"/>
          <ac:spMkLst>
            <pc:docMk/>
            <pc:sldMk cId="548896134" sldId="256"/>
            <ac:spMk id="2" creationId="{A3D8D65C-6706-474E-BED5-5675C19F9359}"/>
          </ac:spMkLst>
        </pc:spChg>
      </pc:sldChg>
      <pc:sldChg chg="addSp delSp modSp new mod modClrScheme chgLayout">
        <pc:chgData name="C C" userId="58c016da926720ee" providerId="LiveId" clId="{B6AB5C73-2285-4B9D-95EA-8D16963D2AC1}" dt="2021-04-29T07:29:22.385" v="1467" actId="6549"/>
        <pc:sldMkLst>
          <pc:docMk/>
          <pc:sldMk cId="3533300035" sldId="257"/>
        </pc:sldMkLst>
        <pc:spChg chg="del mod ord">
          <ac:chgData name="C C" userId="58c016da926720ee" providerId="LiveId" clId="{B6AB5C73-2285-4B9D-95EA-8D16963D2AC1}" dt="2021-04-29T06:53:55.323" v="5" actId="700"/>
          <ac:spMkLst>
            <pc:docMk/>
            <pc:sldMk cId="3533300035" sldId="257"/>
            <ac:spMk id="2" creationId="{ABD78DC0-502D-47E0-A6BF-C0C040512B87}"/>
          </ac:spMkLst>
        </pc:spChg>
        <pc:spChg chg="del mod ord">
          <ac:chgData name="C C" userId="58c016da926720ee" providerId="LiveId" clId="{B6AB5C73-2285-4B9D-95EA-8D16963D2AC1}" dt="2021-04-29T06:53:55.323" v="5" actId="700"/>
          <ac:spMkLst>
            <pc:docMk/>
            <pc:sldMk cId="3533300035" sldId="257"/>
            <ac:spMk id="3" creationId="{F09EEA64-F1D7-4EAE-B027-F619CC4FE73C}"/>
          </ac:spMkLst>
        </pc:spChg>
        <pc:spChg chg="add mod ord">
          <ac:chgData name="C C" userId="58c016da926720ee" providerId="LiveId" clId="{B6AB5C73-2285-4B9D-95EA-8D16963D2AC1}" dt="2021-04-29T06:54:01.896" v="31" actId="20577"/>
          <ac:spMkLst>
            <pc:docMk/>
            <pc:sldMk cId="3533300035" sldId="257"/>
            <ac:spMk id="4" creationId="{4212E85A-5A2B-40FA-A0C2-C0CFF19C3192}"/>
          </ac:spMkLst>
        </pc:spChg>
        <pc:spChg chg="add mod ord">
          <ac:chgData name="C C" userId="58c016da926720ee" providerId="LiveId" clId="{B6AB5C73-2285-4B9D-95EA-8D16963D2AC1}" dt="2021-04-29T07:29:22.385" v="1467" actId="6549"/>
          <ac:spMkLst>
            <pc:docMk/>
            <pc:sldMk cId="3533300035" sldId="257"/>
            <ac:spMk id="5" creationId="{5B5A2214-0261-4489-8A63-55817E9128D8}"/>
          </ac:spMkLst>
        </pc:spChg>
      </pc:sldChg>
      <pc:sldChg chg="del">
        <pc:chgData name="C C" userId="58c016da926720ee" providerId="LiveId" clId="{B6AB5C73-2285-4B9D-95EA-8D16963D2AC1}" dt="2021-04-29T06:53:26.063" v="0" actId="47"/>
        <pc:sldMkLst>
          <pc:docMk/>
          <pc:sldMk cId="4261216236" sldId="257"/>
        </pc:sldMkLst>
      </pc:sldChg>
      <pc:sldChg chg="addSp delSp modSp new mod modClrScheme chgLayout">
        <pc:chgData name="C C" userId="58c016da926720ee" providerId="LiveId" clId="{B6AB5C73-2285-4B9D-95EA-8D16963D2AC1}" dt="2021-04-29T07:04:07.588" v="926" actId="313"/>
        <pc:sldMkLst>
          <pc:docMk/>
          <pc:sldMk cId="2105669588" sldId="258"/>
        </pc:sldMkLst>
        <pc:spChg chg="mod ord">
          <ac:chgData name="C C" userId="58c016da926720ee" providerId="LiveId" clId="{B6AB5C73-2285-4B9D-95EA-8D16963D2AC1}" dt="2021-04-29T06:59:25.961" v="522" actId="700"/>
          <ac:spMkLst>
            <pc:docMk/>
            <pc:sldMk cId="2105669588" sldId="258"/>
            <ac:spMk id="2" creationId="{5F292F41-7BD4-4BCC-81E9-3A242C1F5768}"/>
          </ac:spMkLst>
        </pc:spChg>
        <pc:spChg chg="del mod ord">
          <ac:chgData name="C C" userId="58c016da926720ee" providerId="LiveId" clId="{B6AB5C73-2285-4B9D-95EA-8D16963D2AC1}" dt="2021-04-29T06:59:25.961" v="522" actId="700"/>
          <ac:spMkLst>
            <pc:docMk/>
            <pc:sldMk cId="2105669588" sldId="258"/>
            <ac:spMk id="3" creationId="{E9460411-DA00-4CB3-9CE0-02535E12872E}"/>
          </ac:spMkLst>
        </pc:spChg>
        <pc:spChg chg="add mod ord">
          <ac:chgData name="C C" userId="58c016da926720ee" providerId="LiveId" clId="{B6AB5C73-2285-4B9D-95EA-8D16963D2AC1}" dt="2021-04-29T07:01:50.246" v="768" actId="20577"/>
          <ac:spMkLst>
            <pc:docMk/>
            <pc:sldMk cId="2105669588" sldId="258"/>
            <ac:spMk id="4" creationId="{9297E73A-30B2-44DF-82CA-5681C54D2565}"/>
          </ac:spMkLst>
        </pc:spChg>
        <pc:spChg chg="add mod ord">
          <ac:chgData name="C C" userId="58c016da926720ee" providerId="LiveId" clId="{B6AB5C73-2285-4B9D-95EA-8D16963D2AC1}" dt="2021-04-29T07:04:07.588" v="926" actId="313"/>
          <ac:spMkLst>
            <pc:docMk/>
            <pc:sldMk cId="2105669588" sldId="258"/>
            <ac:spMk id="5" creationId="{FCE9E238-BEA3-42F1-B8E1-4B93DAEBFAE7}"/>
          </ac:spMkLst>
        </pc:spChg>
      </pc:sldChg>
      <pc:sldChg chg="addSp delSp modSp new mod modNotesTx">
        <pc:chgData name="C C" userId="58c016da926720ee" providerId="LiveId" clId="{B6AB5C73-2285-4B9D-95EA-8D16963D2AC1}" dt="2021-04-29T07:19:04.306" v="1057" actId="20577"/>
        <pc:sldMkLst>
          <pc:docMk/>
          <pc:sldMk cId="1241345577" sldId="259"/>
        </pc:sldMkLst>
        <pc:spChg chg="mod">
          <ac:chgData name="C C" userId="58c016da926720ee" providerId="LiveId" clId="{B6AB5C73-2285-4B9D-95EA-8D16963D2AC1}" dt="2021-04-29T07:11:44.326" v="976" actId="20577"/>
          <ac:spMkLst>
            <pc:docMk/>
            <pc:sldMk cId="1241345577" sldId="259"/>
            <ac:spMk id="2" creationId="{59685634-DFFA-419E-B53C-99B58BA7DFB0}"/>
          </ac:spMkLst>
        </pc:spChg>
        <pc:spChg chg="add del">
          <ac:chgData name="C C" userId="58c016da926720ee" providerId="LiveId" clId="{B6AB5C73-2285-4B9D-95EA-8D16963D2AC1}" dt="2021-04-29T07:11:09.066" v="961" actId="478"/>
          <ac:spMkLst>
            <pc:docMk/>
            <pc:sldMk cId="1241345577" sldId="259"/>
            <ac:spMk id="3" creationId="{2396B089-D722-4369-9CD9-0D1C61B42276}"/>
          </ac:spMkLst>
        </pc:spChg>
        <pc:spChg chg="del">
          <ac:chgData name="C C" userId="58c016da926720ee" providerId="LiveId" clId="{B6AB5C73-2285-4B9D-95EA-8D16963D2AC1}" dt="2021-04-29T07:11:12.898" v="965"/>
          <ac:spMkLst>
            <pc:docMk/>
            <pc:sldMk cId="1241345577" sldId="259"/>
            <ac:spMk id="4" creationId="{C95889A9-4893-4413-9641-59CFB748A628}"/>
          </ac:spMkLst>
        </pc:spChg>
        <pc:picChg chg="add del">
          <ac:chgData name="C C" userId="58c016da926720ee" providerId="LiveId" clId="{B6AB5C73-2285-4B9D-95EA-8D16963D2AC1}" dt="2021-04-29T07:11:12.024" v="964" actId="21"/>
          <ac:picMkLst>
            <pc:docMk/>
            <pc:sldMk cId="1241345577" sldId="259"/>
            <ac:picMk id="6" creationId="{1D773508-EE13-4B96-9715-9C254867F341}"/>
          </ac:picMkLst>
        </pc:picChg>
        <pc:picChg chg="add mod">
          <ac:chgData name="C C" userId="58c016da926720ee" providerId="LiveId" clId="{B6AB5C73-2285-4B9D-95EA-8D16963D2AC1}" dt="2021-04-29T07:18:42.242" v="1044" actId="1076"/>
          <ac:picMkLst>
            <pc:docMk/>
            <pc:sldMk cId="1241345577" sldId="259"/>
            <ac:picMk id="8" creationId="{4158312D-8AB2-443C-A33C-9FC77334E7EC}"/>
          </ac:picMkLst>
        </pc:picChg>
        <pc:picChg chg="add mod">
          <ac:chgData name="C C" userId="58c016da926720ee" providerId="LiveId" clId="{B6AB5C73-2285-4B9D-95EA-8D16963D2AC1}" dt="2021-04-29T07:18:45.190" v="1045" actId="1076"/>
          <ac:picMkLst>
            <pc:docMk/>
            <pc:sldMk cId="1241345577" sldId="259"/>
            <ac:picMk id="9" creationId="{5F25264A-E0BB-4FBF-BEAA-8309FB6B8568}"/>
          </ac:picMkLst>
        </pc:picChg>
        <pc:picChg chg="add del">
          <ac:chgData name="C C" userId="58c016da926720ee" providerId="LiveId" clId="{B6AB5C73-2285-4B9D-95EA-8D16963D2AC1}" dt="2021-04-29T07:11:09.258" v="962"/>
          <ac:picMkLst>
            <pc:docMk/>
            <pc:sldMk cId="1241345577" sldId="259"/>
            <ac:picMk id="1026" creationId="{3596DD78-A75F-4ABA-B483-F9A6C4B98E84}"/>
          </ac:picMkLst>
        </pc:picChg>
        <pc:picChg chg="add mod">
          <ac:chgData name="C C" userId="58c016da926720ee" providerId="LiveId" clId="{B6AB5C73-2285-4B9D-95EA-8D16963D2AC1}" dt="2021-04-29T07:18:18.354" v="1038" actId="1076"/>
          <ac:picMkLst>
            <pc:docMk/>
            <pc:sldMk cId="1241345577" sldId="259"/>
            <ac:picMk id="1028" creationId="{CEDCC319-BD54-47A1-8DDF-AC8528C917D7}"/>
          </ac:picMkLst>
        </pc:picChg>
      </pc:sldChg>
      <pc:sldChg chg="del">
        <pc:chgData name="C C" userId="58c016da926720ee" providerId="LiveId" clId="{B6AB5C73-2285-4B9D-95EA-8D16963D2AC1}" dt="2021-04-29T06:53:26.063" v="0" actId="47"/>
        <pc:sldMkLst>
          <pc:docMk/>
          <pc:sldMk cId="4200578235" sldId="259"/>
        </pc:sldMkLst>
      </pc:sldChg>
      <pc:sldChg chg="del">
        <pc:chgData name="C C" userId="58c016da926720ee" providerId="LiveId" clId="{B6AB5C73-2285-4B9D-95EA-8D16963D2AC1}" dt="2021-04-29T06:53:26.063" v="0" actId="47"/>
        <pc:sldMkLst>
          <pc:docMk/>
          <pc:sldMk cId="1077034471" sldId="260"/>
        </pc:sldMkLst>
      </pc:sldChg>
      <pc:sldChg chg="addSp delSp modSp new mod modClrScheme chgLayout modNotesTx">
        <pc:chgData name="C C" userId="58c016da926720ee" providerId="LiveId" clId="{B6AB5C73-2285-4B9D-95EA-8D16963D2AC1}" dt="2021-04-29T07:21:25.363" v="1083" actId="1076"/>
        <pc:sldMkLst>
          <pc:docMk/>
          <pc:sldMk cId="2703242709" sldId="260"/>
        </pc:sldMkLst>
        <pc:spChg chg="mod ord">
          <ac:chgData name="C C" userId="58c016da926720ee" providerId="LiveId" clId="{B6AB5C73-2285-4B9D-95EA-8D16963D2AC1}" dt="2021-04-29T07:20:48.116" v="1070" actId="14100"/>
          <ac:spMkLst>
            <pc:docMk/>
            <pc:sldMk cId="2703242709" sldId="260"/>
            <ac:spMk id="2" creationId="{1D0D8275-D47C-46A9-BD5D-7331D01984B4}"/>
          </ac:spMkLst>
        </pc:spChg>
        <pc:spChg chg="del mod ord">
          <ac:chgData name="C C" userId="58c016da926720ee" providerId="LiveId" clId="{B6AB5C73-2285-4B9D-95EA-8D16963D2AC1}" dt="2021-04-29T07:14:23.326" v="1007" actId="700"/>
          <ac:spMkLst>
            <pc:docMk/>
            <pc:sldMk cId="2703242709" sldId="260"/>
            <ac:spMk id="3" creationId="{51AB6B06-371B-4391-9111-359275A09D70}"/>
          </ac:spMkLst>
        </pc:spChg>
        <pc:spChg chg="del">
          <ac:chgData name="C C" userId="58c016da926720ee" providerId="LiveId" clId="{B6AB5C73-2285-4B9D-95EA-8D16963D2AC1}" dt="2021-04-29T07:14:23.326" v="1007" actId="700"/>
          <ac:spMkLst>
            <pc:docMk/>
            <pc:sldMk cId="2703242709" sldId="260"/>
            <ac:spMk id="4" creationId="{18B81A74-15C7-4613-ACD9-4F7E755855EB}"/>
          </ac:spMkLst>
        </pc:spChg>
        <pc:spChg chg="add del mod ord">
          <ac:chgData name="C C" userId="58c016da926720ee" providerId="LiveId" clId="{B6AB5C73-2285-4B9D-95EA-8D16963D2AC1}" dt="2021-04-29T07:20:44.124" v="1069" actId="478"/>
          <ac:spMkLst>
            <pc:docMk/>
            <pc:sldMk cId="2703242709" sldId="260"/>
            <ac:spMk id="5" creationId="{3F1C48B3-B4E0-459E-9EE9-AEE45AE382AA}"/>
          </ac:spMkLst>
        </pc:spChg>
        <pc:picChg chg="add del">
          <ac:chgData name="C C" userId="58c016da926720ee" providerId="LiveId" clId="{B6AB5C73-2285-4B9D-95EA-8D16963D2AC1}" dt="2021-04-29T07:14:26.544" v="1009" actId="22"/>
          <ac:picMkLst>
            <pc:docMk/>
            <pc:sldMk cId="2703242709" sldId="260"/>
            <ac:picMk id="7" creationId="{04991549-62B4-4832-86A0-80CFA3C18B99}"/>
          </ac:picMkLst>
        </pc:picChg>
        <pc:picChg chg="add mod">
          <ac:chgData name="C C" userId="58c016da926720ee" providerId="LiveId" clId="{B6AB5C73-2285-4B9D-95EA-8D16963D2AC1}" dt="2021-04-29T07:21:15.665" v="1080" actId="1076"/>
          <ac:picMkLst>
            <pc:docMk/>
            <pc:sldMk cId="2703242709" sldId="260"/>
            <ac:picMk id="9" creationId="{54DE330D-E701-4524-B0B0-835818A79D41}"/>
          </ac:picMkLst>
        </pc:picChg>
        <pc:picChg chg="add mod">
          <ac:chgData name="C C" userId="58c016da926720ee" providerId="LiveId" clId="{B6AB5C73-2285-4B9D-95EA-8D16963D2AC1}" dt="2021-04-29T07:21:25.363" v="1083" actId="1076"/>
          <ac:picMkLst>
            <pc:docMk/>
            <pc:sldMk cId="2703242709" sldId="260"/>
            <ac:picMk id="2050" creationId="{9913D33E-A386-497B-A688-0119065F61EE}"/>
          </ac:picMkLst>
        </pc:picChg>
        <pc:picChg chg="add mod">
          <ac:chgData name="C C" userId="58c016da926720ee" providerId="LiveId" clId="{B6AB5C73-2285-4B9D-95EA-8D16963D2AC1}" dt="2021-04-29T07:21:20.742" v="1082" actId="1076"/>
          <ac:picMkLst>
            <pc:docMk/>
            <pc:sldMk cId="2703242709" sldId="260"/>
            <ac:picMk id="2052" creationId="{F609D7A3-CCCC-4071-AABC-D0E3EF1FFBAC}"/>
          </ac:picMkLst>
        </pc:picChg>
        <pc:picChg chg="add mod">
          <ac:chgData name="C C" userId="58c016da926720ee" providerId="LiveId" clId="{B6AB5C73-2285-4B9D-95EA-8D16963D2AC1}" dt="2021-04-29T07:21:17.674" v="1081" actId="1076"/>
          <ac:picMkLst>
            <pc:docMk/>
            <pc:sldMk cId="2703242709" sldId="260"/>
            <ac:picMk id="2054" creationId="{563ED5B0-39A4-412C-A767-C2CB12D8D760}"/>
          </ac:picMkLst>
        </pc:picChg>
      </pc:sldChg>
      <pc:sldChg chg="addSp modSp new mod modNotesTx">
        <pc:chgData name="C C" userId="58c016da926720ee" providerId="LiveId" clId="{B6AB5C73-2285-4B9D-95EA-8D16963D2AC1}" dt="2021-04-29T07:23:28.558" v="1125"/>
        <pc:sldMkLst>
          <pc:docMk/>
          <pc:sldMk cId="197912330" sldId="261"/>
        </pc:sldMkLst>
        <pc:spChg chg="mod">
          <ac:chgData name="C C" userId="58c016da926720ee" providerId="LiveId" clId="{B6AB5C73-2285-4B9D-95EA-8D16963D2AC1}" dt="2021-04-29T07:22:14.171" v="1121" actId="20577"/>
          <ac:spMkLst>
            <pc:docMk/>
            <pc:sldMk cId="197912330" sldId="261"/>
            <ac:spMk id="2" creationId="{03462DD1-AC99-42AD-8F31-A77407FB73EF}"/>
          </ac:spMkLst>
        </pc:spChg>
        <pc:spChg chg="mod">
          <ac:chgData name="C C" userId="58c016da926720ee" providerId="LiveId" clId="{B6AB5C73-2285-4B9D-95EA-8D16963D2AC1}" dt="2021-04-29T07:23:22.388" v="1124" actId="1076"/>
          <ac:spMkLst>
            <pc:docMk/>
            <pc:sldMk cId="197912330" sldId="261"/>
            <ac:spMk id="3" creationId="{6BB95C8A-78FE-4189-B37C-98E6B4AFE05C}"/>
          </ac:spMkLst>
        </pc:spChg>
        <pc:picChg chg="add mod">
          <ac:chgData name="C C" userId="58c016da926720ee" providerId="LiveId" clId="{B6AB5C73-2285-4B9D-95EA-8D16963D2AC1}" dt="2021-04-29T07:23:22.388" v="1124" actId="1076"/>
          <ac:picMkLst>
            <pc:docMk/>
            <pc:sldMk cId="197912330" sldId="261"/>
            <ac:picMk id="3074" creationId="{CE0628BD-3F7A-4746-A06C-00C117475F90}"/>
          </ac:picMkLst>
        </pc:picChg>
      </pc:sldChg>
      <pc:sldChg chg="addSp delSp modSp new mod modClrScheme chgLayout">
        <pc:chgData name="C C" userId="58c016da926720ee" providerId="LiveId" clId="{B6AB5C73-2285-4B9D-95EA-8D16963D2AC1}" dt="2021-04-29T07:42:06.558" v="2210" actId="20577"/>
        <pc:sldMkLst>
          <pc:docMk/>
          <pc:sldMk cId="870058834" sldId="262"/>
        </pc:sldMkLst>
        <pc:spChg chg="mod ord">
          <ac:chgData name="C C" userId="58c016da926720ee" providerId="LiveId" clId="{B6AB5C73-2285-4B9D-95EA-8D16963D2AC1}" dt="2021-04-29T07:39:36.307" v="1932" actId="20577"/>
          <ac:spMkLst>
            <pc:docMk/>
            <pc:sldMk cId="870058834" sldId="262"/>
            <ac:spMk id="2" creationId="{96362824-0082-4ABC-A721-E5FB9567A1B1}"/>
          </ac:spMkLst>
        </pc:spChg>
        <pc:spChg chg="del mod ord">
          <ac:chgData name="C C" userId="58c016da926720ee" providerId="LiveId" clId="{B6AB5C73-2285-4B9D-95EA-8D16963D2AC1}" dt="2021-04-29T07:24:53.041" v="1153" actId="700"/>
          <ac:spMkLst>
            <pc:docMk/>
            <pc:sldMk cId="870058834" sldId="262"/>
            <ac:spMk id="3" creationId="{E8F596EC-407E-467C-A4FF-EBA4CD251AF5}"/>
          </ac:spMkLst>
        </pc:spChg>
        <pc:spChg chg="add mod ord">
          <ac:chgData name="C C" userId="58c016da926720ee" providerId="LiveId" clId="{B6AB5C73-2285-4B9D-95EA-8D16963D2AC1}" dt="2021-04-29T07:42:06.558" v="2210" actId="20577"/>
          <ac:spMkLst>
            <pc:docMk/>
            <pc:sldMk cId="870058834" sldId="262"/>
            <ac:spMk id="4" creationId="{B554D8B4-C27C-47C6-8B28-BBB48C3FB5FE}"/>
          </ac:spMkLst>
        </pc:spChg>
        <pc:spChg chg="add del mod ord">
          <ac:chgData name="C C" userId="58c016da926720ee" providerId="LiveId" clId="{B6AB5C73-2285-4B9D-95EA-8D16963D2AC1}" dt="2021-04-29T07:24:55.086" v="1154"/>
          <ac:spMkLst>
            <pc:docMk/>
            <pc:sldMk cId="870058834" sldId="262"/>
            <ac:spMk id="5" creationId="{0975DFDA-F360-44E2-B1E5-7FA54926B077}"/>
          </ac:spMkLst>
        </pc:spChg>
        <pc:picChg chg="add mod">
          <ac:chgData name="C C" userId="58c016da926720ee" providerId="LiveId" clId="{B6AB5C73-2285-4B9D-95EA-8D16963D2AC1}" dt="2021-04-29T07:36:04.085" v="1777" actId="1076"/>
          <ac:picMkLst>
            <pc:docMk/>
            <pc:sldMk cId="870058834" sldId="262"/>
            <ac:picMk id="4098" creationId="{C3519F1A-6751-4ED3-8505-DA1907963070}"/>
          </ac:picMkLst>
        </pc:picChg>
        <pc:picChg chg="add mod">
          <ac:chgData name="C C" userId="58c016da926720ee" providerId="LiveId" clId="{B6AB5C73-2285-4B9D-95EA-8D16963D2AC1}" dt="2021-04-29T07:36:06.762" v="1778" actId="1076"/>
          <ac:picMkLst>
            <pc:docMk/>
            <pc:sldMk cId="870058834" sldId="262"/>
            <ac:picMk id="4100" creationId="{F667DEF0-FB02-492E-B4FF-996D326F7FC1}"/>
          </ac:picMkLst>
        </pc:picChg>
      </pc:sldChg>
      <pc:sldChg chg="del">
        <pc:chgData name="C C" userId="58c016da926720ee" providerId="LiveId" clId="{B6AB5C73-2285-4B9D-95EA-8D16963D2AC1}" dt="2021-04-29T06:53:26.063" v="0" actId="47"/>
        <pc:sldMkLst>
          <pc:docMk/>
          <pc:sldMk cId="1362035237" sldId="262"/>
        </pc:sldMkLst>
      </pc:sldChg>
      <pc:sldChg chg="addSp delSp modSp new mod ord modClrScheme chgLayout">
        <pc:chgData name="C C" userId="58c016da926720ee" providerId="LiveId" clId="{B6AB5C73-2285-4B9D-95EA-8D16963D2AC1}" dt="2021-04-29T07:33:25.659" v="1769" actId="1076"/>
        <pc:sldMkLst>
          <pc:docMk/>
          <pc:sldMk cId="2126089863" sldId="263"/>
        </pc:sldMkLst>
        <pc:spChg chg="mod ord">
          <ac:chgData name="C C" userId="58c016da926720ee" providerId="LiveId" clId="{B6AB5C73-2285-4B9D-95EA-8D16963D2AC1}" dt="2021-04-29T07:26:56.399" v="1332" actId="700"/>
          <ac:spMkLst>
            <pc:docMk/>
            <pc:sldMk cId="2126089863" sldId="263"/>
            <ac:spMk id="2" creationId="{6C363868-03BA-4C86-9426-E0A5B28598E1}"/>
          </ac:spMkLst>
        </pc:spChg>
        <pc:spChg chg="mod ord">
          <ac:chgData name="C C" userId="58c016da926720ee" providerId="LiveId" clId="{B6AB5C73-2285-4B9D-95EA-8D16963D2AC1}" dt="2021-04-29T07:31:09.388" v="1740" actId="20577"/>
          <ac:spMkLst>
            <pc:docMk/>
            <pc:sldMk cId="2126089863" sldId="263"/>
            <ac:spMk id="3" creationId="{D531E094-BCC3-4E13-97AB-AC466134A2B7}"/>
          </ac:spMkLst>
        </pc:spChg>
        <pc:spChg chg="del">
          <ac:chgData name="C C" userId="58c016da926720ee" providerId="LiveId" clId="{B6AB5C73-2285-4B9D-95EA-8D16963D2AC1}" dt="2021-04-29T07:26:44.874" v="1328" actId="700"/>
          <ac:spMkLst>
            <pc:docMk/>
            <pc:sldMk cId="2126089863" sldId="263"/>
            <ac:spMk id="4" creationId="{926B6C53-3D1A-43AB-A7BF-C3EF6EA2DAE0}"/>
          </ac:spMkLst>
        </pc:spChg>
        <pc:spChg chg="add del mod ord">
          <ac:chgData name="C C" userId="58c016da926720ee" providerId="LiveId" clId="{B6AB5C73-2285-4B9D-95EA-8D16963D2AC1}" dt="2021-04-29T07:31:17.372" v="1741"/>
          <ac:spMkLst>
            <pc:docMk/>
            <pc:sldMk cId="2126089863" sldId="263"/>
            <ac:spMk id="5" creationId="{5DB4DAA8-63C9-4E9C-A459-A3955EA2FD46}"/>
          </ac:spMkLst>
        </pc:spChg>
        <pc:spChg chg="add del mod">
          <ac:chgData name="C C" userId="58c016da926720ee" providerId="LiveId" clId="{B6AB5C73-2285-4B9D-95EA-8D16963D2AC1}" dt="2021-04-29T07:31:29.189" v="1747" actId="478"/>
          <ac:spMkLst>
            <pc:docMk/>
            <pc:sldMk cId="2126089863" sldId="263"/>
            <ac:spMk id="6" creationId="{9BB57AA2-9DD6-4339-9680-697FAAFFB80C}"/>
          </ac:spMkLst>
        </pc:spChg>
        <pc:spChg chg="add del mod">
          <ac:chgData name="C C" userId="58c016da926720ee" providerId="LiveId" clId="{B6AB5C73-2285-4B9D-95EA-8D16963D2AC1}" dt="2021-04-29T07:32:59.283" v="1762" actId="478"/>
          <ac:spMkLst>
            <pc:docMk/>
            <pc:sldMk cId="2126089863" sldId="263"/>
            <ac:spMk id="7" creationId="{1B361743-15D1-4944-95E2-839F35B4ADEC}"/>
          </ac:spMkLst>
        </pc:spChg>
        <pc:picChg chg="add del mod">
          <ac:chgData name="C C" userId="58c016da926720ee" providerId="LiveId" clId="{B6AB5C73-2285-4B9D-95EA-8D16963D2AC1}" dt="2021-04-29T07:32:50.200" v="1760" actId="478"/>
          <ac:picMkLst>
            <pc:docMk/>
            <pc:sldMk cId="2126089863" sldId="263"/>
            <ac:picMk id="5122" creationId="{98CE4D33-40FF-4813-8D3E-8C23FE5C2244}"/>
          </ac:picMkLst>
        </pc:picChg>
        <pc:picChg chg="add mod">
          <ac:chgData name="C C" userId="58c016da926720ee" providerId="LiveId" clId="{B6AB5C73-2285-4B9D-95EA-8D16963D2AC1}" dt="2021-04-29T07:33:23.290" v="1768" actId="1076"/>
          <ac:picMkLst>
            <pc:docMk/>
            <pc:sldMk cId="2126089863" sldId="263"/>
            <ac:picMk id="5124" creationId="{D8DEDE5C-30BF-43EF-96FF-03B903A85996}"/>
          </ac:picMkLst>
        </pc:picChg>
        <pc:picChg chg="add mod">
          <ac:chgData name="C C" userId="58c016da926720ee" providerId="LiveId" clId="{B6AB5C73-2285-4B9D-95EA-8D16963D2AC1}" dt="2021-04-29T07:33:25.659" v="1769" actId="1076"/>
          <ac:picMkLst>
            <pc:docMk/>
            <pc:sldMk cId="2126089863" sldId="263"/>
            <ac:picMk id="5126" creationId="{E78EB0C3-E2F1-444F-9F75-96B75AD5750F}"/>
          </ac:picMkLst>
        </pc:picChg>
      </pc:sldChg>
      <pc:sldChg chg="del">
        <pc:chgData name="C C" userId="58c016da926720ee" providerId="LiveId" clId="{B6AB5C73-2285-4B9D-95EA-8D16963D2AC1}" dt="2021-04-29T06:53:26.063" v="0" actId="47"/>
        <pc:sldMkLst>
          <pc:docMk/>
          <pc:sldMk cId="3140179701" sldId="263"/>
        </pc:sldMkLst>
      </pc:sldChg>
      <pc:sldChg chg="del">
        <pc:chgData name="C C" userId="58c016da926720ee" providerId="LiveId" clId="{B6AB5C73-2285-4B9D-95EA-8D16963D2AC1}" dt="2021-04-29T06:53:26.063" v="0" actId="47"/>
        <pc:sldMkLst>
          <pc:docMk/>
          <pc:sldMk cId="2943619163" sldId="264"/>
        </pc:sldMkLst>
      </pc:sldChg>
      <pc:sldChg chg="addSp delSp modSp new mod modClrScheme chgLayout">
        <pc:chgData name="C C" userId="58c016da926720ee" providerId="LiveId" clId="{B6AB5C73-2285-4B9D-95EA-8D16963D2AC1}" dt="2021-04-29T07:49:18.401" v="2786" actId="20577"/>
        <pc:sldMkLst>
          <pc:docMk/>
          <pc:sldMk cId="3567166797" sldId="264"/>
        </pc:sldMkLst>
        <pc:spChg chg="del mod ord">
          <ac:chgData name="C C" userId="58c016da926720ee" providerId="LiveId" clId="{B6AB5C73-2285-4B9D-95EA-8D16963D2AC1}" dt="2021-04-29T07:42:14.605" v="2212" actId="700"/>
          <ac:spMkLst>
            <pc:docMk/>
            <pc:sldMk cId="3567166797" sldId="264"/>
            <ac:spMk id="2" creationId="{8CEC8D17-45BB-4BAA-A326-7A0A2580BC07}"/>
          </ac:spMkLst>
        </pc:spChg>
        <pc:spChg chg="del mod ord">
          <ac:chgData name="C C" userId="58c016da926720ee" providerId="LiveId" clId="{B6AB5C73-2285-4B9D-95EA-8D16963D2AC1}" dt="2021-04-29T07:42:14.605" v="2212" actId="700"/>
          <ac:spMkLst>
            <pc:docMk/>
            <pc:sldMk cId="3567166797" sldId="264"/>
            <ac:spMk id="3" creationId="{CCF79049-8A63-401C-B4E6-E0BC166BB598}"/>
          </ac:spMkLst>
        </pc:spChg>
        <pc:spChg chg="del">
          <ac:chgData name="C C" userId="58c016da926720ee" providerId="LiveId" clId="{B6AB5C73-2285-4B9D-95EA-8D16963D2AC1}" dt="2021-04-29T07:42:14.605" v="2212" actId="700"/>
          <ac:spMkLst>
            <pc:docMk/>
            <pc:sldMk cId="3567166797" sldId="264"/>
            <ac:spMk id="4" creationId="{A8FCEC56-F108-43ED-AFCC-D139419BFCAE}"/>
          </ac:spMkLst>
        </pc:spChg>
        <pc:spChg chg="add mod ord">
          <ac:chgData name="C C" userId="58c016da926720ee" providerId="LiveId" clId="{B6AB5C73-2285-4B9D-95EA-8D16963D2AC1}" dt="2021-04-29T07:45:57.066" v="2242" actId="20577"/>
          <ac:spMkLst>
            <pc:docMk/>
            <pc:sldMk cId="3567166797" sldId="264"/>
            <ac:spMk id="5" creationId="{796823F7-B898-4207-9853-A486384C8DFE}"/>
          </ac:spMkLst>
        </pc:spChg>
        <pc:spChg chg="add del mod ord">
          <ac:chgData name="C C" userId="58c016da926720ee" providerId="LiveId" clId="{B6AB5C73-2285-4B9D-95EA-8D16963D2AC1}" dt="2021-04-29T07:42:24.527" v="2233" actId="700"/>
          <ac:spMkLst>
            <pc:docMk/>
            <pc:sldMk cId="3567166797" sldId="264"/>
            <ac:spMk id="6" creationId="{EAAB6C72-CBFB-4E17-B6AD-48FB7B823D4D}"/>
          </ac:spMkLst>
        </pc:spChg>
        <pc:spChg chg="add del mod ord">
          <ac:chgData name="C C" userId="58c016da926720ee" providerId="LiveId" clId="{B6AB5C73-2285-4B9D-95EA-8D16963D2AC1}" dt="2021-04-29T07:42:54.180" v="2234" actId="700"/>
          <ac:spMkLst>
            <pc:docMk/>
            <pc:sldMk cId="3567166797" sldId="264"/>
            <ac:spMk id="7" creationId="{F750442A-C034-4A24-89C8-B541C8101F13}"/>
          </ac:spMkLst>
        </pc:spChg>
        <pc:spChg chg="add del mod ord">
          <ac:chgData name="C C" userId="58c016da926720ee" providerId="LiveId" clId="{B6AB5C73-2285-4B9D-95EA-8D16963D2AC1}" dt="2021-04-29T07:42:54.180" v="2234" actId="700"/>
          <ac:spMkLst>
            <pc:docMk/>
            <pc:sldMk cId="3567166797" sldId="264"/>
            <ac:spMk id="8" creationId="{424E53C6-0A1D-4272-96F2-34D0B31D4C03}"/>
          </ac:spMkLst>
        </pc:spChg>
        <pc:spChg chg="add mod ord">
          <ac:chgData name="C C" userId="58c016da926720ee" providerId="LiveId" clId="{B6AB5C73-2285-4B9D-95EA-8D16963D2AC1}" dt="2021-04-29T07:49:18.401" v="2786" actId="20577"/>
          <ac:spMkLst>
            <pc:docMk/>
            <pc:sldMk cId="3567166797" sldId="264"/>
            <ac:spMk id="9" creationId="{D3987C1A-A83F-4D70-9417-C73A5A81169A}"/>
          </ac:spMkLst>
        </pc:spChg>
      </pc:sldChg>
      <pc:sldChg chg="del">
        <pc:chgData name="C C" userId="58c016da926720ee" providerId="LiveId" clId="{B6AB5C73-2285-4B9D-95EA-8D16963D2AC1}" dt="2021-04-29T06:53:26.063" v="0" actId="47"/>
        <pc:sldMkLst>
          <pc:docMk/>
          <pc:sldMk cId="1319193990" sldId="266"/>
        </pc:sldMkLst>
      </pc:sldChg>
      <pc:sldChg chg="del">
        <pc:chgData name="C C" userId="58c016da926720ee" providerId="LiveId" clId="{B6AB5C73-2285-4B9D-95EA-8D16963D2AC1}" dt="2021-04-29T06:53:26.063" v="0" actId="47"/>
        <pc:sldMkLst>
          <pc:docMk/>
          <pc:sldMk cId="4275523022" sldId="267"/>
        </pc:sldMkLst>
      </pc:sldChg>
      <pc:sldChg chg="del">
        <pc:chgData name="C C" userId="58c016da926720ee" providerId="LiveId" clId="{B6AB5C73-2285-4B9D-95EA-8D16963D2AC1}" dt="2021-04-29T06:53:26.063" v="0" actId="47"/>
        <pc:sldMkLst>
          <pc:docMk/>
          <pc:sldMk cId="301601336" sldId="268"/>
        </pc:sldMkLst>
      </pc:sldChg>
      <pc:sldChg chg="del">
        <pc:chgData name="C C" userId="58c016da926720ee" providerId="LiveId" clId="{B6AB5C73-2285-4B9D-95EA-8D16963D2AC1}" dt="2021-04-29T06:53:26.063" v="0" actId="47"/>
        <pc:sldMkLst>
          <pc:docMk/>
          <pc:sldMk cId="2923364697" sldId="269"/>
        </pc:sldMkLst>
      </pc:sldChg>
      <pc:sldChg chg="del">
        <pc:chgData name="C C" userId="58c016da926720ee" providerId="LiveId" clId="{B6AB5C73-2285-4B9D-95EA-8D16963D2AC1}" dt="2021-04-29T06:53:26.063" v="0" actId="47"/>
        <pc:sldMkLst>
          <pc:docMk/>
          <pc:sldMk cId="1925417711" sldId="271"/>
        </pc:sldMkLst>
      </pc:sldChg>
      <pc:sldChg chg="del">
        <pc:chgData name="C C" userId="58c016da926720ee" providerId="LiveId" clId="{B6AB5C73-2285-4B9D-95EA-8D16963D2AC1}" dt="2021-04-29T06:53:26.063" v="0" actId="47"/>
        <pc:sldMkLst>
          <pc:docMk/>
          <pc:sldMk cId="2929093726" sldId="272"/>
        </pc:sldMkLst>
      </pc:sldChg>
      <pc:sldChg chg="del">
        <pc:chgData name="C C" userId="58c016da926720ee" providerId="LiveId" clId="{B6AB5C73-2285-4B9D-95EA-8D16963D2AC1}" dt="2021-04-29T06:53:26.063" v="0" actId="47"/>
        <pc:sldMkLst>
          <pc:docMk/>
          <pc:sldMk cId="4174762960" sldId="273"/>
        </pc:sldMkLst>
      </pc:sldChg>
      <pc:sldChg chg="del">
        <pc:chgData name="C C" userId="58c016da926720ee" providerId="LiveId" clId="{B6AB5C73-2285-4B9D-95EA-8D16963D2AC1}" dt="2021-04-29T06:53:26.063" v="0" actId="47"/>
        <pc:sldMkLst>
          <pc:docMk/>
          <pc:sldMk cId="664356640" sldId="276"/>
        </pc:sldMkLst>
      </pc:sldChg>
      <pc:sldChg chg="del">
        <pc:chgData name="C C" userId="58c016da926720ee" providerId="LiveId" clId="{B6AB5C73-2285-4B9D-95EA-8D16963D2AC1}" dt="2021-04-29T06:53:26.063" v="0" actId="47"/>
        <pc:sldMkLst>
          <pc:docMk/>
          <pc:sldMk cId="1713905307" sldId="278"/>
        </pc:sldMkLst>
      </pc:sldChg>
      <pc:sldChg chg="del">
        <pc:chgData name="C C" userId="58c016da926720ee" providerId="LiveId" clId="{B6AB5C73-2285-4B9D-95EA-8D16963D2AC1}" dt="2021-04-29T06:53:26.063" v="0" actId="47"/>
        <pc:sldMkLst>
          <pc:docMk/>
          <pc:sldMk cId="1618184174" sldId="280"/>
        </pc:sldMkLst>
      </pc:sldChg>
      <pc:sldChg chg="del">
        <pc:chgData name="C C" userId="58c016da926720ee" providerId="LiveId" clId="{B6AB5C73-2285-4B9D-95EA-8D16963D2AC1}" dt="2021-04-29T06:53:26.063" v="0" actId="47"/>
        <pc:sldMkLst>
          <pc:docMk/>
          <pc:sldMk cId="2715604998" sldId="281"/>
        </pc:sldMkLst>
      </pc:sldChg>
    </pc:docChg>
  </pc:docChgLst>
  <pc:docChgLst>
    <pc:chgData name="C C" userId="58c016da926720ee" providerId="LiveId" clId="{AEEE1732-D3F2-4593-B304-7BF0CE176828}"/>
    <pc:docChg chg="undo redo custSel addSld delSld modSld sldOrd">
      <pc:chgData name="C C" userId="58c016da926720ee" providerId="LiveId" clId="{AEEE1732-D3F2-4593-B304-7BF0CE176828}" dt="2022-05-16T13:19:12.604" v="5531" actId="122"/>
      <pc:docMkLst>
        <pc:docMk/>
      </pc:docMkLst>
      <pc:sldChg chg="modSp mod">
        <pc:chgData name="C C" userId="58c016da926720ee" providerId="LiveId" clId="{AEEE1732-D3F2-4593-B304-7BF0CE176828}" dt="2022-05-16T09:15:37.604" v="21" actId="20577"/>
        <pc:sldMkLst>
          <pc:docMk/>
          <pc:sldMk cId="548896134" sldId="256"/>
        </pc:sldMkLst>
        <pc:spChg chg="mod">
          <ac:chgData name="C C" userId="58c016da926720ee" providerId="LiveId" clId="{AEEE1732-D3F2-4593-B304-7BF0CE176828}" dt="2022-05-16T09:15:37.604" v="21" actId="20577"/>
          <ac:spMkLst>
            <pc:docMk/>
            <pc:sldMk cId="548896134" sldId="256"/>
            <ac:spMk id="2" creationId="{A3D8D65C-6706-474E-BED5-5675C19F9359}"/>
          </ac:spMkLst>
        </pc:spChg>
      </pc:sldChg>
      <pc:sldChg chg="modSp mod">
        <pc:chgData name="C C" userId="58c016da926720ee" providerId="LiveId" clId="{AEEE1732-D3F2-4593-B304-7BF0CE176828}" dt="2022-05-16T09:19:53.009" v="400" actId="20577"/>
        <pc:sldMkLst>
          <pc:docMk/>
          <pc:sldMk cId="3533300035" sldId="257"/>
        </pc:sldMkLst>
        <pc:spChg chg="mod">
          <ac:chgData name="C C" userId="58c016da926720ee" providerId="LiveId" clId="{AEEE1732-D3F2-4593-B304-7BF0CE176828}" dt="2022-05-16T09:19:53.009" v="400" actId="20577"/>
          <ac:spMkLst>
            <pc:docMk/>
            <pc:sldMk cId="3533300035" sldId="257"/>
            <ac:spMk id="5" creationId="{5B5A2214-0261-4489-8A63-55817E9128D8}"/>
          </ac:spMkLst>
        </pc:spChg>
      </pc:sldChg>
      <pc:sldChg chg="modSp mod">
        <pc:chgData name="C C" userId="58c016da926720ee" providerId="LiveId" clId="{AEEE1732-D3F2-4593-B304-7BF0CE176828}" dt="2022-05-16T09:18:50.650" v="334"/>
        <pc:sldMkLst>
          <pc:docMk/>
          <pc:sldMk cId="4222777969" sldId="259"/>
        </pc:sldMkLst>
        <pc:spChg chg="mod">
          <ac:chgData name="C C" userId="58c016da926720ee" providerId="LiveId" clId="{AEEE1732-D3F2-4593-B304-7BF0CE176828}" dt="2022-05-16T09:18:50.650" v="334"/>
          <ac:spMkLst>
            <pc:docMk/>
            <pc:sldMk cId="4222777969" sldId="259"/>
            <ac:spMk id="9" creationId="{2469321F-1E79-4B55-B71D-CF2C75FCE3A8}"/>
          </ac:spMkLst>
        </pc:spChg>
      </pc:sldChg>
      <pc:sldChg chg="modSp mod">
        <pc:chgData name="C C" userId="58c016da926720ee" providerId="LiveId" clId="{AEEE1732-D3F2-4593-B304-7BF0CE176828}" dt="2022-05-16T09:19:05.842" v="336"/>
        <pc:sldMkLst>
          <pc:docMk/>
          <pc:sldMk cId="70233881" sldId="261"/>
        </pc:sldMkLst>
        <pc:spChg chg="mod">
          <ac:chgData name="C C" userId="58c016da926720ee" providerId="LiveId" clId="{AEEE1732-D3F2-4593-B304-7BF0CE176828}" dt="2022-05-16T09:19:05.842" v="336"/>
          <ac:spMkLst>
            <pc:docMk/>
            <pc:sldMk cId="70233881" sldId="261"/>
            <ac:spMk id="6" creationId="{F42F9AC0-898F-4A0C-9F64-EA7A800337AF}"/>
          </ac:spMkLst>
        </pc:spChg>
      </pc:sldChg>
      <pc:sldChg chg="del">
        <pc:chgData name="C C" userId="58c016da926720ee" providerId="LiveId" clId="{AEEE1732-D3F2-4593-B304-7BF0CE176828}" dt="2022-05-16T09:24:11.152" v="697" actId="47"/>
        <pc:sldMkLst>
          <pc:docMk/>
          <pc:sldMk cId="2584648678" sldId="275"/>
        </pc:sldMkLst>
      </pc:sldChg>
      <pc:sldChg chg="modSp mod">
        <pc:chgData name="C C" userId="58c016da926720ee" providerId="LiveId" clId="{AEEE1732-D3F2-4593-B304-7BF0CE176828}" dt="2022-05-16T09:19:31.316" v="339" actId="20577"/>
        <pc:sldMkLst>
          <pc:docMk/>
          <pc:sldMk cId="3225576366" sldId="280"/>
        </pc:sldMkLst>
        <pc:spChg chg="mod">
          <ac:chgData name="C C" userId="58c016da926720ee" providerId="LiveId" clId="{AEEE1732-D3F2-4593-B304-7BF0CE176828}" dt="2022-05-16T09:19:31.316" v="339" actId="20577"/>
          <ac:spMkLst>
            <pc:docMk/>
            <pc:sldMk cId="3225576366" sldId="280"/>
            <ac:spMk id="5" creationId="{1A506B88-F6D4-490E-BADC-CA7CC016BB20}"/>
          </ac:spMkLst>
        </pc:spChg>
      </pc:sldChg>
      <pc:sldChg chg="del">
        <pc:chgData name="C C" userId="58c016da926720ee" providerId="LiveId" clId="{AEEE1732-D3F2-4593-B304-7BF0CE176828}" dt="2022-05-16T09:19:12.091" v="337" actId="47"/>
        <pc:sldMkLst>
          <pc:docMk/>
          <pc:sldMk cId="1617818063" sldId="283"/>
        </pc:sldMkLst>
      </pc:sldChg>
      <pc:sldChg chg="del">
        <pc:chgData name="C C" userId="58c016da926720ee" providerId="LiveId" clId="{AEEE1732-D3F2-4593-B304-7BF0CE176828}" dt="2022-05-16T09:19:12.091" v="337" actId="47"/>
        <pc:sldMkLst>
          <pc:docMk/>
          <pc:sldMk cId="1849841678" sldId="284"/>
        </pc:sldMkLst>
      </pc:sldChg>
      <pc:sldChg chg="del">
        <pc:chgData name="C C" userId="58c016da926720ee" providerId="LiveId" clId="{AEEE1732-D3F2-4593-B304-7BF0CE176828}" dt="2022-05-16T09:19:12.091" v="337" actId="47"/>
        <pc:sldMkLst>
          <pc:docMk/>
          <pc:sldMk cId="3810873259" sldId="285"/>
        </pc:sldMkLst>
      </pc:sldChg>
      <pc:sldChg chg="del">
        <pc:chgData name="C C" userId="58c016da926720ee" providerId="LiveId" clId="{AEEE1732-D3F2-4593-B304-7BF0CE176828}" dt="2022-05-16T09:19:12.091" v="337" actId="47"/>
        <pc:sldMkLst>
          <pc:docMk/>
          <pc:sldMk cId="1206459795" sldId="286"/>
        </pc:sldMkLst>
      </pc:sldChg>
      <pc:sldChg chg="del">
        <pc:chgData name="C C" userId="58c016da926720ee" providerId="LiveId" clId="{AEEE1732-D3F2-4593-B304-7BF0CE176828}" dt="2022-05-16T09:19:12.091" v="337" actId="47"/>
        <pc:sldMkLst>
          <pc:docMk/>
          <pc:sldMk cId="746650849" sldId="287"/>
        </pc:sldMkLst>
      </pc:sldChg>
      <pc:sldChg chg="del">
        <pc:chgData name="C C" userId="58c016da926720ee" providerId="LiveId" clId="{AEEE1732-D3F2-4593-B304-7BF0CE176828}" dt="2022-05-16T09:18:58.246" v="335" actId="47"/>
        <pc:sldMkLst>
          <pc:docMk/>
          <pc:sldMk cId="2070035100" sldId="288"/>
        </pc:sldMkLst>
      </pc:sldChg>
      <pc:sldChg chg="del">
        <pc:chgData name="C C" userId="58c016da926720ee" providerId="LiveId" clId="{AEEE1732-D3F2-4593-B304-7BF0CE176828}" dt="2022-05-16T09:18:58.246" v="335" actId="47"/>
        <pc:sldMkLst>
          <pc:docMk/>
          <pc:sldMk cId="218830590" sldId="289"/>
        </pc:sldMkLst>
      </pc:sldChg>
      <pc:sldChg chg="del">
        <pc:chgData name="C C" userId="58c016da926720ee" providerId="LiveId" clId="{AEEE1732-D3F2-4593-B304-7BF0CE176828}" dt="2022-05-16T09:18:58.246" v="335" actId="47"/>
        <pc:sldMkLst>
          <pc:docMk/>
          <pc:sldMk cId="3259809190" sldId="290"/>
        </pc:sldMkLst>
      </pc:sldChg>
      <pc:sldChg chg="del">
        <pc:chgData name="C C" userId="58c016da926720ee" providerId="LiveId" clId="{AEEE1732-D3F2-4593-B304-7BF0CE176828}" dt="2022-05-16T09:24:18.418" v="698" actId="47"/>
        <pc:sldMkLst>
          <pc:docMk/>
          <pc:sldMk cId="2867581939" sldId="291"/>
        </pc:sldMkLst>
      </pc:sldChg>
      <pc:sldChg chg="del">
        <pc:chgData name="C C" userId="58c016da926720ee" providerId="LiveId" clId="{AEEE1732-D3F2-4593-B304-7BF0CE176828}" dt="2022-05-16T09:19:12.091" v="337" actId="47"/>
        <pc:sldMkLst>
          <pc:docMk/>
          <pc:sldMk cId="1806863177" sldId="292"/>
        </pc:sldMkLst>
      </pc:sldChg>
      <pc:sldChg chg="del">
        <pc:chgData name="C C" userId="58c016da926720ee" providerId="LiveId" clId="{AEEE1732-D3F2-4593-B304-7BF0CE176828}" dt="2022-05-16T09:19:12.091" v="337" actId="47"/>
        <pc:sldMkLst>
          <pc:docMk/>
          <pc:sldMk cId="2140963883" sldId="293"/>
        </pc:sldMkLst>
      </pc:sldChg>
      <pc:sldChg chg="del">
        <pc:chgData name="C C" userId="58c016da926720ee" providerId="LiveId" clId="{AEEE1732-D3F2-4593-B304-7BF0CE176828}" dt="2022-05-16T09:24:11.152" v="697" actId="47"/>
        <pc:sldMkLst>
          <pc:docMk/>
          <pc:sldMk cId="1650685620" sldId="295"/>
        </pc:sldMkLst>
      </pc:sldChg>
      <pc:sldChg chg="modSp add mod">
        <pc:chgData name="C C" userId="58c016da926720ee" providerId="LiveId" clId="{AEEE1732-D3F2-4593-B304-7BF0CE176828}" dt="2022-05-16T09:19:46.068" v="399" actId="20577"/>
        <pc:sldMkLst>
          <pc:docMk/>
          <pc:sldMk cId="116384666" sldId="296"/>
        </pc:sldMkLst>
        <pc:spChg chg="mod">
          <ac:chgData name="C C" userId="58c016da926720ee" providerId="LiveId" clId="{AEEE1732-D3F2-4593-B304-7BF0CE176828}" dt="2022-05-16T09:19:36.116" v="342" actId="20577"/>
          <ac:spMkLst>
            <pc:docMk/>
            <pc:sldMk cId="116384666" sldId="296"/>
            <ac:spMk id="5" creationId="{1A506B88-F6D4-490E-BADC-CA7CC016BB20}"/>
          </ac:spMkLst>
        </pc:spChg>
        <pc:spChg chg="mod">
          <ac:chgData name="C C" userId="58c016da926720ee" providerId="LiveId" clId="{AEEE1732-D3F2-4593-B304-7BF0CE176828}" dt="2022-05-16T09:19:46.068" v="399" actId="20577"/>
          <ac:spMkLst>
            <pc:docMk/>
            <pc:sldMk cId="116384666" sldId="296"/>
            <ac:spMk id="6" creationId="{F42F9AC0-898F-4A0C-9F64-EA7A800337AF}"/>
          </ac:spMkLst>
        </pc:spChg>
      </pc:sldChg>
      <pc:sldChg chg="del">
        <pc:chgData name="C C" userId="58c016da926720ee" providerId="LiveId" clId="{AEEE1732-D3F2-4593-B304-7BF0CE176828}" dt="2022-05-16T09:18:58.246" v="335" actId="47"/>
        <pc:sldMkLst>
          <pc:docMk/>
          <pc:sldMk cId="3234134020" sldId="296"/>
        </pc:sldMkLst>
      </pc:sldChg>
      <pc:sldChg chg="addSp delSp modSp new mod ord modClrScheme chgLayout">
        <pc:chgData name="C C" userId="58c016da926720ee" providerId="LiveId" clId="{AEEE1732-D3F2-4593-B304-7BF0CE176828}" dt="2022-05-16T09:21:43.644" v="696" actId="20577"/>
        <pc:sldMkLst>
          <pc:docMk/>
          <pc:sldMk cId="1147348914" sldId="297"/>
        </pc:sldMkLst>
        <pc:spChg chg="del mod ord">
          <ac:chgData name="C C" userId="58c016da926720ee" providerId="LiveId" clId="{AEEE1732-D3F2-4593-B304-7BF0CE176828}" dt="2022-05-16T09:19:58.819" v="402" actId="700"/>
          <ac:spMkLst>
            <pc:docMk/>
            <pc:sldMk cId="1147348914" sldId="297"/>
            <ac:spMk id="2" creationId="{F53FF169-0DAC-C883-3D8B-7C0ECE377EFB}"/>
          </ac:spMkLst>
        </pc:spChg>
        <pc:spChg chg="del mod ord">
          <ac:chgData name="C C" userId="58c016da926720ee" providerId="LiveId" clId="{AEEE1732-D3F2-4593-B304-7BF0CE176828}" dt="2022-05-16T09:19:58.819" v="402" actId="700"/>
          <ac:spMkLst>
            <pc:docMk/>
            <pc:sldMk cId="1147348914" sldId="297"/>
            <ac:spMk id="3" creationId="{8FBAA388-91AC-19AF-5421-6CF5693BE82F}"/>
          </ac:spMkLst>
        </pc:spChg>
        <pc:spChg chg="add mod ord">
          <ac:chgData name="C C" userId="58c016da926720ee" providerId="LiveId" clId="{AEEE1732-D3F2-4593-B304-7BF0CE176828}" dt="2022-05-16T09:20:13.746" v="438" actId="700"/>
          <ac:spMkLst>
            <pc:docMk/>
            <pc:sldMk cId="1147348914" sldId="297"/>
            <ac:spMk id="4" creationId="{5EC8ECB0-A0C5-CCC0-E486-F522981F4CCC}"/>
          </ac:spMkLst>
        </pc:spChg>
        <pc:spChg chg="add del mod ord">
          <ac:chgData name="C C" userId="58c016da926720ee" providerId="LiveId" clId="{AEEE1732-D3F2-4593-B304-7BF0CE176828}" dt="2022-05-16T09:20:13.746" v="438" actId="700"/>
          <ac:spMkLst>
            <pc:docMk/>
            <pc:sldMk cId="1147348914" sldId="297"/>
            <ac:spMk id="5" creationId="{28B40B18-6154-762C-8C5B-C7259E6D59C9}"/>
          </ac:spMkLst>
        </pc:spChg>
        <pc:spChg chg="add del mod ord">
          <ac:chgData name="C C" userId="58c016da926720ee" providerId="LiveId" clId="{AEEE1732-D3F2-4593-B304-7BF0CE176828}" dt="2022-05-16T09:20:13.746" v="438" actId="700"/>
          <ac:spMkLst>
            <pc:docMk/>
            <pc:sldMk cId="1147348914" sldId="297"/>
            <ac:spMk id="6" creationId="{AF740442-5270-976A-EC90-4CBE486D733F}"/>
          </ac:spMkLst>
        </pc:spChg>
        <pc:spChg chg="add mod ord">
          <ac:chgData name="C C" userId="58c016da926720ee" providerId="LiveId" clId="{AEEE1732-D3F2-4593-B304-7BF0CE176828}" dt="2022-05-16T09:21:43.644" v="696" actId="20577"/>
          <ac:spMkLst>
            <pc:docMk/>
            <pc:sldMk cId="1147348914" sldId="297"/>
            <ac:spMk id="7" creationId="{460360AD-372F-F346-94FD-6D449FF7B95E}"/>
          </ac:spMkLst>
        </pc:spChg>
      </pc:sldChg>
      <pc:sldChg chg="addSp delSp modSp new mod modClrScheme chgLayout">
        <pc:chgData name="C C" userId="58c016da926720ee" providerId="LiveId" clId="{AEEE1732-D3F2-4593-B304-7BF0CE176828}" dt="2022-05-16T13:02:04.841" v="4653" actId="20577"/>
        <pc:sldMkLst>
          <pc:docMk/>
          <pc:sldMk cId="1878564346" sldId="298"/>
        </pc:sldMkLst>
        <pc:spChg chg="del mod ord">
          <ac:chgData name="C C" userId="58c016da926720ee" providerId="LiveId" clId="{AEEE1732-D3F2-4593-B304-7BF0CE176828}" dt="2022-05-16T09:24:27.077" v="700" actId="700"/>
          <ac:spMkLst>
            <pc:docMk/>
            <pc:sldMk cId="1878564346" sldId="298"/>
            <ac:spMk id="2" creationId="{0B20AEB0-E1C3-AC34-A16A-C03CE38E9B0A}"/>
          </ac:spMkLst>
        </pc:spChg>
        <pc:spChg chg="del mod ord">
          <ac:chgData name="C C" userId="58c016da926720ee" providerId="LiveId" clId="{AEEE1732-D3F2-4593-B304-7BF0CE176828}" dt="2022-05-16T09:24:27.077" v="700" actId="700"/>
          <ac:spMkLst>
            <pc:docMk/>
            <pc:sldMk cId="1878564346" sldId="298"/>
            <ac:spMk id="3" creationId="{70A1E3EB-D3C6-1148-60B4-FC0635CDD9F8}"/>
          </ac:spMkLst>
        </pc:spChg>
        <pc:spChg chg="add mod ord">
          <ac:chgData name="C C" userId="58c016da926720ee" providerId="LiveId" clId="{AEEE1732-D3F2-4593-B304-7BF0CE176828}" dt="2022-05-16T11:12:37.860" v="2051" actId="20577"/>
          <ac:spMkLst>
            <pc:docMk/>
            <pc:sldMk cId="1878564346" sldId="298"/>
            <ac:spMk id="4" creationId="{EF72C4A5-FD17-75EA-D676-924EFF6B860F}"/>
          </ac:spMkLst>
        </pc:spChg>
        <pc:spChg chg="add del mod ord">
          <ac:chgData name="C C" userId="58c016da926720ee" providerId="LiveId" clId="{AEEE1732-D3F2-4593-B304-7BF0CE176828}" dt="2022-05-16T10:52:47.486" v="1782"/>
          <ac:spMkLst>
            <pc:docMk/>
            <pc:sldMk cId="1878564346" sldId="298"/>
            <ac:spMk id="5" creationId="{1C69F765-E2FB-E698-1106-9C3E1619DCD0}"/>
          </ac:spMkLst>
        </pc:spChg>
        <pc:spChg chg="add mod ord">
          <ac:chgData name="C C" userId="58c016da926720ee" providerId="LiveId" clId="{AEEE1732-D3F2-4593-B304-7BF0CE176828}" dt="2022-05-16T13:02:04.841" v="4653" actId="20577"/>
          <ac:spMkLst>
            <pc:docMk/>
            <pc:sldMk cId="1878564346" sldId="298"/>
            <ac:spMk id="6" creationId="{78337E56-0042-BC33-0C80-EF35A7112AF0}"/>
          </ac:spMkLst>
        </pc:spChg>
        <pc:picChg chg="add mod">
          <ac:chgData name="C C" userId="58c016da926720ee" providerId="LiveId" clId="{AEEE1732-D3F2-4593-B304-7BF0CE176828}" dt="2022-05-16T11:12:34.573" v="2033" actId="1076"/>
          <ac:picMkLst>
            <pc:docMk/>
            <pc:sldMk cId="1878564346" sldId="298"/>
            <ac:picMk id="7" creationId="{F32F8137-81A1-EC10-9FB4-CD191195C0A0}"/>
          </ac:picMkLst>
        </pc:picChg>
      </pc:sldChg>
      <pc:sldChg chg="addSp delSp modSp new mod chgLayout">
        <pc:chgData name="C C" userId="58c016da926720ee" providerId="LiveId" clId="{AEEE1732-D3F2-4593-B304-7BF0CE176828}" dt="2022-05-16T10:49:53.742" v="1425" actId="20577"/>
        <pc:sldMkLst>
          <pc:docMk/>
          <pc:sldMk cId="2348048058" sldId="299"/>
        </pc:sldMkLst>
        <pc:spChg chg="mod ord">
          <ac:chgData name="C C" userId="58c016da926720ee" providerId="LiveId" clId="{AEEE1732-D3F2-4593-B304-7BF0CE176828}" dt="2022-05-16T10:06:40.551" v="913" actId="700"/>
          <ac:spMkLst>
            <pc:docMk/>
            <pc:sldMk cId="2348048058" sldId="299"/>
            <ac:spMk id="2" creationId="{073B1718-EE2E-3123-7BDC-7C2E0A1AFB6C}"/>
          </ac:spMkLst>
        </pc:spChg>
        <pc:spChg chg="del">
          <ac:chgData name="C C" userId="58c016da926720ee" providerId="LiveId" clId="{AEEE1732-D3F2-4593-B304-7BF0CE176828}" dt="2022-05-16T10:06:40.551" v="913" actId="700"/>
          <ac:spMkLst>
            <pc:docMk/>
            <pc:sldMk cId="2348048058" sldId="299"/>
            <ac:spMk id="3" creationId="{88E414C5-632D-622A-60ED-A153CD066EFE}"/>
          </ac:spMkLst>
        </pc:spChg>
        <pc:spChg chg="del">
          <ac:chgData name="C C" userId="58c016da926720ee" providerId="LiveId" clId="{AEEE1732-D3F2-4593-B304-7BF0CE176828}" dt="2022-05-16T10:06:40.551" v="913" actId="700"/>
          <ac:spMkLst>
            <pc:docMk/>
            <pc:sldMk cId="2348048058" sldId="299"/>
            <ac:spMk id="4" creationId="{4A06BF71-BF22-D8EC-623E-17CC1A58281D}"/>
          </ac:spMkLst>
        </pc:spChg>
        <pc:spChg chg="add del mod ord">
          <ac:chgData name="C C" userId="58c016da926720ee" providerId="LiveId" clId="{AEEE1732-D3F2-4593-B304-7BF0CE176828}" dt="2022-05-16T10:44:07.315" v="914"/>
          <ac:spMkLst>
            <pc:docMk/>
            <pc:sldMk cId="2348048058" sldId="299"/>
            <ac:spMk id="5" creationId="{A6D0D6B6-2FAC-A6A9-63CD-3F3B0E9C8186}"/>
          </ac:spMkLst>
        </pc:spChg>
        <pc:spChg chg="add mod ord">
          <ac:chgData name="C C" userId="58c016da926720ee" providerId="LiveId" clId="{AEEE1732-D3F2-4593-B304-7BF0CE176828}" dt="2022-05-16T10:49:53.742" v="1425" actId="20577"/>
          <ac:spMkLst>
            <pc:docMk/>
            <pc:sldMk cId="2348048058" sldId="299"/>
            <ac:spMk id="6" creationId="{3A307D47-C66F-3053-4014-37D7BBC7AE53}"/>
          </ac:spMkLst>
        </pc:spChg>
        <pc:picChg chg="add mod">
          <ac:chgData name="C C" userId="58c016da926720ee" providerId="LiveId" clId="{AEEE1732-D3F2-4593-B304-7BF0CE176828}" dt="2022-05-16T10:44:07.315" v="914"/>
          <ac:picMkLst>
            <pc:docMk/>
            <pc:sldMk cId="2348048058" sldId="299"/>
            <ac:picMk id="2050" creationId="{D82B1470-49AE-D45D-9A81-0B51996B5D8A}"/>
          </ac:picMkLst>
        </pc:picChg>
      </pc:sldChg>
      <pc:sldChg chg="addSp delSp modSp add mod">
        <pc:chgData name="C C" userId="58c016da926720ee" providerId="LiveId" clId="{AEEE1732-D3F2-4593-B304-7BF0CE176828}" dt="2022-05-16T11:01:49.773" v="1967" actId="20577"/>
        <pc:sldMkLst>
          <pc:docMk/>
          <pc:sldMk cId="1818706062" sldId="300"/>
        </pc:sldMkLst>
        <pc:spChg chg="mod">
          <ac:chgData name="C C" userId="58c016da926720ee" providerId="LiveId" clId="{AEEE1732-D3F2-4593-B304-7BF0CE176828}" dt="2022-05-16T11:01:49.773" v="1967" actId="20577"/>
          <ac:spMkLst>
            <pc:docMk/>
            <pc:sldMk cId="1818706062" sldId="300"/>
            <ac:spMk id="2" creationId="{073B1718-EE2E-3123-7BDC-7C2E0A1AFB6C}"/>
          </ac:spMkLst>
        </pc:spChg>
        <pc:spChg chg="add del mod">
          <ac:chgData name="C C" userId="58c016da926720ee" providerId="LiveId" clId="{AEEE1732-D3F2-4593-B304-7BF0CE176828}" dt="2022-05-16T11:01:21.173" v="1884"/>
          <ac:spMkLst>
            <pc:docMk/>
            <pc:sldMk cId="1818706062" sldId="300"/>
            <ac:spMk id="4" creationId="{9C409A9E-E02E-9BB3-DEE9-482E17F75222}"/>
          </ac:spMkLst>
        </pc:spChg>
        <pc:picChg chg="add mod">
          <ac:chgData name="C C" userId="58c016da926720ee" providerId="LiveId" clId="{AEEE1732-D3F2-4593-B304-7BF0CE176828}" dt="2022-05-16T11:01:21.173" v="1884"/>
          <ac:picMkLst>
            <pc:docMk/>
            <pc:sldMk cId="1818706062" sldId="300"/>
            <ac:picMk id="6" creationId="{E96751A9-F2A8-EC8B-92CB-433431FE28C6}"/>
          </ac:picMkLst>
        </pc:picChg>
        <pc:picChg chg="del">
          <ac:chgData name="C C" userId="58c016da926720ee" providerId="LiveId" clId="{AEEE1732-D3F2-4593-B304-7BF0CE176828}" dt="2022-05-16T10:59:36.643" v="1852" actId="21"/>
          <ac:picMkLst>
            <pc:docMk/>
            <pc:sldMk cId="1818706062" sldId="300"/>
            <ac:picMk id="7" creationId="{CF676055-3EB5-B3D5-B3AA-FAAB85F06219}"/>
          </ac:picMkLst>
        </pc:picChg>
      </pc:sldChg>
      <pc:sldChg chg="addSp delSp modSp add del mod modClrScheme chgLayout">
        <pc:chgData name="C C" userId="58c016da926720ee" providerId="LiveId" clId="{AEEE1732-D3F2-4593-B304-7BF0CE176828}" dt="2022-05-16T10:59:30.041" v="1849" actId="2696"/>
        <pc:sldMkLst>
          <pc:docMk/>
          <pc:sldMk cId="1846328495" sldId="300"/>
        </pc:sldMkLst>
        <pc:spChg chg="mod ord">
          <ac:chgData name="C C" userId="58c016da926720ee" providerId="LiveId" clId="{AEEE1732-D3F2-4593-B304-7BF0CE176828}" dt="2022-05-16T09:53:08.447" v="773" actId="700"/>
          <ac:spMkLst>
            <pc:docMk/>
            <pc:sldMk cId="1846328495" sldId="300"/>
            <ac:spMk id="2" creationId="{073B1718-EE2E-3123-7BDC-7C2E0A1AFB6C}"/>
          </ac:spMkLst>
        </pc:spChg>
        <pc:spChg chg="del mod ord">
          <ac:chgData name="C C" userId="58c016da926720ee" providerId="LiveId" clId="{AEEE1732-D3F2-4593-B304-7BF0CE176828}" dt="2022-05-16T09:53:08.447" v="773" actId="700"/>
          <ac:spMkLst>
            <pc:docMk/>
            <pc:sldMk cId="1846328495" sldId="300"/>
            <ac:spMk id="3" creationId="{88E414C5-632D-622A-60ED-A153CD066EFE}"/>
          </ac:spMkLst>
        </pc:spChg>
        <pc:spChg chg="del">
          <ac:chgData name="C C" userId="58c016da926720ee" providerId="LiveId" clId="{AEEE1732-D3F2-4593-B304-7BF0CE176828}" dt="2022-05-16T09:53:08.447" v="773" actId="700"/>
          <ac:spMkLst>
            <pc:docMk/>
            <pc:sldMk cId="1846328495" sldId="300"/>
            <ac:spMk id="4" creationId="{4A06BF71-BF22-D8EC-623E-17CC1A58281D}"/>
          </ac:spMkLst>
        </pc:spChg>
        <pc:spChg chg="add del mod ord">
          <ac:chgData name="C C" userId="58c016da926720ee" providerId="LiveId" clId="{AEEE1732-D3F2-4593-B304-7BF0CE176828}" dt="2022-05-16T09:53:21.508" v="774" actId="22"/>
          <ac:spMkLst>
            <pc:docMk/>
            <pc:sldMk cId="1846328495" sldId="300"/>
            <ac:spMk id="5" creationId="{FA780AB8-9131-6469-6652-216C78CAC0FE}"/>
          </ac:spMkLst>
        </pc:spChg>
        <pc:picChg chg="add mod ord">
          <ac:chgData name="C C" userId="58c016da926720ee" providerId="LiveId" clId="{AEEE1732-D3F2-4593-B304-7BF0CE176828}" dt="2022-05-16T09:53:21.508" v="774" actId="22"/>
          <ac:picMkLst>
            <pc:docMk/>
            <pc:sldMk cId="1846328495" sldId="300"/>
            <ac:picMk id="7" creationId="{CF676055-3EB5-B3D5-B3AA-FAAB85F06219}"/>
          </ac:picMkLst>
        </pc:picChg>
      </pc:sldChg>
      <pc:sldChg chg="addSp delSp modSp new mod">
        <pc:chgData name="C C" userId="58c016da926720ee" providerId="LiveId" clId="{AEEE1732-D3F2-4593-B304-7BF0CE176828}" dt="2022-05-16T10:03:48.943" v="878" actId="20577"/>
        <pc:sldMkLst>
          <pc:docMk/>
          <pc:sldMk cId="4102793543" sldId="301"/>
        </pc:sldMkLst>
        <pc:spChg chg="mod">
          <ac:chgData name="C C" userId="58c016da926720ee" providerId="LiveId" clId="{AEEE1732-D3F2-4593-B304-7BF0CE176828}" dt="2022-05-16T10:03:48.943" v="878" actId="20577"/>
          <ac:spMkLst>
            <pc:docMk/>
            <pc:sldMk cId="4102793543" sldId="301"/>
            <ac:spMk id="2" creationId="{8C575A21-88A6-B618-ADDB-A6E2746BE246}"/>
          </ac:spMkLst>
        </pc:spChg>
        <pc:spChg chg="del">
          <ac:chgData name="C C" userId="58c016da926720ee" providerId="LiveId" clId="{AEEE1732-D3F2-4593-B304-7BF0CE176828}" dt="2022-05-16T10:00:00.497" v="805"/>
          <ac:spMkLst>
            <pc:docMk/>
            <pc:sldMk cId="4102793543" sldId="301"/>
            <ac:spMk id="3" creationId="{96855277-1B4C-C5B0-BE84-59C0C8487B6D}"/>
          </ac:spMkLst>
        </pc:spChg>
        <pc:spChg chg="add del mod">
          <ac:chgData name="C C" userId="58c016da926720ee" providerId="LiveId" clId="{AEEE1732-D3F2-4593-B304-7BF0CE176828}" dt="2022-05-16T10:01:06.919" v="808"/>
          <ac:spMkLst>
            <pc:docMk/>
            <pc:sldMk cId="4102793543" sldId="301"/>
            <ac:spMk id="6" creationId="{3C5B7A10-B3B9-A596-72CB-7A3CAEE6F21C}"/>
          </ac:spMkLst>
        </pc:spChg>
        <pc:graphicFrameChg chg="add del mod modGraphic">
          <ac:chgData name="C C" userId="58c016da926720ee" providerId="LiveId" clId="{AEEE1732-D3F2-4593-B304-7BF0CE176828}" dt="2022-05-16T10:00:06.559" v="807" actId="478"/>
          <ac:graphicFrameMkLst>
            <pc:docMk/>
            <pc:sldMk cId="4102793543" sldId="301"/>
            <ac:graphicFrameMk id="4" creationId="{02F4B907-6986-1267-FC08-A978D2CAE9CF}"/>
          </ac:graphicFrameMkLst>
        </pc:graphicFrameChg>
        <pc:graphicFrameChg chg="add mod modGraphic">
          <ac:chgData name="C C" userId="58c016da926720ee" providerId="LiveId" clId="{AEEE1732-D3F2-4593-B304-7BF0CE176828}" dt="2022-05-16T10:03:43.656" v="873" actId="14100"/>
          <ac:graphicFrameMkLst>
            <pc:docMk/>
            <pc:sldMk cId="4102793543" sldId="301"/>
            <ac:graphicFrameMk id="7" creationId="{177F7899-A847-4D80-3756-8C376CD7DC7E}"/>
          </ac:graphicFrameMkLst>
        </pc:graphicFrameChg>
      </pc:sldChg>
      <pc:sldChg chg="new del">
        <pc:chgData name="C C" userId="58c016da926720ee" providerId="LiveId" clId="{AEEE1732-D3F2-4593-B304-7BF0CE176828}" dt="2022-05-16T11:04:35.118" v="2010" actId="47"/>
        <pc:sldMkLst>
          <pc:docMk/>
          <pc:sldMk cId="230569625" sldId="302"/>
        </pc:sldMkLst>
      </pc:sldChg>
      <pc:sldChg chg="addSp delSp modSp new mod modClrScheme chgLayout">
        <pc:chgData name="C C" userId="58c016da926720ee" providerId="LiveId" clId="{AEEE1732-D3F2-4593-B304-7BF0CE176828}" dt="2022-05-16T10:47:18.576" v="1119" actId="20577"/>
        <pc:sldMkLst>
          <pc:docMk/>
          <pc:sldMk cId="1037158318" sldId="303"/>
        </pc:sldMkLst>
        <pc:spChg chg="del mod ord">
          <ac:chgData name="C C" userId="58c016da926720ee" providerId="LiveId" clId="{AEEE1732-D3F2-4593-B304-7BF0CE176828}" dt="2022-05-16T10:06:33.999" v="912" actId="700"/>
          <ac:spMkLst>
            <pc:docMk/>
            <pc:sldMk cId="1037158318" sldId="303"/>
            <ac:spMk id="2" creationId="{80B82C02-A3AC-E15B-356B-F990D510502F}"/>
          </ac:spMkLst>
        </pc:spChg>
        <pc:spChg chg="del mod ord">
          <ac:chgData name="C C" userId="58c016da926720ee" providerId="LiveId" clId="{AEEE1732-D3F2-4593-B304-7BF0CE176828}" dt="2022-05-16T10:06:33.999" v="912" actId="700"/>
          <ac:spMkLst>
            <pc:docMk/>
            <pc:sldMk cId="1037158318" sldId="303"/>
            <ac:spMk id="3" creationId="{E2A4E36B-0285-83EB-BC7D-4FBF7D31D6DE}"/>
          </ac:spMkLst>
        </pc:spChg>
        <pc:spChg chg="del">
          <ac:chgData name="C C" userId="58c016da926720ee" providerId="LiveId" clId="{AEEE1732-D3F2-4593-B304-7BF0CE176828}" dt="2022-05-16T10:06:33.999" v="912" actId="700"/>
          <ac:spMkLst>
            <pc:docMk/>
            <pc:sldMk cId="1037158318" sldId="303"/>
            <ac:spMk id="4" creationId="{E8D97056-C91E-0F65-340C-D5F7A2753548}"/>
          </ac:spMkLst>
        </pc:spChg>
        <pc:spChg chg="add mod ord">
          <ac:chgData name="C C" userId="58c016da926720ee" providerId="LiveId" clId="{AEEE1732-D3F2-4593-B304-7BF0CE176828}" dt="2022-05-16T10:46:49.958" v="992" actId="20577"/>
          <ac:spMkLst>
            <pc:docMk/>
            <pc:sldMk cId="1037158318" sldId="303"/>
            <ac:spMk id="5" creationId="{1E8ABA94-2465-9E0A-C245-CCF32E4E937C}"/>
          </ac:spMkLst>
        </pc:spChg>
        <pc:spChg chg="add mod ord">
          <ac:chgData name="C C" userId="58c016da926720ee" providerId="LiveId" clId="{AEEE1732-D3F2-4593-B304-7BF0CE176828}" dt="2022-05-16T10:47:18.576" v="1119" actId="20577"/>
          <ac:spMkLst>
            <pc:docMk/>
            <pc:sldMk cId="1037158318" sldId="303"/>
            <ac:spMk id="6" creationId="{B64FC1B2-78F8-340D-9B4A-ECDA646834BC}"/>
          </ac:spMkLst>
        </pc:spChg>
      </pc:sldChg>
      <pc:sldChg chg="new del">
        <pc:chgData name="C C" userId="58c016da926720ee" providerId="LiveId" clId="{AEEE1732-D3F2-4593-B304-7BF0CE176828}" dt="2022-05-16T10:46:43.525" v="967" actId="680"/>
        <pc:sldMkLst>
          <pc:docMk/>
          <pc:sldMk cId="568641356" sldId="304"/>
        </pc:sldMkLst>
      </pc:sldChg>
      <pc:sldChg chg="modSp new mod">
        <pc:chgData name="C C" userId="58c016da926720ee" providerId="LiveId" clId="{AEEE1732-D3F2-4593-B304-7BF0CE176828}" dt="2022-05-16T11:14:51.621" v="2425" actId="20577"/>
        <pc:sldMkLst>
          <pc:docMk/>
          <pc:sldMk cId="2908313696" sldId="304"/>
        </pc:sldMkLst>
        <pc:spChg chg="mod">
          <ac:chgData name="C C" userId="58c016da926720ee" providerId="LiveId" clId="{AEEE1732-D3F2-4593-B304-7BF0CE176828}" dt="2022-05-16T10:50:27.419" v="1502" actId="313"/>
          <ac:spMkLst>
            <pc:docMk/>
            <pc:sldMk cId="2908313696" sldId="304"/>
            <ac:spMk id="2" creationId="{3DE07768-A378-A568-D862-D6A39A04AAA3}"/>
          </ac:spMkLst>
        </pc:spChg>
        <pc:spChg chg="mod">
          <ac:chgData name="C C" userId="58c016da926720ee" providerId="LiveId" clId="{AEEE1732-D3F2-4593-B304-7BF0CE176828}" dt="2022-05-16T11:14:51.621" v="2425" actId="20577"/>
          <ac:spMkLst>
            <pc:docMk/>
            <pc:sldMk cId="2908313696" sldId="304"/>
            <ac:spMk id="3" creationId="{BC124564-40A2-CFF8-D45F-D5FB2C0832DB}"/>
          </ac:spMkLst>
        </pc:spChg>
      </pc:sldChg>
      <pc:sldChg chg="addSp delSp modSp new mod modClrScheme chgLayout">
        <pc:chgData name="C C" userId="58c016da926720ee" providerId="LiveId" clId="{AEEE1732-D3F2-4593-B304-7BF0CE176828}" dt="2022-05-16T11:04:17.176" v="2009" actId="6549"/>
        <pc:sldMkLst>
          <pc:docMk/>
          <pc:sldMk cId="1875783045" sldId="305"/>
        </pc:sldMkLst>
        <pc:spChg chg="mod ord">
          <ac:chgData name="C C" userId="58c016da926720ee" providerId="LiveId" clId="{AEEE1732-D3F2-4593-B304-7BF0CE176828}" dt="2022-05-16T11:03:00.159" v="1974" actId="700"/>
          <ac:spMkLst>
            <pc:docMk/>
            <pc:sldMk cId="1875783045" sldId="305"/>
            <ac:spMk id="2" creationId="{D10284C9-2210-C379-3142-A4914B8CE2F1}"/>
          </ac:spMkLst>
        </pc:spChg>
        <pc:spChg chg="del mod ord">
          <ac:chgData name="C C" userId="58c016da926720ee" providerId="LiveId" clId="{AEEE1732-D3F2-4593-B304-7BF0CE176828}" dt="2022-05-16T10:53:17.005" v="1809" actId="700"/>
          <ac:spMkLst>
            <pc:docMk/>
            <pc:sldMk cId="1875783045" sldId="305"/>
            <ac:spMk id="3" creationId="{A0736B06-8525-6A91-D5FD-22B578D7555F}"/>
          </ac:spMkLst>
        </pc:spChg>
        <pc:spChg chg="del">
          <ac:chgData name="C C" userId="58c016da926720ee" providerId="LiveId" clId="{AEEE1732-D3F2-4593-B304-7BF0CE176828}" dt="2022-05-16T10:53:17.005" v="1809" actId="700"/>
          <ac:spMkLst>
            <pc:docMk/>
            <pc:sldMk cId="1875783045" sldId="305"/>
            <ac:spMk id="4" creationId="{09EC7FE5-094F-D365-D6F8-654B122811DC}"/>
          </ac:spMkLst>
        </pc:spChg>
        <pc:spChg chg="add del mod ord">
          <ac:chgData name="C C" userId="58c016da926720ee" providerId="LiveId" clId="{AEEE1732-D3F2-4593-B304-7BF0CE176828}" dt="2022-05-16T11:03:00.159" v="1974" actId="700"/>
          <ac:spMkLst>
            <pc:docMk/>
            <pc:sldMk cId="1875783045" sldId="305"/>
            <ac:spMk id="5" creationId="{F1766BFD-286D-EEED-FFB7-1046B707DD61}"/>
          </ac:spMkLst>
        </pc:spChg>
        <pc:spChg chg="add del mod ord">
          <ac:chgData name="C C" userId="58c016da926720ee" providerId="LiveId" clId="{AEEE1732-D3F2-4593-B304-7BF0CE176828}" dt="2022-05-16T10:59:38.157" v="1853"/>
          <ac:spMkLst>
            <pc:docMk/>
            <pc:sldMk cId="1875783045" sldId="305"/>
            <ac:spMk id="6" creationId="{1A715F92-5F8B-2A3C-FE70-A42082DA3674}"/>
          </ac:spMkLst>
        </pc:spChg>
        <pc:spChg chg="add del mod ord">
          <ac:chgData name="C C" userId="58c016da926720ee" providerId="LiveId" clId="{AEEE1732-D3F2-4593-B304-7BF0CE176828}" dt="2022-05-16T11:03:02.634" v="1975" actId="478"/>
          <ac:spMkLst>
            <pc:docMk/>
            <pc:sldMk cId="1875783045" sldId="305"/>
            <ac:spMk id="9" creationId="{EE5ED31B-1F4B-D20A-3BA6-643314DDDDAA}"/>
          </ac:spMkLst>
        </pc:spChg>
        <pc:spChg chg="add del mod">
          <ac:chgData name="C C" userId="58c016da926720ee" providerId="LiveId" clId="{AEEE1732-D3F2-4593-B304-7BF0CE176828}" dt="2022-05-16T11:03:11.878" v="1982"/>
          <ac:spMkLst>
            <pc:docMk/>
            <pc:sldMk cId="1875783045" sldId="305"/>
            <ac:spMk id="11" creationId="{CD01EDCC-CDCD-FEFB-4075-9D3C41E7BB8B}"/>
          </ac:spMkLst>
        </pc:spChg>
        <pc:graphicFrameChg chg="add del mod">
          <ac:chgData name="C C" userId="58c016da926720ee" providerId="LiveId" clId="{AEEE1732-D3F2-4593-B304-7BF0CE176828}" dt="2022-05-16T11:03:07.041" v="1977"/>
          <ac:graphicFrameMkLst>
            <pc:docMk/>
            <pc:sldMk cId="1875783045" sldId="305"/>
            <ac:graphicFrameMk id="12" creationId="{0698C301-AB36-446A-497C-5716A8002784}"/>
          </ac:graphicFrameMkLst>
        </pc:graphicFrameChg>
        <pc:graphicFrameChg chg="add del mod">
          <ac:chgData name="C C" userId="58c016da926720ee" providerId="LiveId" clId="{AEEE1732-D3F2-4593-B304-7BF0CE176828}" dt="2022-05-16T11:03:11.366" v="1981"/>
          <ac:graphicFrameMkLst>
            <pc:docMk/>
            <pc:sldMk cId="1875783045" sldId="305"/>
            <ac:graphicFrameMk id="13" creationId="{E2D07840-61D3-318F-83A8-67238F3AA87F}"/>
          </ac:graphicFrameMkLst>
        </pc:graphicFrameChg>
        <pc:graphicFrameChg chg="add mod modGraphic">
          <ac:chgData name="C C" userId="58c016da926720ee" providerId="LiveId" clId="{AEEE1732-D3F2-4593-B304-7BF0CE176828}" dt="2022-05-16T11:04:17.176" v="2009" actId="6549"/>
          <ac:graphicFrameMkLst>
            <pc:docMk/>
            <pc:sldMk cId="1875783045" sldId="305"/>
            <ac:graphicFrameMk id="14" creationId="{F48810E5-8C4F-0DB9-36D4-C2A7396724D5}"/>
          </ac:graphicFrameMkLst>
        </pc:graphicFrameChg>
        <pc:picChg chg="add del mod">
          <ac:chgData name="C C" userId="58c016da926720ee" providerId="LiveId" clId="{AEEE1732-D3F2-4593-B304-7BF0CE176828}" dt="2022-05-16T11:01:18.444" v="1883" actId="21"/>
          <ac:picMkLst>
            <pc:docMk/>
            <pc:sldMk cId="1875783045" sldId="305"/>
            <ac:picMk id="7" creationId="{F5B1E966-A46D-103F-3DFC-6CE4A5CEBF59}"/>
          </ac:picMkLst>
        </pc:picChg>
      </pc:sldChg>
      <pc:sldChg chg="addSp delSp modSp add mod ord modClrScheme chgLayout">
        <pc:chgData name="C C" userId="58c016da926720ee" providerId="LiveId" clId="{AEEE1732-D3F2-4593-B304-7BF0CE176828}" dt="2022-05-16T11:12:25.460" v="2032" actId="1076"/>
        <pc:sldMkLst>
          <pc:docMk/>
          <pc:sldMk cId="1990784567" sldId="306"/>
        </pc:sldMkLst>
        <pc:spChg chg="add del mod">
          <ac:chgData name="C C" userId="58c016da926720ee" providerId="LiveId" clId="{AEEE1732-D3F2-4593-B304-7BF0CE176828}" dt="2022-05-16T11:10:48.817" v="2023"/>
          <ac:spMkLst>
            <pc:docMk/>
            <pc:sldMk cId="1990784567" sldId="306"/>
            <ac:spMk id="2" creationId="{6993CCA4-B04A-2CD7-C22F-A5BA871DD3C3}"/>
          </ac:spMkLst>
        </pc:spChg>
        <pc:spChg chg="mod ord">
          <ac:chgData name="C C" userId="58c016da926720ee" providerId="LiveId" clId="{AEEE1732-D3F2-4593-B304-7BF0CE176828}" dt="2022-05-16T11:06:13.199" v="2016" actId="700"/>
          <ac:spMkLst>
            <pc:docMk/>
            <pc:sldMk cId="1990784567" sldId="306"/>
            <ac:spMk id="4" creationId="{EF72C4A5-FD17-75EA-D676-924EFF6B860F}"/>
          </ac:spMkLst>
        </pc:spChg>
        <pc:spChg chg="del">
          <ac:chgData name="C C" userId="58c016da926720ee" providerId="LiveId" clId="{AEEE1732-D3F2-4593-B304-7BF0CE176828}" dt="2022-05-16T11:06:13.199" v="2016" actId="700"/>
          <ac:spMkLst>
            <pc:docMk/>
            <pc:sldMk cId="1990784567" sldId="306"/>
            <ac:spMk id="6" creationId="{78337E56-0042-BC33-0C80-EF35A7112AF0}"/>
          </ac:spMkLst>
        </pc:spChg>
        <pc:picChg chg="del mod ord">
          <ac:chgData name="C C" userId="58c016da926720ee" providerId="LiveId" clId="{AEEE1732-D3F2-4593-B304-7BF0CE176828}" dt="2022-05-16T11:06:14.348" v="2017" actId="478"/>
          <ac:picMkLst>
            <pc:docMk/>
            <pc:sldMk cId="1990784567" sldId="306"/>
            <ac:picMk id="7" creationId="{F32F8137-81A1-EC10-9FB4-CD191195C0A0}"/>
          </ac:picMkLst>
        </pc:picChg>
        <pc:picChg chg="add mod">
          <ac:chgData name="C C" userId="58c016da926720ee" providerId="LiveId" clId="{AEEE1732-D3F2-4593-B304-7BF0CE176828}" dt="2022-05-16T11:12:17.182" v="2029" actId="1076"/>
          <ac:picMkLst>
            <pc:docMk/>
            <pc:sldMk cId="1990784567" sldId="306"/>
            <ac:picMk id="4098" creationId="{0F4CBFE7-82F1-E714-CEC6-317230EB8E67}"/>
          </ac:picMkLst>
        </pc:picChg>
        <pc:picChg chg="add mod">
          <ac:chgData name="C C" userId="58c016da926720ee" providerId="LiveId" clId="{AEEE1732-D3F2-4593-B304-7BF0CE176828}" dt="2022-05-16T11:12:25.460" v="2032" actId="1076"/>
          <ac:picMkLst>
            <pc:docMk/>
            <pc:sldMk cId="1990784567" sldId="306"/>
            <ac:picMk id="4100" creationId="{5A58169A-2BA2-BA89-09A5-9C8CE2DEAFF8}"/>
          </ac:picMkLst>
        </pc:picChg>
        <pc:picChg chg="add mod">
          <ac:chgData name="C C" userId="58c016da926720ee" providerId="LiveId" clId="{AEEE1732-D3F2-4593-B304-7BF0CE176828}" dt="2022-05-16T11:12:20.364" v="2030" actId="1076"/>
          <ac:picMkLst>
            <pc:docMk/>
            <pc:sldMk cId="1990784567" sldId="306"/>
            <ac:picMk id="4102" creationId="{0EC4811F-52D2-4333-4D53-CD1AFDDC4BF7}"/>
          </ac:picMkLst>
        </pc:picChg>
      </pc:sldChg>
      <pc:sldChg chg="addSp delSp modSp new mod modClrScheme chgLayout modNotesTx">
        <pc:chgData name="C C" userId="58c016da926720ee" providerId="LiveId" clId="{AEEE1732-D3F2-4593-B304-7BF0CE176828}" dt="2022-05-16T11:32:42.458" v="2958" actId="20577"/>
        <pc:sldMkLst>
          <pc:docMk/>
          <pc:sldMk cId="1751599053" sldId="307"/>
        </pc:sldMkLst>
        <pc:spChg chg="del mod ord">
          <ac:chgData name="C C" userId="58c016da926720ee" providerId="LiveId" clId="{AEEE1732-D3F2-4593-B304-7BF0CE176828}" dt="2022-05-16T11:15:17.812" v="2427" actId="700"/>
          <ac:spMkLst>
            <pc:docMk/>
            <pc:sldMk cId="1751599053" sldId="307"/>
            <ac:spMk id="2" creationId="{7493C501-4635-1D6E-1394-EC441F17025F}"/>
          </ac:spMkLst>
        </pc:spChg>
        <pc:spChg chg="del mod ord">
          <ac:chgData name="C C" userId="58c016da926720ee" providerId="LiveId" clId="{AEEE1732-D3F2-4593-B304-7BF0CE176828}" dt="2022-05-16T11:15:17.812" v="2427" actId="700"/>
          <ac:spMkLst>
            <pc:docMk/>
            <pc:sldMk cId="1751599053" sldId="307"/>
            <ac:spMk id="3" creationId="{6DB0A134-CB52-2550-F0CF-97D57AE3A825}"/>
          </ac:spMkLst>
        </pc:spChg>
        <pc:spChg chg="add mod ord">
          <ac:chgData name="C C" userId="58c016da926720ee" providerId="LiveId" clId="{AEEE1732-D3F2-4593-B304-7BF0CE176828}" dt="2022-05-16T11:18:59.157" v="2459" actId="700"/>
          <ac:spMkLst>
            <pc:docMk/>
            <pc:sldMk cId="1751599053" sldId="307"/>
            <ac:spMk id="4" creationId="{F58D1E47-ADF1-E7FA-B5F6-6184619109CF}"/>
          </ac:spMkLst>
        </pc:spChg>
        <pc:spChg chg="add del mod ord">
          <ac:chgData name="C C" userId="58c016da926720ee" providerId="LiveId" clId="{AEEE1732-D3F2-4593-B304-7BF0CE176828}" dt="2022-05-16T11:18:42.291" v="2455" actId="22"/>
          <ac:spMkLst>
            <pc:docMk/>
            <pc:sldMk cId="1751599053" sldId="307"/>
            <ac:spMk id="5" creationId="{06401754-E15E-8ECA-6D6A-27A8F13F3E3C}"/>
          </ac:spMkLst>
        </pc:spChg>
        <pc:spChg chg="add mod ord">
          <ac:chgData name="C C" userId="58c016da926720ee" providerId="LiveId" clId="{AEEE1732-D3F2-4593-B304-7BF0CE176828}" dt="2022-05-16T11:31:34.112" v="2885" actId="20577"/>
          <ac:spMkLst>
            <pc:docMk/>
            <pc:sldMk cId="1751599053" sldId="307"/>
            <ac:spMk id="8" creationId="{C811D8AA-0550-8504-BB2A-10F23744498F}"/>
          </ac:spMkLst>
        </pc:spChg>
        <pc:picChg chg="add mod ord">
          <ac:chgData name="C C" userId="58c016da926720ee" providerId="LiveId" clId="{AEEE1732-D3F2-4593-B304-7BF0CE176828}" dt="2022-05-16T11:31:45.684" v="2888" actId="1076"/>
          <ac:picMkLst>
            <pc:docMk/>
            <pc:sldMk cId="1751599053" sldId="307"/>
            <ac:picMk id="7" creationId="{429CC568-28AD-F61A-917F-D9AC6EEA03DA}"/>
          </ac:picMkLst>
        </pc:picChg>
        <pc:picChg chg="add del">
          <ac:chgData name="C C" userId="58c016da926720ee" providerId="LiveId" clId="{AEEE1732-D3F2-4593-B304-7BF0CE176828}" dt="2022-05-16T11:25:02.413" v="2665" actId="22"/>
          <ac:picMkLst>
            <pc:docMk/>
            <pc:sldMk cId="1751599053" sldId="307"/>
            <ac:picMk id="10" creationId="{B8502E6A-B59F-3639-AF0E-8BEC82E3830E}"/>
          </ac:picMkLst>
        </pc:picChg>
      </pc:sldChg>
      <pc:sldChg chg="add del">
        <pc:chgData name="C C" userId="58c016da926720ee" providerId="LiveId" clId="{AEEE1732-D3F2-4593-B304-7BF0CE176828}" dt="2022-05-16T11:06:20.065" v="2019"/>
        <pc:sldMkLst>
          <pc:docMk/>
          <pc:sldMk cId="1911847297" sldId="307"/>
        </pc:sldMkLst>
      </pc:sldChg>
      <pc:sldChg chg="addSp delSp modSp new mod modClrScheme chgLayout">
        <pc:chgData name="C C" userId="58c016da926720ee" providerId="LiveId" clId="{AEEE1732-D3F2-4593-B304-7BF0CE176828}" dt="2022-05-16T11:39:32.340" v="3024" actId="113"/>
        <pc:sldMkLst>
          <pc:docMk/>
          <pc:sldMk cId="232922479" sldId="308"/>
        </pc:sldMkLst>
        <pc:spChg chg="del mod ord">
          <ac:chgData name="C C" userId="58c016da926720ee" providerId="LiveId" clId="{AEEE1732-D3F2-4593-B304-7BF0CE176828}" dt="2022-05-16T11:33:03.335" v="2960" actId="700"/>
          <ac:spMkLst>
            <pc:docMk/>
            <pc:sldMk cId="232922479" sldId="308"/>
            <ac:spMk id="2" creationId="{AD69328E-0806-A087-D2DE-1B4C34FBF585}"/>
          </ac:spMkLst>
        </pc:spChg>
        <pc:spChg chg="del mod ord">
          <ac:chgData name="C C" userId="58c016da926720ee" providerId="LiveId" clId="{AEEE1732-D3F2-4593-B304-7BF0CE176828}" dt="2022-05-16T11:33:03.335" v="2960" actId="700"/>
          <ac:spMkLst>
            <pc:docMk/>
            <pc:sldMk cId="232922479" sldId="308"/>
            <ac:spMk id="3" creationId="{9F57F184-B4B0-4755-3054-084753502DC0}"/>
          </ac:spMkLst>
        </pc:spChg>
        <pc:spChg chg="add mod ord">
          <ac:chgData name="C C" userId="58c016da926720ee" providerId="LiveId" clId="{AEEE1732-D3F2-4593-B304-7BF0CE176828}" dt="2022-05-16T11:33:10.507" v="2983" actId="20577"/>
          <ac:spMkLst>
            <pc:docMk/>
            <pc:sldMk cId="232922479" sldId="308"/>
            <ac:spMk id="4" creationId="{BCB1B52F-C223-0718-77D7-A49BFFC61C46}"/>
          </ac:spMkLst>
        </pc:spChg>
        <pc:spChg chg="add mod ord">
          <ac:chgData name="C C" userId="58c016da926720ee" providerId="LiveId" clId="{AEEE1732-D3F2-4593-B304-7BF0CE176828}" dt="2022-05-16T11:39:32.340" v="3024" actId="113"/>
          <ac:spMkLst>
            <pc:docMk/>
            <pc:sldMk cId="232922479" sldId="308"/>
            <ac:spMk id="5" creationId="{25D3EEAA-3EB2-79C5-ABDD-EB546DA8F488}"/>
          </ac:spMkLst>
        </pc:spChg>
      </pc:sldChg>
      <pc:sldChg chg="addSp delSp modSp new mod modClrScheme chgLayout">
        <pc:chgData name="C C" userId="58c016da926720ee" providerId="LiveId" clId="{AEEE1732-D3F2-4593-B304-7BF0CE176828}" dt="2022-05-16T11:41:01.692" v="3036" actId="1076"/>
        <pc:sldMkLst>
          <pc:docMk/>
          <pc:sldMk cId="2855276864" sldId="309"/>
        </pc:sldMkLst>
        <pc:spChg chg="mod ord">
          <ac:chgData name="C C" userId="58c016da926720ee" providerId="LiveId" clId="{AEEE1732-D3F2-4593-B304-7BF0CE176828}" dt="2022-05-16T11:37:02.553" v="3001" actId="700"/>
          <ac:spMkLst>
            <pc:docMk/>
            <pc:sldMk cId="2855276864" sldId="309"/>
            <ac:spMk id="2" creationId="{E11B513A-016A-D1F1-0ABA-8DCA6B138192}"/>
          </ac:spMkLst>
        </pc:spChg>
        <pc:spChg chg="del mod ord">
          <ac:chgData name="C C" userId="58c016da926720ee" providerId="LiveId" clId="{AEEE1732-D3F2-4593-B304-7BF0CE176828}" dt="2022-05-16T11:37:02.553" v="3001" actId="700"/>
          <ac:spMkLst>
            <pc:docMk/>
            <pc:sldMk cId="2855276864" sldId="309"/>
            <ac:spMk id="3" creationId="{35377B28-EA1C-94D9-2EDA-214264027550}"/>
          </ac:spMkLst>
        </pc:spChg>
        <pc:spChg chg="add del mod ord">
          <ac:chgData name="C C" userId="58c016da926720ee" providerId="LiveId" clId="{AEEE1732-D3F2-4593-B304-7BF0CE176828}" dt="2022-05-16T11:38:12.578" v="3008" actId="22"/>
          <ac:spMkLst>
            <pc:docMk/>
            <pc:sldMk cId="2855276864" sldId="309"/>
            <ac:spMk id="4" creationId="{3BFF28F4-C33A-D153-058D-183AF8E72F6C}"/>
          </ac:spMkLst>
        </pc:spChg>
        <pc:spChg chg="add del mod ord">
          <ac:chgData name="C C" userId="58c016da926720ee" providerId="LiveId" clId="{AEEE1732-D3F2-4593-B304-7BF0CE176828}" dt="2022-05-16T11:37:03.491" v="3002"/>
          <ac:spMkLst>
            <pc:docMk/>
            <pc:sldMk cId="2855276864" sldId="309"/>
            <ac:spMk id="5" creationId="{F21C11FB-6A88-1013-8666-5159CFBC86A7}"/>
          </ac:spMkLst>
        </pc:spChg>
        <pc:spChg chg="add del mod">
          <ac:chgData name="C C" userId="58c016da926720ee" providerId="LiveId" clId="{AEEE1732-D3F2-4593-B304-7BF0CE176828}" dt="2022-05-16T11:37:09.621" v="3003"/>
          <ac:spMkLst>
            <pc:docMk/>
            <pc:sldMk cId="2855276864" sldId="309"/>
            <ac:spMk id="6" creationId="{65C40CF4-A8FD-08F2-5E1D-781512C5530B}"/>
          </ac:spMkLst>
        </pc:spChg>
        <pc:spChg chg="add del mod">
          <ac:chgData name="C C" userId="58c016da926720ee" providerId="LiveId" clId="{AEEE1732-D3F2-4593-B304-7BF0CE176828}" dt="2022-05-16T11:37:52.763" v="3006"/>
          <ac:spMkLst>
            <pc:docMk/>
            <pc:sldMk cId="2855276864" sldId="309"/>
            <ac:spMk id="7" creationId="{D155BA12-9A50-0729-33CA-EC7710999F52}"/>
          </ac:spMkLst>
        </pc:spChg>
        <pc:spChg chg="add del mod">
          <ac:chgData name="C C" userId="58c016da926720ee" providerId="LiveId" clId="{AEEE1732-D3F2-4593-B304-7BF0CE176828}" dt="2022-05-16T11:37:59.826" v="3007" actId="22"/>
          <ac:spMkLst>
            <pc:docMk/>
            <pc:sldMk cId="2855276864" sldId="309"/>
            <ac:spMk id="8" creationId="{48790A2A-5C6C-7981-FFC1-12A6BA1B1699}"/>
          </ac:spMkLst>
        </pc:spChg>
        <pc:spChg chg="add del mod">
          <ac:chgData name="C C" userId="58c016da926720ee" providerId="LiveId" clId="{AEEE1732-D3F2-4593-B304-7BF0CE176828}" dt="2022-05-16T11:38:35.614" v="3011"/>
          <ac:spMkLst>
            <pc:docMk/>
            <pc:sldMk cId="2855276864" sldId="309"/>
            <ac:spMk id="13" creationId="{8A4D8535-F4D1-30A6-774D-1FE484F24795}"/>
          </ac:spMkLst>
        </pc:spChg>
        <pc:spChg chg="add del mod">
          <ac:chgData name="C C" userId="58c016da926720ee" providerId="LiveId" clId="{AEEE1732-D3F2-4593-B304-7BF0CE176828}" dt="2022-05-16T11:38:44.309" v="3012"/>
          <ac:spMkLst>
            <pc:docMk/>
            <pc:sldMk cId="2855276864" sldId="309"/>
            <ac:spMk id="15" creationId="{DF72F9FF-9125-33D2-8AA6-568A5464538E}"/>
          </ac:spMkLst>
        </pc:spChg>
        <pc:spChg chg="add del">
          <ac:chgData name="C C" userId="58c016da926720ee" providerId="LiveId" clId="{AEEE1732-D3F2-4593-B304-7BF0CE176828}" dt="2022-05-16T11:40:41.015" v="3026"/>
          <ac:spMkLst>
            <pc:docMk/>
            <pc:sldMk cId="2855276864" sldId="309"/>
            <ac:spMk id="18" creationId="{D6B8A0D4-3F16-031A-3DA1-61BF1C0F6E59}"/>
          </ac:spMkLst>
        </pc:spChg>
        <pc:picChg chg="add del mod ord">
          <ac:chgData name="C C" userId="58c016da926720ee" providerId="LiveId" clId="{AEEE1732-D3F2-4593-B304-7BF0CE176828}" dt="2022-05-16T11:38:18.519" v="3009" actId="478"/>
          <ac:picMkLst>
            <pc:docMk/>
            <pc:sldMk cId="2855276864" sldId="309"/>
            <ac:picMk id="10" creationId="{245559C4-7C9B-42B5-E71D-8F141D5ED936}"/>
          </ac:picMkLst>
        </pc:picChg>
        <pc:picChg chg="add del mod ord">
          <ac:chgData name="C C" userId="58c016da926720ee" providerId="LiveId" clId="{AEEE1732-D3F2-4593-B304-7BF0CE176828}" dt="2022-05-16T11:38:19.581" v="3010" actId="478"/>
          <ac:picMkLst>
            <pc:docMk/>
            <pc:sldMk cId="2855276864" sldId="309"/>
            <ac:picMk id="12" creationId="{2130D9BB-87BA-63FC-FDAF-829DD8E4E4F3}"/>
          </ac:picMkLst>
        </pc:picChg>
        <pc:picChg chg="add mod">
          <ac:chgData name="C C" userId="58c016da926720ee" providerId="LiveId" clId="{AEEE1732-D3F2-4593-B304-7BF0CE176828}" dt="2022-05-16T11:40:49.328" v="3031" actId="1076"/>
          <ac:picMkLst>
            <pc:docMk/>
            <pc:sldMk cId="2855276864" sldId="309"/>
            <ac:picMk id="16" creationId="{76FA654A-19D8-4F27-B6BE-2B4FC3341C57}"/>
          </ac:picMkLst>
        </pc:picChg>
        <pc:picChg chg="add mod">
          <ac:chgData name="C C" userId="58c016da926720ee" providerId="LiveId" clId="{AEEE1732-D3F2-4593-B304-7BF0CE176828}" dt="2022-05-16T11:40:47.327" v="3030" actId="1076"/>
          <ac:picMkLst>
            <pc:docMk/>
            <pc:sldMk cId="2855276864" sldId="309"/>
            <ac:picMk id="17" creationId="{92617359-87DA-5148-1C02-5C2342FECCD4}"/>
          </ac:picMkLst>
        </pc:picChg>
        <pc:picChg chg="add del">
          <ac:chgData name="C C" userId="58c016da926720ee" providerId="LiveId" clId="{AEEE1732-D3F2-4593-B304-7BF0CE176828}" dt="2022-05-16T11:40:42.523" v="3028" actId="21"/>
          <ac:picMkLst>
            <pc:docMk/>
            <pc:sldMk cId="2855276864" sldId="309"/>
            <ac:picMk id="19" creationId="{4FFA7478-4242-612F-B98C-2E0A4F836ADB}"/>
          </ac:picMkLst>
        </pc:picChg>
        <pc:picChg chg="add mod">
          <ac:chgData name="C C" userId="58c016da926720ee" providerId="LiveId" clId="{AEEE1732-D3F2-4593-B304-7BF0CE176828}" dt="2022-05-16T11:41:01.692" v="3036" actId="1076"/>
          <ac:picMkLst>
            <pc:docMk/>
            <pc:sldMk cId="2855276864" sldId="309"/>
            <ac:picMk id="20" creationId="{BEC71748-1132-6636-C0E7-F913BEFC1CAF}"/>
          </ac:picMkLst>
        </pc:picChg>
      </pc:sldChg>
      <pc:sldChg chg="addSp delSp modSp new mod modClrScheme chgLayout">
        <pc:chgData name="C C" userId="58c016da926720ee" providerId="LiveId" clId="{AEEE1732-D3F2-4593-B304-7BF0CE176828}" dt="2022-05-16T11:47:37.711" v="3063"/>
        <pc:sldMkLst>
          <pc:docMk/>
          <pc:sldMk cId="3564863194" sldId="310"/>
        </pc:sldMkLst>
        <pc:spChg chg="del mod ord">
          <ac:chgData name="C C" userId="58c016da926720ee" providerId="LiveId" clId="{AEEE1732-D3F2-4593-B304-7BF0CE176828}" dt="2022-05-16T11:47:10.270" v="3038" actId="700"/>
          <ac:spMkLst>
            <pc:docMk/>
            <pc:sldMk cId="3564863194" sldId="310"/>
            <ac:spMk id="2" creationId="{B5015154-59B2-9F5E-A6A3-D26A85149746}"/>
          </ac:spMkLst>
        </pc:spChg>
        <pc:spChg chg="del mod ord">
          <ac:chgData name="C C" userId="58c016da926720ee" providerId="LiveId" clId="{AEEE1732-D3F2-4593-B304-7BF0CE176828}" dt="2022-05-16T11:47:10.270" v="3038" actId="700"/>
          <ac:spMkLst>
            <pc:docMk/>
            <pc:sldMk cId="3564863194" sldId="310"/>
            <ac:spMk id="3" creationId="{1D72CB95-824F-98DC-15DC-7472013AA89D}"/>
          </ac:spMkLst>
        </pc:spChg>
        <pc:spChg chg="del">
          <ac:chgData name="C C" userId="58c016da926720ee" providerId="LiveId" clId="{AEEE1732-D3F2-4593-B304-7BF0CE176828}" dt="2022-05-16T11:47:10.270" v="3038" actId="700"/>
          <ac:spMkLst>
            <pc:docMk/>
            <pc:sldMk cId="3564863194" sldId="310"/>
            <ac:spMk id="4" creationId="{16E8D073-48E8-084B-E781-234356249AD3}"/>
          </ac:spMkLst>
        </pc:spChg>
        <pc:spChg chg="add mod ord">
          <ac:chgData name="C C" userId="58c016da926720ee" providerId="LiveId" clId="{AEEE1732-D3F2-4593-B304-7BF0CE176828}" dt="2022-05-16T11:47:14.479" v="3059" actId="20577"/>
          <ac:spMkLst>
            <pc:docMk/>
            <pc:sldMk cId="3564863194" sldId="310"/>
            <ac:spMk id="5" creationId="{EB48BFEE-92C5-C657-6D3D-52F0C3374B66}"/>
          </ac:spMkLst>
        </pc:spChg>
        <pc:spChg chg="add mod ord">
          <ac:chgData name="C C" userId="58c016da926720ee" providerId="LiveId" clId="{AEEE1732-D3F2-4593-B304-7BF0CE176828}" dt="2022-05-16T11:47:37.711" v="3063"/>
          <ac:spMkLst>
            <pc:docMk/>
            <pc:sldMk cId="3564863194" sldId="310"/>
            <ac:spMk id="6" creationId="{407174B9-8C7D-F2C8-D002-3BB1623782AB}"/>
          </ac:spMkLst>
        </pc:spChg>
      </pc:sldChg>
      <pc:sldChg chg="modSp new mod">
        <pc:chgData name="C C" userId="58c016da926720ee" providerId="LiveId" clId="{AEEE1732-D3F2-4593-B304-7BF0CE176828}" dt="2022-05-16T11:52:56.773" v="3108" actId="20577"/>
        <pc:sldMkLst>
          <pc:docMk/>
          <pc:sldMk cId="1328138206" sldId="311"/>
        </pc:sldMkLst>
        <pc:spChg chg="mod">
          <ac:chgData name="C C" userId="58c016da926720ee" providerId="LiveId" clId="{AEEE1732-D3F2-4593-B304-7BF0CE176828}" dt="2022-05-16T11:52:56.773" v="3108" actId="20577"/>
          <ac:spMkLst>
            <pc:docMk/>
            <pc:sldMk cId="1328138206" sldId="311"/>
            <ac:spMk id="2" creationId="{0981104D-222B-F3F7-63B7-3CAE9A0C0C2D}"/>
          </ac:spMkLst>
        </pc:spChg>
        <pc:spChg chg="mod">
          <ac:chgData name="C C" userId="58c016da926720ee" providerId="LiveId" clId="{AEEE1732-D3F2-4593-B304-7BF0CE176828}" dt="2022-05-16T11:52:53.402" v="3100" actId="113"/>
          <ac:spMkLst>
            <pc:docMk/>
            <pc:sldMk cId="1328138206" sldId="311"/>
            <ac:spMk id="3" creationId="{885B9EC2-7264-2665-3D6C-FAE5C909BF2F}"/>
          </ac:spMkLst>
        </pc:spChg>
      </pc:sldChg>
      <pc:sldChg chg="modSp new mod">
        <pc:chgData name="C C" userId="58c016da926720ee" providerId="LiveId" clId="{AEEE1732-D3F2-4593-B304-7BF0CE176828}" dt="2022-05-16T11:55:53.675" v="3573" actId="20577"/>
        <pc:sldMkLst>
          <pc:docMk/>
          <pc:sldMk cId="4151881043" sldId="312"/>
        </pc:sldMkLst>
        <pc:spChg chg="mod">
          <ac:chgData name="C C" userId="58c016da926720ee" providerId="LiveId" clId="{AEEE1732-D3F2-4593-B304-7BF0CE176828}" dt="2022-05-16T11:53:44.323" v="3158" actId="20577"/>
          <ac:spMkLst>
            <pc:docMk/>
            <pc:sldMk cId="4151881043" sldId="312"/>
            <ac:spMk id="2" creationId="{F7984042-3BB4-F2BD-49F4-0C3F015BB33C}"/>
          </ac:spMkLst>
        </pc:spChg>
        <pc:spChg chg="mod">
          <ac:chgData name="C C" userId="58c016da926720ee" providerId="LiveId" clId="{AEEE1732-D3F2-4593-B304-7BF0CE176828}" dt="2022-05-16T11:55:53.675" v="3573" actId="20577"/>
          <ac:spMkLst>
            <pc:docMk/>
            <pc:sldMk cId="4151881043" sldId="312"/>
            <ac:spMk id="3" creationId="{41FF99AE-CB12-7CF3-E635-83BB14C123AB}"/>
          </ac:spMkLst>
        </pc:spChg>
      </pc:sldChg>
      <pc:sldChg chg="addSp delSp modSp new mod">
        <pc:chgData name="C C" userId="58c016da926720ee" providerId="LiveId" clId="{AEEE1732-D3F2-4593-B304-7BF0CE176828}" dt="2022-05-16T12:01:42.625" v="3589" actId="1076"/>
        <pc:sldMkLst>
          <pc:docMk/>
          <pc:sldMk cId="497874134" sldId="313"/>
        </pc:sldMkLst>
        <pc:spChg chg="del">
          <ac:chgData name="C C" userId="58c016da926720ee" providerId="LiveId" clId="{AEEE1732-D3F2-4593-B304-7BF0CE176828}" dt="2022-05-16T12:01:12.544" v="3575"/>
          <ac:spMkLst>
            <pc:docMk/>
            <pc:sldMk cId="497874134" sldId="313"/>
            <ac:spMk id="3" creationId="{F1C2E922-D05B-17E1-10F2-7EB619BF31DC}"/>
          </ac:spMkLst>
        </pc:spChg>
        <pc:spChg chg="add del mod">
          <ac:chgData name="C C" userId="58c016da926720ee" providerId="LiveId" clId="{AEEE1732-D3F2-4593-B304-7BF0CE176828}" dt="2022-05-16T12:01:18.740" v="3579"/>
          <ac:spMkLst>
            <pc:docMk/>
            <pc:sldMk cId="497874134" sldId="313"/>
            <ac:spMk id="4" creationId="{55BE571A-4519-3AB0-4B36-9CEEF745B947}"/>
          </ac:spMkLst>
        </pc:spChg>
        <pc:spChg chg="add del mod">
          <ac:chgData name="C C" userId="58c016da926720ee" providerId="LiveId" clId="{AEEE1732-D3F2-4593-B304-7BF0CE176828}" dt="2022-05-16T12:01:18.731" v="3578"/>
          <ac:spMkLst>
            <pc:docMk/>
            <pc:sldMk cId="497874134" sldId="313"/>
            <ac:spMk id="5" creationId="{5972C3E5-903C-4D9F-3BEB-199A3ED5D34F}"/>
          </ac:spMkLst>
        </pc:spChg>
        <pc:spChg chg="add del mod">
          <ac:chgData name="C C" userId="58c016da926720ee" providerId="LiveId" clId="{AEEE1732-D3F2-4593-B304-7BF0CE176828}" dt="2022-05-16T12:01:39.833" v="3588" actId="478"/>
          <ac:spMkLst>
            <pc:docMk/>
            <pc:sldMk cId="497874134" sldId="313"/>
            <ac:spMk id="8" creationId="{E09EFBAA-5293-629E-0D7A-8BE951374D0C}"/>
          </ac:spMkLst>
        </pc:spChg>
        <pc:spChg chg="add del">
          <ac:chgData name="C C" userId="58c016da926720ee" providerId="LiveId" clId="{AEEE1732-D3F2-4593-B304-7BF0CE176828}" dt="2022-05-16T12:01:33.963" v="3585"/>
          <ac:spMkLst>
            <pc:docMk/>
            <pc:sldMk cId="497874134" sldId="313"/>
            <ac:spMk id="9" creationId="{428538A3-07FC-7381-5FA2-CBEE1BB5F2B0}"/>
          </ac:spMkLst>
        </pc:spChg>
        <pc:picChg chg="add del mod">
          <ac:chgData name="C C" userId="58c016da926720ee" providerId="LiveId" clId="{AEEE1732-D3F2-4593-B304-7BF0CE176828}" dt="2022-05-16T12:01:32.195" v="3583" actId="478"/>
          <ac:picMkLst>
            <pc:docMk/>
            <pc:sldMk cId="497874134" sldId="313"/>
            <ac:picMk id="6" creationId="{07FD7CD0-E4A6-5923-0103-097E16FFE22F}"/>
          </ac:picMkLst>
        </pc:picChg>
        <pc:picChg chg="add mod">
          <ac:chgData name="C C" userId="58c016da926720ee" providerId="LiveId" clId="{AEEE1732-D3F2-4593-B304-7BF0CE176828}" dt="2022-05-16T12:01:42.625" v="3589" actId="1076"/>
          <ac:picMkLst>
            <pc:docMk/>
            <pc:sldMk cId="497874134" sldId="313"/>
            <ac:picMk id="10" creationId="{BF8BC426-ECC4-9719-CC9A-C6DFD228064D}"/>
          </ac:picMkLst>
        </pc:picChg>
      </pc:sldChg>
      <pc:sldChg chg="addSp delSp modSp new mod modClrScheme chgLayout">
        <pc:chgData name="C C" userId="58c016da926720ee" providerId="LiveId" clId="{AEEE1732-D3F2-4593-B304-7BF0CE176828}" dt="2022-05-16T13:02:22.876" v="4656"/>
        <pc:sldMkLst>
          <pc:docMk/>
          <pc:sldMk cId="3828433120" sldId="314"/>
        </pc:sldMkLst>
        <pc:spChg chg="del mod ord">
          <ac:chgData name="C C" userId="58c016da926720ee" providerId="LiveId" clId="{AEEE1732-D3F2-4593-B304-7BF0CE176828}" dt="2022-05-16T12:02:15.859" v="3591" actId="700"/>
          <ac:spMkLst>
            <pc:docMk/>
            <pc:sldMk cId="3828433120" sldId="314"/>
            <ac:spMk id="2" creationId="{12EC9559-A60B-A0E5-1C03-ADDAC49301B0}"/>
          </ac:spMkLst>
        </pc:spChg>
        <pc:spChg chg="del mod ord">
          <ac:chgData name="C C" userId="58c016da926720ee" providerId="LiveId" clId="{AEEE1732-D3F2-4593-B304-7BF0CE176828}" dt="2022-05-16T12:02:15.859" v="3591" actId="700"/>
          <ac:spMkLst>
            <pc:docMk/>
            <pc:sldMk cId="3828433120" sldId="314"/>
            <ac:spMk id="3" creationId="{730D8AD0-B609-24CA-9BD7-43358E5A9ABD}"/>
          </ac:spMkLst>
        </pc:spChg>
        <pc:spChg chg="add mod ord">
          <ac:chgData name="C C" userId="58c016da926720ee" providerId="LiveId" clId="{AEEE1732-D3F2-4593-B304-7BF0CE176828}" dt="2022-05-16T12:02:22.923" v="3616" actId="20577"/>
          <ac:spMkLst>
            <pc:docMk/>
            <pc:sldMk cId="3828433120" sldId="314"/>
            <ac:spMk id="4" creationId="{AFE9208E-C092-5C22-B959-FD268E7678C4}"/>
          </ac:spMkLst>
        </pc:spChg>
        <pc:spChg chg="add mod ord">
          <ac:chgData name="C C" userId="58c016da926720ee" providerId="LiveId" clId="{AEEE1732-D3F2-4593-B304-7BF0CE176828}" dt="2022-05-16T13:02:22.876" v="4656"/>
          <ac:spMkLst>
            <pc:docMk/>
            <pc:sldMk cId="3828433120" sldId="314"/>
            <ac:spMk id="5" creationId="{888270E3-8A7C-116D-061C-9C6313CC0794}"/>
          </ac:spMkLst>
        </pc:spChg>
      </pc:sldChg>
      <pc:sldChg chg="modSp new mod">
        <pc:chgData name="C C" userId="58c016da926720ee" providerId="LiveId" clId="{AEEE1732-D3F2-4593-B304-7BF0CE176828}" dt="2022-05-16T12:12:01.172" v="3680" actId="113"/>
        <pc:sldMkLst>
          <pc:docMk/>
          <pc:sldMk cId="286845682" sldId="315"/>
        </pc:sldMkLst>
        <pc:spChg chg="mod">
          <ac:chgData name="C C" userId="58c016da926720ee" providerId="LiveId" clId="{AEEE1732-D3F2-4593-B304-7BF0CE176828}" dt="2022-05-16T12:03:52.136" v="3642"/>
          <ac:spMkLst>
            <pc:docMk/>
            <pc:sldMk cId="286845682" sldId="315"/>
            <ac:spMk id="2" creationId="{87EB965A-2A9E-05D5-9593-E2036B9CF8FB}"/>
          </ac:spMkLst>
        </pc:spChg>
        <pc:spChg chg="mod">
          <ac:chgData name="C C" userId="58c016da926720ee" providerId="LiveId" clId="{AEEE1732-D3F2-4593-B304-7BF0CE176828}" dt="2022-05-16T12:12:01.172" v="3680" actId="113"/>
          <ac:spMkLst>
            <pc:docMk/>
            <pc:sldMk cId="286845682" sldId="315"/>
            <ac:spMk id="3" creationId="{33AFDEC7-0DCE-7A52-C0A5-7AD5CF5D6F4B}"/>
          </ac:spMkLst>
        </pc:spChg>
      </pc:sldChg>
      <pc:sldChg chg="addSp delSp modSp new mod">
        <pc:chgData name="C C" userId="58c016da926720ee" providerId="LiveId" clId="{AEEE1732-D3F2-4593-B304-7BF0CE176828}" dt="2022-05-16T12:44:33.896" v="3871" actId="207"/>
        <pc:sldMkLst>
          <pc:docMk/>
          <pc:sldMk cId="1316624151" sldId="316"/>
        </pc:sldMkLst>
        <pc:spChg chg="mod">
          <ac:chgData name="C C" userId="58c016da926720ee" providerId="LiveId" clId="{AEEE1732-D3F2-4593-B304-7BF0CE176828}" dt="2022-05-16T12:41:36.244" v="3832" actId="20577"/>
          <ac:spMkLst>
            <pc:docMk/>
            <pc:sldMk cId="1316624151" sldId="316"/>
            <ac:spMk id="2" creationId="{42278F62-460D-E0CD-9053-7E272FDE9FEC}"/>
          </ac:spMkLst>
        </pc:spChg>
        <pc:spChg chg="del mod">
          <ac:chgData name="C C" userId="58c016da926720ee" providerId="LiveId" clId="{AEEE1732-D3F2-4593-B304-7BF0CE176828}" dt="2022-05-16T12:35:12.399" v="3757"/>
          <ac:spMkLst>
            <pc:docMk/>
            <pc:sldMk cId="1316624151" sldId="316"/>
            <ac:spMk id="3" creationId="{E2D7D90B-52AA-8BE8-EC36-65C29F64FF62}"/>
          </ac:spMkLst>
        </pc:spChg>
        <pc:spChg chg="add mod">
          <ac:chgData name="C C" userId="58c016da926720ee" providerId="LiveId" clId="{AEEE1732-D3F2-4593-B304-7BF0CE176828}" dt="2022-05-16T12:35:17.795" v="3758" actId="1076"/>
          <ac:spMkLst>
            <pc:docMk/>
            <pc:sldMk cId="1316624151" sldId="316"/>
            <ac:spMk id="5" creationId="{4081FE61-B21D-13DD-EA5D-D3BCA60AE9F8}"/>
          </ac:spMkLst>
        </pc:spChg>
        <pc:graphicFrameChg chg="add mod modGraphic">
          <ac:chgData name="C C" userId="58c016da926720ee" providerId="LiveId" clId="{AEEE1732-D3F2-4593-B304-7BF0CE176828}" dt="2022-05-16T12:44:33.896" v="3871" actId="207"/>
          <ac:graphicFrameMkLst>
            <pc:docMk/>
            <pc:sldMk cId="1316624151" sldId="316"/>
            <ac:graphicFrameMk id="4" creationId="{92323574-8B5E-038A-FF3A-6DA6C74D5FFA}"/>
          </ac:graphicFrameMkLst>
        </pc:graphicFrameChg>
      </pc:sldChg>
      <pc:sldChg chg="addSp delSp modSp add mod">
        <pc:chgData name="C C" userId="58c016da926720ee" providerId="LiveId" clId="{AEEE1732-D3F2-4593-B304-7BF0CE176828}" dt="2022-05-16T12:41:29.038" v="3828" actId="6549"/>
        <pc:sldMkLst>
          <pc:docMk/>
          <pc:sldMk cId="1878878399" sldId="317"/>
        </pc:sldMkLst>
        <pc:spChg chg="mod">
          <ac:chgData name="C C" userId="58c016da926720ee" providerId="LiveId" clId="{AEEE1732-D3F2-4593-B304-7BF0CE176828}" dt="2022-05-16T12:41:29.038" v="3828" actId="6549"/>
          <ac:spMkLst>
            <pc:docMk/>
            <pc:sldMk cId="1878878399" sldId="317"/>
            <ac:spMk id="2" creationId="{42278F62-460D-E0CD-9053-7E272FDE9FEC}"/>
          </ac:spMkLst>
        </pc:spChg>
        <pc:spChg chg="add del mod">
          <ac:chgData name="C C" userId="58c016da926720ee" providerId="LiveId" clId="{AEEE1732-D3F2-4593-B304-7BF0CE176828}" dt="2022-05-16T12:37:35.427" v="3796"/>
          <ac:spMkLst>
            <pc:docMk/>
            <pc:sldMk cId="1878878399" sldId="317"/>
            <ac:spMk id="6" creationId="{867DDAA9-3DB1-9823-2316-0B0FC5333F07}"/>
          </ac:spMkLst>
        </pc:spChg>
        <pc:spChg chg="add">
          <ac:chgData name="C C" userId="58c016da926720ee" providerId="LiveId" clId="{AEEE1732-D3F2-4593-B304-7BF0CE176828}" dt="2022-05-16T12:37:35.427" v="3796"/>
          <ac:spMkLst>
            <pc:docMk/>
            <pc:sldMk cId="1878878399" sldId="317"/>
            <ac:spMk id="8" creationId="{9D9F8605-1966-1EDD-D66E-769E9CAF3321}"/>
          </ac:spMkLst>
        </pc:spChg>
        <pc:graphicFrameChg chg="del">
          <ac:chgData name="C C" userId="58c016da926720ee" providerId="LiveId" clId="{AEEE1732-D3F2-4593-B304-7BF0CE176828}" dt="2022-05-16T12:35:52.429" v="3781" actId="478"/>
          <ac:graphicFrameMkLst>
            <pc:docMk/>
            <pc:sldMk cId="1878878399" sldId="317"/>
            <ac:graphicFrameMk id="4" creationId="{92323574-8B5E-038A-FF3A-6DA6C74D5FFA}"/>
          </ac:graphicFrameMkLst>
        </pc:graphicFrameChg>
        <pc:graphicFrameChg chg="add mod">
          <ac:chgData name="C C" userId="58c016da926720ee" providerId="LiveId" clId="{AEEE1732-D3F2-4593-B304-7BF0CE176828}" dt="2022-05-16T12:37:35.427" v="3796"/>
          <ac:graphicFrameMkLst>
            <pc:docMk/>
            <pc:sldMk cId="1878878399" sldId="317"/>
            <ac:graphicFrameMk id="7" creationId="{ECB13CDD-6A21-CEF2-571C-37380DEBAD3E}"/>
          </ac:graphicFrameMkLst>
        </pc:graphicFrameChg>
      </pc:sldChg>
      <pc:sldChg chg="addSp delSp modSp new mod">
        <pc:chgData name="C C" userId="58c016da926720ee" providerId="LiveId" clId="{AEEE1732-D3F2-4593-B304-7BF0CE176828}" dt="2022-05-16T13:01:22.889" v="4602" actId="20577"/>
        <pc:sldMkLst>
          <pc:docMk/>
          <pc:sldMk cId="1798819230" sldId="318"/>
        </pc:sldMkLst>
        <pc:spChg chg="mod">
          <ac:chgData name="C C" userId="58c016da926720ee" providerId="LiveId" clId="{AEEE1732-D3F2-4593-B304-7BF0CE176828}" dt="2022-05-16T12:41:22.472" v="3826" actId="20577"/>
          <ac:spMkLst>
            <pc:docMk/>
            <pc:sldMk cId="1798819230" sldId="318"/>
            <ac:spMk id="2" creationId="{062069B2-1F14-54A8-AA17-E98194226CD0}"/>
          </ac:spMkLst>
        </pc:spChg>
        <pc:spChg chg="del mod">
          <ac:chgData name="C C" userId="58c016da926720ee" providerId="LiveId" clId="{AEEE1732-D3F2-4593-B304-7BF0CE176828}" dt="2022-05-16T12:49:27.367" v="3872"/>
          <ac:spMkLst>
            <pc:docMk/>
            <pc:sldMk cId="1798819230" sldId="318"/>
            <ac:spMk id="3" creationId="{AD471955-FD3E-5CB4-DE8B-F1F1F7982603}"/>
          </ac:spMkLst>
        </pc:spChg>
        <pc:spChg chg="add mod">
          <ac:chgData name="C C" userId="58c016da926720ee" providerId="LiveId" clId="{AEEE1732-D3F2-4593-B304-7BF0CE176828}" dt="2022-05-16T13:01:22.889" v="4602" actId="20577"/>
          <ac:spMkLst>
            <pc:docMk/>
            <pc:sldMk cId="1798819230" sldId="318"/>
            <ac:spMk id="6" creationId="{A3F50B38-20D4-AA04-A56F-6E393D2F0579}"/>
          </ac:spMkLst>
        </pc:spChg>
        <pc:graphicFrameChg chg="add del mod modGraphic">
          <ac:chgData name="C C" userId="58c016da926720ee" providerId="LiveId" clId="{AEEE1732-D3F2-4593-B304-7BF0CE176828}" dt="2022-05-16T12:50:46.220" v="3884" actId="478"/>
          <ac:graphicFrameMkLst>
            <pc:docMk/>
            <pc:sldMk cId="1798819230" sldId="318"/>
            <ac:graphicFrameMk id="4" creationId="{125C38DF-A8CE-2D3D-E7FB-5A1E81EFE3A9}"/>
          </ac:graphicFrameMkLst>
        </pc:graphicFrameChg>
      </pc:sldChg>
      <pc:sldChg chg="modSp add del mod">
        <pc:chgData name="C C" userId="58c016da926720ee" providerId="LiveId" clId="{AEEE1732-D3F2-4593-B304-7BF0CE176828}" dt="2022-05-16T12:50:48.930" v="3885" actId="47"/>
        <pc:sldMkLst>
          <pc:docMk/>
          <pc:sldMk cId="2510449732" sldId="319"/>
        </pc:sldMkLst>
        <pc:spChg chg="mod">
          <ac:chgData name="C C" userId="58c016da926720ee" providerId="LiveId" clId="{AEEE1732-D3F2-4593-B304-7BF0CE176828}" dt="2022-05-16T12:50:25.270" v="3882" actId="20577"/>
          <ac:spMkLst>
            <pc:docMk/>
            <pc:sldMk cId="2510449732" sldId="319"/>
            <ac:spMk id="2" creationId="{062069B2-1F14-54A8-AA17-E98194226CD0}"/>
          </ac:spMkLst>
        </pc:spChg>
        <pc:graphicFrameChg chg="modGraphic">
          <ac:chgData name="C C" userId="58c016da926720ee" providerId="LiveId" clId="{AEEE1732-D3F2-4593-B304-7BF0CE176828}" dt="2022-05-16T12:50:30.518" v="3883" actId="20577"/>
          <ac:graphicFrameMkLst>
            <pc:docMk/>
            <pc:sldMk cId="2510449732" sldId="319"/>
            <ac:graphicFrameMk id="4" creationId="{125C38DF-A8CE-2D3D-E7FB-5A1E81EFE3A9}"/>
          </ac:graphicFrameMkLst>
        </pc:graphicFrameChg>
      </pc:sldChg>
      <pc:sldChg chg="modSp new mod">
        <pc:chgData name="C C" userId="58c016da926720ee" providerId="LiveId" clId="{AEEE1732-D3F2-4593-B304-7BF0CE176828}" dt="2022-05-16T13:19:12.604" v="5531" actId="122"/>
        <pc:sldMkLst>
          <pc:docMk/>
          <pc:sldMk cId="2996864576" sldId="319"/>
        </pc:sldMkLst>
        <pc:spChg chg="mod">
          <ac:chgData name="C C" userId="58c016da926720ee" providerId="LiveId" clId="{AEEE1732-D3F2-4593-B304-7BF0CE176828}" dt="2022-05-16T13:02:37.729" v="4668" actId="6549"/>
          <ac:spMkLst>
            <pc:docMk/>
            <pc:sldMk cId="2996864576" sldId="319"/>
            <ac:spMk id="2" creationId="{B706F5BE-330D-461D-CB9B-B5D023F24473}"/>
          </ac:spMkLst>
        </pc:spChg>
        <pc:spChg chg="mod">
          <ac:chgData name="C C" userId="58c016da926720ee" providerId="LiveId" clId="{AEEE1732-D3F2-4593-B304-7BF0CE176828}" dt="2022-05-16T13:19:12.604" v="5531" actId="122"/>
          <ac:spMkLst>
            <pc:docMk/>
            <pc:sldMk cId="2996864576" sldId="319"/>
            <ac:spMk id="3" creationId="{536B7CE7-AB18-E220-6AA5-23E017988A29}"/>
          </ac:spMkLst>
        </pc:spChg>
      </pc:sldChg>
      <pc:sldChg chg="modSp new mod">
        <pc:chgData name="C C" userId="58c016da926720ee" providerId="LiveId" clId="{AEEE1732-D3F2-4593-B304-7BF0CE176828}" dt="2022-05-16T13:18:29.542" v="5475" actId="20577"/>
        <pc:sldMkLst>
          <pc:docMk/>
          <pc:sldMk cId="1613234944" sldId="320"/>
        </pc:sldMkLst>
        <pc:spChg chg="mod">
          <ac:chgData name="C C" userId="58c016da926720ee" providerId="LiveId" clId="{AEEE1732-D3F2-4593-B304-7BF0CE176828}" dt="2022-05-16T13:02:49.292" v="4687" actId="20577"/>
          <ac:spMkLst>
            <pc:docMk/>
            <pc:sldMk cId="1613234944" sldId="320"/>
            <ac:spMk id="2" creationId="{617FB178-CEFF-924C-87BB-AB5148B57F4D}"/>
          </ac:spMkLst>
        </pc:spChg>
        <pc:spChg chg="mod">
          <ac:chgData name="C C" userId="58c016da926720ee" providerId="LiveId" clId="{AEEE1732-D3F2-4593-B304-7BF0CE176828}" dt="2022-05-16T13:18:29.542" v="5475" actId="20577"/>
          <ac:spMkLst>
            <pc:docMk/>
            <pc:sldMk cId="1613234944" sldId="320"/>
            <ac:spMk id="3" creationId="{D5381BC3-7FD0-12E9-8E0C-2D6F592B3088}"/>
          </ac:spMkLst>
        </pc:spChg>
      </pc:sldChg>
    </pc:docChg>
  </pc:docChgLst>
  <pc:docChgLst>
    <pc:chgData name="C C" userId="58c016da926720ee" providerId="LiveId" clId="{EEB666D9-60FD-4458-A386-6618178CA96C}"/>
    <pc:docChg chg="undo redo custSel addSld delSld modSld sldOrd">
      <pc:chgData name="C C" userId="58c016da926720ee" providerId="LiveId" clId="{EEB666D9-60FD-4458-A386-6618178CA96C}" dt="2022-05-09T14:08:48.147" v="4247" actId="20577"/>
      <pc:docMkLst>
        <pc:docMk/>
      </pc:docMkLst>
      <pc:sldChg chg="modSp mod">
        <pc:chgData name="C C" userId="58c016da926720ee" providerId="LiveId" clId="{EEB666D9-60FD-4458-A386-6618178CA96C}" dt="2022-05-09T08:02:48.944" v="13" actId="20577"/>
        <pc:sldMkLst>
          <pc:docMk/>
          <pc:sldMk cId="548896134" sldId="256"/>
        </pc:sldMkLst>
        <pc:spChg chg="mod">
          <ac:chgData name="C C" userId="58c016da926720ee" providerId="LiveId" clId="{EEB666D9-60FD-4458-A386-6618178CA96C}" dt="2022-05-09T08:02:48.944" v="13" actId="20577"/>
          <ac:spMkLst>
            <pc:docMk/>
            <pc:sldMk cId="548896134" sldId="256"/>
            <ac:spMk id="2" creationId="{A3D8D65C-6706-474E-BED5-5675C19F9359}"/>
          </ac:spMkLst>
        </pc:spChg>
      </pc:sldChg>
      <pc:sldChg chg="modSp mod">
        <pc:chgData name="C C" userId="58c016da926720ee" providerId="LiveId" clId="{EEB666D9-60FD-4458-A386-6618178CA96C}" dt="2022-05-09T12:23:13.693" v="1549" actId="20577"/>
        <pc:sldMkLst>
          <pc:docMk/>
          <pc:sldMk cId="3533300035" sldId="257"/>
        </pc:sldMkLst>
        <pc:spChg chg="mod">
          <ac:chgData name="C C" userId="58c016da926720ee" providerId="LiveId" clId="{EEB666D9-60FD-4458-A386-6618178CA96C}" dt="2022-05-09T12:23:13.693" v="1549" actId="20577"/>
          <ac:spMkLst>
            <pc:docMk/>
            <pc:sldMk cId="3533300035" sldId="257"/>
            <ac:spMk id="5" creationId="{5B5A2214-0261-4489-8A63-55817E9128D8}"/>
          </ac:spMkLst>
        </pc:spChg>
      </pc:sldChg>
      <pc:sldChg chg="del">
        <pc:chgData name="C C" userId="58c016da926720ee" providerId="LiveId" clId="{EEB666D9-60FD-4458-A386-6618178CA96C}" dt="2022-05-09T08:06:51.674" v="290" actId="47"/>
        <pc:sldMkLst>
          <pc:docMk/>
          <pc:sldMk cId="3082542229" sldId="258"/>
        </pc:sldMkLst>
      </pc:sldChg>
      <pc:sldChg chg="modSp mod ord">
        <pc:chgData name="C C" userId="58c016da926720ee" providerId="LiveId" clId="{EEB666D9-60FD-4458-A386-6618178CA96C}" dt="2022-05-09T12:18:57.018" v="1525" actId="20577"/>
        <pc:sldMkLst>
          <pc:docMk/>
          <pc:sldMk cId="4222777969" sldId="259"/>
        </pc:sldMkLst>
        <pc:spChg chg="mod">
          <ac:chgData name="C C" userId="58c016da926720ee" providerId="LiveId" clId="{EEB666D9-60FD-4458-A386-6618178CA96C}" dt="2022-05-09T12:18:57.018" v="1525" actId="20577"/>
          <ac:spMkLst>
            <pc:docMk/>
            <pc:sldMk cId="4222777969" sldId="259"/>
            <ac:spMk id="9" creationId="{2469321F-1E79-4B55-B71D-CF2C75FCE3A8}"/>
          </ac:spMkLst>
        </pc:spChg>
      </pc:sldChg>
      <pc:sldChg chg="del">
        <pc:chgData name="C C" userId="58c016da926720ee" providerId="LiveId" clId="{EEB666D9-60FD-4458-A386-6618178CA96C}" dt="2022-05-09T08:06:51.674" v="290" actId="47"/>
        <pc:sldMkLst>
          <pc:docMk/>
          <pc:sldMk cId="2218351494" sldId="260"/>
        </pc:sldMkLst>
      </pc:sldChg>
      <pc:sldChg chg="modSp mod">
        <pc:chgData name="C C" userId="58c016da926720ee" providerId="LiveId" clId="{EEB666D9-60FD-4458-A386-6618178CA96C}" dt="2022-05-09T08:07:59.833" v="329" actId="20577"/>
        <pc:sldMkLst>
          <pc:docMk/>
          <pc:sldMk cId="70233881" sldId="261"/>
        </pc:sldMkLst>
        <pc:spChg chg="mod">
          <ac:chgData name="C C" userId="58c016da926720ee" providerId="LiveId" clId="{EEB666D9-60FD-4458-A386-6618178CA96C}" dt="2022-05-09T08:07:59.833" v="329" actId="20577"/>
          <ac:spMkLst>
            <pc:docMk/>
            <pc:sldMk cId="70233881" sldId="261"/>
            <ac:spMk id="6" creationId="{F42F9AC0-898F-4A0C-9F64-EA7A800337AF}"/>
          </ac:spMkLst>
        </pc:spChg>
      </pc:sldChg>
      <pc:sldChg chg="del">
        <pc:chgData name="C C" userId="58c016da926720ee" providerId="LiveId" clId="{EEB666D9-60FD-4458-A386-6618178CA96C}" dt="2022-05-09T08:08:14.484" v="332" actId="47"/>
        <pc:sldMkLst>
          <pc:docMk/>
          <pc:sldMk cId="3515141526" sldId="262"/>
        </pc:sldMkLst>
      </pc:sldChg>
      <pc:sldChg chg="del">
        <pc:chgData name="C C" userId="58c016da926720ee" providerId="LiveId" clId="{EEB666D9-60FD-4458-A386-6618178CA96C}" dt="2022-05-09T08:08:06.966" v="330" actId="47"/>
        <pc:sldMkLst>
          <pc:docMk/>
          <pc:sldMk cId="2132247859" sldId="264"/>
        </pc:sldMkLst>
      </pc:sldChg>
      <pc:sldChg chg="del">
        <pc:chgData name="C C" userId="58c016da926720ee" providerId="LiveId" clId="{EEB666D9-60FD-4458-A386-6618178CA96C}" dt="2022-05-09T08:08:06.966" v="330" actId="47"/>
        <pc:sldMkLst>
          <pc:docMk/>
          <pc:sldMk cId="2229895472" sldId="265"/>
        </pc:sldMkLst>
      </pc:sldChg>
      <pc:sldChg chg="del">
        <pc:chgData name="C C" userId="58c016da926720ee" providerId="LiveId" clId="{EEB666D9-60FD-4458-A386-6618178CA96C}" dt="2022-05-09T08:08:06.966" v="330" actId="47"/>
        <pc:sldMkLst>
          <pc:docMk/>
          <pc:sldMk cId="3836818623" sldId="266"/>
        </pc:sldMkLst>
      </pc:sldChg>
      <pc:sldChg chg="del">
        <pc:chgData name="C C" userId="58c016da926720ee" providerId="LiveId" clId="{EEB666D9-60FD-4458-A386-6618178CA96C}" dt="2022-05-09T08:08:06.966" v="330" actId="47"/>
        <pc:sldMkLst>
          <pc:docMk/>
          <pc:sldMk cId="180312415" sldId="267"/>
        </pc:sldMkLst>
      </pc:sldChg>
      <pc:sldChg chg="del">
        <pc:chgData name="C C" userId="58c016da926720ee" providerId="LiveId" clId="{EEB666D9-60FD-4458-A386-6618178CA96C}" dt="2022-05-09T08:08:06.966" v="330" actId="47"/>
        <pc:sldMkLst>
          <pc:docMk/>
          <pc:sldMk cId="2151120392" sldId="268"/>
        </pc:sldMkLst>
      </pc:sldChg>
      <pc:sldChg chg="del">
        <pc:chgData name="C C" userId="58c016da926720ee" providerId="LiveId" clId="{EEB666D9-60FD-4458-A386-6618178CA96C}" dt="2022-05-09T08:08:06.966" v="330" actId="47"/>
        <pc:sldMkLst>
          <pc:docMk/>
          <pc:sldMk cId="2752675133" sldId="269"/>
        </pc:sldMkLst>
      </pc:sldChg>
      <pc:sldChg chg="del">
        <pc:chgData name="C C" userId="58c016da926720ee" providerId="LiveId" clId="{EEB666D9-60FD-4458-A386-6618178CA96C}" dt="2022-05-09T08:08:06.966" v="330" actId="47"/>
        <pc:sldMkLst>
          <pc:docMk/>
          <pc:sldMk cId="1838751345" sldId="270"/>
        </pc:sldMkLst>
      </pc:sldChg>
      <pc:sldChg chg="del">
        <pc:chgData name="C C" userId="58c016da926720ee" providerId="LiveId" clId="{EEB666D9-60FD-4458-A386-6618178CA96C}" dt="2022-05-09T08:08:06.966" v="330" actId="47"/>
        <pc:sldMkLst>
          <pc:docMk/>
          <pc:sldMk cId="1279711180" sldId="271"/>
        </pc:sldMkLst>
      </pc:sldChg>
      <pc:sldChg chg="del">
        <pc:chgData name="C C" userId="58c016da926720ee" providerId="LiveId" clId="{EEB666D9-60FD-4458-A386-6618178CA96C}" dt="2022-05-09T08:08:06.966" v="330" actId="47"/>
        <pc:sldMkLst>
          <pc:docMk/>
          <pc:sldMk cId="359164088" sldId="272"/>
        </pc:sldMkLst>
      </pc:sldChg>
      <pc:sldChg chg="del">
        <pc:chgData name="C C" userId="58c016da926720ee" providerId="LiveId" clId="{EEB666D9-60FD-4458-A386-6618178CA96C}" dt="2022-05-09T08:08:06.966" v="330" actId="47"/>
        <pc:sldMkLst>
          <pc:docMk/>
          <pc:sldMk cId="2444371041" sldId="273"/>
        </pc:sldMkLst>
      </pc:sldChg>
      <pc:sldChg chg="modSp mod ord">
        <pc:chgData name="C C" userId="58c016da926720ee" providerId="LiveId" clId="{EEB666D9-60FD-4458-A386-6618178CA96C}" dt="2022-05-09T12:22:54.106" v="1538" actId="20577"/>
        <pc:sldMkLst>
          <pc:docMk/>
          <pc:sldMk cId="2584648678" sldId="275"/>
        </pc:sldMkLst>
        <pc:spChg chg="mod">
          <ac:chgData name="C C" userId="58c016da926720ee" providerId="LiveId" clId="{EEB666D9-60FD-4458-A386-6618178CA96C}" dt="2022-05-09T12:22:54.106" v="1538" actId="20577"/>
          <ac:spMkLst>
            <pc:docMk/>
            <pc:sldMk cId="2584648678" sldId="275"/>
            <ac:spMk id="5" creationId="{1A506B88-F6D4-490E-BADC-CA7CC016BB20}"/>
          </ac:spMkLst>
        </pc:spChg>
        <pc:spChg chg="mod">
          <ac:chgData name="C C" userId="58c016da926720ee" providerId="LiveId" clId="{EEB666D9-60FD-4458-A386-6618178CA96C}" dt="2022-05-09T08:09:55.833" v="444" actId="20577"/>
          <ac:spMkLst>
            <pc:docMk/>
            <pc:sldMk cId="2584648678" sldId="275"/>
            <ac:spMk id="6" creationId="{F42F9AC0-898F-4A0C-9F64-EA7A800337AF}"/>
          </ac:spMkLst>
        </pc:spChg>
      </pc:sldChg>
      <pc:sldChg chg="del">
        <pc:chgData name="C C" userId="58c016da926720ee" providerId="LiveId" clId="{EEB666D9-60FD-4458-A386-6618178CA96C}" dt="2022-05-09T08:08:10.859" v="331" actId="47"/>
        <pc:sldMkLst>
          <pc:docMk/>
          <pc:sldMk cId="2073477038" sldId="277"/>
        </pc:sldMkLst>
      </pc:sldChg>
      <pc:sldChg chg="del">
        <pc:chgData name="C C" userId="58c016da926720ee" providerId="LiveId" clId="{EEB666D9-60FD-4458-A386-6618178CA96C}" dt="2022-05-09T08:08:10.859" v="331" actId="47"/>
        <pc:sldMkLst>
          <pc:docMk/>
          <pc:sldMk cId="911192258" sldId="278"/>
        </pc:sldMkLst>
      </pc:sldChg>
      <pc:sldChg chg="del">
        <pc:chgData name="C C" userId="58c016da926720ee" providerId="LiveId" clId="{EEB666D9-60FD-4458-A386-6618178CA96C}" dt="2022-05-09T08:08:14.484" v="332" actId="47"/>
        <pc:sldMkLst>
          <pc:docMk/>
          <pc:sldMk cId="4111408764" sldId="279"/>
        </pc:sldMkLst>
      </pc:sldChg>
      <pc:sldChg chg="modSp add del mod">
        <pc:chgData name="C C" userId="58c016da926720ee" providerId="LiveId" clId="{EEB666D9-60FD-4458-A386-6618178CA96C}" dt="2022-05-09T12:22:59.051" v="1542" actId="20577"/>
        <pc:sldMkLst>
          <pc:docMk/>
          <pc:sldMk cId="3225576366" sldId="280"/>
        </pc:sldMkLst>
        <pc:spChg chg="mod">
          <ac:chgData name="C C" userId="58c016da926720ee" providerId="LiveId" clId="{EEB666D9-60FD-4458-A386-6618178CA96C}" dt="2022-05-09T12:22:59.051" v="1542" actId="20577"/>
          <ac:spMkLst>
            <pc:docMk/>
            <pc:sldMk cId="3225576366" sldId="280"/>
            <ac:spMk id="5" creationId="{1A506B88-F6D4-490E-BADC-CA7CC016BB20}"/>
          </ac:spMkLst>
        </pc:spChg>
        <pc:spChg chg="mod">
          <ac:chgData name="C C" userId="58c016da926720ee" providerId="LiveId" clId="{EEB666D9-60FD-4458-A386-6618178CA96C}" dt="2022-05-09T12:03:41.165" v="859" actId="20577"/>
          <ac:spMkLst>
            <pc:docMk/>
            <pc:sldMk cId="3225576366" sldId="280"/>
            <ac:spMk id="6" creationId="{F42F9AC0-898F-4A0C-9F64-EA7A800337AF}"/>
          </ac:spMkLst>
        </pc:spChg>
      </pc:sldChg>
      <pc:sldChg chg="del">
        <pc:chgData name="C C" userId="58c016da926720ee" providerId="LiveId" clId="{EEB666D9-60FD-4458-A386-6618178CA96C}" dt="2022-05-09T08:08:16.237" v="333" actId="47"/>
        <pc:sldMkLst>
          <pc:docMk/>
          <pc:sldMk cId="2106003604" sldId="281"/>
        </pc:sldMkLst>
      </pc:sldChg>
      <pc:sldChg chg="del">
        <pc:chgData name="C C" userId="58c016da926720ee" providerId="LiveId" clId="{EEB666D9-60FD-4458-A386-6618178CA96C}" dt="2022-05-09T08:08:06.966" v="330" actId="47"/>
        <pc:sldMkLst>
          <pc:docMk/>
          <pc:sldMk cId="167197884" sldId="282"/>
        </pc:sldMkLst>
      </pc:sldChg>
      <pc:sldChg chg="addSp delSp modSp new mod ord modClrScheme chgLayout">
        <pc:chgData name="C C" userId="58c016da926720ee" providerId="LiveId" clId="{EEB666D9-60FD-4458-A386-6618178CA96C}" dt="2022-05-09T12:37:24.163" v="1884" actId="313"/>
        <pc:sldMkLst>
          <pc:docMk/>
          <pc:sldMk cId="1617818063" sldId="283"/>
        </pc:sldMkLst>
        <pc:spChg chg="del mod ord">
          <ac:chgData name="C C" userId="58c016da926720ee" providerId="LiveId" clId="{EEB666D9-60FD-4458-A386-6618178CA96C}" dt="2022-05-09T08:06:56.415" v="292" actId="700"/>
          <ac:spMkLst>
            <pc:docMk/>
            <pc:sldMk cId="1617818063" sldId="283"/>
            <ac:spMk id="2" creationId="{97C5F900-2A82-415A-BAED-2D7DD9E21E80}"/>
          </ac:spMkLst>
        </pc:spChg>
        <pc:spChg chg="del mod ord">
          <ac:chgData name="C C" userId="58c016da926720ee" providerId="LiveId" clId="{EEB666D9-60FD-4458-A386-6618178CA96C}" dt="2022-05-09T08:06:56.415" v="292" actId="700"/>
          <ac:spMkLst>
            <pc:docMk/>
            <pc:sldMk cId="1617818063" sldId="283"/>
            <ac:spMk id="3" creationId="{5FA94084-5646-4879-A47A-58CDEC516790}"/>
          </ac:spMkLst>
        </pc:spChg>
        <pc:spChg chg="add mod ord">
          <ac:chgData name="C C" userId="58c016da926720ee" providerId="LiveId" clId="{EEB666D9-60FD-4458-A386-6618178CA96C}" dt="2022-05-09T12:36:11.067" v="1855" actId="20577"/>
          <ac:spMkLst>
            <pc:docMk/>
            <pc:sldMk cId="1617818063" sldId="283"/>
            <ac:spMk id="4" creationId="{A2E30875-08D9-4632-8647-C31B9BBAF536}"/>
          </ac:spMkLst>
        </pc:spChg>
        <pc:spChg chg="add del mod ord">
          <ac:chgData name="C C" userId="58c016da926720ee" providerId="LiveId" clId="{EEB666D9-60FD-4458-A386-6618178CA96C}" dt="2022-05-09T12:16:06.380" v="1407"/>
          <ac:spMkLst>
            <pc:docMk/>
            <pc:sldMk cId="1617818063" sldId="283"/>
            <ac:spMk id="5" creationId="{48C9D741-DA10-4050-988D-EF948C8CD678}"/>
          </ac:spMkLst>
        </pc:spChg>
        <pc:spChg chg="add mod ord">
          <ac:chgData name="C C" userId="58c016da926720ee" providerId="LiveId" clId="{EEB666D9-60FD-4458-A386-6618178CA96C}" dt="2022-05-09T12:37:24.163" v="1884" actId="313"/>
          <ac:spMkLst>
            <pc:docMk/>
            <pc:sldMk cId="1617818063" sldId="283"/>
            <ac:spMk id="6" creationId="{538DB6C5-E40F-4399-9C0A-85BA862295F0}"/>
          </ac:spMkLst>
        </pc:spChg>
        <pc:spChg chg="add del mod">
          <ac:chgData name="C C" userId="58c016da926720ee" providerId="LiveId" clId="{EEB666D9-60FD-4458-A386-6618178CA96C}" dt="2022-05-09T12:19:26.841" v="1530"/>
          <ac:spMkLst>
            <pc:docMk/>
            <pc:sldMk cId="1617818063" sldId="283"/>
            <ac:spMk id="7" creationId="{CB958127-5474-4693-95E5-4DF29F64D0E4}"/>
          </ac:spMkLst>
        </pc:spChg>
        <pc:picChg chg="add mod">
          <ac:chgData name="C C" userId="58c016da926720ee" providerId="LiveId" clId="{EEB666D9-60FD-4458-A386-6618178CA96C}" dt="2022-05-09T12:37:21.808" v="1882" actId="14100"/>
          <ac:picMkLst>
            <pc:docMk/>
            <pc:sldMk cId="1617818063" sldId="283"/>
            <ac:picMk id="9" creationId="{A4DA26B9-E88F-42BB-94CB-6582CF6245FC}"/>
          </ac:picMkLst>
        </pc:picChg>
        <pc:picChg chg="add del mod">
          <ac:chgData name="C C" userId="58c016da926720ee" providerId="LiveId" clId="{EEB666D9-60FD-4458-A386-6618178CA96C}" dt="2022-05-09T12:17:47.625" v="1467" actId="21"/>
          <ac:picMkLst>
            <pc:docMk/>
            <pc:sldMk cId="1617818063" sldId="283"/>
            <ac:picMk id="1026" creationId="{EA93EC64-54B0-4AC0-B922-27CA57F0CF5D}"/>
          </ac:picMkLst>
        </pc:picChg>
      </pc:sldChg>
      <pc:sldChg chg="addSp delSp modSp new mod modClrScheme chgLayout">
        <pc:chgData name="C C" userId="58c016da926720ee" providerId="LiveId" clId="{EEB666D9-60FD-4458-A386-6618178CA96C}" dt="2022-05-09T12:46:53.748" v="2210" actId="20577"/>
        <pc:sldMkLst>
          <pc:docMk/>
          <pc:sldMk cId="1849841678" sldId="284"/>
        </pc:sldMkLst>
        <pc:spChg chg="del mod ord">
          <ac:chgData name="C C" userId="58c016da926720ee" providerId="LiveId" clId="{EEB666D9-60FD-4458-A386-6618178CA96C}" dt="2022-05-09T08:10:11.432" v="446" actId="700"/>
          <ac:spMkLst>
            <pc:docMk/>
            <pc:sldMk cId="1849841678" sldId="284"/>
            <ac:spMk id="2" creationId="{54610CBD-0251-47EE-8F01-BAEAD72B18B1}"/>
          </ac:spMkLst>
        </pc:spChg>
        <pc:spChg chg="del mod ord">
          <ac:chgData name="C C" userId="58c016da926720ee" providerId="LiveId" clId="{EEB666D9-60FD-4458-A386-6618178CA96C}" dt="2022-05-09T08:10:11.432" v="446" actId="700"/>
          <ac:spMkLst>
            <pc:docMk/>
            <pc:sldMk cId="1849841678" sldId="284"/>
            <ac:spMk id="3" creationId="{7FEB7807-6A3C-4B7D-A26E-A0A058ED7A0A}"/>
          </ac:spMkLst>
        </pc:spChg>
        <pc:spChg chg="add mod ord">
          <ac:chgData name="C C" userId="58c016da926720ee" providerId="LiveId" clId="{EEB666D9-60FD-4458-A386-6618178CA96C}" dt="2022-05-09T12:46:53.748" v="2210" actId="20577"/>
          <ac:spMkLst>
            <pc:docMk/>
            <pc:sldMk cId="1849841678" sldId="284"/>
            <ac:spMk id="4" creationId="{BD7E9522-C867-4F9B-BBB6-1A27E22984C5}"/>
          </ac:spMkLst>
        </pc:spChg>
        <pc:spChg chg="add mod ord">
          <ac:chgData name="C C" userId="58c016da926720ee" providerId="LiveId" clId="{EEB666D9-60FD-4458-A386-6618178CA96C}" dt="2022-05-09T12:46:16.432" v="2173" actId="20577"/>
          <ac:spMkLst>
            <pc:docMk/>
            <pc:sldMk cId="1849841678" sldId="284"/>
            <ac:spMk id="5" creationId="{150F3472-517F-4856-B1B2-B71DFCF8643B}"/>
          </ac:spMkLst>
        </pc:spChg>
        <pc:spChg chg="add del mod ord">
          <ac:chgData name="C C" userId="58c016da926720ee" providerId="LiveId" clId="{EEB666D9-60FD-4458-A386-6618178CA96C}" dt="2022-05-09T12:41:06.968" v="1926"/>
          <ac:spMkLst>
            <pc:docMk/>
            <pc:sldMk cId="1849841678" sldId="284"/>
            <ac:spMk id="6" creationId="{2E166164-A3FA-49E4-8DDC-989F4D996F5F}"/>
          </ac:spMkLst>
        </pc:spChg>
        <pc:spChg chg="add del mod">
          <ac:chgData name="C C" userId="58c016da926720ee" providerId="LiveId" clId="{EEB666D9-60FD-4458-A386-6618178CA96C}" dt="2022-05-09T12:41:03.974" v="1923" actId="478"/>
          <ac:spMkLst>
            <pc:docMk/>
            <pc:sldMk cId="1849841678" sldId="284"/>
            <ac:spMk id="7" creationId="{2065E9C8-EBE0-4477-8D90-C4A4A69E96C2}"/>
          </ac:spMkLst>
        </pc:spChg>
        <pc:spChg chg="add del mod">
          <ac:chgData name="C C" userId="58c016da926720ee" providerId="LiveId" clId="{EEB666D9-60FD-4458-A386-6618178CA96C}" dt="2022-05-09T12:41:02.400" v="1918"/>
          <ac:spMkLst>
            <pc:docMk/>
            <pc:sldMk cId="1849841678" sldId="284"/>
            <ac:spMk id="8" creationId="{6CFEDB29-5DA4-47D0-B9F8-B14DC3739AAC}"/>
          </ac:spMkLst>
        </pc:spChg>
        <pc:spChg chg="add del mod">
          <ac:chgData name="C C" userId="58c016da926720ee" providerId="LiveId" clId="{EEB666D9-60FD-4458-A386-6618178CA96C}" dt="2022-05-09T12:41:02.400" v="1918"/>
          <ac:spMkLst>
            <pc:docMk/>
            <pc:sldMk cId="1849841678" sldId="284"/>
            <ac:spMk id="9" creationId="{320DC3A3-CE90-40CA-964A-4FC316451704}"/>
          </ac:spMkLst>
        </pc:spChg>
        <pc:spChg chg="add del mod">
          <ac:chgData name="C C" userId="58c016da926720ee" providerId="LiveId" clId="{EEB666D9-60FD-4458-A386-6618178CA96C}" dt="2022-05-09T12:41:02.400" v="1918"/>
          <ac:spMkLst>
            <pc:docMk/>
            <pc:sldMk cId="1849841678" sldId="284"/>
            <ac:spMk id="10" creationId="{3ED04792-8197-4BF0-A5E7-EE805BDC921D}"/>
          </ac:spMkLst>
        </pc:spChg>
        <pc:spChg chg="add del mod">
          <ac:chgData name="C C" userId="58c016da926720ee" providerId="LiveId" clId="{EEB666D9-60FD-4458-A386-6618178CA96C}" dt="2022-05-09T12:41:02.048" v="1917" actId="21"/>
          <ac:spMkLst>
            <pc:docMk/>
            <pc:sldMk cId="1849841678" sldId="284"/>
            <ac:spMk id="12" creationId="{F694C768-0027-481A-9E6B-AF818BA99BF0}"/>
          </ac:spMkLst>
        </pc:spChg>
        <pc:spChg chg="add del mod">
          <ac:chgData name="C C" userId="58c016da926720ee" providerId="LiveId" clId="{EEB666D9-60FD-4458-A386-6618178CA96C}" dt="2022-05-09T12:41:01.749" v="1916"/>
          <ac:spMkLst>
            <pc:docMk/>
            <pc:sldMk cId="1849841678" sldId="284"/>
            <ac:spMk id="13" creationId="{84467EC5-BE60-4391-B3DF-F862FC9D7C17}"/>
          </ac:spMkLst>
        </pc:spChg>
        <pc:spChg chg="add del mod">
          <ac:chgData name="C C" userId="58c016da926720ee" providerId="LiveId" clId="{EEB666D9-60FD-4458-A386-6618178CA96C}" dt="2022-05-09T12:41:01.749" v="1916"/>
          <ac:spMkLst>
            <pc:docMk/>
            <pc:sldMk cId="1849841678" sldId="284"/>
            <ac:spMk id="14" creationId="{752CFF1D-C526-43A5-B870-08049A3DD66F}"/>
          </ac:spMkLst>
        </pc:spChg>
        <pc:spChg chg="add del mod">
          <ac:chgData name="C C" userId="58c016da926720ee" providerId="LiveId" clId="{EEB666D9-60FD-4458-A386-6618178CA96C}" dt="2022-05-09T12:41:01.749" v="1916"/>
          <ac:spMkLst>
            <pc:docMk/>
            <pc:sldMk cId="1849841678" sldId="284"/>
            <ac:spMk id="15" creationId="{F26295B6-D40D-4371-A9A2-9A406A745E8D}"/>
          </ac:spMkLst>
        </pc:spChg>
        <pc:picChg chg="add mod">
          <ac:chgData name="C C" userId="58c016da926720ee" providerId="LiveId" clId="{EEB666D9-60FD-4458-A386-6618178CA96C}" dt="2022-05-09T12:41:06.968" v="1926"/>
          <ac:picMkLst>
            <pc:docMk/>
            <pc:sldMk cId="1849841678" sldId="284"/>
            <ac:picMk id="18" creationId="{A2AE2FDB-0127-43F2-9F1E-7EAE58142FE0}"/>
          </ac:picMkLst>
        </pc:picChg>
        <pc:picChg chg="add del mod">
          <ac:chgData name="C C" userId="58c016da926720ee" providerId="LiveId" clId="{EEB666D9-60FD-4458-A386-6618178CA96C}" dt="2022-05-09T12:41:04.341" v="1924"/>
          <ac:picMkLst>
            <pc:docMk/>
            <pc:sldMk cId="1849841678" sldId="284"/>
            <ac:picMk id="4098" creationId="{D53653F6-BA79-4202-9B80-1FF75A493EB0}"/>
          </ac:picMkLst>
        </pc:picChg>
        <pc:picChg chg="add del mod ord">
          <ac:chgData name="C C" userId="58c016da926720ee" providerId="LiveId" clId="{EEB666D9-60FD-4458-A386-6618178CA96C}" dt="2022-05-09T12:41:03.598" v="1922"/>
          <ac:picMkLst>
            <pc:docMk/>
            <pc:sldMk cId="1849841678" sldId="284"/>
            <ac:picMk id="4100" creationId="{E65D3605-AAEE-4963-8F59-8554E7547582}"/>
          </ac:picMkLst>
        </pc:picChg>
      </pc:sldChg>
      <pc:sldChg chg="addSp delSp modSp new mod">
        <pc:chgData name="C C" userId="58c016da926720ee" providerId="LiveId" clId="{EEB666D9-60FD-4458-A386-6618178CA96C}" dt="2022-05-09T12:55:30.205" v="2613" actId="20577"/>
        <pc:sldMkLst>
          <pc:docMk/>
          <pc:sldMk cId="3810873259" sldId="285"/>
        </pc:sldMkLst>
        <pc:spChg chg="mod">
          <ac:chgData name="C C" userId="58c016da926720ee" providerId="LiveId" clId="{EEB666D9-60FD-4458-A386-6618178CA96C}" dt="2022-05-09T12:53:06.998" v="2508"/>
          <ac:spMkLst>
            <pc:docMk/>
            <pc:sldMk cId="3810873259" sldId="285"/>
            <ac:spMk id="2" creationId="{D36C7A4A-0501-4DB7-B165-2CD6907433B3}"/>
          </ac:spMkLst>
        </pc:spChg>
        <pc:spChg chg="del">
          <ac:chgData name="C C" userId="58c016da926720ee" providerId="LiveId" clId="{EEB666D9-60FD-4458-A386-6618178CA96C}" dt="2022-05-09T12:17:50.099" v="1468"/>
          <ac:spMkLst>
            <pc:docMk/>
            <pc:sldMk cId="3810873259" sldId="285"/>
            <ac:spMk id="3" creationId="{B9057B72-D6CE-4594-BF56-A6BD0AE78D0D}"/>
          </ac:spMkLst>
        </pc:spChg>
        <pc:spChg chg="mod">
          <ac:chgData name="C C" userId="58c016da926720ee" providerId="LiveId" clId="{EEB666D9-60FD-4458-A386-6618178CA96C}" dt="2022-05-09T12:55:30.205" v="2613" actId="20577"/>
          <ac:spMkLst>
            <pc:docMk/>
            <pc:sldMk cId="3810873259" sldId="285"/>
            <ac:spMk id="4" creationId="{82E5E36B-8A06-44B0-BB97-939D17E56318}"/>
          </ac:spMkLst>
        </pc:spChg>
        <pc:picChg chg="add mod">
          <ac:chgData name="C C" userId="58c016da926720ee" providerId="LiveId" clId="{EEB666D9-60FD-4458-A386-6618178CA96C}" dt="2022-05-09T12:17:57.895" v="1469" actId="1076"/>
          <ac:picMkLst>
            <pc:docMk/>
            <pc:sldMk cId="3810873259" sldId="285"/>
            <ac:picMk id="5" creationId="{F2712929-946B-4434-877A-BC75DAD629C9}"/>
          </ac:picMkLst>
        </pc:picChg>
      </pc:sldChg>
      <pc:sldChg chg="addSp delSp modSp new mod">
        <pc:chgData name="C C" userId="58c016da926720ee" providerId="LiveId" clId="{EEB666D9-60FD-4458-A386-6618178CA96C}" dt="2022-05-09T13:12:22.381" v="2961" actId="404"/>
        <pc:sldMkLst>
          <pc:docMk/>
          <pc:sldMk cId="1206459795" sldId="286"/>
        </pc:sldMkLst>
        <pc:spChg chg="mod">
          <ac:chgData name="C C" userId="58c016da926720ee" providerId="LiveId" clId="{EEB666D9-60FD-4458-A386-6618178CA96C}" dt="2022-05-09T08:33:40.722" v="543" actId="20577"/>
          <ac:spMkLst>
            <pc:docMk/>
            <pc:sldMk cId="1206459795" sldId="286"/>
            <ac:spMk id="2" creationId="{5235BCC9-26C3-4142-9F8C-BA620B91DBF6}"/>
          </ac:spMkLst>
        </pc:spChg>
        <pc:spChg chg="del">
          <ac:chgData name="C C" userId="58c016da926720ee" providerId="LiveId" clId="{EEB666D9-60FD-4458-A386-6618178CA96C}" dt="2022-05-09T13:02:40.556" v="2839"/>
          <ac:spMkLst>
            <pc:docMk/>
            <pc:sldMk cId="1206459795" sldId="286"/>
            <ac:spMk id="3" creationId="{27EBCFDF-3FBB-46D1-B78B-F2AB607A83CA}"/>
          </ac:spMkLst>
        </pc:spChg>
        <pc:spChg chg="mod">
          <ac:chgData name="C C" userId="58c016da926720ee" providerId="LiveId" clId="{EEB666D9-60FD-4458-A386-6618178CA96C}" dt="2022-05-09T13:12:22.381" v="2961" actId="404"/>
          <ac:spMkLst>
            <pc:docMk/>
            <pc:sldMk cId="1206459795" sldId="286"/>
            <ac:spMk id="4" creationId="{6ED64C73-86F7-489D-A781-8B4AB540BDCD}"/>
          </ac:spMkLst>
        </pc:spChg>
        <pc:graphicFrameChg chg="add del mod modGraphic">
          <ac:chgData name="C C" userId="58c016da926720ee" providerId="LiveId" clId="{EEB666D9-60FD-4458-A386-6618178CA96C}" dt="2022-05-09T13:11:32.470" v="2946" actId="478"/>
          <ac:graphicFrameMkLst>
            <pc:docMk/>
            <pc:sldMk cId="1206459795" sldId="286"/>
            <ac:graphicFrameMk id="5" creationId="{D7F800AB-FF5A-4399-8869-C7552B922A63}"/>
          </ac:graphicFrameMkLst>
        </pc:graphicFrameChg>
        <pc:graphicFrameChg chg="add del mod">
          <ac:chgData name="C C" userId="58c016da926720ee" providerId="LiveId" clId="{EEB666D9-60FD-4458-A386-6618178CA96C}" dt="2022-05-09T13:11:00.350" v="2913"/>
          <ac:graphicFrameMkLst>
            <pc:docMk/>
            <pc:sldMk cId="1206459795" sldId="286"/>
            <ac:graphicFrameMk id="9" creationId="{C87EE11C-2DE3-48EF-8850-C077D2E177C5}"/>
          </ac:graphicFrameMkLst>
        </pc:graphicFrameChg>
        <pc:graphicFrameChg chg="add del mod">
          <ac:chgData name="C C" userId="58c016da926720ee" providerId="LiveId" clId="{EEB666D9-60FD-4458-A386-6618178CA96C}" dt="2022-05-09T13:11:02.215" v="2915"/>
          <ac:graphicFrameMkLst>
            <pc:docMk/>
            <pc:sldMk cId="1206459795" sldId="286"/>
            <ac:graphicFrameMk id="10" creationId="{5FC3D610-424D-4750-89ED-182E7C2C080B}"/>
          </ac:graphicFrameMkLst>
        </pc:graphicFrameChg>
        <pc:picChg chg="add mod">
          <ac:chgData name="C C" userId="58c016da926720ee" providerId="LiveId" clId="{EEB666D9-60FD-4458-A386-6618178CA96C}" dt="2022-05-09T13:10:13.205" v="2904" actId="14100"/>
          <ac:picMkLst>
            <pc:docMk/>
            <pc:sldMk cId="1206459795" sldId="286"/>
            <ac:picMk id="8194" creationId="{F54B4845-5DFA-47ED-98F8-E6C77E33D469}"/>
          </ac:picMkLst>
        </pc:picChg>
        <pc:picChg chg="add mod">
          <ac:chgData name="C C" userId="58c016da926720ee" providerId="LiveId" clId="{EEB666D9-60FD-4458-A386-6618178CA96C}" dt="2022-05-09T13:09:58.715" v="2900" actId="14100"/>
          <ac:picMkLst>
            <pc:docMk/>
            <pc:sldMk cId="1206459795" sldId="286"/>
            <ac:picMk id="8196" creationId="{BA3F977C-0FDD-46F5-BB8C-A94248EFF6BA}"/>
          </ac:picMkLst>
        </pc:picChg>
        <pc:picChg chg="add mod">
          <ac:chgData name="C C" userId="58c016da926720ee" providerId="LiveId" clId="{EEB666D9-60FD-4458-A386-6618178CA96C}" dt="2022-05-09T13:09:56.724" v="2899" actId="14100"/>
          <ac:picMkLst>
            <pc:docMk/>
            <pc:sldMk cId="1206459795" sldId="286"/>
            <ac:picMk id="8198" creationId="{4C4411A0-23D7-4264-82C2-4A2EA2AA0A2D}"/>
          </ac:picMkLst>
        </pc:picChg>
      </pc:sldChg>
      <pc:sldChg chg="addSp delSp modSp new mod modClrScheme chgLayout">
        <pc:chgData name="C C" userId="58c016da926720ee" providerId="LiveId" clId="{EEB666D9-60FD-4458-A386-6618178CA96C}" dt="2022-05-09T14:08:48.147" v="4247" actId="20577"/>
        <pc:sldMkLst>
          <pc:docMk/>
          <pc:sldMk cId="746650849" sldId="287"/>
        </pc:sldMkLst>
        <pc:spChg chg="mod ord">
          <ac:chgData name="C C" userId="58c016da926720ee" providerId="LiveId" clId="{EEB666D9-60FD-4458-A386-6618178CA96C}" dt="2022-05-09T14:03:54.279" v="4217" actId="700"/>
          <ac:spMkLst>
            <pc:docMk/>
            <pc:sldMk cId="746650849" sldId="287"/>
            <ac:spMk id="2" creationId="{D4F1811E-F4B8-4360-AEA1-212C4320E4B0}"/>
          </ac:spMkLst>
        </pc:spChg>
        <pc:spChg chg="del mod ord">
          <ac:chgData name="C C" userId="58c016da926720ee" providerId="LiveId" clId="{EEB666D9-60FD-4458-A386-6618178CA96C}" dt="2022-05-09T12:47:10.804" v="2214" actId="700"/>
          <ac:spMkLst>
            <pc:docMk/>
            <pc:sldMk cId="746650849" sldId="287"/>
            <ac:spMk id="3" creationId="{9D085E22-BF11-4DA1-95B6-5CCD7F7986DD}"/>
          </ac:spMkLst>
        </pc:spChg>
        <pc:spChg chg="mod ord">
          <ac:chgData name="C C" userId="58c016da926720ee" providerId="LiveId" clId="{EEB666D9-60FD-4458-A386-6618178CA96C}" dt="2022-05-09T14:08:48.147" v="4247" actId="20577"/>
          <ac:spMkLst>
            <pc:docMk/>
            <pc:sldMk cId="746650849" sldId="287"/>
            <ac:spMk id="4" creationId="{A2C4A2B3-A624-48E4-92B5-66E6D321526F}"/>
          </ac:spMkLst>
        </pc:spChg>
        <pc:spChg chg="add del mod ord">
          <ac:chgData name="C C" userId="58c016da926720ee" providerId="LiveId" clId="{EEB666D9-60FD-4458-A386-6618178CA96C}" dt="2022-05-09T12:47:22.272" v="2216" actId="700"/>
          <ac:spMkLst>
            <pc:docMk/>
            <pc:sldMk cId="746650849" sldId="287"/>
            <ac:spMk id="5" creationId="{6B60E14B-91B6-4A92-ADFD-F90DA3AA37E5}"/>
          </ac:spMkLst>
        </pc:spChg>
        <pc:spChg chg="add del mod ord">
          <ac:chgData name="C C" userId="58c016da926720ee" providerId="LiveId" clId="{EEB666D9-60FD-4458-A386-6618178CA96C}" dt="2022-05-09T14:03:54.279" v="4217" actId="700"/>
          <ac:spMkLst>
            <pc:docMk/>
            <pc:sldMk cId="746650849" sldId="287"/>
            <ac:spMk id="6" creationId="{4CC72E9F-D7E7-4FF6-9E3A-AAEF12633F88}"/>
          </ac:spMkLst>
        </pc:spChg>
      </pc:sldChg>
      <pc:sldChg chg="modSp new mod ord">
        <pc:chgData name="C C" userId="58c016da926720ee" providerId="LiveId" clId="{EEB666D9-60FD-4458-A386-6618178CA96C}" dt="2022-05-09T12:25:12.011" v="1638" actId="20577"/>
        <pc:sldMkLst>
          <pc:docMk/>
          <pc:sldMk cId="2070035100" sldId="288"/>
        </pc:sldMkLst>
        <pc:spChg chg="mod">
          <ac:chgData name="C C" userId="58c016da926720ee" providerId="LiveId" clId="{EEB666D9-60FD-4458-A386-6618178CA96C}" dt="2022-05-09T12:25:12.011" v="1638" actId="20577"/>
          <ac:spMkLst>
            <pc:docMk/>
            <pc:sldMk cId="2070035100" sldId="288"/>
            <ac:spMk id="2" creationId="{A45BD5BE-617B-4673-A322-77C5F9213D88}"/>
          </ac:spMkLst>
        </pc:spChg>
        <pc:spChg chg="mod">
          <ac:chgData name="C C" userId="58c016da926720ee" providerId="LiveId" clId="{EEB666D9-60FD-4458-A386-6618178CA96C}" dt="2022-05-09T12:05:29.311" v="1097" actId="20577"/>
          <ac:spMkLst>
            <pc:docMk/>
            <pc:sldMk cId="2070035100" sldId="288"/>
            <ac:spMk id="3" creationId="{E5FFBFB5-892E-4AF0-9CEF-486FD4F1F521}"/>
          </ac:spMkLst>
        </pc:spChg>
      </pc:sldChg>
      <pc:sldChg chg="modSp new del mod">
        <pc:chgData name="C C" userId="58c016da926720ee" providerId="LiveId" clId="{EEB666D9-60FD-4458-A386-6618178CA96C}" dt="2022-05-09T11:59:52.575" v="799" actId="47"/>
        <pc:sldMkLst>
          <pc:docMk/>
          <pc:sldMk cId="3229610660" sldId="288"/>
        </pc:sldMkLst>
        <pc:spChg chg="mod">
          <ac:chgData name="C C" userId="58c016da926720ee" providerId="LiveId" clId="{EEB666D9-60FD-4458-A386-6618178CA96C}" dt="2022-05-09T08:35:08.778" v="576" actId="20577"/>
          <ac:spMkLst>
            <pc:docMk/>
            <pc:sldMk cId="3229610660" sldId="288"/>
            <ac:spMk id="2" creationId="{BBE8A7DD-C708-4061-B938-4FA515478A43}"/>
          </ac:spMkLst>
        </pc:spChg>
      </pc:sldChg>
      <pc:sldChg chg="modSp new mod modAnim">
        <pc:chgData name="C C" userId="58c016da926720ee" providerId="LiveId" clId="{EEB666D9-60FD-4458-A386-6618178CA96C}" dt="2022-05-09T13:16:42.664" v="3284" actId="21"/>
        <pc:sldMkLst>
          <pc:docMk/>
          <pc:sldMk cId="218830590" sldId="289"/>
        </pc:sldMkLst>
        <pc:spChg chg="mod">
          <ac:chgData name="C C" userId="58c016da926720ee" providerId="LiveId" clId="{EEB666D9-60FD-4458-A386-6618178CA96C}" dt="2022-05-09T12:12:39.881" v="1365" actId="6549"/>
          <ac:spMkLst>
            <pc:docMk/>
            <pc:sldMk cId="218830590" sldId="289"/>
            <ac:spMk id="2" creationId="{C3703FE5-4B33-4701-9181-B065B09BCF14}"/>
          </ac:spMkLst>
        </pc:spChg>
        <pc:spChg chg="mod">
          <ac:chgData name="C C" userId="58c016da926720ee" providerId="LiveId" clId="{EEB666D9-60FD-4458-A386-6618178CA96C}" dt="2022-05-09T13:16:42.664" v="3284" actId="21"/>
          <ac:spMkLst>
            <pc:docMk/>
            <pc:sldMk cId="218830590" sldId="289"/>
            <ac:spMk id="3" creationId="{F8035283-4DEE-446A-919C-FB7BD714C007}"/>
          </ac:spMkLst>
        </pc:spChg>
      </pc:sldChg>
      <pc:sldChg chg="addSp delSp modSp new mod ord modClrScheme modAnim chgLayout">
        <pc:chgData name="C C" userId="58c016da926720ee" providerId="LiveId" clId="{EEB666D9-60FD-4458-A386-6618178CA96C}" dt="2022-05-09T12:27:28.388" v="1675" actId="14100"/>
        <pc:sldMkLst>
          <pc:docMk/>
          <pc:sldMk cId="3259809190" sldId="290"/>
        </pc:sldMkLst>
        <pc:spChg chg="del mod ord">
          <ac:chgData name="C C" userId="58c016da926720ee" providerId="LiveId" clId="{EEB666D9-60FD-4458-A386-6618178CA96C}" dt="2022-05-09T12:23:23.436" v="1551" actId="700"/>
          <ac:spMkLst>
            <pc:docMk/>
            <pc:sldMk cId="3259809190" sldId="290"/>
            <ac:spMk id="2" creationId="{6E12FA20-CDA8-492D-A8DD-A549817B1B2E}"/>
          </ac:spMkLst>
        </pc:spChg>
        <pc:spChg chg="del mod ord">
          <ac:chgData name="C C" userId="58c016da926720ee" providerId="LiveId" clId="{EEB666D9-60FD-4458-A386-6618178CA96C}" dt="2022-05-09T12:23:23.436" v="1551" actId="700"/>
          <ac:spMkLst>
            <pc:docMk/>
            <pc:sldMk cId="3259809190" sldId="290"/>
            <ac:spMk id="3" creationId="{01362484-8D7D-46D1-BCF6-408DFAA51026}"/>
          </ac:spMkLst>
        </pc:spChg>
        <pc:spChg chg="add mod ord">
          <ac:chgData name="C C" userId="58c016da926720ee" providerId="LiveId" clId="{EEB666D9-60FD-4458-A386-6618178CA96C}" dt="2022-05-09T12:24:54.674" v="1620" actId="313"/>
          <ac:spMkLst>
            <pc:docMk/>
            <pc:sldMk cId="3259809190" sldId="290"/>
            <ac:spMk id="4" creationId="{D91903D3-0D52-41AF-B074-6777F07E494A}"/>
          </ac:spMkLst>
        </pc:spChg>
        <pc:spChg chg="add del mod ord">
          <ac:chgData name="C C" userId="58c016da926720ee" providerId="LiveId" clId="{EEB666D9-60FD-4458-A386-6618178CA96C}" dt="2022-05-09T12:26:09.222" v="1661"/>
          <ac:spMkLst>
            <pc:docMk/>
            <pc:sldMk cId="3259809190" sldId="290"/>
            <ac:spMk id="5" creationId="{FEDA80F8-A225-4A35-8F3A-04980843DDB0}"/>
          </ac:spMkLst>
        </pc:spChg>
        <pc:spChg chg="add del mod ord">
          <ac:chgData name="C C" userId="58c016da926720ee" providerId="LiveId" clId="{EEB666D9-60FD-4458-A386-6618178CA96C}" dt="2022-05-09T12:23:51.746" v="1552" actId="22"/>
          <ac:spMkLst>
            <pc:docMk/>
            <pc:sldMk cId="3259809190" sldId="290"/>
            <ac:spMk id="6" creationId="{62DC16A7-91D2-4DA1-ADCA-1893FB17DBB2}"/>
          </ac:spMkLst>
        </pc:spChg>
        <pc:picChg chg="add mod ord">
          <ac:chgData name="C C" userId="58c016da926720ee" providerId="LiveId" clId="{EEB666D9-60FD-4458-A386-6618178CA96C}" dt="2022-05-09T12:23:51.746" v="1552" actId="22"/>
          <ac:picMkLst>
            <pc:docMk/>
            <pc:sldMk cId="3259809190" sldId="290"/>
            <ac:picMk id="8" creationId="{CA1CACAA-62B4-4450-BBD3-DFFD0184C209}"/>
          </ac:picMkLst>
        </pc:picChg>
        <pc:picChg chg="add mod">
          <ac:chgData name="C C" userId="58c016da926720ee" providerId="LiveId" clId="{EEB666D9-60FD-4458-A386-6618178CA96C}" dt="2022-05-09T12:26:09.222" v="1661"/>
          <ac:picMkLst>
            <pc:docMk/>
            <pc:sldMk cId="3259809190" sldId="290"/>
            <ac:picMk id="2050" creationId="{F4CE3A93-23DF-4C79-BF35-89890A863021}"/>
          </ac:picMkLst>
        </pc:picChg>
        <pc:cxnChg chg="add mod">
          <ac:chgData name="C C" userId="58c016da926720ee" providerId="LiveId" clId="{EEB666D9-60FD-4458-A386-6618178CA96C}" dt="2022-05-09T12:27:28.388" v="1675" actId="14100"/>
          <ac:cxnSpMkLst>
            <pc:docMk/>
            <pc:sldMk cId="3259809190" sldId="290"/>
            <ac:cxnSpMk id="10" creationId="{69C2214C-5174-41BE-93C9-E4C826D53B00}"/>
          </ac:cxnSpMkLst>
        </pc:cxnChg>
        <pc:cxnChg chg="add mod">
          <ac:chgData name="C C" userId="58c016da926720ee" providerId="LiveId" clId="{EEB666D9-60FD-4458-A386-6618178CA96C}" dt="2022-05-09T12:27:25.756" v="1674" actId="14100"/>
          <ac:cxnSpMkLst>
            <pc:docMk/>
            <pc:sldMk cId="3259809190" sldId="290"/>
            <ac:cxnSpMk id="12" creationId="{F0CA278A-13F2-4FA9-8087-3D53AAE37772}"/>
          </ac:cxnSpMkLst>
        </pc:cxnChg>
      </pc:sldChg>
      <pc:sldChg chg="addSp delSp modSp new mod modClrScheme chgLayout">
        <pc:chgData name="C C" userId="58c016da926720ee" providerId="LiveId" clId="{EEB666D9-60FD-4458-A386-6618178CA96C}" dt="2022-05-09T13:26:37.893" v="4216" actId="20577"/>
        <pc:sldMkLst>
          <pc:docMk/>
          <pc:sldMk cId="2867581939" sldId="291"/>
        </pc:sldMkLst>
        <pc:spChg chg="del mod ord">
          <ac:chgData name="C C" userId="58c016da926720ee" providerId="LiveId" clId="{EEB666D9-60FD-4458-A386-6618178CA96C}" dt="2022-05-09T12:25:27.541" v="1640" actId="700"/>
          <ac:spMkLst>
            <pc:docMk/>
            <pc:sldMk cId="2867581939" sldId="291"/>
            <ac:spMk id="2" creationId="{BB54C92C-72AA-4108-987A-4C0A66E72854}"/>
          </ac:spMkLst>
        </pc:spChg>
        <pc:spChg chg="del mod ord">
          <ac:chgData name="C C" userId="58c016da926720ee" providerId="LiveId" clId="{EEB666D9-60FD-4458-A386-6618178CA96C}" dt="2022-05-09T12:25:27.541" v="1640" actId="700"/>
          <ac:spMkLst>
            <pc:docMk/>
            <pc:sldMk cId="2867581939" sldId="291"/>
            <ac:spMk id="3" creationId="{D942BF82-1332-4100-8510-FF2A2EDDBF2F}"/>
          </ac:spMkLst>
        </pc:spChg>
        <pc:spChg chg="add del mod ord">
          <ac:chgData name="C C" userId="58c016da926720ee" providerId="LiveId" clId="{EEB666D9-60FD-4458-A386-6618178CA96C}" dt="2022-05-09T12:25:32.479" v="1641" actId="700"/>
          <ac:spMkLst>
            <pc:docMk/>
            <pc:sldMk cId="2867581939" sldId="291"/>
            <ac:spMk id="4" creationId="{47C3870D-1FFC-44A7-9D15-863E2CF5595F}"/>
          </ac:spMkLst>
        </pc:spChg>
        <pc:spChg chg="add del mod ord">
          <ac:chgData name="C C" userId="58c016da926720ee" providerId="LiveId" clId="{EEB666D9-60FD-4458-A386-6618178CA96C}" dt="2022-05-09T12:25:32.479" v="1641" actId="700"/>
          <ac:spMkLst>
            <pc:docMk/>
            <pc:sldMk cId="2867581939" sldId="291"/>
            <ac:spMk id="5" creationId="{3B33EBD9-861C-48C2-A075-D853E5F88F8A}"/>
          </ac:spMkLst>
        </pc:spChg>
        <pc:spChg chg="add del mod ord">
          <ac:chgData name="C C" userId="58c016da926720ee" providerId="LiveId" clId="{EEB666D9-60FD-4458-A386-6618178CA96C}" dt="2022-05-09T12:25:32.479" v="1641" actId="700"/>
          <ac:spMkLst>
            <pc:docMk/>
            <pc:sldMk cId="2867581939" sldId="291"/>
            <ac:spMk id="6" creationId="{6B3BA2ED-C46C-4BAF-BD4B-1E2C31F1652C}"/>
          </ac:spMkLst>
        </pc:spChg>
        <pc:spChg chg="add del mod ord">
          <ac:chgData name="C C" userId="58c016da926720ee" providerId="LiveId" clId="{EEB666D9-60FD-4458-A386-6618178CA96C}" dt="2022-05-09T12:25:35.731" v="1642" actId="700"/>
          <ac:spMkLst>
            <pc:docMk/>
            <pc:sldMk cId="2867581939" sldId="291"/>
            <ac:spMk id="7" creationId="{8EA1B5AF-E659-4F01-ABC1-772BA43F2D19}"/>
          </ac:spMkLst>
        </pc:spChg>
        <pc:spChg chg="add del mod ord">
          <ac:chgData name="C C" userId="58c016da926720ee" providerId="LiveId" clId="{EEB666D9-60FD-4458-A386-6618178CA96C}" dt="2022-05-09T12:25:35.731" v="1642" actId="700"/>
          <ac:spMkLst>
            <pc:docMk/>
            <pc:sldMk cId="2867581939" sldId="291"/>
            <ac:spMk id="8" creationId="{C94104A5-9DF3-47FD-BD8D-E3DAD208C61D}"/>
          </ac:spMkLst>
        </pc:spChg>
        <pc:spChg chg="add mod ord">
          <ac:chgData name="C C" userId="58c016da926720ee" providerId="LiveId" clId="{EEB666D9-60FD-4458-A386-6618178CA96C}" dt="2022-05-09T12:25:38.779" v="1660" actId="20577"/>
          <ac:spMkLst>
            <pc:docMk/>
            <pc:sldMk cId="2867581939" sldId="291"/>
            <ac:spMk id="9" creationId="{8D3724FB-E1AE-4902-9A61-1CB724490C03}"/>
          </ac:spMkLst>
        </pc:spChg>
        <pc:spChg chg="add mod ord">
          <ac:chgData name="C C" userId="58c016da926720ee" providerId="LiveId" clId="{EEB666D9-60FD-4458-A386-6618178CA96C}" dt="2022-05-09T13:26:37.893" v="4216" actId="20577"/>
          <ac:spMkLst>
            <pc:docMk/>
            <pc:sldMk cId="2867581939" sldId="291"/>
            <ac:spMk id="10" creationId="{25D81292-0A02-4922-ACF9-09C2ECEAEE93}"/>
          </ac:spMkLst>
        </pc:spChg>
      </pc:sldChg>
      <pc:sldChg chg="addSp delSp modSp new mod modClrScheme chgLayout">
        <pc:chgData name="C C" userId="58c016da926720ee" providerId="LiveId" clId="{EEB666D9-60FD-4458-A386-6618178CA96C}" dt="2022-05-09T12:46:57.436" v="2213" actId="20577"/>
        <pc:sldMkLst>
          <pc:docMk/>
          <pc:sldMk cId="1806863177" sldId="292"/>
        </pc:sldMkLst>
        <pc:spChg chg="del mod ord">
          <ac:chgData name="C C" userId="58c016da926720ee" providerId="LiveId" clId="{EEB666D9-60FD-4458-A386-6618178CA96C}" dt="2022-05-09T12:46:20.791" v="2175" actId="700"/>
          <ac:spMkLst>
            <pc:docMk/>
            <pc:sldMk cId="1806863177" sldId="292"/>
            <ac:spMk id="2" creationId="{D95D55D9-1B91-4973-BE44-C21A9C593F49}"/>
          </ac:spMkLst>
        </pc:spChg>
        <pc:spChg chg="del mod ord">
          <ac:chgData name="C C" userId="58c016da926720ee" providerId="LiveId" clId="{EEB666D9-60FD-4458-A386-6618178CA96C}" dt="2022-05-09T12:46:20.791" v="2175" actId="700"/>
          <ac:spMkLst>
            <pc:docMk/>
            <pc:sldMk cId="1806863177" sldId="292"/>
            <ac:spMk id="3" creationId="{9C3B19BF-604E-40AB-9AF2-111BC0F686E8}"/>
          </ac:spMkLst>
        </pc:spChg>
        <pc:spChg chg="del">
          <ac:chgData name="C C" userId="58c016da926720ee" providerId="LiveId" clId="{EEB666D9-60FD-4458-A386-6618178CA96C}" dt="2022-05-09T12:46:20.791" v="2175" actId="700"/>
          <ac:spMkLst>
            <pc:docMk/>
            <pc:sldMk cId="1806863177" sldId="292"/>
            <ac:spMk id="4" creationId="{11CB4747-4721-49E8-9F39-9C8D00729EC2}"/>
          </ac:spMkLst>
        </pc:spChg>
        <pc:spChg chg="add mod ord">
          <ac:chgData name="C C" userId="58c016da926720ee" providerId="LiveId" clId="{EEB666D9-60FD-4458-A386-6618178CA96C}" dt="2022-05-09T12:46:57.436" v="2213" actId="20577"/>
          <ac:spMkLst>
            <pc:docMk/>
            <pc:sldMk cId="1806863177" sldId="292"/>
            <ac:spMk id="5" creationId="{62EE4D31-A327-4845-B4C0-E0DB8A775C85}"/>
          </ac:spMkLst>
        </pc:spChg>
        <pc:spChg chg="add del mod ord">
          <ac:chgData name="C C" userId="58c016da926720ee" providerId="LiveId" clId="{EEB666D9-60FD-4458-A386-6618178CA96C}" dt="2022-05-09T12:46:27.668" v="2176"/>
          <ac:spMkLst>
            <pc:docMk/>
            <pc:sldMk cId="1806863177" sldId="292"/>
            <ac:spMk id="6" creationId="{EC0EF63F-9041-4EFA-955C-7750FBAE6DEA}"/>
          </ac:spMkLst>
        </pc:spChg>
        <pc:graphicFrameChg chg="add mod modGraphic">
          <ac:chgData name="C C" userId="58c016da926720ee" providerId="LiveId" clId="{EEB666D9-60FD-4458-A386-6618178CA96C}" dt="2022-05-09T12:46:40.161" v="2179" actId="1076"/>
          <ac:graphicFrameMkLst>
            <pc:docMk/>
            <pc:sldMk cId="1806863177" sldId="292"/>
            <ac:graphicFrameMk id="7" creationId="{CEB67840-DD99-415E-858B-49A16D589D05}"/>
          </ac:graphicFrameMkLst>
        </pc:graphicFrameChg>
      </pc:sldChg>
      <pc:sldChg chg="addSp delSp modSp new del mod setBg modClrScheme chgLayout">
        <pc:chgData name="C C" userId="58c016da926720ee" providerId="LiveId" clId="{EEB666D9-60FD-4458-A386-6618178CA96C}" dt="2022-05-09T12:45:35.227" v="2157" actId="47"/>
        <pc:sldMkLst>
          <pc:docMk/>
          <pc:sldMk cId="3832762059" sldId="292"/>
        </pc:sldMkLst>
        <pc:spChg chg="mod ord">
          <ac:chgData name="C C" userId="58c016da926720ee" providerId="LiveId" clId="{EEB666D9-60FD-4458-A386-6618178CA96C}" dt="2022-05-09T12:44:20.338" v="2148" actId="700"/>
          <ac:spMkLst>
            <pc:docMk/>
            <pc:sldMk cId="3832762059" sldId="292"/>
            <ac:spMk id="2" creationId="{CA888B78-58CA-40AF-AB0C-BED41C833443}"/>
          </ac:spMkLst>
        </pc:spChg>
        <pc:spChg chg="del mod ord">
          <ac:chgData name="C C" userId="58c016da926720ee" providerId="LiveId" clId="{EEB666D9-60FD-4458-A386-6618178CA96C}" dt="2022-05-09T12:44:20.338" v="2148" actId="700"/>
          <ac:spMkLst>
            <pc:docMk/>
            <pc:sldMk cId="3832762059" sldId="292"/>
            <ac:spMk id="3" creationId="{D36E182D-78F2-4DD6-AD18-0EDBAF321134}"/>
          </ac:spMkLst>
        </pc:spChg>
        <pc:spChg chg="del">
          <ac:chgData name="C C" userId="58c016da926720ee" providerId="LiveId" clId="{EEB666D9-60FD-4458-A386-6618178CA96C}" dt="2022-05-09T12:44:20.338" v="2148" actId="700"/>
          <ac:spMkLst>
            <pc:docMk/>
            <pc:sldMk cId="3832762059" sldId="292"/>
            <ac:spMk id="4" creationId="{E1641941-778C-4B50-B4FA-A4BD9EF9A41C}"/>
          </ac:spMkLst>
        </pc:spChg>
        <pc:spChg chg="add del mod ord">
          <ac:chgData name="C C" userId="58c016da926720ee" providerId="LiveId" clId="{EEB666D9-60FD-4458-A386-6618178CA96C}" dt="2022-05-09T12:44:31.760" v="2155"/>
          <ac:spMkLst>
            <pc:docMk/>
            <pc:sldMk cId="3832762059" sldId="292"/>
            <ac:spMk id="5" creationId="{987D2103-0A00-4396-A2D3-0C4DAE9B8797}"/>
          </ac:spMkLst>
        </pc:spChg>
        <pc:spChg chg="add mod">
          <ac:chgData name="C C" userId="58c016da926720ee" providerId="LiveId" clId="{EEB666D9-60FD-4458-A386-6618178CA96C}" dt="2022-05-09T12:44:42.105" v="2156" actId="478"/>
          <ac:spMkLst>
            <pc:docMk/>
            <pc:sldMk cId="3832762059" sldId="292"/>
            <ac:spMk id="9" creationId="{C8BA5067-0A57-480C-AD9B-AD755B0176A7}"/>
          </ac:spMkLst>
        </pc:spChg>
        <pc:graphicFrameChg chg="add del mod modGraphic">
          <ac:chgData name="C C" userId="58c016da926720ee" providerId="LiveId" clId="{EEB666D9-60FD-4458-A386-6618178CA96C}" dt="2022-05-09T12:44:30.078" v="2154"/>
          <ac:graphicFrameMkLst>
            <pc:docMk/>
            <pc:sldMk cId="3832762059" sldId="292"/>
            <ac:graphicFrameMk id="6" creationId="{BB2E3D3F-3259-4352-AE9D-7D18C02AF468}"/>
          </ac:graphicFrameMkLst>
        </pc:graphicFrameChg>
        <pc:graphicFrameChg chg="add del mod">
          <ac:chgData name="C C" userId="58c016da926720ee" providerId="LiveId" clId="{EEB666D9-60FD-4458-A386-6618178CA96C}" dt="2022-05-09T12:44:42.105" v="2156" actId="478"/>
          <ac:graphicFrameMkLst>
            <pc:docMk/>
            <pc:sldMk cId="3832762059" sldId="292"/>
            <ac:graphicFrameMk id="7" creationId="{50978284-B9B3-4000-9DB7-777822266F5C}"/>
          </ac:graphicFrameMkLst>
        </pc:graphicFrameChg>
      </pc:sldChg>
      <pc:sldChg chg="addSp delSp modSp new mod modClrScheme chgLayout">
        <pc:chgData name="C C" userId="58c016da926720ee" providerId="LiveId" clId="{EEB666D9-60FD-4458-A386-6618178CA96C}" dt="2022-05-09T12:54:41.572" v="2535" actId="20577"/>
        <pc:sldMkLst>
          <pc:docMk/>
          <pc:sldMk cId="2140963883" sldId="293"/>
        </pc:sldMkLst>
        <pc:spChg chg="mod ord">
          <ac:chgData name="C C" userId="58c016da926720ee" providerId="LiveId" clId="{EEB666D9-60FD-4458-A386-6618178CA96C}" dt="2022-05-09T12:54:41.572" v="2535" actId="20577"/>
          <ac:spMkLst>
            <pc:docMk/>
            <pc:sldMk cId="2140963883" sldId="293"/>
            <ac:spMk id="2" creationId="{E83C57C1-07BD-4F97-96EA-0AF7D9853AD2}"/>
          </ac:spMkLst>
        </pc:spChg>
        <pc:spChg chg="del mod ord">
          <ac:chgData name="C C" userId="58c016da926720ee" providerId="LiveId" clId="{EEB666D9-60FD-4458-A386-6618178CA96C}" dt="2022-05-09T12:52:49.159" v="2505" actId="700"/>
          <ac:spMkLst>
            <pc:docMk/>
            <pc:sldMk cId="2140963883" sldId="293"/>
            <ac:spMk id="3" creationId="{2DC9B147-72D5-4418-9303-3D13062FBE35}"/>
          </ac:spMkLst>
        </pc:spChg>
        <pc:spChg chg="del">
          <ac:chgData name="C C" userId="58c016da926720ee" providerId="LiveId" clId="{EEB666D9-60FD-4458-A386-6618178CA96C}" dt="2022-05-09T12:52:49.159" v="2505" actId="700"/>
          <ac:spMkLst>
            <pc:docMk/>
            <pc:sldMk cId="2140963883" sldId="293"/>
            <ac:spMk id="4" creationId="{07D960E9-C5A4-4AF6-84D3-A6E299EC5134}"/>
          </ac:spMkLst>
        </pc:spChg>
        <pc:spChg chg="add del mod ord">
          <ac:chgData name="C C" userId="58c016da926720ee" providerId="LiveId" clId="{EEB666D9-60FD-4458-A386-6618178CA96C}" dt="2022-05-09T12:53:27.101" v="2509"/>
          <ac:spMkLst>
            <pc:docMk/>
            <pc:sldMk cId="2140963883" sldId="293"/>
            <ac:spMk id="5" creationId="{22128D6A-7400-4DE0-BCA4-7140D35C50D1}"/>
          </ac:spMkLst>
        </pc:spChg>
        <pc:spChg chg="add del mod">
          <ac:chgData name="C C" userId="58c016da926720ee" providerId="LiveId" clId="{EEB666D9-60FD-4458-A386-6618178CA96C}" dt="2022-05-09T12:54:03.258" v="2517"/>
          <ac:spMkLst>
            <pc:docMk/>
            <pc:sldMk cId="2140963883" sldId="293"/>
            <ac:spMk id="8" creationId="{2879D4C6-18B5-4EDE-B150-367FBE77BF98}"/>
          </ac:spMkLst>
        </pc:spChg>
        <pc:graphicFrameChg chg="add del mod modGraphic">
          <ac:chgData name="C C" userId="58c016da926720ee" providerId="LiveId" clId="{EEB666D9-60FD-4458-A386-6618178CA96C}" dt="2022-05-09T12:53:53.537" v="2516" actId="478"/>
          <ac:graphicFrameMkLst>
            <pc:docMk/>
            <pc:sldMk cId="2140963883" sldId="293"/>
            <ac:graphicFrameMk id="6" creationId="{E4F2F42F-0F84-4834-AB46-975CC36210B3}"/>
          </ac:graphicFrameMkLst>
        </pc:graphicFrameChg>
        <pc:graphicFrameChg chg="add mod modGraphic">
          <ac:chgData name="C C" userId="58c016da926720ee" providerId="LiveId" clId="{EEB666D9-60FD-4458-A386-6618178CA96C}" dt="2022-05-09T12:54:32.676" v="2524" actId="2165"/>
          <ac:graphicFrameMkLst>
            <pc:docMk/>
            <pc:sldMk cId="2140963883" sldId="293"/>
            <ac:graphicFrameMk id="9" creationId="{27EBD42C-B295-40FE-B11B-85EDC7B4F8AE}"/>
          </ac:graphicFrameMkLst>
        </pc:graphicFrameChg>
      </pc:sldChg>
      <pc:sldChg chg="addSp delSp modSp new del mod modClrScheme chgLayout">
        <pc:chgData name="C C" userId="58c016da926720ee" providerId="LiveId" clId="{EEB666D9-60FD-4458-A386-6618178CA96C}" dt="2022-05-09T13:14:30.085" v="3218" actId="47"/>
        <pc:sldMkLst>
          <pc:docMk/>
          <pc:sldMk cId="266309185" sldId="294"/>
        </pc:sldMkLst>
        <pc:spChg chg="del">
          <ac:chgData name="C C" userId="58c016da926720ee" providerId="LiveId" clId="{EEB666D9-60FD-4458-A386-6618178CA96C}" dt="2022-05-09T13:03:23.865" v="2841" actId="700"/>
          <ac:spMkLst>
            <pc:docMk/>
            <pc:sldMk cId="266309185" sldId="294"/>
            <ac:spMk id="2" creationId="{D136BC33-7359-4B5D-8FC4-1305452A3ACA}"/>
          </ac:spMkLst>
        </pc:spChg>
        <pc:spChg chg="del">
          <ac:chgData name="C C" userId="58c016da926720ee" providerId="LiveId" clId="{EEB666D9-60FD-4458-A386-6618178CA96C}" dt="2022-05-09T13:03:23.865" v="2841" actId="700"/>
          <ac:spMkLst>
            <pc:docMk/>
            <pc:sldMk cId="266309185" sldId="294"/>
            <ac:spMk id="3" creationId="{43953668-F924-4285-96B1-6B2F61523C35}"/>
          </ac:spMkLst>
        </pc:spChg>
        <pc:spChg chg="add del mod ord">
          <ac:chgData name="C C" userId="58c016da926720ee" providerId="LiveId" clId="{EEB666D9-60FD-4458-A386-6618178CA96C}" dt="2022-05-09T13:03:28.638" v="2842" actId="700"/>
          <ac:spMkLst>
            <pc:docMk/>
            <pc:sldMk cId="266309185" sldId="294"/>
            <ac:spMk id="4" creationId="{119612EF-A579-4D6A-829C-F43141DB2FD9}"/>
          </ac:spMkLst>
        </pc:spChg>
        <pc:spChg chg="add del mod ord">
          <ac:chgData name="C C" userId="58c016da926720ee" providerId="LiveId" clId="{EEB666D9-60FD-4458-A386-6618178CA96C}" dt="2022-05-09T13:03:28.638" v="2842" actId="700"/>
          <ac:spMkLst>
            <pc:docMk/>
            <pc:sldMk cId="266309185" sldId="294"/>
            <ac:spMk id="5" creationId="{A2AC4D1B-4BAD-4028-A17F-DE0873852996}"/>
          </ac:spMkLst>
        </pc:spChg>
        <pc:spChg chg="add mod ord">
          <ac:chgData name="C C" userId="58c016da926720ee" providerId="LiveId" clId="{EEB666D9-60FD-4458-A386-6618178CA96C}" dt="2022-05-09T13:13:48.921" v="3217" actId="700"/>
          <ac:spMkLst>
            <pc:docMk/>
            <pc:sldMk cId="266309185" sldId="294"/>
            <ac:spMk id="6" creationId="{9A4A8DB7-A536-4F65-B303-41F44EB81EB1}"/>
          </ac:spMkLst>
        </pc:spChg>
        <pc:spChg chg="add del mod ord">
          <ac:chgData name="C C" userId="58c016da926720ee" providerId="LiveId" clId="{EEB666D9-60FD-4458-A386-6618178CA96C}" dt="2022-05-09T13:13:48.921" v="3217" actId="700"/>
          <ac:spMkLst>
            <pc:docMk/>
            <pc:sldMk cId="266309185" sldId="294"/>
            <ac:spMk id="7" creationId="{2B0DB2AE-064E-4AA6-B276-07F4719A3869}"/>
          </ac:spMkLst>
        </pc:spChg>
        <pc:spChg chg="add del mod ord">
          <ac:chgData name="C C" userId="58c016da926720ee" providerId="LiveId" clId="{EEB666D9-60FD-4458-A386-6618178CA96C}" dt="2022-05-09T13:13:48.921" v="3217" actId="700"/>
          <ac:spMkLst>
            <pc:docMk/>
            <pc:sldMk cId="266309185" sldId="294"/>
            <ac:spMk id="8" creationId="{CE435B48-5AAB-4E11-8613-F7FB1FF4B707}"/>
          </ac:spMkLst>
        </pc:spChg>
        <pc:spChg chg="add mod ord">
          <ac:chgData name="C C" userId="58c016da926720ee" providerId="LiveId" clId="{EEB666D9-60FD-4458-A386-6618178CA96C}" dt="2022-05-09T13:13:48.921" v="3217" actId="700"/>
          <ac:spMkLst>
            <pc:docMk/>
            <pc:sldMk cId="266309185" sldId="294"/>
            <ac:spMk id="9" creationId="{46F5D406-08CC-4A6C-95B0-FA01069EDD96}"/>
          </ac:spMkLst>
        </pc:spChg>
      </pc:sldChg>
      <pc:sldChg chg="addSp delSp modSp new mod modClrScheme chgLayout">
        <pc:chgData name="C C" userId="58c016da926720ee" providerId="LiveId" clId="{EEB666D9-60FD-4458-A386-6618178CA96C}" dt="2022-05-09T13:13:35.564" v="3216" actId="20577"/>
        <pc:sldMkLst>
          <pc:docMk/>
          <pc:sldMk cId="1650685620" sldId="295"/>
        </pc:sldMkLst>
        <pc:spChg chg="del mod ord">
          <ac:chgData name="C C" userId="58c016da926720ee" providerId="LiveId" clId="{EEB666D9-60FD-4458-A386-6618178CA96C}" dt="2022-05-09T13:12:42.743" v="2963" actId="700"/>
          <ac:spMkLst>
            <pc:docMk/>
            <pc:sldMk cId="1650685620" sldId="295"/>
            <ac:spMk id="2" creationId="{755BA781-8046-4578-937E-8EE920E22C91}"/>
          </ac:spMkLst>
        </pc:spChg>
        <pc:spChg chg="del mod ord">
          <ac:chgData name="C C" userId="58c016da926720ee" providerId="LiveId" clId="{EEB666D9-60FD-4458-A386-6618178CA96C}" dt="2022-05-09T13:12:42.743" v="2963" actId="700"/>
          <ac:spMkLst>
            <pc:docMk/>
            <pc:sldMk cId="1650685620" sldId="295"/>
            <ac:spMk id="3" creationId="{8AFEE42C-1AC6-418F-8A39-2BC1B98B6243}"/>
          </ac:spMkLst>
        </pc:spChg>
        <pc:spChg chg="add mod ord">
          <ac:chgData name="C C" userId="58c016da926720ee" providerId="LiveId" clId="{EEB666D9-60FD-4458-A386-6618178CA96C}" dt="2022-05-09T13:12:48.385" v="2991" actId="20577"/>
          <ac:spMkLst>
            <pc:docMk/>
            <pc:sldMk cId="1650685620" sldId="295"/>
            <ac:spMk id="4" creationId="{5896B4BB-EF29-45EA-9CA4-920A2F745A88}"/>
          </ac:spMkLst>
        </pc:spChg>
        <pc:spChg chg="add mod ord">
          <ac:chgData name="C C" userId="58c016da926720ee" providerId="LiveId" clId="{EEB666D9-60FD-4458-A386-6618178CA96C}" dt="2022-05-09T13:13:35.564" v="3216" actId="20577"/>
          <ac:spMkLst>
            <pc:docMk/>
            <pc:sldMk cId="1650685620" sldId="295"/>
            <ac:spMk id="5" creationId="{F74408F9-CEBC-45B7-B52B-9B37EC09528C}"/>
          </ac:spMkLst>
        </pc:spChg>
      </pc:sldChg>
      <pc:sldChg chg="add del">
        <pc:chgData name="C C" userId="58c016da926720ee" providerId="LiveId" clId="{EEB666D9-60FD-4458-A386-6618178CA96C}" dt="2022-05-09T13:16:32.477" v="3283"/>
        <pc:sldMkLst>
          <pc:docMk/>
          <pc:sldMk cId="2637641612" sldId="296"/>
        </pc:sldMkLst>
      </pc:sldChg>
      <pc:sldChg chg="modSp new mod">
        <pc:chgData name="C C" userId="58c016da926720ee" providerId="LiveId" clId="{EEB666D9-60FD-4458-A386-6618178CA96C}" dt="2022-05-09T13:21:50.357" v="3867" actId="20577"/>
        <pc:sldMkLst>
          <pc:docMk/>
          <pc:sldMk cId="3234134020" sldId="296"/>
        </pc:sldMkLst>
        <pc:spChg chg="mod">
          <ac:chgData name="C C" userId="58c016da926720ee" providerId="LiveId" clId="{EEB666D9-60FD-4458-A386-6618178CA96C}" dt="2022-05-09T13:16:50.621" v="3314" actId="313"/>
          <ac:spMkLst>
            <pc:docMk/>
            <pc:sldMk cId="3234134020" sldId="296"/>
            <ac:spMk id="2" creationId="{3FB05E6E-537D-4E6F-ADB0-551AE2DA0E4D}"/>
          </ac:spMkLst>
        </pc:spChg>
        <pc:spChg chg="mod">
          <ac:chgData name="C C" userId="58c016da926720ee" providerId="LiveId" clId="{EEB666D9-60FD-4458-A386-6618178CA96C}" dt="2022-05-09T13:21:50.357" v="3867" actId="20577"/>
          <ac:spMkLst>
            <pc:docMk/>
            <pc:sldMk cId="3234134020" sldId="296"/>
            <ac:spMk id="3" creationId="{EA7B6000-1BEE-43A8-AF16-6C4D565DD194}"/>
          </ac:spMkLst>
        </pc:spChg>
      </pc:sldChg>
    </pc:docChg>
  </pc:docChgLst>
  <pc:docChgLst>
    <pc:chgData name="C C" userId="58c016da926720ee" providerId="LiveId" clId="{3E027E21-5F03-4026-AB9E-F0A6BD2AAEAA}"/>
    <pc:docChg chg="undo custSel addSld delSld modSld sldOrd">
      <pc:chgData name="C C" userId="58c016da926720ee" providerId="LiveId" clId="{3E027E21-5F03-4026-AB9E-F0A6BD2AAEAA}" dt="2022-05-23T13:58:26.155" v="3980" actId="20577"/>
      <pc:docMkLst>
        <pc:docMk/>
      </pc:docMkLst>
      <pc:sldChg chg="modSp mod">
        <pc:chgData name="C C" userId="58c016da926720ee" providerId="LiveId" clId="{3E027E21-5F03-4026-AB9E-F0A6BD2AAEAA}" dt="2022-05-23T07:08:26.886" v="10" actId="20577"/>
        <pc:sldMkLst>
          <pc:docMk/>
          <pc:sldMk cId="548896134" sldId="256"/>
        </pc:sldMkLst>
        <pc:spChg chg="mod">
          <ac:chgData name="C C" userId="58c016da926720ee" providerId="LiveId" clId="{3E027E21-5F03-4026-AB9E-F0A6BD2AAEAA}" dt="2022-05-23T07:08:26.886" v="10" actId="20577"/>
          <ac:spMkLst>
            <pc:docMk/>
            <pc:sldMk cId="548896134" sldId="256"/>
            <ac:spMk id="2" creationId="{A3D8D65C-6706-474E-BED5-5675C19F9359}"/>
          </ac:spMkLst>
        </pc:spChg>
      </pc:sldChg>
      <pc:sldChg chg="modSp mod">
        <pc:chgData name="C C" userId="58c016da926720ee" providerId="LiveId" clId="{3E027E21-5F03-4026-AB9E-F0A6BD2AAEAA}" dt="2022-05-23T07:08:46.854" v="67" actId="6549"/>
        <pc:sldMkLst>
          <pc:docMk/>
          <pc:sldMk cId="3533300035" sldId="257"/>
        </pc:sldMkLst>
        <pc:spChg chg="mod">
          <ac:chgData name="C C" userId="58c016da926720ee" providerId="LiveId" clId="{3E027E21-5F03-4026-AB9E-F0A6BD2AAEAA}" dt="2022-05-23T07:08:46.854" v="67" actId="6549"/>
          <ac:spMkLst>
            <pc:docMk/>
            <pc:sldMk cId="3533300035" sldId="257"/>
            <ac:spMk id="5" creationId="{5B5A2214-0261-4489-8A63-55817E9128D8}"/>
          </ac:spMkLst>
        </pc:spChg>
      </pc:sldChg>
      <pc:sldChg chg="modSp mod">
        <pc:chgData name="C C" userId="58c016da926720ee" providerId="LiveId" clId="{3E027E21-5F03-4026-AB9E-F0A6BD2AAEAA}" dt="2022-05-23T07:11:00.589" v="282" actId="20577"/>
        <pc:sldMkLst>
          <pc:docMk/>
          <pc:sldMk cId="4222777969" sldId="259"/>
        </pc:sldMkLst>
        <pc:spChg chg="mod">
          <ac:chgData name="C C" userId="58c016da926720ee" providerId="LiveId" clId="{3E027E21-5F03-4026-AB9E-F0A6BD2AAEAA}" dt="2022-05-23T07:11:00.589" v="282" actId="20577"/>
          <ac:spMkLst>
            <pc:docMk/>
            <pc:sldMk cId="4222777969" sldId="259"/>
            <ac:spMk id="9" creationId="{2469321F-1E79-4B55-B71D-CF2C75FCE3A8}"/>
          </ac:spMkLst>
        </pc:spChg>
      </pc:sldChg>
      <pc:sldChg chg="modSp mod">
        <pc:chgData name="C C" userId="58c016da926720ee" providerId="LiveId" clId="{3E027E21-5F03-4026-AB9E-F0A6BD2AAEAA}" dt="2022-05-23T07:10:47.023" v="256" actId="20577"/>
        <pc:sldMkLst>
          <pc:docMk/>
          <pc:sldMk cId="1147348914" sldId="297"/>
        </pc:sldMkLst>
        <pc:spChg chg="mod">
          <ac:chgData name="C C" userId="58c016da926720ee" providerId="LiveId" clId="{3E027E21-5F03-4026-AB9E-F0A6BD2AAEAA}" dt="2022-05-23T07:10:47.023" v="256" actId="20577"/>
          <ac:spMkLst>
            <pc:docMk/>
            <pc:sldMk cId="1147348914" sldId="297"/>
            <ac:spMk id="7" creationId="{460360AD-372F-F346-94FD-6D449FF7B95E}"/>
          </ac:spMkLst>
        </pc:spChg>
      </pc:sldChg>
      <pc:sldChg chg="del">
        <pc:chgData name="C C" userId="58c016da926720ee" providerId="LiveId" clId="{3E027E21-5F03-4026-AB9E-F0A6BD2AAEAA}" dt="2022-05-23T07:37:07.572" v="479" actId="47"/>
        <pc:sldMkLst>
          <pc:docMk/>
          <pc:sldMk cId="1878564346" sldId="298"/>
        </pc:sldMkLst>
      </pc:sldChg>
      <pc:sldChg chg="del">
        <pc:chgData name="C C" userId="58c016da926720ee" providerId="LiveId" clId="{3E027E21-5F03-4026-AB9E-F0A6BD2AAEAA}" dt="2022-05-23T07:47:29.500" v="1336" actId="47"/>
        <pc:sldMkLst>
          <pc:docMk/>
          <pc:sldMk cId="2348048058" sldId="299"/>
        </pc:sldMkLst>
      </pc:sldChg>
      <pc:sldChg chg="del">
        <pc:chgData name="C C" userId="58c016da926720ee" providerId="LiveId" clId="{3E027E21-5F03-4026-AB9E-F0A6BD2AAEAA}" dt="2022-05-23T07:47:29.500" v="1336" actId="47"/>
        <pc:sldMkLst>
          <pc:docMk/>
          <pc:sldMk cId="1818706062" sldId="300"/>
        </pc:sldMkLst>
      </pc:sldChg>
      <pc:sldChg chg="del">
        <pc:chgData name="C C" userId="58c016da926720ee" providerId="LiveId" clId="{3E027E21-5F03-4026-AB9E-F0A6BD2AAEAA}" dt="2022-05-23T07:47:29.500" v="1336" actId="47"/>
        <pc:sldMkLst>
          <pc:docMk/>
          <pc:sldMk cId="4102793543" sldId="301"/>
        </pc:sldMkLst>
      </pc:sldChg>
      <pc:sldChg chg="del">
        <pc:chgData name="C C" userId="58c016da926720ee" providerId="LiveId" clId="{3E027E21-5F03-4026-AB9E-F0A6BD2AAEAA}" dt="2022-05-23T07:37:47.769" v="555" actId="47"/>
        <pc:sldMkLst>
          <pc:docMk/>
          <pc:sldMk cId="1037158318" sldId="303"/>
        </pc:sldMkLst>
      </pc:sldChg>
      <pc:sldChg chg="addSp delSp modSp mod modClrScheme chgLayout">
        <pc:chgData name="C C" userId="58c016da926720ee" providerId="LiveId" clId="{3E027E21-5F03-4026-AB9E-F0A6BD2AAEAA}" dt="2022-05-23T08:28:18.855" v="2212" actId="20577"/>
        <pc:sldMkLst>
          <pc:docMk/>
          <pc:sldMk cId="2908313696" sldId="304"/>
        </pc:sldMkLst>
        <pc:spChg chg="mod ord">
          <ac:chgData name="C C" userId="58c016da926720ee" providerId="LiveId" clId="{3E027E21-5F03-4026-AB9E-F0A6BD2AAEAA}" dt="2022-05-23T08:28:18.855" v="2212" actId="20577"/>
          <ac:spMkLst>
            <pc:docMk/>
            <pc:sldMk cId="2908313696" sldId="304"/>
            <ac:spMk id="2" creationId="{3DE07768-A378-A568-D862-D6A39A04AAA3}"/>
          </ac:spMkLst>
        </pc:spChg>
        <pc:spChg chg="mod ord">
          <ac:chgData name="C C" userId="58c016da926720ee" providerId="LiveId" clId="{3E027E21-5F03-4026-AB9E-F0A6BD2AAEAA}" dt="2022-05-23T07:43:52.619" v="922" actId="20577"/>
          <ac:spMkLst>
            <pc:docMk/>
            <pc:sldMk cId="2908313696" sldId="304"/>
            <ac:spMk id="3" creationId="{BC124564-40A2-CFF8-D45F-D5FB2C0832DB}"/>
          </ac:spMkLst>
        </pc:spChg>
        <pc:spChg chg="add del">
          <ac:chgData name="C C" userId="58c016da926720ee" providerId="LiveId" clId="{3E027E21-5F03-4026-AB9E-F0A6BD2AAEAA}" dt="2022-05-23T07:39:46.973" v="651"/>
          <ac:spMkLst>
            <pc:docMk/>
            <pc:sldMk cId="2908313696" sldId="304"/>
            <ac:spMk id="4" creationId="{3D8F0697-734E-EFF6-1020-C443AA5D9CC1}"/>
          </ac:spMkLst>
        </pc:spChg>
        <pc:spChg chg="add del">
          <ac:chgData name="C C" userId="58c016da926720ee" providerId="LiveId" clId="{3E027E21-5F03-4026-AB9E-F0A6BD2AAEAA}" dt="2022-05-23T07:39:49.005" v="654"/>
          <ac:spMkLst>
            <pc:docMk/>
            <pc:sldMk cId="2908313696" sldId="304"/>
            <ac:spMk id="5" creationId="{96F87703-0FC6-5B69-1103-1199F0A27C84}"/>
          </ac:spMkLst>
        </pc:spChg>
        <pc:spChg chg="add del">
          <ac:chgData name="C C" userId="58c016da926720ee" providerId="LiveId" clId="{3E027E21-5F03-4026-AB9E-F0A6BD2AAEAA}" dt="2022-05-23T07:39:56.834" v="656"/>
          <ac:spMkLst>
            <pc:docMk/>
            <pc:sldMk cId="2908313696" sldId="304"/>
            <ac:spMk id="6" creationId="{0FD648C9-C725-CE6A-CC16-DE20F2331464}"/>
          </ac:spMkLst>
        </pc:spChg>
        <pc:spChg chg="add mod ord">
          <ac:chgData name="C C" userId="58c016da926720ee" providerId="LiveId" clId="{3E027E21-5F03-4026-AB9E-F0A6BD2AAEAA}" dt="2022-05-23T07:47:13.056" v="1335" actId="313"/>
          <ac:spMkLst>
            <pc:docMk/>
            <pc:sldMk cId="2908313696" sldId="304"/>
            <ac:spMk id="7" creationId="{1252A0A1-4A7E-0E3C-1719-0C2612CD6438}"/>
          </ac:spMkLst>
        </pc:spChg>
      </pc:sldChg>
      <pc:sldChg chg="del">
        <pc:chgData name="C C" userId="58c016da926720ee" providerId="LiveId" clId="{3E027E21-5F03-4026-AB9E-F0A6BD2AAEAA}" dt="2022-05-23T07:47:29.500" v="1336" actId="47"/>
        <pc:sldMkLst>
          <pc:docMk/>
          <pc:sldMk cId="1875783045" sldId="305"/>
        </pc:sldMkLst>
      </pc:sldChg>
      <pc:sldChg chg="del">
        <pc:chgData name="C C" userId="58c016da926720ee" providerId="LiveId" clId="{3E027E21-5F03-4026-AB9E-F0A6BD2AAEAA}" dt="2022-05-23T07:36:56.766" v="478" actId="47"/>
        <pc:sldMkLst>
          <pc:docMk/>
          <pc:sldMk cId="1990784567" sldId="306"/>
        </pc:sldMkLst>
      </pc:sldChg>
      <pc:sldChg chg="del">
        <pc:chgData name="C C" userId="58c016da926720ee" providerId="LiveId" clId="{3E027E21-5F03-4026-AB9E-F0A6BD2AAEAA}" dt="2022-05-23T08:16:26.144" v="2076" actId="47"/>
        <pc:sldMkLst>
          <pc:docMk/>
          <pc:sldMk cId="1751599053" sldId="307"/>
        </pc:sldMkLst>
      </pc:sldChg>
      <pc:sldChg chg="del">
        <pc:chgData name="C C" userId="58c016da926720ee" providerId="LiveId" clId="{3E027E21-5F03-4026-AB9E-F0A6BD2AAEAA}" dt="2022-05-23T08:27:58.771" v="2211" actId="47"/>
        <pc:sldMkLst>
          <pc:docMk/>
          <pc:sldMk cId="232922479" sldId="308"/>
        </pc:sldMkLst>
      </pc:sldChg>
      <pc:sldChg chg="del">
        <pc:chgData name="C C" userId="58c016da926720ee" providerId="LiveId" clId="{3E027E21-5F03-4026-AB9E-F0A6BD2AAEAA}" dt="2022-05-23T08:27:58.771" v="2211" actId="47"/>
        <pc:sldMkLst>
          <pc:docMk/>
          <pc:sldMk cId="2855276864" sldId="309"/>
        </pc:sldMkLst>
      </pc:sldChg>
      <pc:sldChg chg="del">
        <pc:chgData name="C C" userId="58c016da926720ee" providerId="LiveId" clId="{3E027E21-5F03-4026-AB9E-F0A6BD2AAEAA}" dt="2022-05-23T08:27:58.771" v="2211" actId="47"/>
        <pc:sldMkLst>
          <pc:docMk/>
          <pc:sldMk cId="3564863194" sldId="310"/>
        </pc:sldMkLst>
      </pc:sldChg>
      <pc:sldChg chg="del">
        <pc:chgData name="C C" userId="58c016da926720ee" providerId="LiveId" clId="{3E027E21-5F03-4026-AB9E-F0A6BD2AAEAA}" dt="2022-05-23T08:27:58.771" v="2211" actId="47"/>
        <pc:sldMkLst>
          <pc:docMk/>
          <pc:sldMk cId="1328138206" sldId="311"/>
        </pc:sldMkLst>
      </pc:sldChg>
      <pc:sldChg chg="del">
        <pc:chgData name="C C" userId="58c016da926720ee" providerId="LiveId" clId="{3E027E21-5F03-4026-AB9E-F0A6BD2AAEAA}" dt="2022-05-23T07:47:29.500" v="1336" actId="47"/>
        <pc:sldMkLst>
          <pc:docMk/>
          <pc:sldMk cId="4151881043" sldId="312"/>
        </pc:sldMkLst>
      </pc:sldChg>
      <pc:sldChg chg="del">
        <pc:chgData name="C C" userId="58c016da926720ee" providerId="LiveId" clId="{3E027E21-5F03-4026-AB9E-F0A6BD2AAEAA}" dt="2022-05-23T08:27:58.771" v="2211" actId="47"/>
        <pc:sldMkLst>
          <pc:docMk/>
          <pc:sldMk cId="497874134" sldId="313"/>
        </pc:sldMkLst>
      </pc:sldChg>
      <pc:sldChg chg="modSp add del mod">
        <pc:chgData name="C C" userId="58c016da926720ee" providerId="LiveId" clId="{3E027E21-5F03-4026-AB9E-F0A6BD2AAEAA}" dt="2022-05-23T09:02:41.192" v="3191" actId="20577"/>
        <pc:sldMkLst>
          <pc:docMk/>
          <pc:sldMk cId="3828433120" sldId="314"/>
        </pc:sldMkLst>
        <pc:spChg chg="mod">
          <ac:chgData name="C C" userId="58c016da926720ee" providerId="LiveId" clId="{3E027E21-5F03-4026-AB9E-F0A6BD2AAEAA}" dt="2022-05-23T09:02:41.192" v="3191" actId="20577"/>
          <ac:spMkLst>
            <pc:docMk/>
            <pc:sldMk cId="3828433120" sldId="314"/>
            <ac:spMk id="5" creationId="{888270E3-8A7C-116D-061C-9C6313CC0794}"/>
          </ac:spMkLst>
        </pc:spChg>
      </pc:sldChg>
      <pc:sldChg chg="modSp add del mod">
        <pc:chgData name="C C" userId="58c016da926720ee" providerId="LiveId" clId="{3E027E21-5F03-4026-AB9E-F0A6BD2AAEAA}" dt="2022-05-23T09:03:10.433" v="3211" actId="403"/>
        <pc:sldMkLst>
          <pc:docMk/>
          <pc:sldMk cId="286845682" sldId="315"/>
        </pc:sldMkLst>
        <pc:spChg chg="mod">
          <ac:chgData name="C C" userId="58c016da926720ee" providerId="LiveId" clId="{3E027E21-5F03-4026-AB9E-F0A6BD2AAEAA}" dt="2022-05-23T09:03:10.433" v="3211" actId="403"/>
          <ac:spMkLst>
            <pc:docMk/>
            <pc:sldMk cId="286845682" sldId="315"/>
            <ac:spMk id="3" creationId="{33AFDEC7-0DCE-7A52-C0A5-7AD5CF5D6F4B}"/>
          </ac:spMkLst>
        </pc:spChg>
      </pc:sldChg>
      <pc:sldChg chg="add del">
        <pc:chgData name="C C" userId="58c016da926720ee" providerId="LiveId" clId="{3E027E21-5F03-4026-AB9E-F0A6BD2AAEAA}" dt="2022-05-23T09:03:13.854" v="3212" actId="47"/>
        <pc:sldMkLst>
          <pc:docMk/>
          <pc:sldMk cId="1316624151" sldId="316"/>
        </pc:sldMkLst>
      </pc:sldChg>
      <pc:sldChg chg="add del">
        <pc:chgData name="C C" userId="58c016da926720ee" providerId="LiveId" clId="{3E027E21-5F03-4026-AB9E-F0A6BD2AAEAA}" dt="2022-05-23T09:03:13.854" v="3212" actId="47"/>
        <pc:sldMkLst>
          <pc:docMk/>
          <pc:sldMk cId="1878878399" sldId="317"/>
        </pc:sldMkLst>
      </pc:sldChg>
      <pc:sldChg chg="add del">
        <pc:chgData name="C C" userId="58c016da926720ee" providerId="LiveId" clId="{3E027E21-5F03-4026-AB9E-F0A6BD2AAEAA}" dt="2022-05-23T09:03:13.854" v="3212" actId="47"/>
        <pc:sldMkLst>
          <pc:docMk/>
          <pc:sldMk cId="1798819230" sldId="318"/>
        </pc:sldMkLst>
      </pc:sldChg>
      <pc:sldChg chg="addSp delSp modSp mod chgLayout">
        <pc:chgData name="C C" userId="58c016da926720ee" providerId="LiveId" clId="{3E027E21-5F03-4026-AB9E-F0A6BD2AAEAA}" dt="2022-05-23T09:06:44.133" v="3251" actId="20577"/>
        <pc:sldMkLst>
          <pc:docMk/>
          <pc:sldMk cId="2996864576" sldId="319"/>
        </pc:sldMkLst>
        <pc:spChg chg="mod ord">
          <ac:chgData name="C C" userId="58c016da926720ee" providerId="LiveId" clId="{3E027E21-5F03-4026-AB9E-F0A6BD2AAEAA}" dt="2022-05-23T09:06:44.133" v="3251" actId="20577"/>
          <ac:spMkLst>
            <pc:docMk/>
            <pc:sldMk cId="2996864576" sldId="319"/>
            <ac:spMk id="2" creationId="{B706F5BE-330D-461D-CB9B-B5D023F24473}"/>
          </ac:spMkLst>
        </pc:spChg>
        <pc:spChg chg="del mod">
          <ac:chgData name="C C" userId="58c016da926720ee" providerId="LiveId" clId="{3E027E21-5F03-4026-AB9E-F0A6BD2AAEAA}" dt="2022-05-23T09:03:20.881" v="3214" actId="700"/>
          <ac:spMkLst>
            <pc:docMk/>
            <pc:sldMk cId="2996864576" sldId="319"/>
            <ac:spMk id="3" creationId="{536B7CE7-AB18-E220-6AA5-23E017988A29}"/>
          </ac:spMkLst>
        </pc:spChg>
        <pc:spChg chg="add mod ord">
          <ac:chgData name="C C" userId="58c016da926720ee" providerId="LiveId" clId="{3E027E21-5F03-4026-AB9E-F0A6BD2AAEAA}" dt="2022-05-23T09:06:17.243" v="3223" actId="404"/>
          <ac:spMkLst>
            <pc:docMk/>
            <pc:sldMk cId="2996864576" sldId="319"/>
            <ac:spMk id="4" creationId="{DA2A9B8A-CE72-A3BE-F60F-0C5AAB38E8C6}"/>
          </ac:spMkLst>
        </pc:spChg>
      </pc:sldChg>
      <pc:sldChg chg="modSp mod">
        <pc:chgData name="C C" userId="58c016da926720ee" providerId="LiveId" clId="{3E027E21-5F03-4026-AB9E-F0A6BD2AAEAA}" dt="2022-05-23T09:12:49.565" v="3783" actId="20577"/>
        <pc:sldMkLst>
          <pc:docMk/>
          <pc:sldMk cId="1613234944" sldId="320"/>
        </pc:sldMkLst>
        <pc:spChg chg="mod">
          <ac:chgData name="C C" userId="58c016da926720ee" providerId="LiveId" clId="{3E027E21-5F03-4026-AB9E-F0A6BD2AAEAA}" dt="2022-05-23T09:12:49.565" v="3783" actId="20577"/>
          <ac:spMkLst>
            <pc:docMk/>
            <pc:sldMk cId="1613234944" sldId="320"/>
            <ac:spMk id="2" creationId="{617FB178-CEFF-924C-87BB-AB5148B57F4D}"/>
          </ac:spMkLst>
        </pc:spChg>
      </pc:sldChg>
      <pc:sldChg chg="addSp delSp modSp new del mod modClrScheme chgLayout">
        <pc:chgData name="C C" userId="58c016da926720ee" providerId="LiveId" clId="{3E027E21-5F03-4026-AB9E-F0A6BD2AAEAA}" dt="2022-05-23T07:36:54.615" v="477" actId="47"/>
        <pc:sldMkLst>
          <pc:docMk/>
          <pc:sldMk cId="1949738157" sldId="321"/>
        </pc:sldMkLst>
        <pc:spChg chg="del mod ord">
          <ac:chgData name="C C" userId="58c016da926720ee" providerId="LiveId" clId="{3E027E21-5F03-4026-AB9E-F0A6BD2AAEAA}" dt="2022-05-23T07:24:05.646" v="284" actId="700"/>
          <ac:spMkLst>
            <pc:docMk/>
            <pc:sldMk cId="1949738157" sldId="321"/>
            <ac:spMk id="2" creationId="{FF5D95BE-AD56-2F61-7E7C-6FB88BE3FA65}"/>
          </ac:spMkLst>
        </pc:spChg>
        <pc:spChg chg="del mod ord">
          <ac:chgData name="C C" userId="58c016da926720ee" providerId="LiveId" clId="{3E027E21-5F03-4026-AB9E-F0A6BD2AAEAA}" dt="2022-05-23T07:24:05.646" v="284" actId="700"/>
          <ac:spMkLst>
            <pc:docMk/>
            <pc:sldMk cId="1949738157" sldId="321"/>
            <ac:spMk id="3" creationId="{06C958E3-4F8E-D972-7808-8D9929AAC70D}"/>
          </ac:spMkLst>
        </pc:spChg>
        <pc:spChg chg="add mod ord">
          <ac:chgData name="C C" userId="58c016da926720ee" providerId="LiveId" clId="{3E027E21-5F03-4026-AB9E-F0A6BD2AAEAA}" dt="2022-05-23T07:34:47.107" v="445" actId="20577"/>
          <ac:spMkLst>
            <pc:docMk/>
            <pc:sldMk cId="1949738157" sldId="321"/>
            <ac:spMk id="4" creationId="{58702154-1DA8-7F63-8D79-4AF64AA225DD}"/>
          </ac:spMkLst>
        </pc:spChg>
        <pc:spChg chg="add del mod ord">
          <ac:chgData name="C C" userId="58c016da926720ee" providerId="LiveId" clId="{3E027E21-5F03-4026-AB9E-F0A6BD2AAEAA}" dt="2022-05-23T07:24:08.766" v="285"/>
          <ac:spMkLst>
            <pc:docMk/>
            <pc:sldMk cId="1949738157" sldId="321"/>
            <ac:spMk id="5" creationId="{8708C5D1-3E24-5899-5A93-97B21C1806FD}"/>
          </ac:spMkLst>
        </pc:spChg>
        <pc:spChg chg="add mod">
          <ac:chgData name="C C" userId="58c016da926720ee" providerId="LiveId" clId="{3E027E21-5F03-4026-AB9E-F0A6BD2AAEAA}" dt="2022-05-23T07:34:55.871" v="467" actId="21"/>
          <ac:spMkLst>
            <pc:docMk/>
            <pc:sldMk cId="1949738157" sldId="321"/>
            <ac:spMk id="6" creationId="{85CAACE0-AD94-1D1D-E8FA-7C462D99E491}"/>
          </ac:spMkLst>
        </pc:spChg>
        <pc:picChg chg="add del mod">
          <ac:chgData name="C C" userId="58c016da926720ee" providerId="LiveId" clId="{3E027E21-5F03-4026-AB9E-F0A6BD2AAEAA}" dt="2022-05-23T07:34:55.871" v="467" actId="21"/>
          <ac:picMkLst>
            <pc:docMk/>
            <pc:sldMk cId="1949738157" sldId="321"/>
            <ac:picMk id="1026" creationId="{07821996-8896-0A14-B4D3-C3270A08B168}"/>
          </ac:picMkLst>
        </pc:picChg>
      </pc:sldChg>
      <pc:sldChg chg="addSp delSp modSp new mod ord">
        <pc:chgData name="C C" userId="58c016da926720ee" providerId="LiveId" clId="{3E027E21-5F03-4026-AB9E-F0A6BD2AAEAA}" dt="2022-05-23T07:36:39.303" v="476" actId="26606"/>
        <pc:sldMkLst>
          <pc:docMk/>
          <pc:sldMk cId="3035467702" sldId="322"/>
        </pc:sldMkLst>
        <pc:spChg chg="mod ord">
          <ac:chgData name="C C" userId="58c016da926720ee" providerId="LiveId" clId="{3E027E21-5F03-4026-AB9E-F0A6BD2AAEAA}" dt="2022-05-23T07:36:39.303" v="476" actId="26606"/>
          <ac:spMkLst>
            <pc:docMk/>
            <pc:sldMk cId="3035467702" sldId="322"/>
            <ac:spMk id="2" creationId="{378C3AE4-F2A8-7F61-9753-81464BD60A64}"/>
          </ac:spMkLst>
        </pc:spChg>
        <pc:spChg chg="del">
          <ac:chgData name="C C" userId="58c016da926720ee" providerId="LiveId" clId="{3E027E21-5F03-4026-AB9E-F0A6BD2AAEAA}" dt="2022-05-23T07:28:18.491" v="290"/>
          <ac:spMkLst>
            <pc:docMk/>
            <pc:sldMk cId="3035467702" sldId="322"/>
            <ac:spMk id="3" creationId="{BBCFC9F5-C9F1-26D7-772A-3FE4ED271F93}"/>
          </ac:spMkLst>
        </pc:spChg>
        <pc:picChg chg="add del">
          <ac:chgData name="C C" userId="58c016da926720ee" providerId="LiveId" clId="{3E027E21-5F03-4026-AB9E-F0A6BD2AAEAA}" dt="2022-05-23T07:36:28.357" v="474" actId="22"/>
          <ac:picMkLst>
            <pc:docMk/>
            <pc:sldMk cId="3035467702" sldId="322"/>
            <ac:picMk id="5" creationId="{A3C8CB78-2D5B-D391-C70B-841B1A997685}"/>
          </ac:picMkLst>
        </pc:picChg>
        <pc:picChg chg="add del mod">
          <ac:chgData name="C C" userId="58c016da926720ee" providerId="LiveId" clId="{3E027E21-5F03-4026-AB9E-F0A6BD2AAEAA}" dt="2022-05-23T07:34:15.870" v="425" actId="21"/>
          <ac:picMkLst>
            <pc:docMk/>
            <pc:sldMk cId="3035467702" sldId="322"/>
            <ac:picMk id="7" creationId="{405F0D61-0358-845D-2524-3945299FA640}"/>
          </ac:picMkLst>
        </pc:picChg>
        <pc:picChg chg="add mod ord">
          <ac:chgData name="C C" userId="58c016da926720ee" providerId="LiveId" clId="{3E027E21-5F03-4026-AB9E-F0A6BD2AAEAA}" dt="2022-05-23T07:36:39.303" v="476" actId="26606"/>
          <ac:picMkLst>
            <pc:docMk/>
            <pc:sldMk cId="3035467702" sldId="322"/>
            <ac:picMk id="8" creationId="{924EEA8C-23A5-99B9-BE4B-8A783B62C2DE}"/>
          </ac:picMkLst>
        </pc:picChg>
        <pc:picChg chg="add mod">
          <ac:chgData name="C C" userId="58c016da926720ee" providerId="LiveId" clId="{3E027E21-5F03-4026-AB9E-F0A6BD2AAEAA}" dt="2022-05-23T07:36:39.303" v="476" actId="26606"/>
          <ac:picMkLst>
            <pc:docMk/>
            <pc:sldMk cId="3035467702" sldId="322"/>
            <ac:picMk id="9" creationId="{05F7F631-B724-969B-C3EF-E26047DE659A}"/>
          </ac:picMkLst>
        </pc:picChg>
        <pc:picChg chg="add mod ord">
          <ac:chgData name="C C" userId="58c016da926720ee" providerId="LiveId" clId="{3E027E21-5F03-4026-AB9E-F0A6BD2AAEAA}" dt="2022-05-23T07:36:39.303" v="476" actId="26606"/>
          <ac:picMkLst>
            <pc:docMk/>
            <pc:sldMk cId="3035467702" sldId="322"/>
            <ac:picMk id="2050" creationId="{5E6F07E9-B1BF-5388-7316-8AB5FF26596F}"/>
          </ac:picMkLst>
        </pc:picChg>
        <pc:picChg chg="add mod">
          <ac:chgData name="C C" userId="58c016da926720ee" providerId="LiveId" clId="{3E027E21-5F03-4026-AB9E-F0A6BD2AAEAA}" dt="2022-05-23T07:36:39.303" v="476" actId="26606"/>
          <ac:picMkLst>
            <pc:docMk/>
            <pc:sldMk cId="3035467702" sldId="322"/>
            <ac:picMk id="2052" creationId="{0C99BD1F-DD9C-B786-5D16-FF304538855E}"/>
          </ac:picMkLst>
        </pc:picChg>
        <pc:picChg chg="add mod ord">
          <ac:chgData name="C C" userId="58c016da926720ee" providerId="LiveId" clId="{3E027E21-5F03-4026-AB9E-F0A6BD2AAEAA}" dt="2022-05-23T07:36:39.303" v="476" actId="26606"/>
          <ac:picMkLst>
            <pc:docMk/>
            <pc:sldMk cId="3035467702" sldId="322"/>
            <ac:picMk id="2054" creationId="{51C8CC31-B4A4-E120-90D7-CD565102CF03}"/>
          </ac:picMkLst>
        </pc:picChg>
      </pc:sldChg>
      <pc:sldChg chg="modSp new del mod">
        <pc:chgData name="C C" userId="58c016da926720ee" providerId="LiveId" clId="{3E027E21-5F03-4026-AB9E-F0A6BD2AAEAA}" dt="2022-05-23T07:37:50.715" v="556" actId="47"/>
        <pc:sldMkLst>
          <pc:docMk/>
          <pc:sldMk cId="244280020" sldId="323"/>
        </pc:sldMkLst>
        <pc:spChg chg="mod">
          <ac:chgData name="C C" userId="58c016da926720ee" providerId="LiveId" clId="{3E027E21-5F03-4026-AB9E-F0A6BD2AAEAA}" dt="2022-05-23T07:37:29.516" v="527" actId="20577"/>
          <ac:spMkLst>
            <pc:docMk/>
            <pc:sldMk cId="244280020" sldId="323"/>
            <ac:spMk id="2" creationId="{C9FBD75F-EA72-714B-9AF5-80848515886C}"/>
          </ac:spMkLst>
        </pc:spChg>
        <pc:spChg chg="mod">
          <ac:chgData name="C C" userId="58c016da926720ee" providerId="LiveId" clId="{3E027E21-5F03-4026-AB9E-F0A6BD2AAEAA}" dt="2022-05-23T07:37:44.316" v="554" actId="20577"/>
          <ac:spMkLst>
            <pc:docMk/>
            <pc:sldMk cId="244280020" sldId="323"/>
            <ac:spMk id="3" creationId="{93B2F3EC-85B8-DCC1-B82A-080F0B782D78}"/>
          </ac:spMkLst>
        </pc:spChg>
      </pc:sldChg>
      <pc:sldChg chg="modSp new del mod">
        <pc:chgData name="C C" userId="58c016da926720ee" providerId="LiveId" clId="{3E027E21-5F03-4026-AB9E-F0A6BD2AAEAA}" dt="2022-05-23T07:43:39.916" v="919" actId="47"/>
        <pc:sldMkLst>
          <pc:docMk/>
          <pc:sldMk cId="2009978267" sldId="323"/>
        </pc:sldMkLst>
        <pc:spChg chg="mod">
          <ac:chgData name="C C" userId="58c016da926720ee" providerId="LiveId" clId="{3E027E21-5F03-4026-AB9E-F0A6BD2AAEAA}" dt="2022-05-23T07:43:01.723" v="838" actId="20577"/>
          <ac:spMkLst>
            <pc:docMk/>
            <pc:sldMk cId="2009978267" sldId="323"/>
            <ac:spMk id="2" creationId="{06C3B762-6E50-ADC5-73A8-9A20ED318E23}"/>
          </ac:spMkLst>
        </pc:spChg>
        <pc:spChg chg="mod">
          <ac:chgData name="C C" userId="58c016da926720ee" providerId="LiveId" clId="{3E027E21-5F03-4026-AB9E-F0A6BD2AAEAA}" dt="2022-05-23T07:43:37.516" v="918" actId="6549"/>
          <ac:spMkLst>
            <pc:docMk/>
            <pc:sldMk cId="2009978267" sldId="323"/>
            <ac:spMk id="3" creationId="{A78F91E5-1362-AF47-AE7B-9C4A4A586A24}"/>
          </ac:spMkLst>
        </pc:spChg>
      </pc:sldChg>
      <pc:sldChg chg="addSp delSp modSp new mod modClrScheme chgLayout">
        <pc:chgData name="C C" userId="58c016da926720ee" providerId="LiveId" clId="{3E027E21-5F03-4026-AB9E-F0A6BD2AAEAA}" dt="2022-05-23T08:09:08.420" v="1743" actId="20577"/>
        <pc:sldMkLst>
          <pc:docMk/>
          <pc:sldMk cId="4146386109" sldId="323"/>
        </pc:sldMkLst>
        <pc:spChg chg="mod ord">
          <ac:chgData name="C C" userId="58c016da926720ee" providerId="LiveId" clId="{3E027E21-5F03-4026-AB9E-F0A6BD2AAEAA}" dt="2022-05-23T08:07:18.007" v="1439" actId="700"/>
          <ac:spMkLst>
            <pc:docMk/>
            <pc:sldMk cId="4146386109" sldId="323"/>
            <ac:spMk id="2" creationId="{6B4912EE-CD72-017E-8D6F-F6EAEB854591}"/>
          </ac:spMkLst>
        </pc:spChg>
        <pc:spChg chg="del mod ord">
          <ac:chgData name="C C" userId="58c016da926720ee" providerId="LiveId" clId="{3E027E21-5F03-4026-AB9E-F0A6BD2AAEAA}" dt="2022-05-23T07:50:07.941" v="1402" actId="700"/>
          <ac:spMkLst>
            <pc:docMk/>
            <pc:sldMk cId="4146386109" sldId="323"/>
            <ac:spMk id="3" creationId="{6655EBB5-CF53-B569-5905-08395AFC56D1}"/>
          </ac:spMkLst>
        </pc:spChg>
        <pc:spChg chg="del">
          <ac:chgData name="C C" userId="58c016da926720ee" providerId="LiveId" clId="{3E027E21-5F03-4026-AB9E-F0A6BD2AAEAA}" dt="2022-05-23T07:50:07.941" v="1402" actId="700"/>
          <ac:spMkLst>
            <pc:docMk/>
            <pc:sldMk cId="4146386109" sldId="323"/>
            <ac:spMk id="4" creationId="{E3306759-2E35-6E6C-5321-F4DFB192CF43}"/>
          </ac:spMkLst>
        </pc:spChg>
        <pc:spChg chg="add del mod ord">
          <ac:chgData name="C C" userId="58c016da926720ee" providerId="LiveId" clId="{3E027E21-5F03-4026-AB9E-F0A6BD2AAEAA}" dt="2022-05-23T07:50:20.512" v="1404" actId="700"/>
          <ac:spMkLst>
            <pc:docMk/>
            <pc:sldMk cId="4146386109" sldId="323"/>
            <ac:spMk id="5" creationId="{9CBA6FA5-23C2-B369-58D3-1008C691F5D9}"/>
          </ac:spMkLst>
        </pc:spChg>
        <pc:spChg chg="add del mod ord">
          <ac:chgData name="C C" userId="58c016da926720ee" providerId="LiveId" clId="{3E027E21-5F03-4026-AB9E-F0A6BD2AAEAA}" dt="2022-05-23T07:58:54.541" v="1407" actId="700"/>
          <ac:spMkLst>
            <pc:docMk/>
            <pc:sldMk cId="4146386109" sldId="323"/>
            <ac:spMk id="6" creationId="{CC77924C-D05C-4808-387E-93B64AB7F9C6}"/>
          </ac:spMkLst>
        </pc:spChg>
        <pc:spChg chg="add del mod ord">
          <ac:chgData name="C C" userId="58c016da926720ee" providerId="LiveId" clId="{3E027E21-5F03-4026-AB9E-F0A6BD2AAEAA}" dt="2022-05-23T07:58:54.541" v="1407" actId="700"/>
          <ac:spMkLst>
            <pc:docMk/>
            <pc:sldMk cId="4146386109" sldId="323"/>
            <ac:spMk id="7" creationId="{78D38B12-0837-260E-6BE4-91D230905BD7}"/>
          </ac:spMkLst>
        </pc:spChg>
        <pc:spChg chg="add del mod ord">
          <ac:chgData name="C C" userId="58c016da926720ee" providerId="LiveId" clId="{3E027E21-5F03-4026-AB9E-F0A6BD2AAEAA}" dt="2022-05-23T08:07:18.007" v="1439" actId="700"/>
          <ac:spMkLst>
            <pc:docMk/>
            <pc:sldMk cId="4146386109" sldId="323"/>
            <ac:spMk id="8" creationId="{218B387B-0950-2736-B103-B6D3E1793424}"/>
          </ac:spMkLst>
        </pc:spChg>
        <pc:spChg chg="add del mod ord">
          <ac:chgData name="C C" userId="58c016da926720ee" providerId="LiveId" clId="{3E027E21-5F03-4026-AB9E-F0A6BD2AAEAA}" dt="2022-05-23T08:08:27.466" v="1643"/>
          <ac:spMkLst>
            <pc:docMk/>
            <pc:sldMk cId="4146386109" sldId="323"/>
            <ac:spMk id="9" creationId="{1C0ACAB0-7A81-8832-2ADD-468B15041404}"/>
          </ac:spMkLst>
        </pc:spChg>
        <pc:spChg chg="add mod ord">
          <ac:chgData name="C C" userId="58c016da926720ee" providerId="LiveId" clId="{3E027E21-5F03-4026-AB9E-F0A6BD2AAEAA}" dt="2022-05-23T08:09:08.420" v="1743" actId="20577"/>
          <ac:spMkLst>
            <pc:docMk/>
            <pc:sldMk cId="4146386109" sldId="323"/>
            <ac:spMk id="10" creationId="{FF3D668D-CC93-2347-7D25-5C3AE403BDDD}"/>
          </ac:spMkLst>
        </pc:spChg>
        <pc:picChg chg="add mod">
          <ac:chgData name="C C" userId="58c016da926720ee" providerId="LiveId" clId="{3E027E21-5F03-4026-AB9E-F0A6BD2AAEAA}" dt="2022-05-23T08:08:27.466" v="1643"/>
          <ac:picMkLst>
            <pc:docMk/>
            <pc:sldMk cId="4146386109" sldId="323"/>
            <ac:picMk id="12" creationId="{6F0FC2E1-70CE-D28E-971E-1F47C58F2E98}"/>
          </ac:picMkLst>
        </pc:picChg>
        <pc:picChg chg="add del mod">
          <ac:chgData name="C C" userId="58c016da926720ee" providerId="LiveId" clId="{3E027E21-5F03-4026-AB9E-F0A6BD2AAEAA}" dt="2022-05-23T07:53:13.603" v="1406"/>
          <ac:picMkLst>
            <pc:docMk/>
            <pc:sldMk cId="4146386109" sldId="323"/>
            <ac:picMk id="4098" creationId="{78D2CEEF-6E3F-C70C-A9B0-90E5CE0F42AA}"/>
          </ac:picMkLst>
        </pc:picChg>
      </pc:sldChg>
      <pc:sldChg chg="addSp delSp modSp new del mod">
        <pc:chgData name="C C" userId="58c016da926720ee" providerId="LiveId" clId="{3E027E21-5F03-4026-AB9E-F0A6BD2AAEAA}" dt="2022-05-23T08:08:29.945" v="1644" actId="47"/>
        <pc:sldMkLst>
          <pc:docMk/>
          <pc:sldMk cId="42468096" sldId="324"/>
        </pc:sldMkLst>
        <pc:spChg chg="mod">
          <ac:chgData name="C C" userId="58c016da926720ee" providerId="LiveId" clId="{3E027E21-5F03-4026-AB9E-F0A6BD2AAEAA}" dt="2022-05-23T07:59:06.410" v="1411"/>
          <ac:spMkLst>
            <pc:docMk/>
            <pc:sldMk cId="42468096" sldId="324"/>
            <ac:spMk id="2" creationId="{1B784AB7-8DD5-E7B7-5499-54C65E0EAC33}"/>
          </ac:spMkLst>
        </pc:spChg>
        <pc:spChg chg="del">
          <ac:chgData name="C C" userId="58c016da926720ee" providerId="LiveId" clId="{3E027E21-5F03-4026-AB9E-F0A6BD2AAEAA}" dt="2022-05-23T07:58:59.126" v="1410" actId="22"/>
          <ac:spMkLst>
            <pc:docMk/>
            <pc:sldMk cId="42468096" sldId="324"/>
            <ac:spMk id="3" creationId="{54F9FFFE-3EFB-B56D-A2FD-254B8C88C4B3}"/>
          </ac:spMkLst>
        </pc:spChg>
        <pc:picChg chg="add del">
          <ac:chgData name="C C" userId="58c016da926720ee" providerId="LiveId" clId="{3E027E21-5F03-4026-AB9E-F0A6BD2AAEAA}" dt="2022-05-23T07:58:58.146" v="1409" actId="22"/>
          <ac:picMkLst>
            <pc:docMk/>
            <pc:sldMk cId="42468096" sldId="324"/>
            <ac:picMk id="5" creationId="{3AD1896C-2254-5C78-EE2D-AC40E1B6AF7C}"/>
          </ac:picMkLst>
        </pc:picChg>
        <pc:picChg chg="add mod ord">
          <ac:chgData name="C C" userId="58c016da926720ee" providerId="LiveId" clId="{3E027E21-5F03-4026-AB9E-F0A6BD2AAEAA}" dt="2022-05-23T07:58:59.126" v="1410" actId="22"/>
          <ac:picMkLst>
            <pc:docMk/>
            <pc:sldMk cId="42468096" sldId="324"/>
            <ac:picMk id="7" creationId="{AA394A72-FFA8-BA0B-65E5-BD3961879334}"/>
          </ac:picMkLst>
        </pc:picChg>
      </pc:sldChg>
      <pc:sldChg chg="addSp delSp modSp new mod modClrScheme chgLayout">
        <pc:chgData name="C C" userId="58c016da926720ee" providerId="LiveId" clId="{3E027E21-5F03-4026-AB9E-F0A6BD2AAEAA}" dt="2022-05-23T13:58:26.155" v="3980" actId="20577"/>
        <pc:sldMkLst>
          <pc:docMk/>
          <pc:sldMk cId="1928487384" sldId="325"/>
        </pc:sldMkLst>
        <pc:spChg chg="mod ord">
          <ac:chgData name="C C" userId="58c016da926720ee" providerId="LiveId" clId="{3E027E21-5F03-4026-AB9E-F0A6BD2AAEAA}" dt="2022-05-23T08:09:23.764" v="1744" actId="700"/>
          <ac:spMkLst>
            <pc:docMk/>
            <pc:sldMk cId="1928487384" sldId="325"/>
            <ac:spMk id="2" creationId="{5749B306-CB01-5C92-74B0-B522A832A050}"/>
          </ac:spMkLst>
        </pc:spChg>
        <pc:spChg chg="del mod ord">
          <ac:chgData name="C C" userId="58c016da926720ee" providerId="LiveId" clId="{3E027E21-5F03-4026-AB9E-F0A6BD2AAEAA}" dt="2022-05-23T08:09:23.764" v="1744" actId="700"/>
          <ac:spMkLst>
            <pc:docMk/>
            <pc:sldMk cId="1928487384" sldId="325"/>
            <ac:spMk id="3" creationId="{14072A87-7A55-7B13-F710-1733009CAC7F}"/>
          </ac:spMkLst>
        </pc:spChg>
        <pc:spChg chg="add del mod ord">
          <ac:chgData name="C C" userId="58c016da926720ee" providerId="LiveId" clId="{3E027E21-5F03-4026-AB9E-F0A6BD2AAEAA}" dt="2022-05-23T08:13:11.584" v="2075" actId="22"/>
          <ac:spMkLst>
            <pc:docMk/>
            <pc:sldMk cId="1928487384" sldId="325"/>
            <ac:spMk id="4" creationId="{D7847478-F48A-A5DD-0D55-CF8D529F38ED}"/>
          </ac:spMkLst>
        </pc:spChg>
        <pc:spChg chg="add mod ord">
          <ac:chgData name="C C" userId="58c016da926720ee" providerId="LiveId" clId="{3E027E21-5F03-4026-AB9E-F0A6BD2AAEAA}" dt="2022-05-23T13:58:26.155" v="3980" actId="20577"/>
          <ac:spMkLst>
            <pc:docMk/>
            <pc:sldMk cId="1928487384" sldId="325"/>
            <ac:spMk id="5" creationId="{04449CE5-615F-6B96-06C4-AE4B3B216864}"/>
          </ac:spMkLst>
        </pc:spChg>
        <pc:picChg chg="add mod ord">
          <ac:chgData name="C C" userId="58c016da926720ee" providerId="LiveId" clId="{3E027E21-5F03-4026-AB9E-F0A6BD2AAEAA}" dt="2022-05-23T08:13:11.584" v="2075" actId="22"/>
          <ac:picMkLst>
            <pc:docMk/>
            <pc:sldMk cId="1928487384" sldId="325"/>
            <ac:picMk id="7" creationId="{C7BF353B-0F6D-A2AA-3E69-3E2CF2798B79}"/>
          </ac:picMkLst>
        </pc:picChg>
      </pc:sldChg>
      <pc:sldChg chg="addSp delSp modSp new mod modClrScheme chgLayout modNotesTx">
        <pc:chgData name="C C" userId="58c016da926720ee" providerId="LiveId" clId="{3E027E21-5F03-4026-AB9E-F0A6BD2AAEAA}" dt="2022-05-23T08:26:48.672" v="2198" actId="20577"/>
        <pc:sldMkLst>
          <pc:docMk/>
          <pc:sldMk cId="264665820" sldId="326"/>
        </pc:sldMkLst>
        <pc:spChg chg="del mod ord">
          <ac:chgData name="C C" userId="58c016da926720ee" providerId="LiveId" clId="{3E027E21-5F03-4026-AB9E-F0A6BD2AAEAA}" dt="2022-05-23T08:16:33.741" v="2078" actId="700"/>
          <ac:spMkLst>
            <pc:docMk/>
            <pc:sldMk cId="264665820" sldId="326"/>
            <ac:spMk id="2" creationId="{E7850770-F8AE-B752-71B4-0578E4006C60}"/>
          </ac:spMkLst>
        </pc:spChg>
        <pc:spChg chg="del mod ord">
          <ac:chgData name="C C" userId="58c016da926720ee" providerId="LiveId" clId="{3E027E21-5F03-4026-AB9E-F0A6BD2AAEAA}" dt="2022-05-23T08:16:33.741" v="2078" actId="700"/>
          <ac:spMkLst>
            <pc:docMk/>
            <pc:sldMk cId="264665820" sldId="326"/>
            <ac:spMk id="3" creationId="{CE9CA1F0-BA50-EFBE-8D13-53C612BC495A}"/>
          </ac:spMkLst>
        </pc:spChg>
        <pc:spChg chg="add del mod ord">
          <ac:chgData name="C C" userId="58c016da926720ee" providerId="LiveId" clId="{3E027E21-5F03-4026-AB9E-F0A6BD2AAEAA}" dt="2022-05-23T08:18:55.603" v="2079" actId="700"/>
          <ac:spMkLst>
            <pc:docMk/>
            <pc:sldMk cId="264665820" sldId="326"/>
            <ac:spMk id="4" creationId="{E55FD6E6-A32C-2D8C-716D-0CECF1CD5A98}"/>
          </ac:spMkLst>
        </pc:spChg>
        <pc:spChg chg="add del mod ord">
          <ac:chgData name="C C" userId="58c016da926720ee" providerId="LiveId" clId="{3E027E21-5F03-4026-AB9E-F0A6BD2AAEAA}" dt="2022-05-23T08:18:55.603" v="2079" actId="700"/>
          <ac:spMkLst>
            <pc:docMk/>
            <pc:sldMk cId="264665820" sldId="326"/>
            <ac:spMk id="5" creationId="{D21AABA8-A069-C151-0B42-CED4A1B556C3}"/>
          </ac:spMkLst>
        </pc:spChg>
        <pc:spChg chg="add mod ord">
          <ac:chgData name="C C" userId="58c016da926720ee" providerId="LiveId" clId="{3E027E21-5F03-4026-AB9E-F0A6BD2AAEAA}" dt="2022-05-23T08:26:48.672" v="2198" actId="20577"/>
          <ac:spMkLst>
            <pc:docMk/>
            <pc:sldMk cId="264665820" sldId="326"/>
            <ac:spMk id="6" creationId="{A7948227-2E0B-DD58-6D63-3F57D2FCEE1B}"/>
          </ac:spMkLst>
        </pc:spChg>
        <pc:spChg chg="add del mod ord">
          <ac:chgData name="C C" userId="58c016da926720ee" providerId="LiveId" clId="{3E027E21-5F03-4026-AB9E-F0A6BD2AAEAA}" dt="2022-05-23T08:18:59.327" v="2082"/>
          <ac:spMkLst>
            <pc:docMk/>
            <pc:sldMk cId="264665820" sldId="326"/>
            <ac:spMk id="7" creationId="{E34165B8-962F-BEFC-A46F-AA0C5AD404E9}"/>
          </ac:spMkLst>
        </pc:spChg>
        <pc:spChg chg="add del mod ord">
          <ac:chgData name="C C" userId="58c016da926720ee" providerId="LiveId" clId="{3E027E21-5F03-4026-AB9E-F0A6BD2AAEAA}" dt="2022-05-23T08:19:26.512" v="2088" actId="478"/>
          <ac:spMkLst>
            <pc:docMk/>
            <pc:sldMk cId="264665820" sldId="326"/>
            <ac:spMk id="8" creationId="{B8752749-3B95-6A97-0CD0-72F1D1AC7AAE}"/>
          </ac:spMkLst>
        </pc:spChg>
        <pc:spChg chg="add del mod">
          <ac:chgData name="C C" userId="58c016da926720ee" providerId="LiveId" clId="{3E027E21-5F03-4026-AB9E-F0A6BD2AAEAA}" dt="2022-05-23T08:18:59.320" v="2081"/>
          <ac:spMkLst>
            <pc:docMk/>
            <pc:sldMk cId="264665820" sldId="326"/>
            <ac:spMk id="9" creationId="{F897B2B5-CAF2-3809-CDEB-E46DB57321F8}"/>
          </ac:spMkLst>
        </pc:spChg>
        <pc:picChg chg="add mod modCrop">
          <ac:chgData name="C C" userId="58c016da926720ee" providerId="LiveId" clId="{3E027E21-5F03-4026-AB9E-F0A6BD2AAEAA}" dt="2022-05-23T08:21:22.195" v="2129" actId="1076"/>
          <ac:picMkLst>
            <pc:docMk/>
            <pc:sldMk cId="264665820" sldId="326"/>
            <ac:picMk id="10" creationId="{5E1422A7-6608-CCDE-BA2E-CC2C35A12359}"/>
          </ac:picMkLst>
        </pc:picChg>
        <pc:picChg chg="add mod modCrop">
          <ac:chgData name="C C" userId="58c016da926720ee" providerId="LiveId" clId="{3E027E21-5F03-4026-AB9E-F0A6BD2AAEAA}" dt="2022-05-23T08:21:14.838" v="2126" actId="1076"/>
          <ac:picMkLst>
            <pc:docMk/>
            <pc:sldMk cId="264665820" sldId="326"/>
            <ac:picMk id="11" creationId="{7E647971-4CDA-1886-19C3-04B1AC33C4F6}"/>
          </ac:picMkLst>
        </pc:picChg>
        <pc:picChg chg="add mod modCrop">
          <ac:chgData name="C C" userId="58c016da926720ee" providerId="LiveId" clId="{3E027E21-5F03-4026-AB9E-F0A6BD2AAEAA}" dt="2022-05-23T08:23:42.985" v="2153" actId="18131"/>
          <ac:picMkLst>
            <pc:docMk/>
            <pc:sldMk cId="264665820" sldId="326"/>
            <ac:picMk id="12" creationId="{0353ABD8-65A6-C2E8-849A-E45528768097}"/>
          </ac:picMkLst>
        </pc:picChg>
      </pc:sldChg>
      <pc:sldChg chg="addSp delSp modSp new mod modClrScheme chgLayout modNotesTx">
        <pc:chgData name="C C" userId="58c016da926720ee" providerId="LiveId" clId="{3E027E21-5F03-4026-AB9E-F0A6BD2AAEAA}" dt="2022-05-23T08:27:12.392" v="2210"/>
        <pc:sldMkLst>
          <pc:docMk/>
          <pc:sldMk cId="3742966133" sldId="327"/>
        </pc:sldMkLst>
        <pc:spChg chg="mod ord">
          <ac:chgData name="C C" userId="58c016da926720ee" providerId="LiveId" clId="{3E027E21-5F03-4026-AB9E-F0A6BD2AAEAA}" dt="2022-05-23T08:26:55.280" v="2209" actId="20577"/>
          <ac:spMkLst>
            <pc:docMk/>
            <pc:sldMk cId="3742966133" sldId="327"/>
            <ac:spMk id="2" creationId="{64D53B20-3727-E519-1B94-069F62D83F64}"/>
          </ac:spMkLst>
        </pc:spChg>
        <pc:spChg chg="del">
          <ac:chgData name="C C" userId="58c016da926720ee" providerId="LiveId" clId="{3E027E21-5F03-4026-AB9E-F0A6BD2AAEAA}" dt="2022-05-23T08:26:29.367" v="2179" actId="22"/>
          <ac:spMkLst>
            <pc:docMk/>
            <pc:sldMk cId="3742966133" sldId="327"/>
            <ac:spMk id="3" creationId="{00EAD202-F72A-7CC5-F981-3F35E5D781E3}"/>
          </ac:spMkLst>
        </pc:spChg>
        <pc:spChg chg="del">
          <ac:chgData name="C C" userId="58c016da926720ee" providerId="LiveId" clId="{3E027E21-5F03-4026-AB9E-F0A6BD2AAEAA}" dt="2022-05-23T08:26:35.311" v="2180" actId="700"/>
          <ac:spMkLst>
            <pc:docMk/>
            <pc:sldMk cId="3742966133" sldId="327"/>
            <ac:spMk id="4" creationId="{77A955DC-D0DF-AD0B-3469-41808F6EF4AF}"/>
          </ac:spMkLst>
        </pc:spChg>
        <pc:picChg chg="add mod ord">
          <ac:chgData name="C C" userId="58c016da926720ee" providerId="LiveId" clId="{3E027E21-5F03-4026-AB9E-F0A6BD2AAEAA}" dt="2022-05-23T08:26:35.311" v="2180" actId="700"/>
          <ac:picMkLst>
            <pc:docMk/>
            <pc:sldMk cId="3742966133" sldId="327"/>
            <ac:picMk id="6" creationId="{5750BA11-20ED-CA68-57F7-5342FD8D4CAA}"/>
          </ac:picMkLst>
        </pc:picChg>
      </pc:sldChg>
      <pc:sldChg chg="addSp delSp modSp new del mod modClrScheme chgLayout">
        <pc:chgData name="C C" userId="58c016da926720ee" providerId="LiveId" clId="{3E027E21-5F03-4026-AB9E-F0A6BD2AAEAA}" dt="2022-05-23T08:29:23.431" v="2364" actId="47"/>
        <pc:sldMkLst>
          <pc:docMk/>
          <pc:sldMk cId="2869262832" sldId="328"/>
        </pc:sldMkLst>
        <pc:spChg chg="del mod ord">
          <ac:chgData name="C C" userId="58c016da926720ee" providerId="LiveId" clId="{3E027E21-5F03-4026-AB9E-F0A6BD2AAEAA}" dt="2022-05-23T08:28:42.986" v="2214" actId="700"/>
          <ac:spMkLst>
            <pc:docMk/>
            <pc:sldMk cId="2869262832" sldId="328"/>
            <ac:spMk id="2" creationId="{B37A41EE-1097-89A3-2FBE-115059351D49}"/>
          </ac:spMkLst>
        </pc:spChg>
        <pc:spChg chg="del mod ord">
          <ac:chgData name="C C" userId="58c016da926720ee" providerId="LiveId" clId="{3E027E21-5F03-4026-AB9E-F0A6BD2AAEAA}" dt="2022-05-23T08:28:42.986" v="2214" actId="700"/>
          <ac:spMkLst>
            <pc:docMk/>
            <pc:sldMk cId="2869262832" sldId="328"/>
            <ac:spMk id="3" creationId="{D41344DE-C145-782A-F3B0-DC113D9AE259}"/>
          </ac:spMkLst>
        </pc:spChg>
        <pc:spChg chg="del">
          <ac:chgData name="C C" userId="58c016da926720ee" providerId="LiveId" clId="{3E027E21-5F03-4026-AB9E-F0A6BD2AAEAA}" dt="2022-05-23T08:28:42.986" v="2214" actId="700"/>
          <ac:spMkLst>
            <pc:docMk/>
            <pc:sldMk cId="2869262832" sldId="328"/>
            <ac:spMk id="4" creationId="{506C30E6-DBED-2F5D-33B7-42F10A5AE9A2}"/>
          </ac:spMkLst>
        </pc:spChg>
        <pc:spChg chg="add mod ord">
          <ac:chgData name="C C" userId="58c016da926720ee" providerId="LiveId" clId="{3E027E21-5F03-4026-AB9E-F0A6BD2AAEAA}" dt="2022-05-23T08:28:47.519" v="2238" actId="20577"/>
          <ac:spMkLst>
            <pc:docMk/>
            <pc:sldMk cId="2869262832" sldId="328"/>
            <ac:spMk id="5" creationId="{7B19F6B1-47FC-B044-994D-2621FDEFF281}"/>
          </ac:spMkLst>
        </pc:spChg>
        <pc:spChg chg="add mod ord">
          <ac:chgData name="C C" userId="58c016da926720ee" providerId="LiveId" clId="{3E027E21-5F03-4026-AB9E-F0A6BD2AAEAA}" dt="2022-05-23T08:29:18.489" v="2363" actId="20577"/>
          <ac:spMkLst>
            <pc:docMk/>
            <pc:sldMk cId="2869262832" sldId="328"/>
            <ac:spMk id="6" creationId="{94C3DAF7-3D21-EBFD-13C9-4E25FC32C11D}"/>
          </ac:spMkLst>
        </pc:spChg>
      </pc:sldChg>
      <pc:sldChg chg="addSp delSp modSp new mod ord modClrScheme chgLayout">
        <pc:chgData name="C C" userId="58c016da926720ee" providerId="LiveId" clId="{3E027E21-5F03-4026-AB9E-F0A6BD2AAEAA}" dt="2022-05-23T08:44:17.024" v="2807"/>
        <pc:sldMkLst>
          <pc:docMk/>
          <pc:sldMk cId="3290555668" sldId="328"/>
        </pc:sldMkLst>
        <pc:spChg chg="del mod ord">
          <ac:chgData name="C C" userId="58c016da926720ee" providerId="LiveId" clId="{3E027E21-5F03-4026-AB9E-F0A6BD2AAEAA}" dt="2022-05-23T08:29:31.573" v="2366" actId="700"/>
          <ac:spMkLst>
            <pc:docMk/>
            <pc:sldMk cId="3290555668" sldId="328"/>
            <ac:spMk id="2" creationId="{A0E2E5FA-8206-0993-B013-9E8B8E4FDB26}"/>
          </ac:spMkLst>
        </pc:spChg>
        <pc:spChg chg="del mod ord">
          <ac:chgData name="C C" userId="58c016da926720ee" providerId="LiveId" clId="{3E027E21-5F03-4026-AB9E-F0A6BD2AAEAA}" dt="2022-05-23T08:29:31.573" v="2366" actId="700"/>
          <ac:spMkLst>
            <pc:docMk/>
            <pc:sldMk cId="3290555668" sldId="328"/>
            <ac:spMk id="3" creationId="{42C8528A-C130-D5E6-3A54-75C2572F492B}"/>
          </ac:spMkLst>
        </pc:spChg>
        <pc:spChg chg="add mod ord">
          <ac:chgData name="C C" userId="58c016da926720ee" providerId="LiveId" clId="{3E027E21-5F03-4026-AB9E-F0A6BD2AAEAA}" dt="2022-05-23T08:43:31.167" v="2803" actId="20577"/>
          <ac:spMkLst>
            <pc:docMk/>
            <pc:sldMk cId="3290555668" sldId="328"/>
            <ac:spMk id="4" creationId="{C15F57EA-CEF7-27F9-8A10-782F539F6B89}"/>
          </ac:spMkLst>
        </pc:spChg>
        <pc:spChg chg="add del mod ord">
          <ac:chgData name="C C" userId="58c016da926720ee" providerId="LiveId" clId="{3E027E21-5F03-4026-AB9E-F0A6BD2AAEAA}" dt="2022-05-23T08:32:55.116" v="2397"/>
          <ac:spMkLst>
            <pc:docMk/>
            <pc:sldMk cId="3290555668" sldId="328"/>
            <ac:spMk id="5" creationId="{9DE9411D-4238-CF71-902F-EA635B987AE6}"/>
          </ac:spMkLst>
        </pc:spChg>
        <pc:spChg chg="add del mod">
          <ac:chgData name="C C" userId="58c016da926720ee" providerId="LiveId" clId="{3E027E21-5F03-4026-AB9E-F0A6BD2AAEAA}" dt="2022-05-23T08:32:55.108" v="2396"/>
          <ac:spMkLst>
            <pc:docMk/>
            <pc:sldMk cId="3290555668" sldId="328"/>
            <ac:spMk id="6" creationId="{4EBC1081-DDBE-F061-B7F4-04F5359BC2CA}"/>
          </ac:spMkLst>
        </pc:spChg>
        <pc:spChg chg="add del mod ord">
          <ac:chgData name="C C" userId="58c016da926720ee" providerId="LiveId" clId="{3E027E21-5F03-4026-AB9E-F0A6BD2AAEAA}" dt="2022-05-23T08:33:24.749" v="2405" actId="700"/>
          <ac:spMkLst>
            <pc:docMk/>
            <pc:sldMk cId="3290555668" sldId="328"/>
            <ac:spMk id="9" creationId="{8ABE9421-0A5A-D4FB-68BD-FB75147A00B2}"/>
          </ac:spMkLst>
        </pc:spChg>
        <pc:spChg chg="add del mod ord">
          <ac:chgData name="C C" userId="58c016da926720ee" providerId="LiveId" clId="{3E027E21-5F03-4026-AB9E-F0A6BD2AAEAA}" dt="2022-05-23T08:34:20.573" v="2409"/>
          <ac:spMkLst>
            <pc:docMk/>
            <pc:sldMk cId="3290555668" sldId="328"/>
            <ac:spMk id="10" creationId="{4BFFD0ED-74CE-E6FC-EFEF-A821B0B4BCB4}"/>
          </ac:spMkLst>
        </pc:spChg>
        <pc:spChg chg="add mod ord">
          <ac:chgData name="C C" userId="58c016da926720ee" providerId="LiveId" clId="{3E027E21-5F03-4026-AB9E-F0A6BD2AAEAA}" dt="2022-05-23T08:41:26.897" v="2788" actId="313"/>
          <ac:spMkLst>
            <pc:docMk/>
            <pc:sldMk cId="3290555668" sldId="328"/>
            <ac:spMk id="11" creationId="{DD86C171-B414-7F30-8811-F3C3781CE819}"/>
          </ac:spMkLst>
        </pc:spChg>
        <pc:spChg chg="add del mod">
          <ac:chgData name="C C" userId="58c016da926720ee" providerId="LiveId" clId="{3E027E21-5F03-4026-AB9E-F0A6BD2AAEAA}" dt="2022-05-23T08:44:17.024" v="2807"/>
          <ac:spMkLst>
            <pc:docMk/>
            <pc:sldMk cId="3290555668" sldId="328"/>
            <ac:spMk id="12" creationId="{7375D699-EA60-68EC-A787-02E36A65B8BA}"/>
          </ac:spMkLst>
        </pc:spChg>
        <pc:picChg chg="add del mod">
          <ac:chgData name="C C" userId="58c016da926720ee" providerId="LiveId" clId="{3E027E21-5F03-4026-AB9E-F0A6BD2AAEAA}" dt="2022-05-23T08:33:19.275" v="2403" actId="21"/>
          <ac:picMkLst>
            <pc:docMk/>
            <pc:sldMk cId="3290555668" sldId="328"/>
            <ac:picMk id="7" creationId="{9451EFD4-3133-9FF0-657B-FBAA1200AD15}"/>
          </ac:picMkLst>
        </pc:picChg>
        <pc:picChg chg="add del mod">
          <ac:chgData name="C C" userId="58c016da926720ee" providerId="LiveId" clId="{3E027E21-5F03-4026-AB9E-F0A6BD2AAEAA}" dt="2022-05-23T08:43:39.990" v="2806" actId="478"/>
          <ac:picMkLst>
            <pc:docMk/>
            <pc:sldMk cId="3290555668" sldId="328"/>
            <ac:picMk id="6148" creationId="{A3A1EB19-7988-2E19-8433-A22EA294C420}"/>
          </ac:picMkLst>
        </pc:picChg>
        <pc:picChg chg="add mod">
          <ac:chgData name="C C" userId="58c016da926720ee" providerId="LiveId" clId="{3E027E21-5F03-4026-AB9E-F0A6BD2AAEAA}" dt="2022-05-23T08:44:17.024" v="2807"/>
          <ac:picMkLst>
            <pc:docMk/>
            <pc:sldMk cId="3290555668" sldId="328"/>
            <ac:picMk id="6150" creationId="{FBF90BD8-99AB-8E1F-DF23-57E8489330F7}"/>
          </ac:picMkLst>
        </pc:picChg>
      </pc:sldChg>
      <pc:sldChg chg="new del">
        <pc:chgData name="C C" userId="58c016da926720ee" providerId="LiveId" clId="{3E027E21-5F03-4026-AB9E-F0A6BD2AAEAA}" dt="2022-05-23T08:43:08.240" v="2796" actId="47"/>
        <pc:sldMkLst>
          <pc:docMk/>
          <pc:sldMk cId="4185378316" sldId="329"/>
        </pc:sldMkLst>
      </pc:sldChg>
      <pc:sldChg chg="addSp delSp modSp new del mod modClrScheme chgLayout">
        <pc:chgData name="C C" userId="58c016da926720ee" providerId="LiveId" clId="{3E027E21-5F03-4026-AB9E-F0A6BD2AAEAA}" dt="2022-05-23T08:41:34.599" v="2790" actId="47"/>
        <pc:sldMkLst>
          <pc:docMk/>
          <pc:sldMk cId="4263766458" sldId="329"/>
        </pc:sldMkLst>
        <pc:spChg chg="del mod ord">
          <ac:chgData name="C C" userId="58c016da926720ee" providerId="LiveId" clId="{3E027E21-5F03-4026-AB9E-F0A6BD2AAEAA}" dt="2022-05-23T08:33:17.203" v="2402" actId="700"/>
          <ac:spMkLst>
            <pc:docMk/>
            <pc:sldMk cId="4263766458" sldId="329"/>
            <ac:spMk id="2" creationId="{77E4D4C5-4DD6-1A5A-70AF-F272F3FA5C0A}"/>
          </ac:spMkLst>
        </pc:spChg>
        <pc:spChg chg="del mod ord">
          <ac:chgData name="C C" userId="58c016da926720ee" providerId="LiveId" clId="{3E027E21-5F03-4026-AB9E-F0A6BD2AAEAA}" dt="2022-05-23T08:33:17.203" v="2402" actId="700"/>
          <ac:spMkLst>
            <pc:docMk/>
            <pc:sldMk cId="4263766458" sldId="329"/>
            <ac:spMk id="3" creationId="{6E364466-3133-CCE5-0130-DAF46D4788B0}"/>
          </ac:spMkLst>
        </pc:spChg>
        <pc:spChg chg="add mod ord">
          <ac:chgData name="C C" userId="58c016da926720ee" providerId="LiveId" clId="{3E027E21-5F03-4026-AB9E-F0A6BD2AAEAA}" dt="2022-05-23T08:41:33.124" v="2789" actId="700"/>
          <ac:spMkLst>
            <pc:docMk/>
            <pc:sldMk cId="4263766458" sldId="329"/>
            <ac:spMk id="4" creationId="{0FB95B32-BCA8-2553-58D4-6D8AD29FA545}"/>
          </ac:spMkLst>
        </pc:spChg>
        <pc:spChg chg="add del mod ord">
          <ac:chgData name="C C" userId="58c016da926720ee" providerId="LiveId" clId="{3E027E21-5F03-4026-AB9E-F0A6BD2AAEAA}" dt="2022-05-23T08:33:20.465" v="2404"/>
          <ac:spMkLst>
            <pc:docMk/>
            <pc:sldMk cId="4263766458" sldId="329"/>
            <ac:spMk id="5" creationId="{15551ADF-AF99-AF69-4D6E-AA9C9015A35F}"/>
          </ac:spMkLst>
        </pc:spChg>
        <pc:spChg chg="add del mod ord">
          <ac:chgData name="C C" userId="58c016da926720ee" providerId="LiveId" clId="{3E027E21-5F03-4026-AB9E-F0A6BD2AAEAA}" dt="2022-05-23T08:41:33.124" v="2789" actId="700"/>
          <ac:spMkLst>
            <pc:docMk/>
            <pc:sldMk cId="4263766458" sldId="329"/>
            <ac:spMk id="6" creationId="{CECDF289-ACAF-7770-EEF7-72C5EDBE441E}"/>
          </ac:spMkLst>
        </pc:spChg>
        <pc:spChg chg="add del mod ord">
          <ac:chgData name="C C" userId="58c016da926720ee" providerId="LiveId" clId="{3E027E21-5F03-4026-AB9E-F0A6BD2AAEAA}" dt="2022-05-23T08:41:33.124" v="2789" actId="700"/>
          <ac:spMkLst>
            <pc:docMk/>
            <pc:sldMk cId="4263766458" sldId="329"/>
            <ac:spMk id="9" creationId="{54775426-02BF-BE15-753C-8EC2DC6993DE}"/>
          </ac:spMkLst>
        </pc:spChg>
        <pc:spChg chg="add mod ord">
          <ac:chgData name="C C" userId="58c016da926720ee" providerId="LiveId" clId="{3E027E21-5F03-4026-AB9E-F0A6BD2AAEAA}" dt="2022-05-23T08:41:33.124" v="2789" actId="700"/>
          <ac:spMkLst>
            <pc:docMk/>
            <pc:sldMk cId="4263766458" sldId="329"/>
            <ac:spMk id="10" creationId="{AF02D020-5CBE-0C16-0885-75DD42177E8C}"/>
          </ac:spMkLst>
        </pc:spChg>
        <pc:picChg chg="add del mod">
          <ac:chgData name="C C" userId="58c016da926720ee" providerId="LiveId" clId="{3E027E21-5F03-4026-AB9E-F0A6BD2AAEAA}" dt="2022-05-23T08:35:26.489" v="2550" actId="478"/>
          <ac:picMkLst>
            <pc:docMk/>
            <pc:sldMk cId="4263766458" sldId="329"/>
            <ac:picMk id="7" creationId="{7882E6D1-6E81-1FD6-7B3D-CFEF82026B3C}"/>
          </ac:picMkLst>
        </pc:picChg>
      </pc:sldChg>
      <pc:sldChg chg="addSp delSp modSp new mod modClrScheme chgLayout">
        <pc:chgData name="C C" userId="58c016da926720ee" providerId="LiveId" clId="{3E027E21-5F03-4026-AB9E-F0A6BD2AAEAA}" dt="2022-05-23T08:52:42.830" v="3102" actId="20577"/>
        <pc:sldMkLst>
          <pc:docMk/>
          <pc:sldMk cId="1015276449" sldId="330"/>
        </pc:sldMkLst>
        <pc:spChg chg="del mod ord">
          <ac:chgData name="C C" userId="58c016da926720ee" providerId="LiveId" clId="{3E027E21-5F03-4026-AB9E-F0A6BD2AAEAA}" dt="2022-05-23T08:43:11.542" v="2797" actId="700"/>
          <ac:spMkLst>
            <pc:docMk/>
            <pc:sldMk cId="1015276449" sldId="330"/>
            <ac:spMk id="2" creationId="{3243B383-D01E-4465-3D70-8DEA4F153D80}"/>
          </ac:spMkLst>
        </pc:spChg>
        <pc:spChg chg="del mod ord">
          <ac:chgData name="C C" userId="58c016da926720ee" providerId="LiveId" clId="{3E027E21-5F03-4026-AB9E-F0A6BD2AAEAA}" dt="2022-05-23T08:43:11.542" v="2797" actId="700"/>
          <ac:spMkLst>
            <pc:docMk/>
            <pc:sldMk cId="1015276449" sldId="330"/>
            <ac:spMk id="3" creationId="{F9932798-E8C5-7560-18E3-029EEB2A0074}"/>
          </ac:spMkLst>
        </pc:spChg>
        <pc:spChg chg="del">
          <ac:chgData name="C C" userId="58c016da926720ee" providerId="LiveId" clId="{3E027E21-5F03-4026-AB9E-F0A6BD2AAEAA}" dt="2022-05-23T08:43:11.542" v="2797" actId="700"/>
          <ac:spMkLst>
            <pc:docMk/>
            <pc:sldMk cId="1015276449" sldId="330"/>
            <ac:spMk id="4" creationId="{D4391CA7-2FBD-67A5-CD9C-75A313FF0147}"/>
          </ac:spMkLst>
        </pc:spChg>
        <pc:spChg chg="add mod ord">
          <ac:chgData name="C C" userId="58c016da926720ee" providerId="LiveId" clId="{3E027E21-5F03-4026-AB9E-F0A6BD2AAEAA}" dt="2022-05-23T08:52:42.830" v="3102" actId="20577"/>
          <ac:spMkLst>
            <pc:docMk/>
            <pc:sldMk cId="1015276449" sldId="330"/>
            <ac:spMk id="5" creationId="{7B67A45B-5866-05EA-A548-D34558C709B5}"/>
          </ac:spMkLst>
        </pc:spChg>
        <pc:spChg chg="add mod ord">
          <ac:chgData name="C C" userId="58c016da926720ee" providerId="LiveId" clId="{3E027E21-5F03-4026-AB9E-F0A6BD2AAEAA}" dt="2022-05-23T08:50:31.522" v="2949" actId="113"/>
          <ac:spMkLst>
            <pc:docMk/>
            <pc:sldMk cId="1015276449" sldId="330"/>
            <ac:spMk id="6" creationId="{373E61AD-3FC5-069D-F9FE-CDEF925332BB}"/>
          </ac:spMkLst>
        </pc:spChg>
      </pc:sldChg>
      <pc:sldChg chg="addSp delSp modSp add mod modClrScheme chgLayout modNotesTx">
        <pc:chgData name="C C" userId="58c016da926720ee" providerId="LiveId" clId="{3E027E21-5F03-4026-AB9E-F0A6BD2AAEAA}" dt="2022-05-23T08:52:45.838" v="3104" actId="20577"/>
        <pc:sldMkLst>
          <pc:docMk/>
          <pc:sldMk cId="3363154811" sldId="331"/>
        </pc:sldMkLst>
        <pc:spChg chg="add del mod ord">
          <ac:chgData name="C C" userId="58c016da926720ee" providerId="LiveId" clId="{3E027E21-5F03-4026-AB9E-F0A6BD2AAEAA}" dt="2022-05-23T08:47:00.810" v="2875"/>
          <ac:spMkLst>
            <pc:docMk/>
            <pc:sldMk cId="3363154811" sldId="331"/>
            <ac:spMk id="2" creationId="{6E7F25A3-7E13-4595-1E82-F042941B4675}"/>
          </ac:spMkLst>
        </pc:spChg>
        <pc:spChg chg="add del mod ord">
          <ac:chgData name="C C" userId="58c016da926720ee" providerId="LiveId" clId="{3E027E21-5F03-4026-AB9E-F0A6BD2AAEAA}" dt="2022-05-23T08:46:28.065" v="2874"/>
          <ac:spMkLst>
            <pc:docMk/>
            <pc:sldMk cId="3363154811" sldId="331"/>
            <ac:spMk id="3" creationId="{950905E8-9219-4864-9156-EE9A7233428E}"/>
          </ac:spMkLst>
        </pc:spChg>
        <pc:spChg chg="mod ord">
          <ac:chgData name="C C" userId="58c016da926720ee" providerId="LiveId" clId="{3E027E21-5F03-4026-AB9E-F0A6BD2AAEAA}" dt="2022-05-23T08:52:45.838" v="3104" actId="20577"/>
          <ac:spMkLst>
            <pc:docMk/>
            <pc:sldMk cId="3363154811" sldId="331"/>
            <ac:spMk id="5" creationId="{7B67A45B-5866-05EA-A548-D34558C709B5}"/>
          </ac:spMkLst>
        </pc:spChg>
        <pc:spChg chg="del mod ord">
          <ac:chgData name="C C" userId="58c016da926720ee" providerId="LiveId" clId="{3E027E21-5F03-4026-AB9E-F0A6BD2AAEAA}" dt="2022-05-23T08:45:56.251" v="2873" actId="700"/>
          <ac:spMkLst>
            <pc:docMk/>
            <pc:sldMk cId="3363154811" sldId="331"/>
            <ac:spMk id="6" creationId="{373E61AD-3FC5-069D-F9FE-CDEF925332BB}"/>
          </ac:spMkLst>
        </pc:spChg>
        <pc:picChg chg="add mod">
          <ac:chgData name="C C" userId="58c016da926720ee" providerId="LiveId" clId="{3E027E21-5F03-4026-AB9E-F0A6BD2AAEAA}" dt="2022-05-23T08:46:28.065" v="2874"/>
          <ac:picMkLst>
            <pc:docMk/>
            <pc:sldMk cId="3363154811" sldId="331"/>
            <ac:picMk id="8194" creationId="{77266033-FDD8-4860-67FD-950529BC6C36}"/>
          </ac:picMkLst>
        </pc:picChg>
        <pc:picChg chg="add mod">
          <ac:chgData name="C C" userId="58c016da926720ee" providerId="LiveId" clId="{3E027E21-5F03-4026-AB9E-F0A6BD2AAEAA}" dt="2022-05-23T08:47:00.810" v="2875"/>
          <ac:picMkLst>
            <pc:docMk/>
            <pc:sldMk cId="3363154811" sldId="331"/>
            <ac:picMk id="8196" creationId="{0B90CE77-42EA-AD8C-F5B3-0F6FBE144543}"/>
          </ac:picMkLst>
        </pc:picChg>
      </pc:sldChg>
      <pc:sldChg chg="addSp delSp modSp new mod modClrScheme chgLayout">
        <pc:chgData name="C C" userId="58c016da926720ee" providerId="LiveId" clId="{3E027E21-5F03-4026-AB9E-F0A6BD2AAEAA}" dt="2022-05-23T08:52:38.253" v="3101" actId="20577"/>
        <pc:sldMkLst>
          <pc:docMk/>
          <pc:sldMk cId="3198184600" sldId="332"/>
        </pc:sldMkLst>
        <pc:spChg chg="del mod ord">
          <ac:chgData name="C C" userId="58c016da926720ee" providerId="LiveId" clId="{3E027E21-5F03-4026-AB9E-F0A6BD2AAEAA}" dt="2022-05-23T08:49:48.593" v="2940" actId="700"/>
          <ac:spMkLst>
            <pc:docMk/>
            <pc:sldMk cId="3198184600" sldId="332"/>
            <ac:spMk id="2" creationId="{425EE997-213B-CAFD-9CD8-E3440B1DA494}"/>
          </ac:spMkLst>
        </pc:spChg>
        <pc:spChg chg="del mod ord">
          <ac:chgData name="C C" userId="58c016da926720ee" providerId="LiveId" clId="{3E027E21-5F03-4026-AB9E-F0A6BD2AAEAA}" dt="2022-05-23T08:49:48.593" v="2940" actId="700"/>
          <ac:spMkLst>
            <pc:docMk/>
            <pc:sldMk cId="3198184600" sldId="332"/>
            <ac:spMk id="3" creationId="{5B978ED8-3AA3-BAF3-15E6-912606ED578B}"/>
          </ac:spMkLst>
        </pc:spChg>
        <pc:spChg chg="del">
          <ac:chgData name="C C" userId="58c016da926720ee" providerId="LiveId" clId="{3E027E21-5F03-4026-AB9E-F0A6BD2AAEAA}" dt="2022-05-23T08:49:48.593" v="2940" actId="700"/>
          <ac:spMkLst>
            <pc:docMk/>
            <pc:sldMk cId="3198184600" sldId="332"/>
            <ac:spMk id="4" creationId="{9E3B074C-21CA-006C-2933-BD1F06B04C04}"/>
          </ac:spMkLst>
        </pc:spChg>
        <pc:spChg chg="add mod ord">
          <ac:chgData name="C C" userId="58c016da926720ee" providerId="LiveId" clId="{3E027E21-5F03-4026-AB9E-F0A6BD2AAEAA}" dt="2022-05-23T08:52:38.253" v="3101" actId="20577"/>
          <ac:spMkLst>
            <pc:docMk/>
            <pc:sldMk cId="3198184600" sldId="332"/>
            <ac:spMk id="5" creationId="{96601A8C-D67F-8E32-77B2-ED21E3FE8832}"/>
          </ac:spMkLst>
        </pc:spChg>
        <pc:spChg chg="add mod ord">
          <ac:chgData name="C C" userId="58c016da926720ee" providerId="LiveId" clId="{3E027E21-5F03-4026-AB9E-F0A6BD2AAEAA}" dt="2022-05-23T08:52:09.498" v="3092" actId="113"/>
          <ac:spMkLst>
            <pc:docMk/>
            <pc:sldMk cId="3198184600" sldId="332"/>
            <ac:spMk id="6" creationId="{CA27A565-956B-68C7-2D42-44692CAE4B38}"/>
          </ac:spMkLst>
        </pc:spChg>
      </pc:sldChg>
      <pc:sldChg chg="addSp delSp modSp new mod modClrScheme chgLayout modNotesTx">
        <pc:chgData name="C C" userId="58c016da926720ee" providerId="LiveId" clId="{3E027E21-5F03-4026-AB9E-F0A6BD2AAEAA}" dt="2022-05-23T08:56:57.149" v="3180" actId="20577"/>
        <pc:sldMkLst>
          <pc:docMk/>
          <pc:sldMk cId="1398467231" sldId="333"/>
        </pc:sldMkLst>
        <pc:spChg chg="del mod ord">
          <ac:chgData name="C C" userId="58c016da926720ee" providerId="LiveId" clId="{3E027E21-5F03-4026-AB9E-F0A6BD2AAEAA}" dt="2022-05-23T08:52:16.622" v="3094" actId="700"/>
          <ac:spMkLst>
            <pc:docMk/>
            <pc:sldMk cId="1398467231" sldId="333"/>
            <ac:spMk id="2" creationId="{7AB22762-DEAA-C389-E872-2A958BCF0D3F}"/>
          </ac:spMkLst>
        </pc:spChg>
        <pc:spChg chg="del mod ord">
          <ac:chgData name="C C" userId="58c016da926720ee" providerId="LiveId" clId="{3E027E21-5F03-4026-AB9E-F0A6BD2AAEAA}" dt="2022-05-23T08:52:16.622" v="3094" actId="700"/>
          <ac:spMkLst>
            <pc:docMk/>
            <pc:sldMk cId="1398467231" sldId="333"/>
            <ac:spMk id="3" creationId="{56676ACB-AD20-DC61-9CF9-E96859C6A5F9}"/>
          </ac:spMkLst>
        </pc:spChg>
        <pc:spChg chg="add mod ord">
          <ac:chgData name="C C" userId="58c016da926720ee" providerId="LiveId" clId="{3E027E21-5F03-4026-AB9E-F0A6BD2AAEAA}" dt="2022-05-23T08:52:35.725" v="3099" actId="20577"/>
          <ac:spMkLst>
            <pc:docMk/>
            <pc:sldMk cId="1398467231" sldId="333"/>
            <ac:spMk id="4" creationId="{6AA355EC-AB1A-E346-7057-2C5AAD0CE133}"/>
          </ac:spMkLst>
        </pc:spChg>
        <pc:spChg chg="add del mod ord">
          <ac:chgData name="C C" userId="58c016da926720ee" providerId="LiveId" clId="{3E027E21-5F03-4026-AB9E-F0A6BD2AAEAA}" dt="2022-05-23T08:52:30.459" v="3095"/>
          <ac:spMkLst>
            <pc:docMk/>
            <pc:sldMk cId="1398467231" sldId="333"/>
            <ac:spMk id="5" creationId="{8ADA14B7-2B81-9BBC-CC68-B4ADB805F565}"/>
          </ac:spMkLst>
        </pc:spChg>
        <pc:spChg chg="add del mod ord">
          <ac:chgData name="C C" userId="58c016da926720ee" providerId="LiveId" clId="{3E027E21-5F03-4026-AB9E-F0A6BD2AAEAA}" dt="2022-05-23T08:56:08.512" v="3133" actId="478"/>
          <ac:spMkLst>
            <pc:docMk/>
            <pc:sldMk cId="1398467231" sldId="333"/>
            <ac:spMk id="6" creationId="{F351C5C7-4488-FD72-B110-684F3BB15639}"/>
          </ac:spMkLst>
        </pc:spChg>
        <pc:spChg chg="add del mod">
          <ac:chgData name="C C" userId="58c016da926720ee" providerId="LiveId" clId="{3E027E21-5F03-4026-AB9E-F0A6BD2AAEAA}" dt="2022-05-23T08:56:13.997" v="3135" actId="478"/>
          <ac:spMkLst>
            <pc:docMk/>
            <pc:sldMk cId="1398467231" sldId="333"/>
            <ac:spMk id="8" creationId="{6035A5F2-E1ED-1DBE-1C92-B091CFAA179E}"/>
          </ac:spMkLst>
        </pc:spChg>
        <pc:picChg chg="add mod">
          <ac:chgData name="C C" userId="58c016da926720ee" providerId="LiveId" clId="{3E027E21-5F03-4026-AB9E-F0A6BD2AAEAA}" dt="2022-05-23T08:56:04.299" v="3131" actId="1076"/>
          <ac:picMkLst>
            <pc:docMk/>
            <pc:sldMk cId="1398467231" sldId="333"/>
            <ac:picMk id="9218" creationId="{43D6C722-243A-CB15-0396-845AF20554F1}"/>
          </ac:picMkLst>
        </pc:picChg>
        <pc:picChg chg="add del">
          <ac:chgData name="C C" userId="58c016da926720ee" providerId="LiveId" clId="{3E027E21-5F03-4026-AB9E-F0A6BD2AAEAA}" dt="2022-05-23T08:56:02.632" v="3130"/>
          <ac:picMkLst>
            <pc:docMk/>
            <pc:sldMk cId="1398467231" sldId="333"/>
            <ac:picMk id="9220" creationId="{5A73E154-9FEA-075B-AAE4-82BAE9AB789F}"/>
          </ac:picMkLst>
        </pc:picChg>
        <pc:picChg chg="add mod">
          <ac:chgData name="C C" userId="58c016da926720ee" providerId="LiveId" clId="{3E027E21-5F03-4026-AB9E-F0A6BD2AAEAA}" dt="2022-05-23T08:56:48.366" v="3149" actId="1076"/>
          <ac:picMkLst>
            <pc:docMk/>
            <pc:sldMk cId="1398467231" sldId="333"/>
            <ac:picMk id="9222" creationId="{2061D987-D657-95B3-CF19-0BB565A747DA}"/>
          </ac:picMkLst>
        </pc:picChg>
        <pc:picChg chg="add mod">
          <ac:chgData name="C C" userId="58c016da926720ee" providerId="LiveId" clId="{3E027E21-5F03-4026-AB9E-F0A6BD2AAEAA}" dt="2022-05-23T08:56:44.665" v="3147" actId="1076"/>
          <ac:picMkLst>
            <pc:docMk/>
            <pc:sldMk cId="1398467231" sldId="333"/>
            <ac:picMk id="9224" creationId="{48FBB6AA-1EFE-12D5-BE77-4D8C826FEB93}"/>
          </ac:picMkLst>
        </pc:picChg>
      </pc:sldChg>
      <pc:sldChg chg="addSp delSp modSp new mod modClrScheme chgLayout">
        <pc:chgData name="C C" userId="58c016da926720ee" providerId="LiveId" clId="{3E027E21-5F03-4026-AB9E-F0A6BD2AAEAA}" dt="2022-05-23T09:12:34.864" v="3777" actId="313"/>
        <pc:sldMkLst>
          <pc:docMk/>
          <pc:sldMk cId="218690176" sldId="334"/>
        </pc:sldMkLst>
        <pc:spChg chg="del">
          <ac:chgData name="C C" userId="58c016da926720ee" providerId="LiveId" clId="{3E027E21-5F03-4026-AB9E-F0A6BD2AAEAA}" dt="2022-05-23T09:06:25.626" v="3225" actId="700"/>
          <ac:spMkLst>
            <pc:docMk/>
            <pc:sldMk cId="218690176" sldId="334"/>
            <ac:spMk id="2" creationId="{71E37ED4-9870-384A-7848-F434D209459B}"/>
          </ac:spMkLst>
        </pc:spChg>
        <pc:spChg chg="del">
          <ac:chgData name="C C" userId="58c016da926720ee" providerId="LiveId" clId="{3E027E21-5F03-4026-AB9E-F0A6BD2AAEAA}" dt="2022-05-23T09:06:25.626" v="3225" actId="700"/>
          <ac:spMkLst>
            <pc:docMk/>
            <pc:sldMk cId="218690176" sldId="334"/>
            <ac:spMk id="3" creationId="{CB4A74B0-0B8C-F4F2-2908-0EF4756C5BCF}"/>
          </ac:spMkLst>
        </pc:spChg>
        <pc:spChg chg="add mod ord">
          <ac:chgData name="C C" userId="58c016da926720ee" providerId="LiveId" clId="{3E027E21-5F03-4026-AB9E-F0A6BD2AAEAA}" dt="2022-05-23T09:07:15.073" v="3254" actId="700"/>
          <ac:spMkLst>
            <pc:docMk/>
            <pc:sldMk cId="218690176" sldId="334"/>
            <ac:spMk id="4" creationId="{E9141C8F-F572-846C-AABC-DD29F35BFA30}"/>
          </ac:spMkLst>
        </pc:spChg>
        <pc:spChg chg="add del mod ord">
          <ac:chgData name="C C" userId="58c016da926720ee" providerId="LiveId" clId="{3E027E21-5F03-4026-AB9E-F0A6BD2AAEAA}" dt="2022-05-23T09:07:12.260" v="3253"/>
          <ac:spMkLst>
            <pc:docMk/>
            <pc:sldMk cId="218690176" sldId="334"/>
            <ac:spMk id="5" creationId="{C8AE0C0A-1AEA-C931-DFC1-D9862DB2D098}"/>
          </ac:spMkLst>
        </pc:spChg>
        <pc:spChg chg="add mod ord">
          <ac:chgData name="C C" userId="58c016da926720ee" providerId="LiveId" clId="{3E027E21-5F03-4026-AB9E-F0A6BD2AAEAA}" dt="2022-05-23T09:12:34.864" v="3777" actId="313"/>
          <ac:spMkLst>
            <pc:docMk/>
            <pc:sldMk cId="218690176" sldId="334"/>
            <ac:spMk id="7" creationId="{5E549A25-5AA8-7856-41EB-FAE92B057B0F}"/>
          </ac:spMkLst>
        </pc:spChg>
        <pc:picChg chg="add mod ord">
          <ac:chgData name="C C" userId="58c016da926720ee" providerId="LiveId" clId="{3E027E21-5F03-4026-AB9E-F0A6BD2AAEAA}" dt="2022-05-23T09:07:15.073" v="3254" actId="700"/>
          <ac:picMkLst>
            <pc:docMk/>
            <pc:sldMk cId="218690176" sldId="334"/>
            <ac:picMk id="6" creationId="{CFB6A0FC-C26F-E9CC-A06B-1EEA12A73143}"/>
          </ac:picMkLst>
        </pc:picChg>
      </pc:sldChg>
      <pc:sldChg chg="addSp delSp modSp new del mod modClrScheme chgLayout">
        <pc:chgData name="C C" userId="58c016da926720ee" providerId="LiveId" clId="{3E027E21-5F03-4026-AB9E-F0A6BD2AAEAA}" dt="2022-05-23T09:02:12.623" v="3183" actId="47"/>
        <pc:sldMkLst>
          <pc:docMk/>
          <pc:sldMk cId="1366257956" sldId="334"/>
        </pc:sldMkLst>
        <pc:spChg chg="del mod ord">
          <ac:chgData name="C C" userId="58c016da926720ee" providerId="LiveId" clId="{3E027E21-5F03-4026-AB9E-F0A6BD2AAEAA}" dt="2022-05-23T09:01:26.968" v="3182" actId="700"/>
          <ac:spMkLst>
            <pc:docMk/>
            <pc:sldMk cId="1366257956" sldId="334"/>
            <ac:spMk id="2" creationId="{F9982BC0-46F1-13D2-BAB4-D38F3B0B7C3F}"/>
          </ac:spMkLst>
        </pc:spChg>
        <pc:spChg chg="del mod ord">
          <ac:chgData name="C C" userId="58c016da926720ee" providerId="LiveId" clId="{3E027E21-5F03-4026-AB9E-F0A6BD2AAEAA}" dt="2022-05-23T09:01:26.968" v="3182" actId="700"/>
          <ac:spMkLst>
            <pc:docMk/>
            <pc:sldMk cId="1366257956" sldId="334"/>
            <ac:spMk id="3" creationId="{9D860631-8FF5-298A-3565-4249FB294462}"/>
          </ac:spMkLst>
        </pc:spChg>
        <pc:spChg chg="del">
          <ac:chgData name="C C" userId="58c016da926720ee" providerId="LiveId" clId="{3E027E21-5F03-4026-AB9E-F0A6BD2AAEAA}" dt="2022-05-23T09:01:26.968" v="3182" actId="700"/>
          <ac:spMkLst>
            <pc:docMk/>
            <pc:sldMk cId="1366257956" sldId="334"/>
            <ac:spMk id="4" creationId="{BFCF7C8B-28FC-B731-4352-AF0EE18AA259}"/>
          </ac:spMkLst>
        </pc:spChg>
        <pc:spChg chg="add mod ord">
          <ac:chgData name="C C" userId="58c016da926720ee" providerId="LiveId" clId="{3E027E21-5F03-4026-AB9E-F0A6BD2AAEAA}" dt="2022-05-23T09:01:26.968" v="3182" actId="700"/>
          <ac:spMkLst>
            <pc:docMk/>
            <pc:sldMk cId="1366257956" sldId="334"/>
            <ac:spMk id="5" creationId="{4361BD0F-7471-EE74-EAA5-37427C0D65D5}"/>
          </ac:spMkLst>
        </pc:spChg>
        <pc:spChg chg="add mod ord">
          <ac:chgData name="C C" userId="58c016da926720ee" providerId="LiveId" clId="{3E027E21-5F03-4026-AB9E-F0A6BD2AAEAA}" dt="2022-05-23T09:01:26.968" v="3182" actId="700"/>
          <ac:spMkLst>
            <pc:docMk/>
            <pc:sldMk cId="1366257956" sldId="334"/>
            <ac:spMk id="6" creationId="{632B3DF4-2879-6022-09DC-247B0C3F398D}"/>
          </ac:spMkLst>
        </pc:spChg>
      </pc:sldChg>
      <pc:sldChg chg="modSp add mod">
        <pc:chgData name="C C" userId="58c016da926720ee" providerId="LiveId" clId="{3E027E21-5F03-4026-AB9E-F0A6BD2AAEAA}" dt="2022-05-23T13:58:02.452" v="3965" actId="20577"/>
        <pc:sldMkLst>
          <pc:docMk/>
          <pc:sldMk cId="893465914" sldId="335"/>
        </pc:sldMkLst>
        <pc:spChg chg="mod">
          <ac:chgData name="C C" userId="58c016da926720ee" providerId="LiveId" clId="{3E027E21-5F03-4026-AB9E-F0A6BD2AAEAA}" dt="2022-05-23T09:12:56.821" v="3814" actId="20577"/>
          <ac:spMkLst>
            <pc:docMk/>
            <pc:sldMk cId="893465914" sldId="335"/>
            <ac:spMk id="2" creationId="{617FB178-CEFF-924C-87BB-AB5148B57F4D}"/>
          </ac:spMkLst>
        </pc:spChg>
        <pc:spChg chg="mod">
          <ac:chgData name="C C" userId="58c016da926720ee" providerId="LiveId" clId="{3E027E21-5F03-4026-AB9E-F0A6BD2AAEAA}" dt="2022-05-23T13:58:02.452" v="3965" actId="20577"/>
          <ac:spMkLst>
            <pc:docMk/>
            <pc:sldMk cId="893465914" sldId="335"/>
            <ac:spMk id="3" creationId="{D5381BC3-7FD0-12E9-8E0C-2D6F592B3088}"/>
          </ac:spMkLst>
        </pc:spChg>
      </pc:sldChg>
    </pc:docChg>
  </pc:docChgLst>
  <pc:docChgLst>
    <pc:chgData name="C C" userId="58c016da926720ee" providerId="LiveId" clId="{E14A2D09-E26F-454D-AEAD-E86546C67D34}"/>
    <pc:docChg chg="custSel modSld">
      <pc:chgData name="C C" userId="58c016da926720ee" providerId="LiveId" clId="{E14A2D09-E26F-454D-AEAD-E86546C67D34}" dt="2020-11-16T15:08:18.888" v="0" actId="478"/>
      <pc:docMkLst>
        <pc:docMk/>
      </pc:docMkLst>
      <pc:sldChg chg="delSp mod">
        <pc:chgData name="C C" userId="58c016da926720ee" providerId="LiveId" clId="{E14A2D09-E26F-454D-AEAD-E86546C67D34}" dt="2020-11-16T15:08:18.888" v="0" actId="478"/>
        <pc:sldMkLst>
          <pc:docMk/>
          <pc:sldMk cId="2755674061" sldId="403"/>
        </pc:sldMkLst>
        <pc:spChg chg="del">
          <ac:chgData name="C C" userId="58c016da926720ee" providerId="LiveId" clId="{E14A2D09-E26F-454D-AEAD-E86546C67D34}" dt="2020-11-16T15:08:18.888" v="0" actId="478"/>
          <ac:spMkLst>
            <pc:docMk/>
            <pc:sldMk cId="2755674061" sldId="403"/>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dirty="0"/>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dirty="0"/>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dirty="0"/>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dirty="0"/>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dirty="0"/>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dirty="0"/>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dirty="0"/>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9</a:t>
            </a:fld>
            <a:endParaRPr lang="de-DE" dirty="0"/>
          </a:p>
        </p:txBody>
      </p:sp>
    </p:spTree>
    <p:extLst>
      <p:ext uri="{BB962C8B-B14F-4D97-AF65-F5344CB8AC3E}">
        <p14:creationId xmlns:p14="http://schemas.microsoft.com/office/powerpoint/2010/main" val="2713490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err="1"/>
              <a:t>Fatke</a:t>
            </a:r>
            <a:r>
              <a:rPr lang="en-US" dirty="0"/>
              <a:t>, M. (2017). Personality Traits and Political Ideology: A First Global Assessment. </a:t>
            </a:r>
            <a:r>
              <a:rPr lang="en-US" i="1" dirty="0"/>
              <a:t>Political Psychology</a:t>
            </a:r>
            <a:r>
              <a:rPr lang="en-US" dirty="0"/>
              <a:t>, </a:t>
            </a:r>
            <a:r>
              <a:rPr lang="en-US" i="1" dirty="0"/>
              <a:t>38</a:t>
            </a:r>
            <a:r>
              <a:rPr lang="en-US" dirty="0"/>
              <a:t>(5), 881–899. http://www.jstor.org/stable/45095184</a:t>
            </a:r>
          </a:p>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11</a:t>
            </a:fld>
            <a:endParaRPr lang="de-DE" dirty="0"/>
          </a:p>
        </p:txBody>
      </p:sp>
    </p:spTree>
    <p:extLst>
      <p:ext uri="{BB962C8B-B14F-4D97-AF65-F5344CB8AC3E}">
        <p14:creationId xmlns:p14="http://schemas.microsoft.com/office/powerpoint/2010/main" val="783701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22222"/>
                </a:solidFill>
                <a:effectLst/>
                <a:latin typeface="Arial" panose="020B0604020202020204" pitchFamily="34" charset="0"/>
              </a:rPr>
              <a:t>Caprara</a:t>
            </a:r>
            <a:r>
              <a:rPr lang="en-US" b="0" i="0" dirty="0">
                <a:solidFill>
                  <a:srgbClr val="222222"/>
                </a:solidFill>
                <a:effectLst/>
                <a:latin typeface="Arial" panose="020B0604020202020204" pitchFamily="34" charset="0"/>
              </a:rPr>
              <a:t>, G. V., </a:t>
            </a:r>
            <a:r>
              <a:rPr lang="en-US" b="0" i="0" dirty="0" err="1">
                <a:solidFill>
                  <a:srgbClr val="222222"/>
                </a:solidFill>
                <a:effectLst/>
                <a:latin typeface="Arial" panose="020B0604020202020204" pitchFamily="34" charset="0"/>
              </a:rPr>
              <a:t>Vecchione</a:t>
            </a:r>
            <a:r>
              <a:rPr lang="en-US" b="0" i="0" dirty="0">
                <a:solidFill>
                  <a:srgbClr val="222222"/>
                </a:solidFill>
                <a:effectLst/>
                <a:latin typeface="Arial" panose="020B0604020202020204" pitchFamily="34" charset="0"/>
              </a:rPr>
              <a:t>, M., Schwartz, S. H., Schoen, H., Bain, P. G., Silvester, J., ... &amp; </a:t>
            </a:r>
            <a:r>
              <a:rPr lang="en-US" b="0" i="0" dirty="0" err="1">
                <a:solidFill>
                  <a:srgbClr val="222222"/>
                </a:solidFill>
                <a:effectLst/>
                <a:latin typeface="Arial" panose="020B0604020202020204" pitchFamily="34" charset="0"/>
              </a:rPr>
              <a:t>Caprara</a:t>
            </a:r>
            <a:r>
              <a:rPr lang="en-US" b="0" i="0" dirty="0">
                <a:solidFill>
                  <a:srgbClr val="222222"/>
                </a:solidFill>
                <a:effectLst/>
                <a:latin typeface="Arial" panose="020B0604020202020204" pitchFamily="34" charset="0"/>
              </a:rPr>
              <a:t>, M. G. (2017). Basic values, ideological self-placement, and voting: A cross-cultural study. </a:t>
            </a:r>
            <a:r>
              <a:rPr lang="en-US" b="0" i="1" dirty="0">
                <a:solidFill>
                  <a:srgbClr val="222222"/>
                </a:solidFill>
                <a:effectLst/>
                <a:latin typeface="Arial" panose="020B0604020202020204" pitchFamily="34" charset="0"/>
              </a:rPr>
              <a:t>Cross-Cultural Research</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51</a:t>
            </a:r>
            <a:r>
              <a:rPr lang="en-US" b="0" i="0" dirty="0">
                <a:solidFill>
                  <a:srgbClr val="222222"/>
                </a:solidFill>
                <a:effectLst/>
                <a:latin typeface="Arial" panose="020B0604020202020204" pitchFamily="34" charset="0"/>
              </a:rPr>
              <a:t>(4), 388-411.</a:t>
            </a:r>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12</a:t>
            </a:fld>
            <a:endParaRPr lang="de-DE" dirty="0"/>
          </a:p>
        </p:txBody>
      </p:sp>
    </p:spTree>
    <p:extLst>
      <p:ext uri="{BB962C8B-B14F-4D97-AF65-F5344CB8AC3E}">
        <p14:creationId xmlns:p14="http://schemas.microsoft.com/office/powerpoint/2010/main" val="395713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Hinweis auf interessante Methode: Physische Reaktion </a:t>
            </a:r>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15</a:t>
            </a:fld>
            <a:endParaRPr lang="de-DE" dirty="0"/>
          </a:p>
        </p:txBody>
      </p:sp>
    </p:spTree>
    <p:extLst>
      <p:ext uri="{BB962C8B-B14F-4D97-AF65-F5344CB8AC3E}">
        <p14:creationId xmlns:p14="http://schemas.microsoft.com/office/powerpoint/2010/main" val="2038749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Also: </a:t>
            </a:r>
            <a:r>
              <a:rPr lang="de-DE" dirty="0" err="1"/>
              <a:t>Crying</a:t>
            </a:r>
            <a:r>
              <a:rPr lang="de-DE" dirty="0"/>
              <a:t> </a:t>
            </a:r>
            <a:r>
              <a:rPr lang="de-DE" dirty="0" err="1"/>
              <a:t>baby</a:t>
            </a:r>
            <a:r>
              <a:rPr lang="de-DE" dirty="0"/>
              <a:t> </a:t>
            </a:r>
            <a:r>
              <a:rPr lang="de-DE" dirty="0" err="1"/>
              <a:t>problem</a:t>
            </a:r>
            <a:r>
              <a:rPr lang="de-DE" dirty="0"/>
              <a:t> etc. </a:t>
            </a:r>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17</a:t>
            </a:fld>
            <a:endParaRPr lang="de-DE" dirty="0"/>
          </a:p>
        </p:txBody>
      </p:sp>
    </p:spTree>
    <p:extLst>
      <p:ext uri="{BB962C8B-B14F-4D97-AF65-F5344CB8AC3E}">
        <p14:creationId xmlns:p14="http://schemas.microsoft.com/office/powerpoint/2010/main" val="4070168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4023733424"/>
      </p:ext>
    </p:extLst>
  </p:cSld>
  <p:clrMapOvr>
    <a:masterClrMapping/>
  </p:clrMapOvr>
  <p:transition spd="slow"/>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1463649377"/>
      </p:ext>
    </p:extLst>
  </p:cSld>
  <p:clrMapOvr>
    <a:masterClrMapping/>
  </p:clrMapOvr>
  <p:transition spd="slow"/>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5069227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5894989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33361"/>
            <a:ext cx="8642350" cy="626002"/>
          </a:xfrm>
        </p:spPr>
        <p:txBody>
          <a:bodyPr/>
          <a:lstStyle>
            <a:lvl1pPr>
              <a:defRPr sz="3200" u="none">
                <a:solidFill>
                  <a:srgbClr val="000000"/>
                </a:solidFill>
                <a:latin typeface="NexusSansPro-Bold" panose="020B0804030101020102" pitchFamily="34" charset="0"/>
                <a:cs typeface="NexusSansPro-Bold" panose="020B0804030101020102" pitchFamily="34" charset="0"/>
              </a:defRPr>
            </a:lvl1pPr>
          </a:lstStyle>
          <a:p>
            <a:r>
              <a:rPr lang="en-US" dirty="0"/>
              <a:t>Click to edit Master title style</a:t>
            </a:r>
            <a:endParaRPr lang="de-DE" dirty="0"/>
          </a:p>
        </p:txBody>
      </p:sp>
      <p:sp>
        <p:nvSpPr>
          <p:cNvPr id="3" name="Inhaltsplatzhalter 2"/>
          <p:cNvSpPr>
            <a:spLocks noGrp="1"/>
          </p:cNvSpPr>
          <p:nvPr>
            <p:ph idx="1"/>
          </p:nvPr>
        </p:nvSpPr>
        <p:spPr>
          <a:xfrm>
            <a:off x="250825"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Inhaltsplatzhalter 2">
            <a:extLst>
              <a:ext uri="{FF2B5EF4-FFF2-40B4-BE49-F238E27FC236}">
                <a16:creationId xmlns:a16="http://schemas.microsoft.com/office/drawing/2014/main" id="{AF9BBB9C-FAFF-4292-95CB-13D4959180F2}"/>
              </a:ext>
            </a:extLst>
          </p:cNvPr>
          <p:cNvSpPr>
            <a:spLocks noGrp="1"/>
          </p:cNvSpPr>
          <p:nvPr>
            <p:ph idx="10"/>
          </p:nvPr>
        </p:nvSpPr>
        <p:spPr>
          <a:xfrm>
            <a:off x="4572000"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0571401"/>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8"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cSld>
  <p:clrMap bg1="lt1" tx1="dk1" bg2="lt2" tx2="dk2" accent1="accent1" accent2="accent2" accent3="accent3" accent4="accent4" accent5="accent5" accent6="accent6" hlink="hlink" folHlink="folHlink"/>
  <p:sldLayoutIdLst>
    <p:sldLayoutId id="2147483690" r:id="rId1"/>
    <p:sldLayoutId id="2147483693" r:id="rId2"/>
    <p:sldLayoutId id="2147483694" r:id="rId3"/>
    <p:sldLayoutId id="2147483691" r:id="rId4"/>
    <p:sldLayoutId id="2147483692" r:id="rId5"/>
    <p:sldLayoutId id="2147483695" r:id="rId6"/>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038/s41467-019-14193-z"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016/j.paid.2016.09.045"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1027/1016-9040/a000099"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1111/j.1467-6494.2010.00672.x"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D8D65C-6706-474E-BED5-5675C19F9359}"/>
              </a:ext>
            </a:extLst>
          </p:cNvPr>
          <p:cNvSpPr>
            <a:spLocks noGrp="1"/>
          </p:cNvSpPr>
          <p:nvPr>
            <p:ph type="subTitle" idx="1"/>
          </p:nvPr>
        </p:nvSpPr>
        <p:spPr/>
        <p:txBody>
          <a:bodyPr/>
          <a:lstStyle/>
          <a:p>
            <a:r>
              <a:rPr lang="de-DE" noProof="0" dirty="0"/>
              <a:t>Ideologie</a:t>
            </a:r>
          </a:p>
        </p:txBody>
      </p:sp>
      <p:sp>
        <p:nvSpPr>
          <p:cNvPr id="3" name="Title 2">
            <a:extLst>
              <a:ext uri="{FF2B5EF4-FFF2-40B4-BE49-F238E27FC236}">
                <a16:creationId xmlns:a16="http://schemas.microsoft.com/office/drawing/2014/main" id="{AE1A54AC-3425-4E88-A69E-E11B972DE498}"/>
              </a:ext>
            </a:extLst>
          </p:cNvPr>
          <p:cNvSpPr>
            <a:spLocks noGrp="1"/>
          </p:cNvSpPr>
          <p:nvPr>
            <p:ph type="ctrTitle"/>
          </p:nvPr>
        </p:nvSpPr>
        <p:spPr/>
        <p:txBody>
          <a:bodyPr/>
          <a:lstStyle/>
          <a:p>
            <a:r>
              <a:rPr lang="de-DE" sz="3200" dirty="0"/>
              <a:t>Politische Psychologie</a:t>
            </a:r>
            <a:endParaRPr lang="de-DE" sz="3200" noProof="0" dirty="0"/>
          </a:p>
        </p:txBody>
      </p:sp>
    </p:spTree>
    <p:extLst>
      <p:ext uri="{BB962C8B-B14F-4D97-AF65-F5344CB8AC3E}">
        <p14:creationId xmlns:p14="http://schemas.microsoft.com/office/powerpoint/2010/main" val="54889613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Verbindung zu anderen Kursthemen</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2</a:t>
            </a:r>
          </a:p>
        </p:txBody>
      </p:sp>
    </p:spTree>
    <p:extLst>
      <p:ext uri="{BB962C8B-B14F-4D97-AF65-F5344CB8AC3E}">
        <p14:creationId xmlns:p14="http://schemas.microsoft.com/office/powerpoint/2010/main" val="7023388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7948227-2E0B-DD58-6D63-3F57D2FCEE1B}"/>
              </a:ext>
            </a:extLst>
          </p:cNvPr>
          <p:cNvSpPr>
            <a:spLocks noGrp="1"/>
          </p:cNvSpPr>
          <p:nvPr>
            <p:ph type="title"/>
          </p:nvPr>
        </p:nvSpPr>
        <p:spPr/>
        <p:txBody>
          <a:bodyPr/>
          <a:lstStyle/>
          <a:p>
            <a:r>
              <a:rPr lang="de-DE" dirty="0"/>
              <a:t>Persönlichkeit (Big-5)und Ideologie </a:t>
            </a:r>
          </a:p>
        </p:txBody>
      </p:sp>
      <p:pic>
        <p:nvPicPr>
          <p:cNvPr id="10" name="Content Placeholder 9">
            <a:extLst>
              <a:ext uri="{FF2B5EF4-FFF2-40B4-BE49-F238E27FC236}">
                <a16:creationId xmlns:a16="http://schemas.microsoft.com/office/drawing/2014/main" id="{5E1422A7-6608-CCDE-BA2E-CC2C35A12359}"/>
              </a:ext>
            </a:extLst>
          </p:cNvPr>
          <p:cNvPicPr>
            <a:picLocks noGrp="1" noChangeAspect="1"/>
          </p:cNvPicPr>
          <p:nvPr>
            <p:ph sz="quarter" idx="11"/>
          </p:nvPr>
        </p:nvPicPr>
        <p:blipFill rotWithShape="1">
          <a:blip r:embed="rId3"/>
          <a:srcRect b="67347"/>
          <a:stretch/>
        </p:blipFill>
        <p:spPr>
          <a:xfrm>
            <a:off x="70884" y="1239528"/>
            <a:ext cx="4975349" cy="3477718"/>
          </a:xfrm>
          <a:prstGeom prst="rect">
            <a:avLst/>
          </a:prstGeom>
        </p:spPr>
      </p:pic>
      <p:pic>
        <p:nvPicPr>
          <p:cNvPr id="11" name="Content Placeholder 9">
            <a:extLst>
              <a:ext uri="{FF2B5EF4-FFF2-40B4-BE49-F238E27FC236}">
                <a16:creationId xmlns:a16="http://schemas.microsoft.com/office/drawing/2014/main" id="{7E647971-4CDA-1886-19C3-04B1AC33C4F6}"/>
              </a:ext>
            </a:extLst>
          </p:cNvPr>
          <p:cNvPicPr>
            <a:picLocks noChangeAspect="1"/>
          </p:cNvPicPr>
          <p:nvPr/>
        </p:nvPicPr>
        <p:blipFill rotWithShape="1">
          <a:blip r:embed="rId3"/>
          <a:srcRect l="572" t="33674" r="-572" b="33674"/>
          <a:stretch/>
        </p:blipFill>
        <p:spPr bwMode="auto">
          <a:xfrm>
            <a:off x="5301287" y="2933839"/>
            <a:ext cx="3029723" cy="2117745"/>
          </a:xfrm>
          <a:prstGeom prst="rect">
            <a:avLst/>
          </a:prstGeom>
          <a:noFill/>
          <a:ln w="9525">
            <a:noFill/>
            <a:miter lim="800000"/>
            <a:headEnd/>
            <a:tailEnd/>
          </a:ln>
        </p:spPr>
      </p:pic>
      <p:pic>
        <p:nvPicPr>
          <p:cNvPr id="12" name="Content Placeholder 9">
            <a:extLst>
              <a:ext uri="{FF2B5EF4-FFF2-40B4-BE49-F238E27FC236}">
                <a16:creationId xmlns:a16="http://schemas.microsoft.com/office/drawing/2014/main" id="{0353ABD8-65A6-C2E8-849A-E45528768097}"/>
              </a:ext>
            </a:extLst>
          </p:cNvPr>
          <p:cNvPicPr>
            <a:picLocks noChangeAspect="1"/>
          </p:cNvPicPr>
          <p:nvPr/>
        </p:nvPicPr>
        <p:blipFill rotWithShape="1">
          <a:blip r:embed="rId3"/>
          <a:srcRect t="67348"/>
          <a:stretch/>
        </p:blipFill>
        <p:spPr bwMode="auto">
          <a:xfrm>
            <a:off x="5301287" y="816094"/>
            <a:ext cx="3029723" cy="2117745"/>
          </a:xfrm>
          <a:prstGeom prst="rect">
            <a:avLst/>
          </a:prstGeom>
          <a:noFill/>
          <a:ln w="9525">
            <a:noFill/>
            <a:miter lim="800000"/>
            <a:headEnd/>
            <a:tailEnd/>
          </a:ln>
        </p:spPr>
      </p:pic>
    </p:spTree>
    <p:extLst>
      <p:ext uri="{BB962C8B-B14F-4D97-AF65-F5344CB8AC3E}">
        <p14:creationId xmlns:p14="http://schemas.microsoft.com/office/powerpoint/2010/main" val="26466582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3B20-3727-E519-1B94-069F62D83F64}"/>
              </a:ext>
            </a:extLst>
          </p:cNvPr>
          <p:cNvSpPr>
            <a:spLocks noGrp="1"/>
          </p:cNvSpPr>
          <p:nvPr>
            <p:ph type="title"/>
          </p:nvPr>
        </p:nvSpPr>
        <p:spPr/>
        <p:txBody>
          <a:bodyPr/>
          <a:lstStyle/>
          <a:p>
            <a:r>
              <a:rPr lang="de-DE" dirty="0"/>
              <a:t>Werte (Schwartz) und Ideologie </a:t>
            </a:r>
          </a:p>
        </p:txBody>
      </p:sp>
      <p:pic>
        <p:nvPicPr>
          <p:cNvPr id="6" name="Content Placeholder 5">
            <a:extLst>
              <a:ext uri="{FF2B5EF4-FFF2-40B4-BE49-F238E27FC236}">
                <a16:creationId xmlns:a16="http://schemas.microsoft.com/office/drawing/2014/main" id="{5750BA11-20ED-CA68-57F7-5342FD8D4CAA}"/>
              </a:ext>
            </a:extLst>
          </p:cNvPr>
          <p:cNvPicPr>
            <a:picLocks noGrp="1" noChangeAspect="1"/>
          </p:cNvPicPr>
          <p:nvPr>
            <p:ph sz="quarter" idx="12"/>
          </p:nvPr>
        </p:nvPicPr>
        <p:blipFill>
          <a:blip r:embed="rId3"/>
          <a:stretch>
            <a:fillRect/>
          </a:stretch>
        </p:blipFill>
        <p:spPr>
          <a:xfrm>
            <a:off x="2044700" y="865187"/>
            <a:ext cx="5057775" cy="3981450"/>
          </a:xfrm>
        </p:spPr>
      </p:pic>
    </p:spTree>
    <p:extLst>
      <p:ext uri="{BB962C8B-B14F-4D97-AF65-F5344CB8AC3E}">
        <p14:creationId xmlns:p14="http://schemas.microsoft.com/office/powerpoint/2010/main" val="374296613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p:txBody>
          <a:bodyPr/>
          <a:lstStyle/>
          <a:p>
            <a:r>
              <a:rPr lang="de-DE" dirty="0"/>
              <a:t>Beispiele aus der Forschung</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3</a:t>
            </a:r>
          </a:p>
        </p:txBody>
      </p:sp>
    </p:spTree>
    <p:extLst>
      <p:ext uri="{BB962C8B-B14F-4D97-AF65-F5344CB8AC3E}">
        <p14:creationId xmlns:p14="http://schemas.microsoft.com/office/powerpoint/2010/main" val="11638466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67A45B-5866-05EA-A548-D34558C709B5}"/>
              </a:ext>
            </a:extLst>
          </p:cNvPr>
          <p:cNvSpPr>
            <a:spLocks noGrp="1"/>
          </p:cNvSpPr>
          <p:nvPr>
            <p:ph type="title"/>
          </p:nvPr>
        </p:nvSpPr>
        <p:spPr/>
        <p:txBody>
          <a:bodyPr/>
          <a:lstStyle/>
          <a:p>
            <a:r>
              <a:rPr lang="de-DE" dirty="0"/>
              <a:t>Reaktion auf Ungleichheit I</a:t>
            </a:r>
          </a:p>
        </p:txBody>
      </p:sp>
      <p:sp>
        <p:nvSpPr>
          <p:cNvPr id="6" name="Content Placeholder 5">
            <a:extLst>
              <a:ext uri="{FF2B5EF4-FFF2-40B4-BE49-F238E27FC236}">
                <a16:creationId xmlns:a16="http://schemas.microsoft.com/office/drawing/2014/main" id="{373E61AD-3FC5-069D-F9FE-CDEF925332BB}"/>
              </a:ext>
            </a:extLst>
          </p:cNvPr>
          <p:cNvSpPr>
            <a:spLocks noGrp="1"/>
          </p:cNvSpPr>
          <p:nvPr>
            <p:ph sz="quarter" idx="12"/>
          </p:nvPr>
        </p:nvSpPr>
        <p:spPr/>
        <p:txBody>
          <a:bodyPr/>
          <a:lstStyle/>
          <a:p>
            <a:r>
              <a:rPr lang="en-US" sz="2000" i="0" dirty="0" err="1">
                <a:solidFill>
                  <a:srgbClr val="222222"/>
                </a:solidFill>
                <a:effectLst/>
                <a:latin typeface="+mj-lt"/>
              </a:rPr>
              <a:t>Goudarzi</a:t>
            </a:r>
            <a:r>
              <a:rPr lang="en-US" sz="2000" i="0" dirty="0">
                <a:solidFill>
                  <a:srgbClr val="222222"/>
                </a:solidFill>
                <a:effectLst/>
                <a:latin typeface="+mj-lt"/>
              </a:rPr>
              <a:t>, S., </a:t>
            </a:r>
            <a:r>
              <a:rPr lang="en-US" sz="2000" i="0" dirty="0" err="1">
                <a:solidFill>
                  <a:srgbClr val="222222"/>
                </a:solidFill>
                <a:effectLst/>
                <a:latin typeface="+mj-lt"/>
              </a:rPr>
              <a:t>Pliskin</a:t>
            </a:r>
            <a:r>
              <a:rPr lang="en-US" sz="2000" i="0" dirty="0">
                <a:solidFill>
                  <a:srgbClr val="222222"/>
                </a:solidFill>
                <a:effectLst/>
                <a:latin typeface="+mj-lt"/>
              </a:rPr>
              <a:t>, R., </a:t>
            </a:r>
            <a:r>
              <a:rPr lang="en-US" sz="2000" i="0" dirty="0" err="1">
                <a:solidFill>
                  <a:srgbClr val="222222"/>
                </a:solidFill>
                <a:effectLst/>
                <a:latin typeface="+mj-lt"/>
              </a:rPr>
              <a:t>Jost</a:t>
            </a:r>
            <a:r>
              <a:rPr lang="en-US" sz="2000" i="0" dirty="0">
                <a:solidFill>
                  <a:srgbClr val="222222"/>
                </a:solidFill>
                <a:effectLst/>
                <a:latin typeface="+mj-lt"/>
              </a:rPr>
              <a:t>, J.T. </a:t>
            </a:r>
            <a:r>
              <a:rPr lang="en-US" sz="2000" i="1" dirty="0">
                <a:solidFill>
                  <a:srgbClr val="222222"/>
                </a:solidFill>
                <a:effectLst/>
                <a:latin typeface="+mj-lt"/>
              </a:rPr>
              <a:t>et al.</a:t>
            </a:r>
            <a:r>
              <a:rPr lang="en-US" sz="2000" i="0" dirty="0">
                <a:solidFill>
                  <a:srgbClr val="222222"/>
                </a:solidFill>
                <a:effectLst/>
                <a:latin typeface="+mj-lt"/>
              </a:rPr>
              <a:t> Economic system justification predicts muted emotional responses to inequality. </a:t>
            </a:r>
            <a:r>
              <a:rPr lang="en-US" sz="2000" i="1" dirty="0">
                <a:solidFill>
                  <a:srgbClr val="222222"/>
                </a:solidFill>
                <a:effectLst/>
                <a:latin typeface="+mj-lt"/>
              </a:rPr>
              <a:t>Nat </a:t>
            </a:r>
            <a:r>
              <a:rPr lang="en-US" sz="2000" i="1" dirty="0" err="1">
                <a:solidFill>
                  <a:srgbClr val="222222"/>
                </a:solidFill>
                <a:effectLst/>
                <a:latin typeface="+mj-lt"/>
              </a:rPr>
              <a:t>Commun</a:t>
            </a:r>
            <a:r>
              <a:rPr lang="en-US" sz="2000" i="0" dirty="0">
                <a:solidFill>
                  <a:srgbClr val="222222"/>
                </a:solidFill>
                <a:effectLst/>
                <a:latin typeface="+mj-lt"/>
              </a:rPr>
              <a:t> 11, 383 (2020). </a:t>
            </a:r>
            <a:r>
              <a:rPr lang="en-US" sz="2000" i="0" dirty="0">
                <a:solidFill>
                  <a:srgbClr val="222222"/>
                </a:solidFill>
                <a:effectLst/>
                <a:latin typeface="+mj-lt"/>
                <a:hlinkClick r:id="rId2"/>
              </a:rPr>
              <a:t>https://doi.org/10.1038/s41467-019-14193-z</a:t>
            </a:r>
            <a:endParaRPr lang="en-US" sz="2000" i="0" dirty="0">
              <a:solidFill>
                <a:srgbClr val="222222"/>
              </a:solidFill>
              <a:effectLst/>
              <a:latin typeface="+mj-lt"/>
            </a:endParaRPr>
          </a:p>
          <a:p>
            <a:endParaRPr lang="en-US" sz="2000" b="0" dirty="0">
              <a:solidFill>
                <a:srgbClr val="222222"/>
              </a:solidFill>
              <a:latin typeface="+mj-lt"/>
            </a:endParaRPr>
          </a:p>
          <a:p>
            <a:r>
              <a:rPr lang="en-US" sz="1600" b="0" i="0" dirty="0">
                <a:solidFill>
                  <a:srgbClr val="222222"/>
                </a:solidFill>
                <a:effectLst/>
                <a:latin typeface="+mj-lt"/>
              </a:rPr>
              <a:t>Although humans display inequality aversion, many people appear to be untroubled by widespread economic disparities. We suggest that such indifference is partly attributable to a belief in the fairness of the capitalist system. Here we report six studies showing that economic ideology predicts self-reported and physiological responses to inequality. In Studies 1 and 2, participants who regard the economic system as justified, compared with those who do not, report feeling less negative emotion after watching videos depicting homelessness. In Studies 3–5, economic system justifiers exhibit low levels of negative affect, as indexed by activation of the corrugator </a:t>
            </a:r>
            <a:r>
              <a:rPr lang="en-US" sz="1600" b="0" i="0" dirty="0" err="1">
                <a:solidFill>
                  <a:srgbClr val="222222"/>
                </a:solidFill>
                <a:effectLst/>
                <a:latin typeface="+mj-lt"/>
              </a:rPr>
              <a:t>supercilii</a:t>
            </a:r>
            <a:r>
              <a:rPr lang="en-US" sz="1600" b="0" i="0" dirty="0">
                <a:solidFill>
                  <a:srgbClr val="222222"/>
                </a:solidFill>
                <a:effectLst/>
                <a:latin typeface="+mj-lt"/>
              </a:rPr>
              <a:t> muscle, and autonomic arousal, as indexed by skin conductance, while viewing people experiencing homelessness. In Study 6, which employs experience-sampling methodology, everyday exposure to rich and poor people elicits less negative emotion among system justifiers. These results provide the strongest evidence to date that system-justifying beliefs diminish aversion to inequality in economic contexts.</a:t>
            </a:r>
            <a:endParaRPr lang="en-US" sz="2000" b="0" i="0" dirty="0">
              <a:solidFill>
                <a:srgbClr val="222222"/>
              </a:solidFill>
              <a:effectLst/>
              <a:latin typeface="+mj-lt"/>
            </a:endParaRPr>
          </a:p>
          <a:p>
            <a:endParaRPr lang="en-US" b="0" dirty="0">
              <a:solidFill>
                <a:srgbClr val="222222"/>
              </a:solidFill>
              <a:latin typeface="+mj-lt"/>
            </a:endParaRPr>
          </a:p>
          <a:p>
            <a:endParaRPr lang="de-DE" dirty="0">
              <a:latin typeface="+mj-lt"/>
            </a:endParaRPr>
          </a:p>
        </p:txBody>
      </p:sp>
    </p:spTree>
    <p:extLst>
      <p:ext uri="{BB962C8B-B14F-4D97-AF65-F5344CB8AC3E}">
        <p14:creationId xmlns:p14="http://schemas.microsoft.com/office/powerpoint/2010/main" val="101527644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67A45B-5866-05EA-A548-D34558C709B5}"/>
              </a:ext>
            </a:extLst>
          </p:cNvPr>
          <p:cNvSpPr>
            <a:spLocks noGrp="1"/>
          </p:cNvSpPr>
          <p:nvPr>
            <p:ph type="title"/>
          </p:nvPr>
        </p:nvSpPr>
        <p:spPr/>
        <p:txBody>
          <a:bodyPr/>
          <a:lstStyle/>
          <a:p>
            <a:r>
              <a:rPr lang="de-DE" dirty="0"/>
              <a:t>Reaktion auf Ungleichheit II</a:t>
            </a:r>
          </a:p>
        </p:txBody>
      </p:sp>
      <p:pic>
        <p:nvPicPr>
          <p:cNvPr id="8194" name="Picture 2" descr="Fig. 1">
            <a:extLst>
              <a:ext uri="{FF2B5EF4-FFF2-40B4-BE49-F238E27FC236}">
                <a16:creationId xmlns:a16="http://schemas.microsoft.com/office/drawing/2014/main" id="{77266033-FDD8-4860-67FD-950529BC6C36}"/>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rcRect/>
          <a:stretch>
            <a:fillRect/>
          </a:stretch>
        </p:blipFill>
        <p:spPr bwMode="auto">
          <a:xfrm>
            <a:off x="863116" y="736600"/>
            <a:ext cx="3080717" cy="42386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Fig. 2">
            <a:extLst>
              <a:ext uri="{FF2B5EF4-FFF2-40B4-BE49-F238E27FC236}">
                <a16:creationId xmlns:a16="http://schemas.microsoft.com/office/drawing/2014/main" id="{0B90CE77-42EA-AD8C-F5B3-0F6FBE144543}"/>
              </a:ext>
            </a:extLst>
          </p:cNvPr>
          <p:cNvPicPr>
            <a:picLocks noGrp="1" noChangeAspect="1" noChangeArrowheads="1"/>
          </p:cNvPicPr>
          <p:nvPr>
            <p:ph sz="quarter" idx="11"/>
          </p:nvPr>
        </p:nvPicPr>
        <p:blipFill>
          <a:blip r:embed="rId4">
            <a:extLst>
              <a:ext uri="{28A0092B-C50C-407E-A947-70E740481C1C}">
                <a14:useLocalDpi xmlns:a14="http://schemas.microsoft.com/office/drawing/2010/main" val="0"/>
              </a:ext>
            </a:extLst>
          </a:blip>
          <a:srcRect/>
          <a:stretch>
            <a:fillRect/>
          </a:stretch>
        </p:blipFill>
        <p:spPr bwMode="auto">
          <a:xfrm>
            <a:off x="4572000" y="834791"/>
            <a:ext cx="4337050" cy="4042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15481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601A8C-D67F-8E32-77B2-ED21E3FE8832}"/>
              </a:ext>
            </a:extLst>
          </p:cNvPr>
          <p:cNvSpPr>
            <a:spLocks noGrp="1"/>
          </p:cNvSpPr>
          <p:nvPr>
            <p:ph type="title"/>
          </p:nvPr>
        </p:nvSpPr>
        <p:spPr/>
        <p:txBody>
          <a:bodyPr/>
          <a:lstStyle/>
          <a:p>
            <a:r>
              <a:rPr lang="de-DE" dirty="0"/>
              <a:t>Ideologie und kognitive Prozesse I</a:t>
            </a:r>
          </a:p>
        </p:txBody>
      </p:sp>
      <p:sp>
        <p:nvSpPr>
          <p:cNvPr id="6" name="Content Placeholder 5">
            <a:extLst>
              <a:ext uri="{FF2B5EF4-FFF2-40B4-BE49-F238E27FC236}">
                <a16:creationId xmlns:a16="http://schemas.microsoft.com/office/drawing/2014/main" id="{CA27A565-956B-68C7-2D42-44692CAE4B38}"/>
              </a:ext>
            </a:extLst>
          </p:cNvPr>
          <p:cNvSpPr>
            <a:spLocks noGrp="1"/>
          </p:cNvSpPr>
          <p:nvPr>
            <p:ph sz="quarter" idx="12"/>
          </p:nvPr>
        </p:nvSpPr>
        <p:spPr/>
        <p:txBody>
          <a:bodyPr/>
          <a:lstStyle/>
          <a:p>
            <a:r>
              <a:rPr lang="en-US" sz="2000" dirty="0"/>
              <a:t>Lane, D., &amp; </a:t>
            </a:r>
            <a:r>
              <a:rPr lang="en-US" sz="2000" dirty="0" err="1"/>
              <a:t>Sulikowski</a:t>
            </a:r>
            <a:r>
              <a:rPr lang="en-US" sz="2000" dirty="0"/>
              <a:t>, D. (2017). Bleeding-heart conservatives and hard-headed liberals: The dual processes of moral judgements. Personality and Individual Differences, 115, 30–34. </a:t>
            </a:r>
            <a:r>
              <a:rPr lang="en-US" sz="2000" dirty="0">
                <a:hlinkClick r:id="rId2"/>
              </a:rPr>
              <a:t>https://doi.org/10.1016/j.paid.2016.09.045</a:t>
            </a:r>
            <a:endParaRPr lang="en-US" sz="2000" dirty="0"/>
          </a:p>
          <a:p>
            <a:r>
              <a:rPr lang="en-US" sz="1400" b="0" i="0" dirty="0">
                <a:solidFill>
                  <a:srgbClr val="333333"/>
                </a:solidFill>
                <a:effectLst/>
                <a:latin typeface="Arial" panose="020B0604020202020204" pitchFamily="34" charset="0"/>
              </a:rPr>
              <a:t>Conservatives differ from liberals in a variety of domains, including exhibiting greater fear and disgust sensitivity. Additionally, experimental procedures to reduce reasoning ability lead to stronger endorsement of conservative views. We propose that dual-process models of moral judgements can account for these findings, with conservatives relying on </a:t>
            </a:r>
            <a:r>
              <a:rPr lang="en-US" sz="1400" i="0" dirty="0">
                <a:solidFill>
                  <a:srgbClr val="333333"/>
                </a:solidFill>
                <a:effectLst/>
                <a:latin typeface="Arial" panose="020B0604020202020204" pitchFamily="34" charset="0"/>
              </a:rPr>
              <a:t>System 1 (fast, emotional) </a:t>
            </a:r>
            <a:r>
              <a:rPr lang="en-US" sz="1400" b="0" i="0" dirty="0">
                <a:solidFill>
                  <a:srgbClr val="333333"/>
                </a:solidFill>
                <a:effectLst/>
                <a:latin typeface="Arial" panose="020B0604020202020204" pitchFamily="34" charset="0"/>
              </a:rPr>
              <a:t>and liberals relying </a:t>
            </a:r>
            <a:r>
              <a:rPr lang="en-US" sz="1400" i="0" dirty="0">
                <a:solidFill>
                  <a:srgbClr val="333333"/>
                </a:solidFill>
                <a:effectLst/>
                <a:latin typeface="Arial" panose="020B0604020202020204" pitchFamily="34" charset="0"/>
              </a:rPr>
              <a:t>on System 2 (slow, reasoned) processes</a:t>
            </a:r>
            <a:r>
              <a:rPr lang="en-US" sz="1400" b="0" i="0" dirty="0">
                <a:solidFill>
                  <a:srgbClr val="333333"/>
                </a:solidFill>
                <a:effectLst/>
                <a:latin typeface="Arial" panose="020B0604020202020204" pitchFamily="34" charset="0"/>
              </a:rPr>
              <a:t>. To test this theory, we had liberal and conservative participants respond to moral dilemmas under cognitive load or with no load. As predicted</a:t>
            </a:r>
            <a:r>
              <a:rPr lang="en-US" sz="1400" i="0" dirty="0">
                <a:solidFill>
                  <a:srgbClr val="333333"/>
                </a:solidFill>
                <a:effectLst/>
                <a:latin typeface="Arial" panose="020B0604020202020204" pitchFamily="34" charset="0"/>
              </a:rPr>
              <a:t>, liberals took longer to respond under cognitive load than under no load, indicating a reliance on controlled reasoning processes</a:t>
            </a:r>
            <a:r>
              <a:rPr lang="en-US" sz="1400" b="0" i="0" dirty="0">
                <a:solidFill>
                  <a:srgbClr val="333333"/>
                </a:solidFill>
                <a:effectLst/>
                <a:latin typeface="Arial" panose="020B0604020202020204" pitchFamily="34" charset="0"/>
              </a:rPr>
              <a:t>. Conservatives' response times were not affected by cognitive load. These differences cannot be accounted for by group differences in logical reasoning or working memory capacity. Instead, as predicted, logical reasoning ability positively predicted the time that liberals, but not conservatives, spent contemplating the dilemmas. These findings suggest that differential reliance on Systems 1 and 2 may be a fundamental aspect of left-right political orientation. They also challenge intuitionist models of morality and politics and suggest a dual-process theory of morality could account for some of the discrepancies in the political psychology literature. </a:t>
            </a:r>
            <a:endParaRPr lang="de-DE" dirty="0"/>
          </a:p>
        </p:txBody>
      </p:sp>
    </p:spTree>
    <p:extLst>
      <p:ext uri="{BB962C8B-B14F-4D97-AF65-F5344CB8AC3E}">
        <p14:creationId xmlns:p14="http://schemas.microsoft.com/office/powerpoint/2010/main" val="319818460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4" name="Picture 8" descr="Figure 1">
            <a:extLst>
              <a:ext uri="{FF2B5EF4-FFF2-40B4-BE49-F238E27FC236}">
                <a16:creationId xmlns:a16="http://schemas.microsoft.com/office/drawing/2014/main" id="{48FBB6AA-1EFE-12D5-BE77-4D8C826FE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854" y="3065758"/>
            <a:ext cx="3620317" cy="190946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AA355EC-AB1A-E346-7057-2C5AAD0CE133}"/>
              </a:ext>
            </a:extLst>
          </p:cNvPr>
          <p:cNvSpPr>
            <a:spLocks noGrp="1"/>
          </p:cNvSpPr>
          <p:nvPr>
            <p:ph type="title"/>
          </p:nvPr>
        </p:nvSpPr>
        <p:spPr/>
        <p:txBody>
          <a:bodyPr/>
          <a:lstStyle/>
          <a:p>
            <a:r>
              <a:rPr lang="de-DE" dirty="0"/>
              <a:t>Ideologie und kognitive Prozesse II</a:t>
            </a:r>
          </a:p>
        </p:txBody>
      </p:sp>
      <p:pic>
        <p:nvPicPr>
          <p:cNvPr id="9218" name="Picture 2" descr="Fig. 1">
            <a:extLst>
              <a:ext uri="{FF2B5EF4-FFF2-40B4-BE49-F238E27FC236}">
                <a16:creationId xmlns:a16="http://schemas.microsoft.com/office/drawing/2014/main" id="{43D6C722-243A-CB15-0396-845AF20554F1}"/>
              </a:ext>
            </a:extLst>
          </p:cNvPr>
          <p:cNvPicPr>
            <a:picLocks noGrp="1" noChangeAspect="1" noChangeArrowheads="1"/>
          </p:cNvPicPr>
          <p:nvPr>
            <p:ph sz="quarter" idx="11"/>
          </p:nvPr>
        </p:nvPicPr>
        <p:blipFill>
          <a:blip r:embed="rId4">
            <a:extLst>
              <a:ext uri="{28A0092B-C50C-407E-A947-70E740481C1C}">
                <a14:useLocalDpi xmlns:a14="http://schemas.microsoft.com/office/drawing/2010/main" val="0"/>
              </a:ext>
            </a:extLst>
          </a:blip>
          <a:srcRect/>
          <a:stretch>
            <a:fillRect/>
          </a:stretch>
        </p:blipFill>
        <p:spPr bwMode="auto">
          <a:xfrm>
            <a:off x="5383763" y="736599"/>
            <a:ext cx="2616254" cy="423862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Figure 2">
            <a:extLst>
              <a:ext uri="{FF2B5EF4-FFF2-40B4-BE49-F238E27FC236}">
                <a16:creationId xmlns:a16="http://schemas.microsoft.com/office/drawing/2014/main" id="{2061D987-D657-95B3-CF19-0BB565A747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413" y="921543"/>
            <a:ext cx="2856706" cy="191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46723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42F9AC0-898F-4A0C-9F64-EA7A800337AF}"/>
              </a:ext>
            </a:extLst>
          </p:cNvPr>
          <p:cNvSpPr>
            <a:spLocks noGrp="1"/>
          </p:cNvSpPr>
          <p:nvPr>
            <p:ph type="subTitle" idx="1"/>
          </p:nvPr>
        </p:nvSpPr>
        <p:spPr>
          <a:xfrm>
            <a:off x="4572000" y="2077313"/>
            <a:ext cx="4455886" cy="960834"/>
          </a:xfrm>
        </p:spPr>
        <p:txBody>
          <a:bodyPr/>
          <a:lstStyle/>
          <a:p>
            <a:r>
              <a:rPr lang="de-DE" noProof="0" dirty="0"/>
              <a:t>Gruppenarbeit und </a:t>
            </a:r>
            <a:r>
              <a:rPr lang="de-DE" noProof="0" dirty="0" err="1"/>
              <a:t>Disksussion</a:t>
            </a:r>
            <a:r>
              <a:rPr lang="de-DE" noProof="0" dirty="0"/>
              <a:t> </a:t>
            </a:r>
          </a:p>
        </p:txBody>
      </p:sp>
      <p:sp>
        <p:nvSpPr>
          <p:cNvPr id="5" name="Title 4">
            <a:extLst>
              <a:ext uri="{FF2B5EF4-FFF2-40B4-BE49-F238E27FC236}">
                <a16:creationId xmlns:a16="http://schemas.microsoft.com/office/drawing/2014/main" id="{1A506B88-F6D4-490E-BADC-CA7CC016BB20}"/>
              </a:ext>
            </a:extLst>
          </p:cNvPr>
          <p:cNvSpPr>
            <a:spLocks noGrp="1"/>
          </p:cNvSpPr>
          <p:nvPr>
            <p:ph type="ctrTitle"/>
          </p:nvPr>
        </p:nvSpPr>
        <p:spPr/>
        <p:txBody>
          <a:bodyPr/>
          <a:lstStyle/>
          <a:p>
            <a:r>
              <a:rPr lang="de-DE" dirty="0"/>
              <a:t>4</a:t>
            </a:r>
          </a:p>
        </p:txBody>
      </p:sp>
    </p:spTree>
    <p:extLst>
      <p:ext uri="{BB962C8B-B14F-4D97-AF65-F5344CB8AC3E}">
        <p14:creationId xmlns:p14="http://schemas.microsoft.com/office/powerpoint/2010/main" val="322557636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9208E-C092-5C22-B959-FD268E7678C4}"/>
              </a:ext>
            </a:extLst>
          </p:cNvPr>
          <p:cNvSpPr>
            <a:spLocks noGrp="1"/>
          </p:cNvSpPr>
          <p:nvPr>
            <p:ph type="title"/>
          </p:nvPr>
        </p:nvSpPr>
        <p:spPr/>
        <p:txBody>
          <a:bodyPr/>
          <a:lstStyle/>
          <a:p>
            <a:r>
              <a:rPr lang="de-DE" dirty="0"/>
              <a:t>Vorstellung der Artikel</a:t>
            </a:r>
          </a:p>
        </p:txBody>
      </p:sp>
      <p:sp>
        <p:nvSpPr>
          <p:cNvPr id="5" name="Content Placeholder 4">
            <a:extLst>
              <a:ext uri="{FF2B5EF4-FFF2-40B4-BE49-F238E27FC236}">
                <a16:creationId xmlns:a16="http://schemas.microsoft.com/office/drawing/2014/main" id="{888270E3-8A7C-116D-061C-9C6313CC0794}"/>
              </a:ext>
            </a:extLst>
          </p:cNvPr>
          <p:cNvSpPr>
            <a:spLocks noGrp="1"/>
          </p:cNvSpPr>
          <p:nvPr>
            <p:ph sz="quarter" idx="12"/>
          </p:nvPr>
        </p:nvSpPr>
        <p:spPr/>
        <p:txBody>
          <a:bodyPr/>
          <a:lstStyle/>
          <a:p>
            <a:pPr marL="304800" marR="0" indent="-304800">
              <a:spcBef>
                <a:spcPts val="0"/>
              </a:spcBef>
              <a:spcAft>
                <a:spcPts val="0"/>
              </a:spcAft>
            </a:pPr>
            <a:r>
              <a:rPr lang="de-DE" sz="1800" i="1" dirty="0">
                <a:effectLst/>
                <a:latin typeface="Times New Roman" panose="02020603050405020304" pitchFamily="18" charset="0"/>
                <a:ea typeface="Times New Roman" panose="02020603050405020304" pitchFamily="18" charset="0"/>
              </a:rPr>
              <a:t>Anwendung – Politisches Verhalten </a:t>
            </a:r>
          </a:p>
          <a:p>
            <a:pPr marL="304800" marR="0" indent="-30480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0" dirty="0" err="1">
                <a:solidFill>
                  <a:srgbClr val="000000"/>
                </a:solidFill>
                <a:effectLst/>
                <a:latin typeface="Times New Roman" panose="02020603050405020304" pitchFamily="18" charset="0"/>
                <a:ea typeface="Times New Roman" panose="02020603050405020304" pitchFamily="18" charset="0"/>
              </a:rPr>
              <a:t>Caprara</a:t>
            </a:r>
            <a:r>
              <a:rPr lang="en-US" sz="1800" b="0" dirty="0">
                <a:solidFill>
                  <a:srgbClr val="000000"/>
                </a:solidFill>
                <a:effectLst/>
                <a:latin typeface="Times New Roman" panose="02020603050405020304" pitchFamily="18" charset="0"/>
                <a:ea typeface="Times New Roman" panose="02020603050405020304" pitchFamily="18" charset="0"/>
              </a:rPr>
              <a:t>, Gian Vittorio, Michele </a:t>
            </a:r>
            <a:r>
              <a:rPr lang="en-US" sz="1800" b="0" dirty="0" err="1">
                <a:solidFill>
                  <a:srgbClr val="000000"/>
                </a:solidFill>
                <a:effectLst/>
                <a:latin typeface="Times New Roman" panose="02020603050405020304" pitchFamily="18" charset="0"/>
                <a:ea typeface="Times New Roman" panose="02020603050405020304" pitchFamily="18" charset="0"/>
              </a:rPr>
              <a:t>Vecchione</a:t>
            </a:r>
            <a:r>
              <a:rPr lang="en-US" sz="1800" b="0" dirty="0">
                <a:solidFill>
                  <a:srgbClr val="000000"/>
                </a:solidFill>
                <a:effectLst/>
                <a:latin typeface="Times New Roman" panose="02020603050405020304" pitchFamily="18" charset="0"/>
                <a:ea typeface="Times New Roman" panose="02020603050405020304" pitchFamily="18" charset="0"/>
              </a:rPr>
              <a:t>, and Shalom H. Schwartz. “Why People Do Not Vote.” </a:t>
            </a:r>
            <a:r>
              <a:rPr lang="de-DE" sz="1800" b="0" i="1" dirty="0">
                <a:solidFill>
                  <a:srgbClr val="000000"/>
                </a:solidFill>
                <a:effectLst/>
                <a:latin typeface="Times New Roman" panose="02020603050405020304" pitchFamily="18" charset="0"/>
                <a:ea typeface="Times New Roman" panose="02020603050405020304" pitchFamily="18" charset="0"/>
              </a:rPr>
              <a:t>European </a:t>
            </a:r>
            <a:r>
              <a:rPr lang="de-DE" sz="1800" b="0" i="1" dirty="0" err="1">
                <a:solidFill>
                  <a:srgbClr val="000000"/>
                </a:solidFill>
                <a:effectLst/>
                <a:latin typeface="Times New Roman" panose="02020603050405020304" pitchFamily="18" charset="0"/>
                <a:ea typeface="Times New Roman" panose="02020603050405020304" pitchFamily="18" charset="0"/>
              </a:rPr>
              <a:t>Psychologist</a:t>
            </a:r>
            <a:r>
              <a:rPr lang="de-DE" sz="1800" b="0" dirty="0">
                <a:solidFill>
                  <a:srgbClr val="000000"/>
                </a:solidFill>
                <a:effectLst/>
                <a:latin typeface="Times New Roman" panose="02020603050405020304" pitchFamily="18" charset="0"/>
                <a:ea typeface="Times New Roman" panose="02020603050405020304" pitchFamily="18" charset="0"/>
              </a:rPr>
              <a:t> 17, </a:t>
            </a:r>
            <a:r>
              <a:rPr lang="de-DE" sz="1800" b="0" dirty="0" err="1">
                <a:solidFill>
                  <a:srgbClr val="000000"/>
                </a:solidFill>
                <a:effectLst/>
                <a:latin typeface="Times New Roman" panose="02020603050405020304" pitchFamily="18" charset="0"/>
                <a:ea typeface="Times New Roman" panose="02020603050405020304" pitchFamily="18" charset="0"/>
              </a:rPr>
              <a:t>no</a:t>
            </a:r>
            <a:r>
              <a:rPr lang="de-DE" sz="1800" b="0" dirty="0">
                <a:solidFill>
                  <a:srgbClr val="000000"/>
                </a:solidFill>
                <a:effectLst/>
                <a:latin typeface="Times New Roman" panose="02020603050405020304" pitchFamily="18" charset="0"/>
                <a:ea typeface="Times New Roman" panose="02020603050405020304" pitchFamily="18" charset="0"/>
              </a:rPr>
              <a:t>. 4 (</a:t>
            </a:r>
            <a:r>
              <a:rPr lang="de-DE" sz="1800" b="0" dirty="0" err="1">
                <a:solidFill>
                  <a:srgbClr val="000000"/>
                </a:solidFill>
                <a:effectLst/>
                <a:latin typeface="Times New Roman" panose="02020603050405020304" pitchFamily="18" charset="0"/>
                <a:ea typeface="Times New Roman" panose="02020603050405020304" pitchFamily="18" charset="0"/>
              </a:rPr>
              <a:t>January</a:t>
            </a:r>
            <a:r>
              <a:rPr lang="de-DE" sz="1800" b="0" dirty="0">
                <a:solidFill>
                  <a:srgbClr val="000000"/>
                </a:solidFill>
                <a:effectLst/>
                <a:latin typeface="Times New Roman" panose="02020603050405020304" pitchFamily="18" charset="0"/>
                <a:ea typeface="Times New Roman" panose="02020603050405020304" pitchFamily="18" charset="0"/>
              </a:rPr>
              <a:t> 2012): 266–78.</a:t>
            </a:r>
            <a:r>
              <a:rPr lang="en-US" sz="1800" b="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a:t>
            </a:r>
            <a:r>
              <a:rPr lang="de-DE" sz="1800" b="0" u="sng" dirty="0">
                <a:solidFill>
                  <a:srgbClr val="1155CC"/>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https://doi.org/10.1027/1016-9040/a000099</a:t>
            </a:r>
            <a:r>
              <a:rPr lang="de-DE" sz="1800" b="0" dirty="0">
                <a:solidFill>
                  <a:srgbClr val="000000"/>
                </a:solidFill>
                <a:effectLst/>
                <a:latin typeface="Times New Roman" panose="02020603050405020304" pitchFamily="18" charset="0"/>
                <a:ea typeface="Times New Roman" panose="02020603050405020304" pitchFamily="18" charset="0"/>
              </a:rPr>
              <a:t>.</a:t>
            </a:r>
          </a:p>
          <a:p>
            <a:pPr marL="0" marR="0">
              <a:spcBef>
                <a:spcPts val="0"/>
              </a:spcBef>
              <a:spcAft>
                <a:spcPts val="0"/>
              </a:spcAft>
            </a:pPr>
            <a:endParaRPr lang="de-DE" sz="1800" dirty="0">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de-DE" sz="1800" i="1" dirty="0">
                <a:effectLst/>
                <a:latin typeface="Times New Roman" panose="02020603050405020304" pitchFamily="18" charset="0"/>
                <a:ea typeface="Times New Roman" panose="02020603050405020304" pitchFamily="18" charset="0"/>
              </a:rPr>
              <a:t>Anwendung – Vorurteile, Rassismus &amp; gruppenbezogene Menschenfeindlichkeit </a:t>
            </a:r>
          </a:p>
          <a:p>
            <a:pPr marL="0" marR="0">
              <a:spcBef>
                <a:spcPts val="0"/>
              </a:spcBef>
              <a:spcAft>
                <a:spcPts val="0"/>
              </a:spcAft>
            </a:pPr>
            <a:endParaRPr lang="de-DE" sz="1800" i="1" dirty="0">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448310" marR="0" indent="-448310">
              <a:spcBef>
                <a:spcPts val="0"/>
              </a:spcBef>
              <a:spcAft>
                <a:spcPts val="0"/>
              </a:spcAft>
            </a:pPr>
            <a:r>
              <a:rPr lang="en-US" sz="1800" b="0" dirty="0" err="1">
                <a:effectLst/>
                <a:latin typeface="Times New Roman" panose="02020603050405020304" pitchFamily="18" charset="0"/>
                <a:ea typeface="Times New Roman" panose="02020603050405020304" pitchFamily="18" charset="0"/>
              </a:rPr>
              <a:t>Duckitt</a:t>
            </a:r>
            <a:r>
              <a:rPr lang="en-US" sz="1800" b="0" dirty="0">
                <a:effectLst/>
                <a:latin typeface="Times New Roman" panose="02020603050405020304" pitchFamily="18" charset="0"/>
                <a:ea typeface="Times New Roman" panose="02020603050405020304" pitchFamily="18" charset="0"/>
              </a:rPr>
              <a:t>, John, and Chris G. Sibley. “Personality, Ideology, Prejudice, and Politics: A Dual-Process Motivational Model.” </a:t>
            </a:r>
            <a:r>
              <a:rPr lang="de-DE" sz="1800" b="0" dirty="0">
                <a:effectLst/>
                <a:latin typeface="Times New Roman" panose="02020603050405020304" pitchFamily="18" charset="0"/>
                <a:ea typeface="Times New Roman" panose="02020603050405020304" pitchFamily="18" charset="0"/>
              </a:rPr>
              <a:t>Journal of </a:t>
            </a:r>
            <a:r>
              <a:rPr lang="de-DE" sz="1800" b="0" dirty="0" err="1">
                <a:effectLst/>
                <a:latin typeface="Times New Roman" panose="02020603050405020304" pitchFamily="18" charset="0"/>
                <a:ea typeface="Times New Roman" panose="02020603050405020304" pitchFamily="18" charset="0"/>
              </a:rPr>
              <a:t>Personality</a:t>
            </a:r>
            <a:r>
              <a:rPr lang="de-DE" sz="1800" b="0" dirty="0">
                <a:effectLst/>
                <a:latin typeface="Times New Roman" panose="02020603050405020304" pitchFamily="18" charset="0"/>
                <a:ea typeface="Times New Roman" panose="02020603050405020304" pitchFamily="18" charset="0"/>
              </a:rPr>
              <a:t> 78, </a:t>
            </a:r>
            <a:r>
              <a:rPr lang="de-DE" sz="1800" b="0" dirty="0" err="1">
                <a:effectLst/>
                <a:latin typeface="Times New Roman" panose="02020603050405020304" pitchFamily="18" charset="0"/>
                <a:ea typeface="Times New Roman" panose="02020603050405020304" pitchFamily="18" charset="0"/>
              </a:rPr>
              <a:t>no</a:t>
            </a:r>
            <a:r>
              <a:rPr lang="de-DE" sz="1800" b="0" dirty="0">
                <a:effectLst/>
                <a:latin typeface="Times New Roman" panose="02020603050405020304" pitchFamily="18" charset="0"/>
                <a:ea typeface="Times New Roman" panose="02020603050405020304" pitchFamily="18" charset="0"/>
              </a:rPr>
              <a:t>. 6 (2010): 1861–94. https://doi.org/10.1111/j.1467-6494.2010.00672.x.</a:t>
            </a:r>
            <a:endParaRPr lang="en-US" sz="1800" b="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2843312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4294967295"/>
          </p:nvPr>
        </p:nvSpPr>
        <p:spPr>
          <a:xfrm>
            <a:off x="234950" y="736599"/>
            <a:ext cx="8674100" cy="4238009"/>
          </a:xfrm>
        </p:spPr>
        <p:txBody>
          <a:bodyPr anchor="ctr"/>
          <a:lstStyle/>
          <a:p>
            <a:r>
              <a:rPr lang="de-DE" noProof="0" dirty="0"/>
              <a:t>1 – Ideologie als Struktur der politischen und sozialen Welt</a:t>
            </a:r>
          </a:p>
          <a:p>
            <a:pPr marL="457200" indent="-457200"/>
            <a:r>
              <a:rPr lang="de-DE" dirty="0"/>
              <a:t>2</a:t>
            </a:r>
            <a:r>
              <a:rPr lang="de-DE" noProof="0" dirty="0"/>
              <a:t> –</a:t>
            </a:r>
            <a:r>
              <a:rPr lang="de-DE" dirty="0"/>
              <a:t> Verbindung zu anderen Kursthemen </a:t>
            </a:r>
            <a:endParaRPr lang="de-DE" noProof="0" dirty="0"/>
          </a:p>
          <a:p>
            <a:r>
              <a:rPr lang="de-DE" dirty="0"/>
              <a:t>3 </a:t>
            </a:r>
            <a:r>
              <a:rPr lang="de-DE" noProof="0" dirty="0"/>
              <a:t>–</a:t>
            </a:r>
            <a:r>
              <a:rPr lang="de-DE" dirty="0"/>
              <a:t> Anwendungsbeispiele aus der Forschung</a:t>
            </a:r>
          </a:p>
          <a:p>
            <a:r>
              <a:rPr lang="de-DE" noProof="0" dirty="0"/>
              <a:t>4 – Gruppenpräsentationen </a:t>
            </a:r>
            <a:r>
              <a:rPr lang="de-DE" dirty="0"/>
              <a:t>&amp; Diskussionen </a:t>
            </a:r>
          </a:p>
          <a:p>
            <a:pPr marL="457200" indent="-457200">
              <a:buFont typeface="Arial" panose="020B0604020202020204" pitchFamily="34" charset="0"/>
              <a:buChar char="•"/>
            </a:pPr>
            <a:endParaRPr lang="de-DE" noProof="0" dirty="0"/>
          </a:p>
        </p:txBody>
      </p:sp>
    </p:spTree>
    <p:extLst>
      <p:ext uri="{BB962C8B-B14F-4D97-AF65-F5344CB8AC3E}">
        <p14:creationId xmlns:p14="http://schemas.microsoft.com/office/powerpoint/2010/main" val="353330003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965A-2A9E-05D5-9593-E2036B9CF8FB}"/>
              </a:ext>
            </a:extLst>
          </p:cNvPr>
          <p:cNvSpPr>
            <a:spLocks noGrp="1"/>
          </p:cNvSpPr>
          <p:nvPr>
            <p:ph type="title"/>
          </p:nvPr>
        </p:nvSpPr>
        <p:spPr/>
        <p:txBody>
          <a:bodyPr/>
          <a:lstStyle/>
          <a:p>
            <a:r>
              <a:rPr lang="de-DE" dirty="0"/>
              <a:t>Politisches Verhalten </a:t>
            </a:r>
          </a:p>
        </p:txBody>
      </p:sp>
      <p:sp>
        <p:nvSpPr>
          <p:cNvPr id="3" name="Content Placeholder 2">
            <a:extLst>
              <a:ext uri="{FF2B5EF4-FFF2-40B4-BE49-F238E27FC236}">
                <a16:creationId xmlns:a16="http://schemas.microsoft.com/office/drawing/2014/main" id="{33AFDEC7-0DCE-7A52-C0A5-7AD5CF5D6F4B}"/>
              </a:ext>
            </a:extLst>
          </p:cNvPr>
          <p:cNvSpPr>
            <a:spLocks noGrp="1"/>
          </p:cNvSpPr>
          <p:nvPr>
            <p:ph sz="quarter" idx="12"/>
          </p:nvPr>
        </p:nvSpPr>
        <p:spPr/>
        <p:txBody>
          <a:bodyPr/>
          <a:lstStyle/>
          <a:p>
            <a:pPr marL="304800" indent="-304800" algn="ctr">
              <a:spcBef>
                <a:spcPts val="0"/>
              </a:spcBef>
              <a:spcAft>
                <a:spcPts val="0"/>
              </a:spcAft>
            </a:pPr>
            <a:endParaRPr lang="de-DE" sz="1400" dirty="0"/>
          </a:p>
          <a:p>
            <a:pPr marL="304800" indent="-304800" algn="ctr">
              <a:spcBef>
                <a:spcPts val="0"/>
              </a:spcBef>
              <a:spcAft>
                <a:spcPts val="0"/>
              </a:spcAft>
            </a:pPr>
            <a:endParaRPr lang="de-DE" sz="1400" dirty="0"/>
          </a:p>
          <a:p>
            <a:pPr marL="304800" indent="-304800" algn="ctr">
              <a:spcBef>
                <a:spcPts val="0"/>
              </a:spcBef>
              <a:spcAft>
                <a:spcPts val="0"/>
              </a:spcAft>
            </a:pPr>
            <a:endParaRPr lang="de-DE" sz="1400" dirty="0"/>
          </a:p>
          <a:p>
            <a:pPr marL="304800" indent="-304800" algn="ctr">
              <a:spcBef>
                <a:spcPts val="0"/>
              </a:spcBef>
              <a:spcAft>
                <a:spcPts val="0"/>
              </a:spcAft>
            </a:pPr>
            <a:endParaRPr lang="de-DE" sz="1400" dirty="0"/>
          </a:p>
          <a:p>
            <a:pPr marL="304800" indent="-304800" algn="ctr">
              <a:spcBef>
                <a:spcPts val="0"/>
              </a:spcBef>
              <a:spcAft>
                <a:spcPts val="0"/>
              </a:spcAft>
            </a:pPr>
            <a:endParaRPr lang="de-DE" sz="1400" dirty="0"/>
          </a:p>
          <a:p>
            <a:pPr marL="304800" indent="-304800" algn="ctr">
              <a:spcBef>
                <a:spcPts val="0"/>
              </a:spcBef>
              <a:spcAft>
                <a:spcPts val="0"/>
              </a:spcAft>
            </a:pPr>
            <a:endParaRPr lang="de-DE" sz="1400" dirty="0"/>
          </a:p>
          <a:p>
            <a:pPr marL="304800" indent="-304800" algn="ctr">
              <a:spcBef>
                <a:spcPts val="0"/>
              </a:spcBef>
              <a:spcAft>
                <a:spcPts val="0"/>
              </a:spcAft>
            </a:pPr>
            <a:endParaRPr lang="de-DE" sz="1400" dirty="0"/>
          </a:p>
          <a:p>
            <a:pPr marL="304800" indent="-304800" algn="ctr">
              <a:spcBef>
                <a:spcPts val="0"/>
              </a:spcBef>
              <a:spcAft>
                <a:spcPts val="0"/>
              </a:spcAft>
            </a:pPr>
            <a:endParaRPr lang="de-DE" sz="1400" dirty="0"/>
          </a:p>
          <a:p>
            <a:pPr marL="304800" indent="-304800" algn="ctr">
              <a:spcBef>
                <a:spcPts val="0"/>
              </a:spcBef>
              <a:spcAft>
                <a:spcPts val="0"/>
              </a:spcAft>
            </a:pPr>
            <a:endParaRPr lang="de-DE" sz="1400" dirty="0"/>
          </a:p>
          <a:p>
            <a:pPr marL="304800" indent="-304800" algn="ctr">
              <a:spcBef>
                <a:spcPts val="0"/>
              </a:spcBef>
              <a:spcAft>
                <a:spcPts val="0"/>
              </a:spcAft>
            </a:pPr>
            <a:r>
              <a:rPr lang="de-DE" sz="2800" dirty="0"/>
              <a:t>Ihr seid dran </a:t>
            </a:r>
          </a:p>
          <a:p>
            <a:pPr marL="304800" marR="0" indent="-304800" algn="ctr">
              <a:spcBef>
                <a:spcPts val="0"/>
              </a:spcBef>
              <a:spcAft>
                <a:spcPts val="0"/>
              </a:spcAft>
            </a:pPr>
            <a:endPar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28684568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F5BE-330D-461D-CB9B-B5D023F24473}"/>
              </a:ext>
            </a:extLst>
          </p:cNvPr>
          <p:cNvSpPr>
            <a:spLocks noGrp="1"/>
          </p:cNvSpPr>
          <p:nvPr>
            <p:ph type="title"/>
          </p:nvPr>
        </p:nvSpPr>
        <p:spPr/>
        <p:txBody>
          <a:bodyPr/>
          <a:lstStyle/>
          <a:p>
            <a:r>
              <a:rPr lang="de-DE" dirty="0"/>
              <a:t>Rassismus und Vorurteile </a:t>
            </a:r>
          </a:p>
        </p:txBody>
      </p:sp>
      <p:sp>
        <p:nvSpPr>
          <p:cNvPr id="4" name="Content Placeholder 3">
            <a:extLst>
              <a:ext uri="{FF2B5EF4-FFF2-40B4-BE49-F238E27FC236}">
                <a16:creationId xmlns:a16="http://schemas.microsoft.com/office/drawing/2014/main" id="{DA2A9B8A-CE72-A3BE-F60F-0C5AAB38E8C6}"/>
              </a:ext>
            </a:extLst>
          </p:cNvPr>
          <p:cNvSpPr>
            <a:spLocks noGrp="1"/>
          </p:cNvSpPr>
          <p:nvPr>
            <p:ph sz="quarter" idx="12"/>
          </p:nvPr>
        </p:nvSpPr>
        <p:spPr/>
        <p:txBody>
          <a:bodyPr/>
          <a:lstStyle/>
          <a:p>
            <a:r>
              <a:rPr lang="en-US" sz="2000" dirty="0" err="1">
                <a:effectLst/>
                <a:latin typeface="+mj-lt"/>
                <a:ea typeface="Times New Roman" panose="02020603050405020304" pitchFamily="18" charset="0"/>
              </a:rPr>
              <a:t>Duckitt</a:t>
            </a:r>
            <a:r>
              <a:rPr lang="en-US" sz="2000" dirty="0">
                <a:effectLst/>
                <a:latin typeface="+mj-lt"/>
                <a:ea typeface="Times New Roman" panose="02020603050405020304" pitchFamily="18" charset="0"/>
              </a:rPr>
              <a:t>, John, and Chris G. Sibley. “Personality, Ideology, Prejudice, and Politics: A Dual-Process Motivational Model.” </a:t>
            </a:r>
            <a:r>
              <a:rPr lang="de-DE" sz="2000" dirty="0">
                <a:effectLst/>
                <a:latin typeface="+mj-lt"/>
                <a:ea typeface="Times New Roman" panose="02020603050405020304" pitchFamily="18" charset="0"/>
              </a:rPr>
              <a:t>Journal of </a:t>
            </a:r>
            <a:r>
              <a:rPr lang="de-DE" sz="2000" dirty="0" err="1">
                <a:effectLst/>
                <a:latin typeface="+mj-lt"/>
                <a:ea typeface="Times New Roman" panose="02020603050405020304" pitchFamily="18" charset="0"/>
              </a:rPr>
              <a:t>Personality</a:t>
            </a:r>
            <a:r>
              <a:rPr lang="de-DE" sz="2000" dirty="0">
                <a:effectLst/>
                <a:latin typeface="+mj-lt"/>
                <a:ea typeface="Times New Roman" panose="02020603050405020304" pitchFamily="18" charset="0"/>
              </a:rPr>
              <a:t> 78, </a:t>
            </a:r>
            <a:r>
              <a:rPr lang="de-DE" sz="2000" dirty="0" err="1">
                <a:effectLst/>
                <a:latin typeface="+mj-lt"/>
                <a:ea typeface="Times New Roman" panose="02020603050405020304" pitchFamily="18" charset="0"/>
              </a:rPr>
              <a:t>no</a:t>
            </a:r>
            <a:r>
              <a:rPr lang="de-DE" sz="2000" dirty="0">
                <a:effectLst/>
                <a:latin typeface="+mj-lt"/>
                <a:ea typeface="Times New Roman" panose="02020603050405020304" pitchFamily="18" charset="0"/>
              </a:rPr>
              <a:t>. 6 (2010): 1861–94. </a:t>
            </a:r>
            <a:r>
              <a:rPr lang="de-DE" sz="2000" dirty="0">
                <a:effectLst/>
                <a:latin typeface="+mj-lt"/>
                <a:ea typeface="Times New Roman" panose="02020603050405020304" pitchFamily="18" charset="0"/>
                <a:hlinkClick r:id="rId2"/>
              </a:rPr>
              <a:t>https://doi.org/10.1111/j.1467-6494.2010.00672.x</a:t>
            </a:r>
            <a:r>
              <a:rPr lang="de-DE" sz="2000" dirty="0">
                <a:effectLst/>
                <a:latin typeface="+mj-lt"/>
                <a:ea typeface="Times New Roman" panose="02020603050405020304" pitchFamily="18" charset="0"/>
              </a:rPr>
              <a:t>.</a:t>
            </a:r>
          </a:p>
          <a:p>
            <a:r>
              <a:rPr lang="en-US" sz="1600" b="1" i="0" dirty="0">
                <a:solidFill>
                  <a:srgbClr val="1C1D1E"/>
                </a:solidFill>
                <a:effectLst/>
                <a:latin typeface="Open Sans" panose="020B0606030504020204" pitchFamily="34" charset="0"/>
              </a:rPr>
              <a:t>ABSTRACT </a:t>
            </a:r>
            <a:r>
              <a:rPr lang="en-US" sz="1600" b="0" i="0" dirty="0">
                <a:solidFill>
                  <a:srgbClr val="1C1D1E"/>
                </a:solidFill>
                <a:effectLst/>
                <a:latin typeface="Open Sans" panose="020B0606030504020204" pitchFamily="34" charset="0"/>
              </a:rPr>
              <a:t>Early theorists assumed that sociopolitical or ideological attitudes were organized along a single left-right dimension and directly expressed a basic personality dimension. Empirical findings, however, did not support this and suggested that there seem to be 2 distinct ideological attitude dimensions, best captured by the constructs of right-wing authoritarianism and social dominance orientation, which express 2 distinct sets of motivational goals or values. We outline a dual-process motivational (DPM) model of how these 2 dimensions originate from particular personality dispositions and socialized worldview beliefs and how and why their different underlying motivational goals or values generate their wide-ranging effects on social outcomes, such as prejudice and politics. We then review new research bearing on the model and conclude by noting promising directions for future research.</a:t>
            </a:r>
            <a:endParaRPr lang="en-US" sz="1600" b="0" dirty="0">
              <a:effectLst/>
              <a:latin typeface="Times New Roman" panose="02020603050405020304" pitchFamily="18" charset="0"/>
              <a:ea typeface="Times New Roman" panose="02020603050405020304" pitchFamily="18" charset="0"/>
            </a:endParaRPr>
          </a:p>
          <a:p>
            <a:endParaRPr lang="de-DE" dirty="0"/>
          </a:p>
        </p:txBody>
      </p:sp>
    </p:spTree>
    <p:extLst>
      <p:ext uri="{BB962C8B-B14F-4D97-AF65-F5344CB8AC3E}">
        <p14:creationId xmlns:p14="http://schemas.microsoft.com/office/powerpoint/2010/main" val="299686457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41C8F-F572-846C-AABC-DD29F35BFA30}"/>
              </a:ext>
            </a:extLst>
          </p:cNvPr>
          <p:cNvSpPr>
            <a:spLocks noGrp="1"/>
          </p:cNvSpPr>
          <p:nvPr>
            <p:ph type="title"/>
          </p:nvPr>
        </p:nvSpPr>
        <p:spPr/>
        <p:txBody>
          <a:bodyPr/>
          <a:lstStyle/>
          <a:p>
            <a:r>
              <a:rPr lang="de-DE" dirty="0"/>
              <a:t>Rassismus und Vorurteile </a:t>
            </a:r>
          </a:p>
        </p:txBody>
      </p:sp>
      <p:pic>
        <p:nvPicPr>
          <p:cNvPr id="6" name="Main graphic">
            <a:extLst>
              <a:ext uri="{FF2B5EF4-FFF2-40B4-BE49-F238E27FC236}">
                <a16:creationId xmlns:a16="http://schemas.microsoft.com/office/drawing/2014/main" id="{CFB6A0FC-C26F-E9CC-A06B-1EEA12A73143}"/>
              </a:ext>
            </a:extLst>
          </p:cNvPr>
          <p:cNvPicPr>
            <a:picLocks noGrp="1"/>
          </p:cNvPicPr>
          <p:nvPr>
            <p:ph sz="quarter" idx="11"/>
          </p:nvPr>
        </p:nvPicPr>
        <p:blipFill>
          <a:blip r:embed="rId2"/>
          <a:stretch/>
        </p:blipFill>
        <p:spPr>
          <a:xfrm>
            <a:off x="4572000" y="1988502"/>
            <a:ext cx="4337050" cy="1734820"/>
          </a:xfrm>
          <a:prstGeom prst="rect">
            <a:avLst/>
          </a:prstGeom>
          <a:ln>
            <a:noFill/>
          </a:ln>
        </p:spPr>
      </p:pic>
      <p:sp>
        <p:nvSpPr>
          <p:cNvPr id="7" name="Content Placeholder 6">
            <a:extLst>
              <a:ext uri="{FF2B5EF4-FFF2-40B4-BE49-F238E27FC236}">
                <a16:creationId xmlns:a16="http://schemas.microsoft.com/office/drawing/2014/main" id="{5E549A25-5AA8-7856-41EB-FAE92B057B0F}"/>
              </a:ext>
            </a:extLst>
          </p:cNvPr>
          <p:cNvSpPr>
            <a:spLocks noGrp="1"/>
          </p:cNvSpPr>
          <p:nvPr>
            <p:ph sz="quarter" idx="12"/>
          </p:nvPr>
        </p:nvSpPr>
        <p:spPr/>
        <p:txBody>
          <a:bodyPr/>
          <a:lstStyle/>
          <a:p>
            <a:pPr marL="342900" indent="-342900">
              <a:buFont typeface="Arial" panose="020B0604020202020204" pitchFamily="34" charset="0"/>
              <a:buChar char="•"/>
            </a:pPr>
            <a:r>
              <a:rPr lang="de-DE" dirty="0"/>
              <a:t>Klassisches Modell </a:t>
            </a:r>
            <a:r>
              <a:rPr lang="de-DE" dirty="0">
                <a:sym typeface="Wingdings" panose="05000000000000000000" pitchFamily="2" charset="2"/>
              </a:rPr>
              <a:t> </a:t>
            </a:r>
          </a:p>
          <a:p>
            <a:pPr marL="698500" lvl="1" indent="-342900"/>
            <a:r>
              <a:rPr lang="de-DE" b="0" dirty="0">
                <a:sym typeface="Wingdings" panose="05000000000000000000" pitchFamily="2" charset="2"/>
              </a:rPr>
              <a:t>eine links-rechts Dimension </a:t>
            </a:r>
          </a:p>
          <a:p>
            <a:pPr marL="342900" indent="-342900">
              <a:buFont typeface="Arial" panose="020B0604020202020204" pitchFamily="34" charset="0"/>
              <a:buChar char="•"/>
            </a:pPr>
            <a:r>
              <a:rPr lang="de-DE" dirty="0">
                <a:sym typeface="Wingdings" panose="05000000000000000000" pitchFamily="2" charset="2"/>
              </a:rPr>
              <a:t>Neues Model</a:t>
            </a:r>
            <a:r>
              <a:rPr lang="de-DE" b="0" dirty="0">
                <a:sym typeface="Wingdings" panose="05000000000000000000" pitchFamily="2" charset="2"/>
              </a:rPr>
              <a:t>  Zwei Dimensionen  zwei Bedürfnisse </a:t>
            </a:r>
          </a:p>
          <a:p>
            <a:pPr marL="698500" lvl="1" indent="-342900"/>
            <a:r>
              <a:rPr lang="de-DE" dirty="0">
                <a:sym typeface="Wingdings" panose="05000000000000000000" pitchFamily="2" charset="2"/>
              </a:rPr>
              <a:t>Die Welt ist gefährlich (Gefahr von außen)   Schutz der Gemeinschaft</a:t>
            </a:r>
          </a:p>
          <a:p>
            <a:pPr marL="698500" lvl="1" indent="-342900"/>
            <a:r>
              <a:rPr lang="de-DE" b="0" dirty="0">
                <a:sym typeface="Wingdings" panose="05000000000000000000" pitchFamily="2" charset="2"/>
              </a:rPr>
              <a:t>Die Welt ist kompetitiv / ein Dschungel   Schut</a:t>
            </a:r>
            <a:r>
              <a:rPr lang="de-DE" dirty="0">
                <a:sym typeface="Wingdings" panose="05000000000000000000" pitchFamily="2" charset="2"/>
              </a:rPr>
              <a:t>z der eigenen hierarchischen Position</a:t>
            </a:r>
          </a:p>
          <a:p>
            <a:pPr marL="342900" indent="-342900">
              <a:buFont typeface="Arial" panose="020B0604020202020204" pitchFamily="34" charset="0"/>
              <a:buChar char="•"/>
            </a:pPr>
            <a:r>
              <a:rPr lang="de-DE" b="0" dirty="0">
                <a:sym typeface="Wingdings" panose="05000000000000000000" pitchFamily="2" charset="2"/>
              </a:rPr>
              <a:t>Zwei Wege zum „Ziel“</a:t>
            </a:r>
          </a:p>
          <a:p>
            <a:pPr marL="698500" lvl="1" indent="-342900"/>
            <a:endParaRPr lang="de-DE" b="0" dirty="0"/>
          </a:p>
        </p:txBody>
      </p:sp>
    </p:spTree>
    <p:extLst>
      <p:ext uri="{BB962C8B-B14F-4D97-AF65-F5344CB8AC3E}">
        <p14:creationId xmlns:p14="http://schemas.microsoft.com/office/powerpoint/2010/main" val="21869017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B178-CEFF-924C-87BB-AB5148B57F4D}"/>
              </a:ext>
            </a:extLst>
          </p:cNvPr>
          <p:cNvSpPr>
            <a:spLocks noGrp="1"/>
          </p:cNvSpPr>
          <p:nvPr>
            <p:ph type="title"/>
          </p:nvPr>
        </p:nvSpPr>
        <p:spPr/>
        <p:txBody>
          <a:bodyPr/>
          <a:lstStyle/>
          <a:p>
            <a:r>
              <a:rPr lang="de-DE" dirty="0"/>
              <a:t>Allg. Diskussionsfragen </a:t>
            </a:r>
          </a:p>
        </p:txBody>
      </p:sp>
      <p:sp>
        <p:nvSpPr>
          <p:cNvPr id="3" name="Content Placeholder 2">
            <a:extLst>
              <a:ext uri="{FF2B5EF4-FFF2-40B4-BE49-F238E27FC236}">
                <a16:creationId xmlns:a16="http://schemas.microsoft.com/office/drawing/2014/main" id="{D5381BC3-7FD0-12E9-8E0C-2D6F592B3088}"/>
              </a:ext>
            </a:extLst>
          </p:cNvPr>
          <p:cNvSpPr>
            <a:spLocks noGrp="1"/>
          </p:cNvSpPr>
          <p:nvPr>
            <p:ph sz="quarter" idx="12"/>
          </p:nvPr>
        </p:nvSpPr>
        <p:spPr/>
        <p:txBody>
          <a:bodyPr/>
          <a:lstStyle/>
          <a:p>
            <a:pPr marL="342900" indent="-342900">
              <a:buFont typeface="Arial" panose="020B0604020202020204" pitchFamily="34" charset="0"/>
              <a:buChar char="•"/>
            </a:pPr>
            <a:r>
              <a:rPr lang="de-DE" dirty="0"/>
              <a:t>Was hat euch am Artikel gefallen ?</a:t>
            </a:r>
          </a:p>
          <a:p>
            <a:pPr marL="698500" lvl="1" indent="-342900"/>
            <a:r>
              <a:rPr lang="de-DE" dirty="0"/>
              <a:t>Wie könnte dieser Artikel eure eigene Forschung beeinflussen / bestehende Fragen besser beantworten?</a:t>
            </a:r>
          </a:p>
          <a:p>
            <a:pPr marL="698500" lvl="1" indent="-342900"/>
            <a:r>
              <a:rPr lang="de-DE" dirty="0"/>
              <a:t>Was hat der Artikel gut gemacht (theoretisch, methodologisch, inhaltlich) </a:t>
            </a:r>
          </a:p>
          <a:p>
            <a:pPr marL="342900" indent="-342900">
              <a:buFont typeface="Arial" panose="020B0604020202020204" pitchFamily="34" charset="0"/>
              <a:buChar char="•"/>
            </a:pPr>
            <a:r>
              <a:rPr lang="de-DE" dirty="0"/>
              <a:t>Was würdet ihr verbessern/ am Artikel kritisieren? </a:t>
            </a:r>
          </a:p>
          <a:p>
            <a:pPr marL="342900" indent="-342900">
              <a:buFont typeface="Arial" panose="020B0604020202020204" pitchFamily="34" charset="0"/>
              <a:buChar char="•"/>
            </a:pPr>
            <a:r>
              <a:rPr lang="de-DE" dirty="0"/>
              <a:t>Wie würdet ihr die Ergebnisse des Artikels auf den politischen Alltag anwenden (z.B.  Politik oder Kommunikationsberatung, Policy oder NGO Arbeit etc.) </a:t>
            </a:r>
          </a:p>
          <a:p>
            <a:pPr marL="698500" lvl="1" indent="-342900"/>
            <a:endParaRPr lang="de-DE" dirty="0"/>
          </a:p>
          <a:p>
            <a:pPr marL="698500" lvl="1" indent="-342900"/>
            <a:endParaRPr lang="de-DE" dirty="0"/>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161323494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B178-CEFF-924C-87BB-AB5148B57F4D}"/>
              </a:ext>
            </a:extLst>
          </p:cNvPr>
          <p:cNvSpPr>
            <a:spLocks noGrp="1"/>
          </p:cNvSpPr>
          <p:nvPr>
            <p:ph type="title"/>
          </p:nvPr>
        </p:nvSpPr>
        <p:spPr/>
        <p:txBody>
          <a:bodyPr/>
          <a:lstStyle/>
          <a:p>
            <a:r>
              <a:rPr lang="de-DE" dirty="0"/>
              <a:t>Spezifische Diskussionsfragen </a:t>
            </a:r>
          </a:p>
        </p:txBody>
      </p:sp>
      <p:sp>
        <p:nvSpPr>
          <p:cNvPr id="3" name="Content Placeholder 2">
            <a:extLst>
              <a:ext uri="{FF2B5EF4-FFF2-40B4-BE49-F238E27FC236}">
                <a16:creationId xmlns:a16="http://schemas.microsoft.com/office/drawing/2014/main" id="{D5381BC3-7FD0-12E9-8E0C-2D6F592B3088}"/>
              </a:ext>
            </a:extLst>
          </p:cNvPr>
          <p:cNvSpPr>
            <a:spLocks noGrp="1"/>
          </p:cNvSpPr>
          <p:nvPr>
            <p:ph sz="quarter" idx="12"/>
          </p:nvPr>
        </p:nvSpPr>
        <p:spPr/>
        <p:txBody>
          <a:bodyPr/>
          <a:lstStyle/>
          <a:p>
            <a:pPr marL="342900" indent="-342900">
              <a:buFont typeface="Arial" panose="020B0604020202020204" pitchFamily="34" charset="0"/>
              <a:buChar char="•"/>
            </a:pPr>
            <a:r>
              <a:rPr lang="de-DE" dirty="0"/>
              <a:t>Sind RWO und SDO eine Ideologie oder ein Persönlichkeitsfaktor? </a:t>
            </a:r>
          </a:p>
          <a:p>
            <a:pPr marL="342900" indent="-342900">
              <a:buFont typeface="Arial" panose="020B0604020202020204" pitchFamily="34" charset="0"/>
              <a:buChar char="•"/>
            </a:pPr>
            <a:r>
              <a:rPr lang="de-DE" dirty="0"/>
              <a:t>Was ist das Gegenteil von RWO und SDO ? Wie würden wir diese</a:t>
            </a:r>
          </a:p>
        </p:txBody>
      </p:sp>
    </p:spTree>
    <p:extLst>
      <p:ext uri="{BB962C8B-B14F-4D97-AF65-F5344CB8AC3E}">
        <p14:creationId xmlns:p14="http://schemas.microsoft.com/office/powerpoint/2010/main" val="89346591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C8ECB0-A0C5-CCC0-E486-F522981F4CCC}"/>
              </a:ext>
            </a:extLst>
          </p:cNvPr>
          <p:cNvSpPr>
            <a:spLocks noGrp="1"/>
          </p:cNvSpPr>
          <p:nvPr>
            <p:ph type="title"/>
          </p:nvPr>
        </p:nvSpPr>
        <p:spPr/>
        <p:txBody>
          <a:bodyPr/>
          <a:lstStyle/>
          <a:p>
            <a:r>
              <a:rPr lang="de-DE" dirty="0"/>
              <a:t>Grundsätzliche Frage</a:t>
            </a:r>
          </a:p>
        </p:txBody>
      </p:sp>
      <p:sp>
        <p:nvSpPr>
          <p:cNvPr id="7" name="Content Placeholder 6">
            <a:extLst>
              <a:ext uri="{FF2B5EF4-FFF2-40B4-BE49-F238E27FC236}">
                <a16:creationId xmlns:a16="http://schemas.microsoft.com/office/drawing/2014/main" id="{460360AD-372F-F346-94FD-6D449FF7B95E}"/>
              </a:ext>
            </a:extLst>
          </p:cNvPr>
          <p:cNvSpPr>
            <a:spLocks noGrp="1"/>
          </p:cNvSpPr>
          <p:nvPr>
            <p:ph sz="quarter" idx="12"/>
          </p:nvPr>
        </p:nvSpPr>
        <p:spPr/>
        <p:txBody>
          <a:bodyPr/>
          <a:lstStyle/>
          <a:p>
            <a:pPr marL="342900" indent="-342900">
              <a:buFont typeface="Arial" panose="020B0604020202020204" pitchFamily="34" charset="0"/>
              <a:buChar char="•"/>
            </a:pPr>
            <a:r>
              <a:rPr lang="de-DE" dirty="0"/>
              <a:t>Was ist Ideologie? </a:t>
            </a:r>
          </a:p>
          <a:p>
            <a:pPr marL="698500" lvl="1" indent="-342900"/>
            <a:r>
              <a:rPr lang="de-DE" dirty="0"/>
              <a:t>Wie können wir Ideologische System messen? </a:t>
            </a:r>
          </a:p>
          <a:p>
            <a:pPr marL="698500" lvl="1" indent="-342900"/>
            <a:r>
              <a:rPr lang="de-DE" dirty="0"/>
              <a:t>Wie viele Dimensionen hat Ideologie? </a:t>
            </a:r>
          </a:p>
          <a:p>
            <a:pPr marL="342900" indent="-342900">
              <a:buFont typeface="Arial" panose="020B0604020202020204" pitchFamily="34" charset="0"/>
              <a:buChar char="•"/>
            </a:pPr>
            <a:r>
              <a:rPr lang="de-DE" dirty="0"/>
              <a:t>Welche Mechanismen verbinden Werte mit anderen psychologischen und politischen Faktoren? </a:t>
            </a:r>
          </a:p>
          <a:p>
            <a:pPr marL="342900" indent="-342900">
              <a:buFont typeface="Arial" panose="020B0604020202020204" pitchFamily="34" charset="0"/>
              <a:buChar char="•"/>
            </a:pPr>
            <a:r>
              <a:rPr lang="de-DE" dirty="0" err="1"/>
              <a:t>Bottom-up</a:t>
            </a:r>
            <a:r>
              <a:rPr lang="de-DE" dirty="0"/>
              <a:t> oder Top-Down – Woher kommt Ideologie ? </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114734891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Die Struktur der Ideologie</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1</a:t>
            </a:r>
          </a:p>
        </p:txBody>
      </p:sp>
    </p:spTree>
    <p:extLst>
      <p:ext uri="{BB962C8B-B14F-4D97-AF65-F5344CB8AC3E}">
        <p14:creationId xmlns:p14="http://schemas.microsoft.com/office/powerpoint/2010/main" val="422277796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24EEA8C-23A5-99B9-BE4B-8A783B62C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3" y="735013"/>
            <a:ext cx="1971675" cy="1060450"/>
          </a:xfrm>
          <a:prstGeom prst="rect">
            <a:avLst/>
          </a:prstGeom>
          <a:extLst>
            <a:ext uri="{909E8E84-426E-40DD-AFC4-6F175D3DCCD1}">
              <a14:hiddenFill xmlns:a14="http://schemas.microsoft.com/office/drawing/2010/main">
                <a:solidFill>
                  <a:srgbClr val="FFFFFF"/>
                </a:solidFill>
              </a14:hiddenFill>
            </a:ext>
          </a:extLst>
        </p:spPr>
      </p:pic>
      <p:pic>
        <p:nvPicPr>
          <p:cNvPr id="2050" name="Picture 2" descr="Im Visier: Die Grünen">
            <a:extLst>
              <a:ext uri="{FF2B5EF4-FFF2-40B4-BE49-F238E27FC236}">
                <a16:creationId xmlns:a16="http://schemas.microsoft.com/office/drawing/2014/main" id="{5E6F07E9-B1BF-5388-7316-8AB5FF265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1871663"/>
            <a:ext cx="1971675" cy="1052513"/>
          </a:xfrm>
          <a:prstGeom prst="rect">
            <a:avLst/>
          </a:prstGeom>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C99BD1F-DD9C-B786-5D16-FF304538855E}"/>
              </a:ext>
            </a:extLst>
          </p:cNvPr>
          <p:cNvPicPr>
            <a:picLocks noGrp="1" noChangeAspect="1" noChangeArrowheads="1"/>
          </p:cNvPicPr>
          <p:nvPr>
            <p:ph sz="quarter" idx="12"/>
          </p:nvPr>
        </p:nvPicPr>
        <p:blipFill>
          <a:blip r:embed="rId4">
            <a:extLst>
              <a:ext uri="{28A0092B-C50C-407E-A947-70E740481C1C}">
                <a14:useLocalDpi xmlns:a14="http://schemas.microsoft.com/office/drawing/2010/main" val="0"/>
              </a:ext>
            </a:extLst>
          </a:blip>
          <a:srcRect/>
          <a:stretch>
            <a:fillRect/>
          </a:stretch>
        </p:blipFill>
        <p:spPr bwMode="auto">
          <a:xfrm>
            <a:off x="379413" y="3000375"/>
            <a:ext cx="1971675" cy="1971675"/>
          </a:xfrm>
          <a:prstGeom prst="rect">
            <a:avLst/>
          </a:prstGeom>
          <a:extLst>
            <a:ext uri="{909E8E84-426E-40DD-AFC4-6F175D3DCCD1}">
              <a14:hiddenFill xmlns:a14="http://schemas.microsoft.com/office/drawing/2010/main">
                <a:solidFill>
                  <a:srgbClr val="FFFFFF"/>
                </a:solidFill>
              </a14:hiddenFill>
            </a:ext>
          </a:extLst>
        </p:spPr>
      </p:pic>
      <p:pic>
        <p:nvPicPr>
          <p:cNvPr id="2054" name="Picture 6" descr="False Consciousness (Sociology) | Egal wie witze, Geschichte witze,  Soziologie">
            <a:extLst>
              <a:ext uri="{FF2B5EF4-FFF2-40B4-BE49-F238E27FC236}">
                <a16:creationId xmlns:a16="http://schemas.microsoft.com/office/drawing/2014/main" id="{51C8CC31-B4A4-E120-90D7-CD565102C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75" y="735013"/>
            <a:ext cx="3563938" cy="4238625"/>
          </a:xfrm>
          <a:prstGeom prst="rect">
            <a:avLst/>
          </a:prstGeom>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5F7F631-B724-969B-C3EF-E26047DE659A}"/>
              </a:ext>
            </a:extLst>
          </p:cNvPr>
          <p:cNvPicPr>
            <a:picLocks noChangeAspect="1"/>
          </p:cNvPicPr>
          <p:nvPr/>
        </p:nvPicPr>
        <p:blipFill>
          <a:blip r:embed="rId6"/>
          <a:stretch>
            <a:fillRect/>
          </a:stretch>
        </p:blipFill>
        <p:spPr>
          <a:xfrm>
            <a:off x="6069013" y="735013"/>
            <a:ext cx="2700338" cy="4238625"/>
          </a:xfrm>
          <a:prstGeom prst="rect">
            <a:avLst/>
          </a:prstGeom>
        </p:spPr>
      </p:pic>
      <p:sp>
        <p:nvSpPr>
          <p:cNvPr id="2" name="Title 1">
            <a:extLst>
              <a:ext uri="{FF2B5EF4-FFF2-40B4-BE49-F238E27FC236}">
                <a16:creationId xmlns:a16="http://schemas.microsoft.com/office/drawing/2014/main" id="{378C3AE4-F2A8-7F61-9753-81464BD60A64}"/>
              </a:ext>
            </a:extLst>
          </p:cNvPr>
          <p:cNvSpPr>
            <a:spLocks noGrp="1"/>
          </p:cNvSpPr>
          <p:nvPr>
            <p:ph type="title"/>
          </p:nvPr>
        </p:nvSpPr>
        <p:spPr>
          <a:xfrm>
            <a:off x="234950" y="76815"/>
            <a:ext cx="6456940" cy="425450"/>
          </a:xfrm>
        </p:spPr>
        <p:txBody>
          <a:bodyPr wrap="square" anchor="t">
            <a:normAutofit/>
          </a:bodyPr>
          <a:lstStyle/>
          <a:p>
            <a:pPr>
              <a:lnSpc>
                <a:spcPct val="90000"/>
              </a:lnSpc>
            </a:pPr>
            <a:r>
              <a:rPr lang="de-DE"/>
              <a:t>Alles nur Ideologie? </a:t>
            </a:r>
          </a:p>
        </p:txBody>
      </p:sp>
    </p:spTree>
    <p:extLst>
      <p:ext uri="{BB962C8B-B14F-4D97-AF65-F5344CB8AC3E}">
        <p14:creationId xmlns:p14="http://schemas.microsoft.com/office/powerpoint/2010/main" val="303546770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7768-A378-A568-D862-D6A39A04AAA3}"/>
              </a:ext>
            </a:extLst>
          </p:cNvPr>
          <p:cNvSpPr>
            <a:spLocks noGrp="1"/>
          </p:cNvSpPr>
          <p:nvPr>
            <p:ph type="title"/>
          </p:nvPr>
        </p:nvSpPr>
        <p:spPr/>
        <p:txBody>
          <a:bodyPr/>
          <a:lstStyle/>
          <a:p>
            <a:r>
              <a:rPr lang="de-DE" dirty="0"/>
              <a:t>Ideologie- Grundsätzliches </a:t>
            </a:r>
          </a:p>
        </p:txBody>
      </p:sp>
      <p:sp>
        <p:nvSpPr>
          <p:cNvPr id="3" name="Content Placeholder 2">
            <a:extLst>
              <a:ext uri="{FF2B5EF4-FFF2-40B4-BE49-F238E27FC236}">
                <a16:creationId xmlns:a16="http://schemas.microsoft.com/office/drawing/2014/main" id="{BC124564-40A2-CFF8-D45F-D5FB2C0832DB}"/>
              </a:ext>
            </a:extLst>
          </p:cNvPr>
          <p:cNvSpPr>
            <a:spLocks noGrp="1"/>
          </p:cNvSpPr>
          <p:nvPr>
            <p:ph sz="quarter" idx="11"/>
          </p:nvPr>
        </p:nvSpPr>
        <p:spPr/>
        <p:txBody>
          <a:bodyPr/>
          <a:lstStyle/>
          <a:p>
            <a:endParaRPr lang="de-DE" i="1" dirty="0"/>
          </a:p>
          <a:p>
            <a:r>
              <a:rPr lang="de-DE" i="1" dirty="0"/>
              <a:t>„Ideologien sind eine sozial geteilte Struktur von mentalen Modellen, die Gruppen von Individuen besitzen, die sowohl eine Interpretation der Umwelt als auch eine Bewertung darüber liefern, wie die Umwelt strukturiert sein sollte“ </a:t>
            </a:r>
          </a:p>
          <a:p>
            <a:r>
              <a:rPr lang="de-DE" i="1" dirty="0"/>
              <a:t>(North, 1993) </a:t>
            </a:r>
          </a:p>
        </p:txBody>
      </p:sp>
      <p:sp>
        <p:nvSpPr>
          <p:cNvPr id="7" name="Content Placeholder 6">
            <a:extLst>
              <a:ext uri="{FF2B5EF4-FFF2-40B4-BE49-F238E27FC236}">
                <a16:creationId xmlns:a16="http://schemas.microsoft.com/office/drawing/2014/main" id="{1252A0A1-4A7E-0E3C-1719-0C2612CD6438}"/>
              </a:ext>
            </a:extLst>
          </p:cNvPr>
          <p:cNvSpPr>
            <a:spLocks noGrp="1"/>
          </p:cNvSpPr>
          <p:nvPr>
            <p:ph sz="quarter" idx="12"/>
          </p:nvPr>
        </p:nvSpPr>
        <p:spPr/>
        <p:txBody>
          <a:bodyPr/>
          <a:lstStyle/>
          <a:p>
            <a:pPr marL="342900" indent="-342900">
              <a:buFont typeface="Arial" panose="020B0604020202020204" pitchFamily="34" charset="0"/>
              <a:buChar char="•"/>
            </a:pPr>
            <a:r>
              <a:rPr lang="de-DE" dirty="0"/>
              <a:t>Geteiltes Wertesystem  </a:t>
            </a:r>
            <a:r>
              <a:rPr lang="de-DE" b="0" dirty="0"/>
              <a:t>(nicht unbedingt von allen) </a:t>
            </a:r>
          </a:p>
          <a:p>
            <a:pPr marL="342900" indent="-342900">
              <a:buFont typeface="Arial" panose="020B0604020202020204" pitchFamily="34" charset="0"/>
              <a:buChar char="•"/>
            </a:pPr>
            <a:r>
              <a:rPr lang="de-DE" dirty="0"/>
              <a:t>Oft in Kontrast / Konflikt mit anderen Wertsystemen</a:t>
            </a:r>
          </a:p>
          <a:p>
            <a:pPr marL="342900" indent="-342900">
              <a:buFont typeface="Arial" panose="020B0604020202020204" pitchFamily="34" charset="0"/>
              <a:buChar char="•"/>
            </a:pPr>
            <a:r>
              <a:rPr lang="de-DE" dirty="0"/>
              <a:t>Verbindung zu Werten</a:t>
            </a:r>
          </a:p>
          <a:p>
            <a:pPr marL="698500" lvl="1" indent="-342900"/>
            <a:r>
              <a:rPr lang="de-DE" dirty="0"/>
              <a:t>„Kohärente“ Systeme von Werten  </a:t>
            </a:r>
          </a:p>
          <a:p>
            <a:pPr marL="342900" indent="-342900">
              <a:buFont typeface="Arial" panose="020B0604020202020204" pitchFamily="34" charset="0"/>
              <a:buChar char="•"/>
            </a:pPr>
            <a:r>
              <a:rPr lang="de-DE" dirty="0"/>
              <a:t>Traditionell negativ konnotiert </a:t>
            </a:r>
          </a:p>
          <a:p>
            <a:pPr marL="698500" lvl="1" indent="-342900"/>
            <a:r>
              <a:rPr lang="de-DE" dirty="0"/>
              <a:t>Z.B.  Marx, Habermas </a:t>
            </a:r>
          </a:p>
          <a:p>
            <a:pPr marL="698500" lvl="1" indent="-342900"/>
            <a:r>
              <a:rPr lang="de-DE" dirty="0"/>
              <a:t>„Systems </a:t>
            </a:r>
            <a:r>
              <a:rPr lang="de-DE" dirty="0" err="1"/>
              <a:t>justification</a:t>
            </a:r>
            <a:r>
              <a:rPr lang="de-DE" dirty="0"/>
              <a:t>“</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290831369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12EE-CD72-017E-8D6F-F6EAEB854591}"/>
              </a:ext>
            </a:extLst>
          </p:cNvPr>
          <p:cNvSpPr>
            <a:spLocks noGrp="1"/>
          </p:cNvSpPr>
          <p:nvPr>
            <p:ph type="title"/>
          </p:nvPr>
        </p:nvSpPr>
        <p:spPr/>
        <p:txBody>
          <a:bodyPr/>
          <a:lstStyle/>
          <a:p>
            <a:r>
              <a:rPr lang="de-DE" dirty="0"/>
              <a:t>Ideologie und Politikwissenschaft</a:t>
            </a:r>
          </a:p>
        </p:txBody>
      </p:sp>
      <p:sp>
        <p:nvSpPr>
          <p:cNvPr id="10" name="Content Placeholder 9">
            <a:extLst>
              <a:ext uri="{FF2B5EF4-FFF2-40B4-BE49-F238E27FC236}">
                <a16:creationId xmlns:a16="http://schemas.microsoft.com/office/drawing/2014/main" id="{FF3D668D-CC93-2347-7D25-5C3AE403BDDD}"/>
              </a:ext>
            </a:extLst>
          </p:cNvPr>
          <p:cNvSpPr>
            <a:spLocks noGrp="1"/>
          </p:cNvSpPr>
          <p:nvPr>
            <p:ph sz="quarter" idx="12"/>
          </p:nvPr>
        </p:nvSpPr>
        <p:spPr/>
        <p:txBody>
          <a:bodyPr/>
          <a:lstStyle/>
          <a:p>
            <a:pPr marL="342900" indent="-342900">
              <a:buFont typeface="Arial" panose="020B0604020202020204" pitchFamily="34" charset="0"/>
              <a:buChar char="•"/>
            </a:pPr>
            <a:r>
              <a:rPr lang="de-DE" dirty="0"/>
              <a:t>Ideologie als Schlüsselvariable für politisches Verhalten </a:t>
            </a:r>
          </a:p>
          <a:p>
            <a:pPr marL="342900" indent="-342900">
              <a:buFont typeface="Arial" panose="020B0604020202020204" pitchFamily="34" charset="0"/>
              <a:buChar char="•"/>
            </a:pPr>
            <a:r>
              <a:rPr lang="de-DE" dirty="0"/>
              <a:t>Dimensionen</a:t>
            </a:r>
          </a:p>
          <a:p>
            <a:pPr marL="698500" lvl="1" indent="-342900"/>
            <a:r>
              <a:rPr lang="de-DE" dirty="0"/>
              <a:t>Klassisch: Links-Rechts</a:t>
            </a:r>
          </a:p>
          <a:p>
            <a:pPr marL="698500" lvl="1" indent="-342900"/>
            <a:r>
              <a:rPr lang="de-DE" dirty="0"/>
              <a:t>Neuer: Soziale und Wirtschaftliche Dimension </a:t>
            </a:r>
          </a:p>
          <a:p>
            <a:pPr marL="342900" indent="-342900">
              <a:buFont typeface="Arial" panose="020B0604020202020204" pitchFamily="34" charset="0"/>
              <a:buChar char="•"/>
            </a:pPr>
            <a:r>
              <a:rPr lang="de-DE" dirty="0"/>
              <a:t>Eher Top-down: Eliten strukturieren den politischen Raum </a:t>
            </a:r>
          </a:p>
        </p:txBody>
      </p:sp>
      <p:pic>
        <p:nvPicPr>
          <p:cNvPr id="12" name="Content Placeholder 6">
            <a:extLst>
              <a:ext uri="{FF2B5EF4-FFF2-40B4-BE49-F238E27FC236}">
                <a16:creationId xmlns:a16="http://schemas.microsoft.com/office/drawing/2014/main" id="{6F0FC2E1-70CE-D28E-971E-1F47C58F2E98}"/>
              </a:ext>
            </a:extLst>
          </p:cNvPr>
          <p:cNvPicPr>
            <a:picLocks noGrp="1" noChangeAspect="1"/>
          </p:cNvPicPr>
          <p:nvPr>
            <p:ph sz="quarter" idx="11"/>
          </p:nvPr>
        </p:nvPicPr>
        <p:blipFill>
          <a:blip r:embed="rId2"/>
          <a:stretch>
            <a:fillRect/>
          </a:stretch>
        </p:blipFill>
        <p:spPr>
          <a:xfrm>
            <a:off x="4572000" y="1370431"/>
            <a:ext cx="4337050" cy="2970962"/>
          </a:xfrm>
        </p:spPr>
      </p:pic>
    </p:spTree>
    <p:extLst>
      <p:ext uri="{BB962C8B-B14F-4D97-AF65-F5344CB8AC3E}">
        <p14:creationId xmlns:p14="http://schemas.microsoft.com/office/powerpoint/2010/main" val="414638610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B306-CB01-5C92-74B0-B522A832A050}"/>
              </a:ext>
            </a:extLst>
          </p:cNvPr>
          <p:cNvSpPr>
            <a:spLocks noGrp="1"/>
          </p:cNvSpPr>
          <p:nvPr>
            <p:ph type="title"/>
          </p:nvPr>
        </p:nvSpPr>
        <p:spPr/>
        <p:txBody>
          <a:bodyPr/>
          <a:lstStyle/>
          <a:p>
            <a:r>
              <a:rPr lang="de-DE" dirty="0"/>
              <a:t>Ideologie und Psychologie </a:t>
            </a:r>
          </a:p>
        </p:txBody>
      </p:sp>
      <p:pic>
        <p:nvPicPr>
          <p:cNvPr id="7" name="Content Placeholder 6">
            <a:extLst>
              <a:ext uri="{FF2B5EF4-FFF2-40B4-BE49-F238E27FC236}">
                <a16:creationId xmlns:a16="http://schemas.microsoft.com/office/drawing/2014/main" id="{C7BF353B-0F6D-A2AA-3E69-3E2CF2798B79}"/>
              </a:ext>
            </a:extLst>
          </p:cNvPr>
          <p:cNvPicPr>
            <a:picLocks noGrp="1" noChangeAspect="1"/>
          </p:cNvPicPr>
          <p:nvPr>
            <p:ph sz="quarter" idx="11"/>
          </p:nvPr>
        </p:nvPicPr>
        <p:blipFill>
          <a:blip r:embed="rId2"/>
          <a:stretch>
            <a:fillRect/>
          </a:stretch>
        </p:blipFill>
        <p:spPr>
          <a:xfrm>
            <a:off x="4572000" y="939256"/>
            <a:ext cx="4337050" cy="3833313"/>
          </a:xfrm>
        </p:spPr>
      </p:pic>
      <p:sp>
        <p:nvSpPr>
          <p:cNvPr id="5" name="Content Placeholder 4">
            <a:extLst>
              <a:ext uri="{FF2B5EF4-FFF2-40B4-BE49-F238E27FC236}">
                <a16:creationId xmlns:a16="http://schemas.microsoft.com/office/drawing/2014/main" id="{04449CE5-615F-6B96-06C4-AE4B3B216864}"/>
              </a:ext>
            </a:extLst>
          </p:cNvPr>
          <p:cNvSpPr>
            <a:spLocks noGrp="1"/>
          </p:cNvSpPr>
          <p:nvPr>
            <p:ph sz="quarter" idx="12"/>
          </p:nvPr>
        </p:nvSpPr>
        <p:spPr/>
        <p:txBody>
          <a:bodyPr/>
          <a:lstStyle/>
          <a:p>
            <a:pPr marL="342900" indent="-342900">
              <a:buFont typeface="Arial" panose="020B0604020202020204" pitchFamily="34" charset="0"/>
              <a:buChar char="•"/>
            </a:pPr>
            <a:r>
              <a:rPr lang="de-DE" dirty="0"/>
              <a:t>Eher </a:t>
            </a:r>
            <a:r>
              <a:rPr lang="de-DE" dirty="0" err="1"/>
              <a:t>bottom-up</a:t>
            </a:r>
            <a:endParaRPr lang="de-DE" dirty="0"/>
          </a:p>
          <a:p>
            <a:pPr marL="342900" indent="-342900">
              <a:buFont typeface="Arial" panose="020B0604020202020204" pitchFamily="34" charset="0"/>
              <a:buChar char="•"/>
            </a:pPr>
            <a:r>
              <a:rPr lang="de-DE" dirty="0"/>
              <a:t>Ideologie als Antwort auf Bedürfnisse </a:t>
            </a:r>
          </a:p>
          <a:p>
            <a:pPr marL="698500" lvl="1" indent="-342900"/>
            <a:r>
              <a:rPr lang="de-DE" dirty="0"/>
              <a:t>Epistemische Bedürfnisse: Ideologie gibt Struktur </a:t>
            </a:r>
          </a:p>
          <a:p>
            <a:pPr marL="698500" lvl="1" indent="-342900"/>
            <a:r>
              <a:rPr lang="de-DE" dirty="0"/>
              <a:t>Existential / Grundsätzliche Bedürfnisse: Ideologie gibt Sicherheit </a:t>
            </a:r>
          </a:p>
          <a:p>
            <a:pPr marL="698500" lvl="1" indent="-342900"/>
            <a:r>
              <a:rPr lang="de-DE" dirty="0"/>
              <a:t>Soziale Bedürfnisse: Ideologie erlaubt soziale Einbindung und Solidarität </a:t>
            </a:r>
          </a:p>
        </p:txBody>
      </p:sp>
    </p:spTree>
    <p:extLst>
      <p:ext uri="{BB962C8B-B14F-4D97-AF65-F5344CB8AC3E}">
        <p14:creationId xmlns:p14="http://schemas.microsoft.com/office/powerpoint/2010/main" val="192848738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5F57EA-CEF7-27F9-8A10-782F539F6B89}"/>
              </a:ext>
            </a:extLst>
          </p:cNvPr>
          <p:cNvSpPr>
            <a:spLocks noGrp="1"/>
          </p:cNvSpPr>
          <p:nvPr>
            <p:ph type="title"/>
          </p:nvPr>
        </p:nvSpPr>
        <p:spPr/>
        <p:txBody>
          <a:bodyPr/>
          <a:lstStyle/>
          <a:p>
            <a:r>
              <a:rPr lang="de-DE" dirty="0"/>
              <a:t>System </a:t>
            </a:r>
            <a:r>
              <a:rPr lang="de-DE" dirty="0" err="1"/>
              <a:t>Justification</a:t>
            </a:r>
            <a:r>
              <a:rPr lang="de-DE" dirty="0"/>
              <a:t> </a:t>
            </a:r>
            <a:r>
              <a:rPr lang="de-DE" dirty="0" err="1"/>
              <a:t>Theory</a:t>
            </a:r>
            <a:r>
              <a:rPr lang="de-DE" dirty="0"/>
              <a:t>  </a:t>
            </a:r>
          </a:p>
        </p:txBody>
      </p:sp>
      <p:sp>
        <p:nvSpPr>
          <p:cNvPr id="11" name="Content Placeholder 10">
            <a:extLst>
              <a:ext uri="{FF2B5EF4-FFF2-40B4-BE49-F238E27FC236}">
                <a16:creationId xmlns:a16="http://schemas.microsoft.com/office/drawing/2014/main" id="{DD86C171-B414-7F30-8811-F3C3781CE819}"/>
              </a:ext>
            </a:extLst>
          </p:cNvPr>
          <p:cNvSpPr>
            <a:spLocks noGrp="1"/>
          </p:cNvSpPr>
          <p:nvPr>
            <p:ph sz="quarter" idx="12"/>
          </p:nvPr>
        </p:nvSpPr>
        <p:spPr/>
        <p:txBody>
          <a:bodyPr/>
          <a:lstStyle/>
          <a:p>
            <a:pPr marL="342900" indent="-342900">
              <a:buFont typeface="Arial" panose="020B0604020202020204" pitchFamily="34" charset="0"/>
              <a:buChar char="•"/>
            </a:pPr>
            <a:r>
              <a:rPr lang="de-DE" dirty="0"/>
              <a:t>Status-Quo Bias durch psychologisches Bedürfnisse </a:t>
            </a:r>
          </a:p>
          <a:p>
            <a:pPr marL="698500" lvl="1" indent="-342900"/>
            <a:r>
              <a:rPr lang="de-DE" dirty="0"/>
              <a:t>Gewissheit</a:t>
            </a:r>
          </a:p>
          <a:p>
            <a:pPr marL="698500" lvl="1" indent="-342900"/>
            <a:r>
              <a:rPr lang="de-DE" dirty="0"/>
              <a:t>Sicherheit</a:t>
            </a:r>
          </a:p>
          <a:p>
            <a:pPr marL="698500" lvl="1" indent="-342900"/>
            <a:r>
              <a:rPr lang="de-DE" dirty="0"/>
              <a:t>Geteilte Welt / </a:t>
            </a:r>
            <a:r>
              <a:rPr lang="de-DE" dirty="0" err="1"/>
              <a:t>shared</a:t>
            </a:r>
            <a:r>
              <a:rPr lang="de-DE" dirty="0"/>
              <a:t> </a:t>
            </a:r>
            <a:r>
              <a:rPr lang="de-DE" dirty="0" err="1"/>
              <a:t>reality</a:t>
            </a:r>
            <a:r>
              <a:rPr lang="de-DE" dirty="0"/>
              <a:t> </a:t>
            </a:r>
          </a:p>
          <a:p>
            <a:pPr marL="342900" indent="-342900">
              <a:buFont typeface="Arial" panose="020B0604020202020204" pitchFamily="34" charset="0"/>
              <a:buChar char="•"/>
            </a:pPr>
            <a:r>
              <a:rPr lang="de-DE" dirty="0"/>
              <a:t>Notwendigkeit die Welt zu akzeptieren </a:t>
            </a:r>
          </a:p>
          <a:p>
            <a:pPr marL="698500" lvl="1" indent="-342900"/>
            <a:r>
              <a:rPr lang="de-DE" dirty="0"/>
              <a:t>Höhere Lebenszufriedenheit</a:t>
            </a:r>
          </a:p>
          <a:p>
            <a:pPr marL="698500" lvl="1" indent="-342900"/>
            <a:r>
              <a:rPr lang="de-DE" dirty="0"/>
              <a:t>Weniger Angst </a:t>
            </a:r>
          </a:p>
          <a:p>
            <a:pPr marL="698500" lvl="1" indent="-342900"/>
            <a:endParaRPr lang="de-DE" dirty="0"/>
          </a:p>
          <a:p>
            <a:pPr marL="698500" lvl="1" indent="-342900"/>
            <a:endParaRPr lang="de-DE" dirty="0"/>
          </a:p>
        </p:txBody>
      </p:sp>
      <p:pic>
        <p:nvPicPr>
          <p:cNvPr id="6150" name="Picture 6" descr="Figure 1. An intellectual genealogy of system justification theory (adapted from Jost &amp; van der Toorn, 2012, Figure 42.1).">
            <a:extLst>
              <a:ext uri="{FF2B5EF4-FFF2-40B4-BE49-F238E27FC236}">
                <a16:creationId xmlns:a16="http://schemas.microsoft.com/office/drawing/2014/main" id="{FBF90BD8-99AB-8E1F-DF23-57E8489330F7}"/>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4572000" y="1697094"/>
            <a:ext cx="4337050" cy="231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555668"/>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1946</TotalTime>
  <Words>1341</Words>
  <Application>Microsoft Office PowerPoint</Application>
  <PresentationFormat>On-screen Show (16:9)</PresentationFormat>
  <Paragraphs>114</Paragraphs>
  <Slides>24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NexusSansPro</vt:lpstr>
      <vt:lpstr>NexusSansPro-Bold</vt:lpstr>
      <vt:lpstr>Open Sans</vt:lpstr>
      <vt:lpstr>Times New Roman</vt:lpstr>
      <vt:lpstr>Verdana</vt:lpstr>
      <vt:lpstr>Vorlesung_15080_17.10.13</vt:lpstr>
      <vt:lpstr>Politische Psychologie</vt:lpstr>
      <vt:lpstr>Übersicht</vt:lpstr>
      <vt:lpstr>Grundsätzliche Frage</vt:lpstr>
      <vt:lpstr>1</vt:lpstr>
      <vt:lpstr>Alles nur Ideologie? </vt:lpstr>
      <vt:lpstr>Ideologie- Grundsätzliches </vt:lpstr>
      <vt:lpstr>Ideologie und Politikwissenschaft</vt:lpstr>
      <vt:lpstr>Ideologie und Psychologie </vt:lpstr>
      <vt:lpstr>System Justification Theory  </vt:lpstr>
      <vt:lpstr>2</vt:lpstr>
      <vt:lpstr>Persönlichkeit (Big-5)und Ideologie </vt:lpstr>
      <vt:lpstr>Werte (Schwartz) und Ideologie </vt:lpstr>
      <vt:lpstr>3</vt:lpstr>
      <vt:lpstr>Reaktion auf Ungleichheit I</vt:lpstr>
      <vt:lpstr>Reaktion auf Ungleichheit II</vt:lpstr>
      <vt:lpstr>Ideologie und kognitive Prozesse I</vt:lpstr>
      <vt:lpstr>Ideologie und kognitive Prozesse II</vt:lpstr>
      <vt:lpstr>4</vt:lpstr>
      <vt:lpstr>Vorstellung der Artikel</vt:lpstr>
      <vt:lpstr>Politisches Verhalten </vt:lpstr>
      <vt:lpstr>Rassismus und Vorurteile </vt:lpstr>
      <vt:lpstr>Rassismus und Vorurteile </vt:lpstr>
      <vt:lpstr>Allg. Diskussionsfragen </vt:lpstr>
      <vt:lpstr>Spezifische Diskussionsfragen </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221</cp:revision>
  <cp:lastPrinted>2015-10-12T07:54:51Z</cp:lastPrinted>
  <dcterms:created xsi:type="dcterms:W3CDTF">2013-10-17T07:50:24Z</dcterms:created>
  <dcterms:modified xsi:type="dcterms:W3CDTF">2022-05-23T13:58:33Z</dcterms:modified>
</cp:coreProperties>
</file>