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4"/>
  </p:notesMasterIdLst>
  <p:handoutMasterIdLst>
    <p:handoutMasterId r:id="rId25"/>
  </p:handoutMasterIdLst>
  <p:sldIdLst>
    <p:sldId id="256" r:id="rId2"/>
    <p:sldId id="257" r:id="rId3"/>
    <p:sldId id="297" r:id="rId4"/>
    <p:sldId id="259" r:id="rId5"/>
    <p:sldId id="322" r:id="rId6"/>
    <p:sldId id="329" r:id="rId7"/>
    <p:sldId id="330" r:id="rId8"/>
    <p:sldId id="331" r:id="rId9"/>
    <p:sldId id="332" r:id="rId10"/>
    <p:sldId id="334" r:id="rId11"/>
    <p:sldId id="333" r:id="rId12"/>
    <p:sldId id="335" r:id="rId13"/>
    <p:sldId id="261" r:id="rId14"/>
    <p:sldId id="336" r:id="rId15"/>
    <p:sldId id="337" r:id="rId16"/>
    <p:sldId id="296" r:id="rId17"/>
    <p:sldId id="338" r:id="rId18"/>
    <p:sldId id="339" r:id="rId19"/>
    <p:sldId id="340" r:id="rId20"/>
    <p:sldId id="341" r:id="rId21"/>
    <p:sldId id="280" r:id="rId22"/>
    <p:sldId id="343" r:id="rId23"/>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0B805-EF89-43E7-80C6-F1F3E8B0E0E5}" v="80" dt="2022-06-13T09:06:44.59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85699" autoAdjust="0"/>
  </p:normalViewPr>
  <p:slideViewPr>
    <p:cSldViewPr snapToGrid="0">
      <p:cViewPr varScale="1">
        <p:scale>
          <a:sx n="107" d="100"/>
          <a:sy n="107" d="100"/>
        </p:scale>
        <p:origin x="941" y="91"/>
      </p:cViewPr>
      <p:guideLst>
        <p:guide orient="horz" pos="162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A850E4B7-99CD-44F4-B4C5-5379AEBC3A31}"/>
    <pc:docChg chg="undo custSel addSld delSld modSld sldOrd modMainMaster">
      <pc:chgData name="C C" userId="58c016da926720ee" providerId="LiveId" clId="{A850E4B7-99CD-44F4-B4C5-5379AEBC3A31}" dt="2022-05-02T14:12:18.680" v="7451" actId="14100"/>
      <pc:docMkLst>
        <pc:docMk/>
      </pc:docMkLst>
      <pc:sldChg chg="modSp mod modClrScheme chgLayout">
        <pc:chgData name="C C" userId="58c016da926720ee" providerId="LiveId" clId="{A850E4B7-99CD-44F4-B4C5-5379AEBC3A31}" dt="2022-05-02T07:11:21.678" v="318" actId="700"/>
        <pc:sldMkLst>
          <pc:docMk/>
          <pc:sldMk cId="548896134" sldId="256"/>
        </pc:sldMkLst>
        <pc:spChg chg="mod ord">
          <ac:chgData name="C C" userId="58c016da926720ee" providerId="LiveId" clId="{A850E4B7-99CD-44F4-B4C5-5379AEBC3A31}" dt="2022-05-02T07:11:21.678" v="318" actId="700"/>
          <ac:spMkLst>
            <pc:docMk/>
            <pc:sldMk cId="548896134" sldId="256"/>
            <ac:spMk id="2" creationId="{A3D8D65C-6706-474E-BED5-5675C19F9359}"/>
          </ac:spMkLst>
        </pc:spChg>
        <pc:spChg chg="mod ord">
          <ac:chgData name="C C" userId="58c016da926720ee" providerId="LiveId" clId="{A850E4B7-99CD-44F4-B4C5-5379AEBC3A31}" dt="2022-05-02T07:11:21.678" v="318" actId="700"/>
          <ac:spMkLst>
            <pc:docMk/>
            <pc:sldMk cId="548896134" sldId="256"/>
            <ac:spMk id="3" creationId="{AE1A54AC-3425-4E88-A69E-E11B972DE498}"/>
          </ac:spMkLst>
        </pc:spChg>
      </pc:sldChg>
      <pc:sldChg chg="modSp mod">
        <pc:chgData name="C C" userId="58c016da926720ee" providerId="LiveId" clId="{A850E4B7-99CD-44F4-B4C5-5379AEBC3A31}" dt="2022-05-02T13:57:45.951" v="6584" actId="242"/>
        <pc:sldMkLst>
          <pc:docMk/>
          <pc:sldMk cId="3533300035" sldId="257"/>
        </pc:sldMkLst>
        <pc:spChg chg="mod">
          <ac:chgData name="C C" userId="58c016da926720ee" providerId="LiveId" clId="{A850E4B7-99CD-44F4-B4C5-5379AEBC3A31}" dt="2022-05-02T13:57:45.951" v="6584" actId="242"/>
          <ac:spMkLst>
            <pc:docMk/>
            <pc:sldMk cId="3533300035" sldId="257"/>
            <ac:spMk id="5" creationId="{5B5A2214-0261-4489-8A63-55817E9128D8}"/>
          </ac:spMkLst>
        </pc:spChg>
      </pc:sldChg>
      <pc:sldChg chg="addSp delSp modSp new mod modClrScheme chgLayout">
        <pc:chgData name="C C" userId="58c016da926720ee" providerId="LiveId" clId="{A850E4B7-99CD-44F4-B4C5-5379AEBC3A31}" dt="2022-05-02T07:25:37.426" v="1016" actId="20577"/>
        <pc:sldMkLst>
          <pc:docMk/>
          <pc:sldMk cId="3082542229" sldId="258"/>
        </pc:sldMkLst>
        <pc:spChg chg="mod ord">
          <ac:chgData name="C C" userId="58c016da926720ee" providerId="LiveId" clId="{A850E4B7-99CD-44F4-B4C5-5379AEBC3A31}" dt="2022-05-02T07:17:19.617" v="489" actId="700"/>
          <ac:spMkLst>
            <pc:docMk/>
            <pc:sldMk cId="3082542229" sldId="258"/>
            <ac:spMk id="2" creationId="{28D8CF59-78B5-44DC-9CC8-474CD726117E}"/>
          </ac:spMkLst>
        </pc:spChg>
        <pc:spChg chg="mod ord">
          <ac:chgData name="C C" userId="58c016da926720ee" providerId="LiveId" clId="{A850E4B7-99CD-44F4-B4C5-5379AEBC3A31}" dt="2022-05-02T07:25:37.426" v="1016" actId="20577"/>
          <ac:spMkLst>
            <pc:docMk/>
            <pc:sldMk cId="3082542229" sldId="258"/>
            <ac:spMk id="3" creationId="{891F5AB0-64E9-418E-8438-4B8D36DA6B34}"/>
          </ac:spMkLst>
        </pc:spChg>
        <pc:spChg chg="add del mod ord">
          <ac:chgData name="C C" userId="58c016da926720ee" providerId="LiveId" clId="{A850E4B7-99CD-44F4-B4C5-5379AEBC3A31}" dt="2022-05-02T07:18:15.109" v="556"/>
          <ac:spMkLst>
            <pc:docMk/>
            <pc:sldMk cId="3082542229" sldId="258"/>
            <ac:spMk id="4" creationId="{D42054DF-CFA0-4227-98C9-DCA2C09AF2E5}"/>
          </ac:spMkLst>
        </pc:spChg>
        <pc:spChg chg="add del mod">
          <ac:chgData name="C C" userId="58c016da926720ee" providerId="LiveId" clId="{A850E4B7-99CD-44F4-B4C5-5379AEBC3A31}" dt="2022-05-02T07:20:30.359" v="644" actId="22"/>
          <ac:spMkLst>
            <pc:docMk/>
            <pc:sldMk cId="3082542229" sldId="258"/>
            <ac:spMk id="6" creationId="{1A19AF57-0D74-4A6C-BB34-9649D4FD639B}"/>
          </ac:spMkLst>
        </pc:spChg>
        <pc:spChg chg="add mod">
          <ac:chgData name="C C" userId="58c016da926720ee" providerId="LiveId" clId="{A850E4B7-99CD-44F4-B4C5-5379AEBC3A31}" dt="2022-05-02T07:21:11.344" v="676" actId="1076"/>
          <ac:spMkLst>
            <pc:docMk/>
            <pc:sldMk cId="3082542229" sldId="258"/>
            <ac:spMk id="10" creationId="{35CD947D-963E-46DC-8508-9822BF46EE24}"/>
          </ac:spMkLst>
        </pc:spChg>
        <pc:picChg chg="add del mod">
          <ac:chgData name="C C" userId="58c016da926720ee" providerId="LiveId" clId="{A850E4B7-99CD-44F4-B4C5-5379AEBC3A31}" dt="2022-05-02T07:18:17.466" v="557" actId="478"/>
          <ac:picMkLst>
            <pc:docMk/>
            <pc:sldMk cId="3082542229" sldId="258"/>
            <ac:picMk id="5" creationId="{1C2CDEAF-31E1-41E4-9812-BE18BAC0BF91}"/>
          </ac:picMkLst>
        </pc:picChg>
        <pc:picChg chg="add mod ord">
          <ac:chgData name="C C" userId="58c016da926720ee" providerId="LiveId" clId="{A850E4B7-99CD-44F4-B4C5-5379AEBC3A31}" dt="2022-05-02T07:21:09.082" v="675" actId="1076"/>
          <ac:picMkLst>
            <pc:docMk/>
            <pc:sldMk cId="3082542229" sldId="258"/>
            <ac:picMk id="8" creationId="{544A4463-1866-4972-B828-15D6A5AECA3B}"/>
          </ac:picMkLst>
        </pc:picChg>
      </pc:sldChg>
      <pc:sldChg chg="del">
        <pc:chgData name="C C" userId="58c016da926720ee" providerId="LiveId" clId="{A850E4B7-99CD-44F4-B4C5-5379AEBC3A31}" dt="2022-05-02T07:08:17.805" v="130" actId="47"/>
        <pc:sldMkLst>
          <pc:docMk/>
          <pc:sldMk cId="3532105795" sldId="258"/>
        </pc:sldMkLst>
      </pc:sldChg>
      <pc:sldChg chg="del">
        <pc:chgData name="C C" userId="58c016da926720ee" providerId="LiveId" clId="{A850E4B7-99CD-44F4-B4C5-5379AEBC3A31}" dt="2022-05-02T07:08:17.805" v="130" actId="47"/>
        <pc:sldMkLst>
          <pc:docMk/>
          <pc:sldMk cId="680330163" sldId="259"/>
        </pc:sldMkLst>
      </pc:sldChg>
      <pc:sldChg chg="addSp delSp modSp new mod modClrScheme chgLayout">
        <pc:chgData name="C C" userId="58c016da926720ee" providerId="LiveId" clId="{A850E4B7-99CD-44F4-B4C5-5379AEBC3A31}" dt="2022-05-02T07:32:16.003" v="1622" actId="20577"/>
        <pc:sldMkLst>
          <pc:docMk/>
          <pc:sldMk cId="4222777969" sldId="259"/>
        </pc:sldMkLst>
        <pc:spChg chg="del">
          <ac:chgData name="C C" userId="58c016da926720ee" providerId="LiveId" clId="{A850E4B7-99CD-44F4-B4C5-5379AEBC3A31}" dt="2022-05-02T07:11:11.091" v="316"/>
          <ac:spMkLst>
            <pc:docMk/>
            <pc:sldMk cId="4222777969" sldId="259"/>
            <ac:spMk id="2" creationId="{F87184E2-104C-47A5-8E05-2C9FDF4F4572}"/>
          </ac:spMkLst>
        </pc:spChg>
        <pc:spChg chg="del">
          <ac:chgData name="C C" userId="58c016da926720ee" providerId="LiveId" clId="{A850E4B7-99CD-44F4-B4C5-5379AEBC3A31}" dt="2022-05-02T07:11:11.091" v="316"/>
          <ac:spMkLst>
            <pc:docMk/>
            <pc:sldMk cId="4222777969" sldId="259"/>
            <ac:spMk id="3" creationId="{AC3272EA-583F-4F21-B339-193B7073F1E2}"/>
          </ac:spMkLst>
        </pc:spChg>
        <pc:spChg chg="add del mod ord">
          <ac:chgData name="C C" userId="58c016da926720ee" providerId="LiveId" clId="{A850E4B7-99CD-44F4-B4C5-5379AEBC3A31}" dt="2022-05-02T07:11:15.615" v="317" actId="700"/>
          <ac:spMkLst>
            <pc:docMk/>
            <pc:sldMk cId="4222777969" sldId="259"/>
            <ac:spMk id="4" creationId="{3BBBC05D-9C77-4F79-AE9F-4B6568928095}"/>
          </ac:spMkLst>
        </pc:spChg>
        <pc:spChg chg="add del mod ord">
          <ac:chgData name="C C" userId="58c016da926720ee" providerId="LiveId" clId="{A850E4B7-99CD-44F4-B4C5-5379AEBC3A31}" dt="2022-05-02T07:11:15.615" v="317" actId="700"/>
          <ac:spMkLst>
            <pc:docMk/>
            <pc:sldMk cId="4222777969" sldId="259"/>
            <ac:spMk id="5" creationId="{F478A578-1842-4776-8538-483B97F07866}"/>
          </ac:spMkLst>
        </pc:spChg>
        <pc:spChg chg="add del mod ord">
          <ac:chgData name="C C" userId="58c016da926720ee" providerId="LiveId" clId="{A850E4B7-99CD-44F4-B4C5-5379AEBC3A31}" dt="2022-05-02T07:14:26.248" v="361" actId="700"/>
          <ac:spMkLst>
            <pc:docMk/>
            <pc:sldMk cId="4222777969" sldId="259"/>
            <ac:spMk id="6" creationId="{357AE9DF-7895-48E2-A929-E4B08E9C0782}"/>
          </ac:spMkLst>
        </pc:spChg>
        <pc:spChg chg="add del mod ord">
          <ac:chgData name="C C" userId="58c016da926720ee" providerId="LiveId" clId="{A850E4B7-99CD-44F4-B4C5-5379AEBC3A31}" dt="2022-05-02T07:14:26.248" v="361" actId="700"/>
          <ac:spMkLst>
            <pc:docMk/>
            <pc:sldMk cId="4222777969" sldId="259"/>
            <ac:spMk id="7" creationId="{5077D148-18A4-467D-86A5-A8E4AEE83B53}"/>
          </ac:spMkLst>
        </pc:spChg>
        <pc:spChg chg="add mod ord">
          <ac:chgData name="C C" userId="58c016da926720ee" providerId="LiveId" clId="{A850E4B7-99CD-44F4-B4C5-5379AEBC3A31}" dt="2022-05-02T07:16:01.366" v="434" actId="700"/>
          <ac:spMkLst>
            <pc:docMk/>
            <pc:sldMk cId="4222777969" sldId="259"/>
            <ac:spMk id="8" creationId="{A67B6EC6-3A28-49C4-AE78-D2532997B2E4}"/>
          </ac:spMkLst>
        </pc:spChg>
        <pc:spChg chg="add mod ord">
          <ac:chgData name="C C" userId="58c016da926720ee" providerId="LiveId" clId="{A850E4B7-99CD-44F4-B4C5-5379AEBC3A31}" dt="2022-05-02T07:32:16.003" v="1622" actId="20577"/>
          <ac:spMkLst>
            <pc:docMk/>
            <pc:sldMk cId="4222777969" sldId="259"/>
            <ac:spMk id="9" creationId="{2469321F-1E79-4B55-B71D-CF2C75FCE3A8}"/>
          </ac:spMkLst>
        </pc:spChg>
        <pc:spChg chg="add del mod">
          <ac:chgData name="C C" userId="58c016da926720ee" providerId="LiveId" clId="{A850E4B7-99CD-44F4-B4C5-5379AEBC3A31}" dt="2022-05-02T07:15:56.768" v="433"/>
          <ac:spMkLst>
            <pc:docMk/>
            <pc:sldMk cId="4222777969" sldId="259"/>
            <ac:spMk id="10" creationId="{C470A03C-D8C3-4F61-B196-505D2843A4D9}"/>
          </ac:spMkLst>
        </pc:spChg>
        <pc:spChg chg="add del mod">
          <ac:chgData name="C C" userId="58c016da926720ee" providerId="LiveId" clId="{A850E4B7-99CD-44F4-B4C5-5379AEBC3A31}" dt="2022-05-02T07:15:56.768" v="433"/>
          <ac:spMkLst>
            <pc:docMk/>
            <pc:sldMk cId="4222777969" sldId="259"/>
            <ac:spMk id="11" creationId="{786918F9-7BA9-402B-973F-34C776B1752A}"/>
          </ac:spMkLst>
        </pc:spChg>
      </pc:sldChg>
      <pc:sldChg chg="del">
        <pc:chgData name="C C" userId="58c016da926720ee" providerId="LiveId" clId="{A850E4B7-99CD-44F4-B4C5-5379AEBC3A31}" dt="2022-05-02T07:08:17.805" v="130" actId="47"/>
        <pc:sldMkLst>
          <pc:docMk/>
          <pc:sldMk cId="1564115125" sldId="260"/>
        </pc:sldMkLst>
      </pc:sldChg>
      <pc:sldChg chg="addSp delSp modSp new mod">
        <pc:chgData name="C C" userId="58c016da926720ee" providerId="LiveId" clId="{A850E4B7-99CD-44F4-B4C5-5379AEBC3A31}" dt="2022-05-02T07:24:52.730" v="991" actId="20577"/>
        <pc:sldMkLst>
          <pc:docMk/>
          <pc:sldMk cId="2218351494" sldId="260"/>
        </pc:sldMkLst>
        <pc:spChg chg="mod">
          <ac:chgData name="C C" userId="58c016da926720ee" providerId="LiveId" clId="{A850E4B7-99CD-44F4-B4C5-5379AEBC3A31}" dt="2022-05-02T07:23:23.433" v="862"/>
          <ac:spMkLst>
            <pc:docMk/>
            <pc:sldMk cId="2218351494" sldId="260"/>
            <ac:spMk id="2" creationId="{4A8972BA-5609-4143-91E8-3587B36495B9}"/>
          </ac:spMkLst>
        </pc:spChg>
        <pc:spChg chg="del">
          <ac:chgData name="C C" userId="58c016da926720ee" providerId="LiveId" clId="{A850E4B7-99CD-44F4-B4C5-5379AEBC3A31}" dt="2022-05-02T07:23:23.433" v="862"/>
          <ac:spMkLst>
            <pc:docMk/>
            <pc:sldMk cId="2218351494" sldId="260"/>
            <ac:spMk id="3" creationId="{65480A71-53D1-4992-A0A2-681224CF5C03}"/>
          </ac:spMkLst>
        </pc:spChg>
        <pc:spChg chg="mod">
          <ac:chgData name="C C" userId="58c016da926720ee" providerId="LiveId" clId="{A850E4B7-99CD-44F4-B4C5-5379AEBC3A31}" dt="2022-05-02T07:24:52.730" v="991" actId="20577"/>
          <ac:spMkLst>
            <pc:docMk/>
            <pc:sldMk cId="2218351494" sldId="260"/>
            <ac:spMk id="4" creationId="{5585803D-BFD7-4834-A426-825443949D8F}"/>
          </ac:spMkLst>
        </pc:spChg>
        <pc:spChg chg="add del mod">
          <ac:chgData name="C C" userId="58c016da926720ee" providerId="LiveId" clId="{A850E4B7-99CD-44F4-B4C5-5379AEBC3A31}" dt="2022-05-02T07:23:23.433" v="862"/>
          <ac:spMkLst>
            <pc:docMk/>
            <pc:sldMk cId="2218351494" sldId="260"/>
            <ac:spMk id="9" creationId="{8BFBE984-0F8A-483B-919A-5D547C40480E}"/>
          </ac:spMkLst>
        </pc:spChg>
        <pc:spChg chg="add del mod">
          <ac:chgData name="C C" userId="58c016da926720ee" providerId="LiveId" clId="{A850E4B7-99CD-44F4-B4C5-5379AEBC3A31}" dt="2022-05-02T07:23:23.433" v="862"/>
          <ac:spMkLst>
            <pc:docMk/>
            <pc:sldMk cId="2218351494" sldId="260"/>
            <ac:spMk id="10" creationId="{4B7A0E6A-D420-49CF-A834-90F1BF2C4215}"/>
          </ac:spMkLst>
        </pc:spChg>
        <pc:spChg chg="add del mod">
          <ac:chgData name="C C" userId="58c016da926720ee" providerId="LiveId" clId="{A850E4B7-99CD-44F4-B4C5-5379AEBC3A31}" dt="2022-05-02T07:23:32.232" v="865" actId="22"/>
          <ac:spMkLst>
            <pc:docMk/>
            <pc:sldMk cId="2218351494" sldId="260"/>
            <ac:spMk id="11" creationId="{5484D273-CF85-4E1A-858E-8056C0CB5738}"/>
          </ac:spMkLst>
        </pc:spChg>
        <pc:spChg chg="add del mod">
          <ac:chgData name="C C" userId="58c016da926720ee" providerId="LiveId" clId="{A850E4B7-99CD-44F4-B4C5-5379AEBC3A31}" dt="2022-05-02T07:23:25.662" v="864"/>
          <ac:spMkLst>
            <pc:docMk/>
            <pc:sldMk cId="2218351494" sldId="260"/>
            <ac:spMk id="12" creationId="{A1BCC619-2F6F-432A-A40A-4927664CA096}"/>
          </ac:spMkLst>
        </pc:spChg>
        <pc:picChg chg="add del">
          <ac:chgData name="C C" userId="58c016da926720ee" providerId="LiveId" clId="{A850E4B7-99CD-44F4-B4C5-5379AEBC3A31}" dt="2022-05-02T07:22:59.499" v="854" actId="22"/>
          <ac:picMkLst>
            <pc:docMk/>
            <pc:sldMk cId="2218351494" sldId="260"/>
            <ac:picMk id="6" creationId="{12CF1731-D9F5-4EEA-9F2B-7FF000DECDE5}"/>
          </ac:picMkLst>
        </pc:picChg>
        <pc:picChg chg="add del mod">
          <ac:chgData name="C C" userId="58c016da926720ee" providerId="LiveId" clId="{A850E4B7-99CD-44F4-B4C5-5379AEBC3A31}" dt="2022-05-02T07:23:05.889" v="858" actId="478"/>
          <ac:picMkLst>
            <pc:docMk/>
            <pc:sldMk cId="2218351494" sldId="260"/>
            <ac:picMk id="8" creationId="{1B7CE796-291E-4D5A-862E-EFF614A40AEE}"/>
          </ac:picMkLst>
        </pc:picChg>
        <pc:picChg chg="add mod ord">
          <ac:chgData name="C C" userId="58c016da926720ee" providerId="LiveId" clId="{A850E4B7-99CD-44F4-B4C5-5379AEBC3A31}" dt="2022-05-02T07:23:45.952" v="868" actId="1076"/>
          <ac:picMkLst>
            <pc:docMk/>
            <pc:sldMk cId="2218351494" sldId="260"/>
            <ac:picMk id="14" creationId="{4EAEDE14-6164-4968-9148-C65EEEA9E463}"/>
          </ac:picMkLst>
        </pc:picChg>
      </pc:sldChg>
      <pc:sldChg chg="addSp delSp modSp new mod modClrScheme chgLayout">
        <pc:chgData name="C C" userId="58c016da926720ee" providerId="LiveId" clId="{A850E4B7-99CD-44F4-B4C5-5379AEBC3A31}" dt="2022-05-02T07:32:24.802" v="1659" actId="20577"/>
        <pc:sldMkLst>
          <pc:docMk/>
          <pc:sldMk cId="70233881" sldId="261"/>
        </pc:sldMkLst>
        <pc:spChg chg="del mod ord">
          <ac:chgData name="C C" userId="58c016da926720ee" providerId="LiveId" clId="{A850E4B7-99CD-44F4-B4C5-5379AEBC3A31}" dt="2022-05-02T07:25:06.722" v="993" actId="700"/>
          <ac:spMkLst>
            <pc:docMk/>
            <pc:sldMk cId="70233881" sldId="261"/>
            <ac:spMk id="2" creationId="{3165D43D-6FF0-4655-9DBC-F9D2F2CAEFCF}"/>
          </ac:spMkLst>
        </pc:spChg>
        <pc:spChg chg="del mod ord">
          <ac:chgData name="C C" userId="58c016da926720ee" providerId="LiveId" clId="{A850E4B7-99CD-44F4-B4C5-5379AEBC3A31}" dt="2022-05-02T07:25:06.722" v="993" actId="700"/>
          <ac:spMkLst>
            <pc:docMk/>
            <pc:sldMk cId="70233881" sldId="261"/>
            <ac:spMk id="3" creationId="{2664F4D5-6EB0-466C-BBBC-C595E5B53BE2}"/>
          </ac:spMkLst>
        </pc:spChg>
        <pc:spChg chg="del">
          <ac:chgData name="C C" userId="58c016da926720ee" providerId="LiveId" clId="{A850E4B7-99CD-44F4-B4C5-5379AEBC3A31}" dt="2022-05-02T07:25:06.722" v="993" actId="700"/>
          <ac:spMkLst>
            <pc:docMk/>
            <pc:sldMk cId="70233881" sldId="261"/>
            <ac:spMk id="4" creationId="{A03BA1A5-21D4-4FA7-8662-3792D67E01E8}"/>
          </ac:spMkLst>
        </pc:spChg>
        <pc:spChg chg="add mod ord">
          <ac:chgData name="C C" userId="58c016da926720ee" providerId="LiveId" clId="{A850E4B7-99CD-44F4-B4C5-5379AEBC3A31}" dt="2022-05-02T07:25:08.418" v="994" actId="20577"/>
          <ac:spMkLst>
            <pc:docMk/>
            <pc:sldMk cId="70233881" sldId="261"/>
            <ac:spMk id="5" creationId="{1A506B88-F6D4-490E-BADC-CA7CC016BB20}"/>
          </ac:spMkLst>
        </pc:spChg>
        <pc:spChg chg="add mod ord">
          <ac:chgData name="C C" userId="58c016da926720ee" providerId="LiveId" clId="{A850E4B7-99CD-44F4-B4C5-5379AEBC3A31}" dt="2022-05-02T07:32:24.802" v="1659" actId="20577"/>
          <ac:spMkLst>
            <pc:docMk/>
            <pc:sldMk cId="70233881" sldId="261"/>
            <ac:spMk id="6" creationId="{F42F9AC0-898F-4A0C-9F64-EA7A800337AF}"/>
          </ac:spMkLst>
        </pc:spChg>
      </pc:sldChg>
      <pc:sldChg chg="del">
        <pc:chgData name="C C" userId="58c016da926720ee" providerId="LiveId" clId="{A850E4B7-99CD-44F4-B4C5-5379AEBC3A31}" dt="2022-05-02T07:08:17.805" v="130" actId="47"/>
        <pc:sldMkLst>
          <pc:docMk/>
          <pc:sldMk cId="1139421832" sldId="261"/>
        </pc:sldMkLst>
      </pc:sldChg>
      <pc:sldChg chg="del">
        <pc:chgData name="C C" userId="58c016da926720ee" providerId="LiveId" clId="{A850E4B7-99CD-44F4-B4C5-5379AEBC3A31}" dt="2022-05-02T07:08:17.805" v="130" actId="47"/>
        <pc:sldMkLst>
          <pc:docMk/>
          <pc:sldMk cId="867247015" sldId="262"/>
        </pc:sldMkLst>
      </pc:sldChg>
      <pc:sldChg chg="add">
        <pc:chgData name="C C" userId="58c016da926720ee" providerId="LiveId" clId="{A850E4B7-99CD-44F4-B4C5-5379AEBC3A31}" dt="2022-05-02T07:32:06.505" v="1609"/>
        <pc:sldMkLst>
          <pc:docMk/>
          <pc:sldMk cId="3515141526" sldId="262"/>
        </pc:sldMkLst>
      </pc:sldChg>
      <pc:sldChg chg="addSp delSp modSp new del mod">
        <pc:chgData name="C C" userId="58c016da926720ee" providerId="LiveId" clId="{A850E4B7-99CD-44F4-B4C5-5379AEBC3A31}" dt="2022-05-02T07:32:05.562" v="1608" actId="2696"/>
        <pc:sldMkLst>
          <pc:docMk/>
          <pc:sldMk cId="3593848226" sldId="262"/>
        </pc:sldMkLst>
        <pc:spChg chg="mod">
          <ac:chgData name="C C" userId="58c016da926720ee" providerId="LiveId" clId="{A850E4B7-99CD-44F4-B4C5-5379AEBC3A31}" dt="2022-05-02T07:28:47.770" v="1143" actId="20577"/>
          <ac:spMkLst>
            <pc:docMk/>
            <pc:sldMk cId="3593848226" sldId="262"/>
            <ac:spMk id="2" creationId="{9FC20BEF-E691-4211-A3F1-6D31B4FFA401}"/>
          </ac:spMkLst>
        </pc:spChg>
        <pc:spChg chg="add del mod">
          <ac:chgData name="C C" userId="58c016da926720ee" providerId="LiveId" clId="{A850E4B7-99CD-44F4-B4C5-5379AEBC3A31}" dt="2022-05-02T07:28:36.916" v="1135" actId="22"/>
          <ac:spMkLst>
            <pc:docMk/>
            <pc:sldMk cId="3593848226" sldId="262"/>
            <ac:spMk id="3" creationId="{5659F341-9301-4ADA-A20E-6031A9C24F8C}"/>
          </ac:spMkLst>
        </pc:spChg>
        <pc:spChg chg="add del mod">
          <ac:chgData name="C C" userId="58c016da926720ee" providerId="LiveId" clId="{A850E4B7-99CD-44F4-B4C5-5379AEBC3A31}" dt="2022-05-02T07:31:53.466" v="1607" actId="14100"/>
          <ac:spMkLst>
            <pc:docMk/>
            <pc:sldMk cId="3593848226" sldId="262"/>
            <ac:spMk id="4" creationId="{86A2E680-02BC-4CA4-99E1-2CAFF4C48520}"/>
          </ac:spMkLst>
        </pc:spChg>
        <pc:picChg chg="add del mod ord">
          <ac:chgData name="C C" userId="58c016da926720ee" providerId="LiveId" clId="{A850E4B7-99CD-44F4-B4C5-5379AEBC3A31}" dt="2022-05-02T07:28:30.850" v="1129" actId="22"/>
          <ac:picMkLst>
            <pc:docMk/>
            <pc:sldMk cId="3593848226" sldId="262"/>
            <ac:picMk id="6" creationId="{C284EF7B-AC18-4FFE-85A5-717A1AE8FF0F}"/>
          </ac:picMkLst>
        </pc:picChg>
        <pc:picChg chg="add del mod ord">
          <ac:chgData name="C C" userId="58c016da926720ee" providerId="LiveId" clId="{A850E4B7-99CD-44F4-B4C5-5379AEBC3A31}" dt="2022-05-02T07:28:35.580" v="1133" actId="22"/>
          <ac:picMkLst>
            <pc:docMk/>
            <pc:sldMk cId="3593848226" sldId="262"/>
            <ac:picMk id="8" creationId="{2DF0C8CB-BA7B-470D-B149-56A1DFCBC905}"/>
          </ac:picMkLst>
        </pc:picChg>
        <pc:picChg chg="add mod ord">
          <ac:chgData name="C C" userId="58c016da926720ee" providerId="LiveId" clId="{A850E4B7-99CD-44F4-B4C5-5379AEBC3A31}" dt="2022-05-02T07:28:36.916" v="1135" actId="22"/>
          <ac:picMkLst>
            <pc:docMk/>
            <pc:sldMk cId="3593848226" sldId="262"/>
            <ac:picMk id="10" creationId="{59185352-D51E-4AEB-875F-C203288AAEA8}"/>
          </ac:picMkLst>
        </pc:picChg>
      </pc:sldChg>
      <pc:sldChg chg="del">
        <pc:chgData name="C C" userId="58c016da926720ee" providerId="LiveId" clId="{A850E4B7-99CD-44F4-B4C5-5379AEBC3A31}" dt="2022-05-02T07:08:17.805" v="130" actId="47"/>
        <pc:sldMkLst>
          <pc:docMk/>
          <pc:sldMk cId="2635098885" sldId="263"/>
        </pc:sldMkLst>
      </pc:sldChg>
      <pc:sldChg chg="addSp delSp modSp new del mod modClrScheme chgLayout">
        <pc:chgData name="C C" userId="58c016da926720ee" providerId="LiveId" clId="{A850E4B7-99CD-44F4-B4C5-5379AEBC3A31}" dt="2022-05-02T07:42:31.452" v="2278" actId="47"/>
        <pc:sldMkLst>
          <pc:docMk/>
          <pc:sldMk cId="3053918993" sldId="263"/>
        </pc:sldMkLst>
        <pc:spChg chg="del mod ord">
          <ac:chgData name="C C" userId="58c016da926720ee" providerId="LiveId" clId="{A850E4B7-99CD-44F4-B4C5-5379AEBC3A31}" dt="2022-05-02T07:33:51.939" v="1661" actId="700"/>
          <ac:spMkLst>
            <pc:docMk/>
            <pc:sldMk cId="3053918993" sldId="263"/>
            <ac:spMk id="2" creationId="{ACBD76A9-DCC4-4845-8AA4-8BA9CCE28135}"/>
          </ac:spMkLst>
        </pc:spChg>
        <pc:spChg chg="del mod ord">
          <ac:chgData name="C C" userId="58c016da926720ee" providerId="LiveId" clId="{A850E4B7-99CD-44F4-B4C5-5379AEBC3A31}" dt="2022-05-02T07:33:51.939" v="1661" actId="700"/>
          <ac:spMkLst>
            <pc:docMk/>
            <pc:sldMk cId="3053918993" sldId="263"/>
            <ac:spMk id="3" creationId="{085C23F7-66C1-49F7-BD1D-9319D8FFA45A}"/>
          </ac:spMkLst>
        </pc:spChg>
        <pc:spChg chg="add del mod ord">
          <ac:chgData name="C C" userId="58c016da926720ee" providerId="LiveId" clId="{A850E4B7-99CD-44F4-B4C5-5379AEBC3A31}" dt="2022-05-02T07:34:16.523" v="1666"/>
          <ac:spMkLst>
            <pc:docMk/>
            <pc:sldMk cId="3053918993" sldId="263"/>
            <ac:spMk id="4" creationId="{E42301A5-1C9C-41C9-BBE6-4CD30C0F8FD1}"/>
          </ac:spMkLst>
        </pc:spChg>
        <pc:spChg chg="add del mod ord">
          <ac:chgData name="C C" userId="58c016da926720ee" providerId="LiveId" clId="{A850E4B7-99CD-44F4-B4C5-5379AEBC3A31}" dt="2022-05-02T07:34:16.523" v="1666"/>
          <ac:spMkLst>
            <pc:docMk/>
            <pc:sldMk cId="3053918993" sldId="263"/>
            <ac:spMk id="5" creationId="{039CB802-13D3-4EE3-B301-C402CD7B6FC6}"/>
          </ac:spMkLst>
        </pc:spChg>
        <pc:spChg chg="add mod">
          <ac:chgData name="C C" userId="58c016da926720ee" providerId="LiveId" clId="{A850E4B7-99CD-44F4-B4C5-5379AEBC3A31}" dt="2022-05-02T07:37:02.575" v="1861" actId="20577"/>
          <ac:spMkLst>
            <pc:docMk/>
            <pc:sldMk cId="3053918993" sldId="263"/>
            <ac:spMk id="6" creationId="{2551BA57-5C84-4362-8071-478204E54EEB}"/>
          </ac:spMkLst>
        </pc:spChg>
        <pc:spChg chg="add del mod">
          <ac:chgData name="C C" userId="58c016da926720ee" providerId="LiveId" clId="{A850E4B7-99CD-44F4-B4C5-5379AEBC3A31}" dt="2022-05-02T07:35:41.380" v="1667" actId="22"/>
          <ac:spMkLst>
            <pc:docMk/>
            <pc:sldMk cId="3053918993" sldId="263"/>
            <ac:spMk id="7" creationId="{6019ED49-F524-4F1F-822A-26FF97E85CAA}"/>
          </ac:spMkLst>
        </pc:spChg>
        <pc:spChg chg="add del mod">
          <ac:chgData name="C C" userId="58c016da926720ee" providerId="LiveId" clId="{A850E4B7-99CD-44F4-B4C5-5379AEBC3A31}" dt="2022-05-02T07:42:02.892" v="2272" actId="21"/>
          <ac:spMkLst>
            <pc:docMk/>
            <pc:sldMk cId="3053918993" sldId="263"/>
            <ac:spMk id="11" creationId="{C4057804-53AA-4C51-96B0-1976EDAA73D9}"/>
          </ac:spMkLst>
        </pc:spChg>
        <pc:spChg chg="add mod">
          <ac:chgData name="C C" userId="58c016da926720ee" providerId="LiveId" clId="{A850E4B7-99CD-44F4-B4C5-5379AEBC3A31}" dt="2022-05-02T07:42:07.763" v="2275" actId="21"/>
          <ac:spMkLst>
            <pc:docMk/>
            <pc:sldMk cId="3053918993" sldId="263"/>
            <ac:spMk id="13" creationId="{27303144-29A3-45B5-BCD5-4E5C1D1FDCCB}"/>
          </ac:spMkLst>
        </pc:spChg>
        <pc:picChg chg="add del mod ord">
          <ac:chgData name="C C" userId="58c016da926720ee" providerId="LiveId" clId="{A850E4B7-99CD-44F4-B4C5-5379AEBC3A31}" dt="2022-05-02T07:42:07.763" v="2275" actId="21"/>
          <ac:picMkLst>
            <pc:docMk/>
            <pc:sldMk cId="3053918993" sldId="263"/>
            <ac:picMk id="9" creationId="{747C4F82-5A3D-424A-92A3-E931F9FB2118}"/>
          </ac:picMkLst>
        </pc:picChg>
      </pc:sldChg>
      <pc:sldChg chg="addSp delSp modSp add mod modClrScheme chgLayout">
        <pc:chgData name="C C" userId="58c016da926720ee" providerId="LiveId" clId="{A850E4B7-99CD-44F4-B4C5-5379AEBC3A31}" dt="2022-05-02T07:58:34.670" v="3177" actId="20577"/>
        <pc:sldMkLst>
          <pc:docMk/>
          <pc:sldMk cId="2132247859" sldId="264"/>
        </pc:sldMkLst>
        <pc:spChg chg="add del mod ord">
          <ac:chgData name="C C" userId="58c016da926720ee" providerId="LiveId" clId="{A850E4B7-99CD-44F4-B4C5-5379AEBC3A31}" dt="2022-05-02T07:42:09.009" v="2276"/>
          <ac:spMkLst>
            <pc:docMk/>
            <pc:sldMk cId="2132247859" sldId="264"/>
            <ac:spMk id="3" creationId="{319730B4-9D28-4C0F-9A8B-2A661226CE91}"/>
          </ac:spMkLst>
        </pc:spChg>
        <pc:spChg chg="add mod ord">
          <ac:chgData name="C C" userId="58c016da926720ee" providerId="LiveId" clId="{A850E4B7-99CD-44F4-B4C5-5379AEBC3A31}" dt="2022-05-02T07:58:34.670" v="3177" actId="20577"/>
          <ac:spMkLst>
            <pc:docMk/>
            <pc:sldMk cId="2132247859" sldId="264"/>
            <ac:spMk id="4" creationId="{AE19F143-0020-41C0-9BA0-455225340DF2}"/>
          </ac:spMkLst>
        </pc:spChg>
        <pc:spChg chg="mod ord">
          <ac:chgData name="C C" userId="58c016da926720ee" providerId="LiveId" clId="{A850E4B7-99CD-44F4-B4C5-5379AEBC3A31}" dt="2022-05-02T07:41:51.970" v="2270" actId="700"/>
          <ac:spMkLst>
            <pc:docMk/>
            <pc:sldMk cId="2132247859" sldId="264"/>
            <ac:spMk id="6" creationId="{2551BA57-5C84-4362-8071-478204E54EEB}"/>
          </ac:spMkLst>
        </pc:spChg>
        <pc:picChg chg="add mod">
          <ac:chgData name="C C" userId="58c016da926720ee" providerId="LiveId" clId="{A850E4B7-99CD-44F4-B4C5-5379AEBC3A31}" dt="2022-05-02T07:42:09.009" v="2276"/>
          <ac:picMkLst>
            <pc:docMk/>
            <pc:sldMk cId="2132247859" sldId="264"/>
            <ac:picMk id="7" creationId="{5F6B7D44-07E9-4B79-AC0C-A937B9F7193A}"/>
          </ac:picMkLst>
        </pc:picChg>
        <pc:picChg chg="del mod ord">
          <ac:chgData name="C C" userId="58c016da926720ee" providerId="LiveId" clId="{A850E4B7-99CD-44F4-B4C5-5379AEBC3A31}" dt="2022-05-02T07:37:14.285" v="1864" actId="478"/>
          <ac:picMkLst>
            <pc:docMk/>
            <pc:sldMk cId="2132247859" sldId="264"/>
            <ac:picMk id="9" creationId="{747C4F82-5A3D-424A-92A3-E931F9FB2118}"/>
          </ac:picMkLst>
        </pc:picChg>
      </pc:sldChg>
      <pc:sldChg chg="del">
        <pc:chgData name="C C" userId="58c016da926720ee" providerId="LiveId" clId="{A850E4B7-99CD-44F4-B4C5-5379AEBC3A31}" dt="2022-05-02T07:08:17.805" v="130" actId="47"/>
        <pc:sldMkLst>
          <pc:docMk/>
          <pc:sldMk cId="3897803781" sldId="264"/>
        </pc:sldMkLst>
      </pc:sldChg>
      <pc:sldChg chg="del">
        <pc:chgData name="C C" userId="58c016da926720ee" providerId="LiveId" clId="{A850E4B7-99CD-44F4-B4C5-5379AEBC3A31}" dt="2022-05-02T07:08:17.805" v="130" actId="47"/>
        <pc:sldMkLst>
          <pc:docMk/>
          <pc:sldMk cId="1364966787" sldId="265"/>
        </pc:sldMkLst>
      </pc:sldChg>
      <pc:sldChg chg="addSp delSp modSp add mod modClrScheme chgLayout modNotesTx">
        <pc:chgData name="C C" userId="58c016da926720ee" providerId="LiveId" clId="{A850E4B7-99CD-44F4-B4C5-5379AEBC3A31}" dt="2022-05-02T07:49:29.154" v="2491" actId="1076"/>
        <pc:sldMkLst>
          <pc:docMk/>
          <pc:sldMk cId="2229895472" sldId="265"/>
        </pc:sldMkLst>
        <pc:spChg chg="add del mod ord">
          <ac:chgData name="C C" userId="58c016da926720ee" providerId="LiveId" clId="{A850E4B7-99CD-44F4-B4C5-5379AEBC3A31}" dt="2022-05-02T07:43:57.366" v="2439" actId="700"/>
          <ac:spMkLst>
            <pc:docMk/>
            <pc:sldMk cId="2229895472" sldId="265"/>
            <ac:spMk id="3" creationId="{2622E5C7-3418-48E0-9C67-AD20F0CDD6D4}"/>
          </ac:spMkLst>
        </pc:spChg>
        <pc:spChg chg="del mod ord">
          <ac:chgData name="C C" userId="58c016da926720ee" providerId="LiveId" clId="{A850E4B7-99CD-44F4-B4C5-5379AEBC3A31}" dt="2022-05-02T07:43:15.691" v="2411" actId="478"/>
          <ac:spMkLst>
            <pc:docMk/>
            <pc:sldMk cId="2229895472" sldId="265"/>
            <ac:spMk id="4" creationId="{AE19F143-0020-41C0-9BA0-455225340DF2}"/>
          </ac:spMkLst>
        </pc:spChg>
        <pc:spChg chg="add del mod ord">
          <ac:chgData name="C C" userId="58c016da926720ee" providerId="LiveId" clId="{A850E4B7-99CD-44F4-B4C5-5379AEBC3A31}" dt="2022-05-02T07:43:59.532" v="2440" actId="22"/>
          <ac:spMkLst>
            <pc:docMk/>
            <pc:sldMk cId="2229895472" sldId="265"/>
            <ac:spMk id="5" creationId="{73DD6316-B2AC-495A-9AC4-D3ADADF87C5B}"/>
          </ac:spMkLst>
        </pc:spChg>
        <pc:spChg chg="mod ord">
          <ac:chgData name="C C" userId="58c016da926720ee" providerId="LiveId" clId="{A850E4B7-99CD-44F4-B4C5-5379AEBC3A31}" dt="2022-05-02T07:44:40.834" v="2473" actId="20577"/>
          <ac:spMkLst>
            <pc:docMk/>
            <pc:sldMk cId="2229895472" sldId="265"/>
            <ac:spMk id="6" creationId="{2551BA57-5C84-4362-8071-478204E54EEB}"/>
          </ac:spMkLst>
        </pc:spChg>
        <pc:spChg chg="add del mod ord">
          <ac:chgData name="C C" userId="58c016da926720ee" providerId="LiveId" clId="{A850E4B7-99CD-44F4-B4C5-5379AEBC3A31}" dt="2022-05-02T07:45:03.900" v="2474" actId="22"/>
          <ac:spMkLst>
            <pc:docMk/>
            <pc:sldMk cId="2229895472" sldId="265"/>
            <ac:spMk id="8" creationId="{7BA90B95-2F15-4546-A031-53928AC2DE74}"/>
          </ac:spMkLst>
        </pc:spChg>
        <pc:spChg chg="add del mod">
          <ac:chgData name="C C" userId="58c016da926720ee" providerId="LiveId" clId="{A850E4B7-99CD-44F4-B4C5-5379AEBC3A31}" dt="2022-05-02T07:48:48.385" v="2487"/>
          <ac:spMkLst>
            <pc:docMk/>
            <pc:sldMk cId="2229895472" sldId="265"/>
            <ac:spMk id="14" creationId="{349DEC14-F265-4F66-BEE1-F093F0D68D2C}"/>
          </ac:spMkLst>
        </pc:spChg>
        <pc:spChg chg="add del mod">
          <ac:chgData name="C C" userId="58c016da926720ee" providerId="LiveId" clId="{A850E4B7-99CD-44F4-B4C5-5379AEBC3A31}" dt="2022-05-02T07:49:17.636" v="2489"/>
          <ac:spMkLst>
            <pc:docMk/>
            <pc:sldMk cId="2229895472" sldId="265"/>
            <ac:spMk id="16" creationId="{A1297957-9684-4109-90A9-065F48157627}"/>
          </ac:spMkLst>
        </pc:spChg>
        <pc:picChg chg="del mod ord">
          <ac:chgData name="C C" userId="58c016da926720ee" providerId="LiveId" clId="{A850E4B7-99CD-44F4-B4C5-5379AEBC3A31}" dt="2022-05-02T07:43:09.621" v="2407" actId="478"/>
          <ac:picMkLst>
            <pc:docMk/>
            <pc:sldMk cId="2229895472" sldId="265"/>
            <ac:picMk id="7" creationId="{5F6B7D44-07E9-4B79-AC0C-A937B9F7193A}"/>
          </ac:picMkLst>
        </pc:picChg>
        <pc:picChg chg="add del mod ord modCrop">
          <ac:chgData name="C C" userId="58c016da926720ee" providerId="LiveId" clId="{A850E4B7-99CD-44F4-B4C5-5379AEBC3A31}" dt="2022-05-02T07:48:47.022" v="2486" actId="478"/>
          <ac:picMkLst>
            <pc:docMk/>
            <pc:sldMk cId="2229895472" sldId="265"/>
            <ac:picMk id="10" creationId="{636DF42A-7A6F-4CAE-A378-E58AE5D1603F}"/>
          </ac:picMkLst>
        </pc:picChg>
        <pc:picChg chg="add del mod ord modCrop">
          <ac:chgData name="C C" userId="58c016da926720ee" providerId="LiveId" clId="{A850E4B7-99CD-44F4-B4C5-5379AEBC3A31}" dt="2022-05-02T07:49:11.443" v="2488" actId="478"/>
          <ac:picMkLst>
            <pc:docMk/>
            <pc:sldMk cId="2229895472" sldId="265"/>
            <ac:picMk id="12" creationId="{95C60136-9F1E-471D-AD7F-6911A8B0CB51}"/>
          </ac:picMkLst>
        </pc:picChg>
        <pc:picChg chg="add mod">
          <ac:chgData name="C C" userId="58c016da926720ee" providerId="LiveId" clId="{A850E4B7-99CD-44F4-B4C5-5379AEBC3A31}" dt="2022-05-02T07:49:23.428" v="2490" actId="1076"/>
          <ac:picMkLst>
            <pc:docMk/>
            <pc:sldMk cId="2229895472" sldId="265"/>
            <ac:picMk id="1026" creationId="{482BB484-D147-4D45-8558-66DA38ED7036}"/>
          </ac:picMkLst>
        </pc:picChg>
        <pc:picChg chg="add mod">
          <ac:chgData name="C C" userId="58c016da926720ee" providerId="LiveId" clId="{A850E4B7-99CD-44F4-B4C5-5379AEBC3A31}" dt="2022-05-02T07:49:29.154" v="2491" actId="1076"/>
          <ac:picMkLst>
            <pc:docMk/>
            <pc:sldMk cId="2229895472" sldId="265"/>
            <ac:picMk id="1028" creationId="{33AE2419-9E6C-480C-840A-998B5E4A87F4}"/>
          </ac:picMkLst>
        </pc:picChg>
      </pc:sldChg>
      <pc:sldChg chg="del">
        <pc:chgData name="C C" userId="58c016da926720ee" providerId="LiveId" clId="{A850E4B7-99CD-44F4-B4C5-5379AEBC3A31}" dt="2022-05-02T07:08:17.805" v="130" actId="47"/>
        <pc:sldMkLst>
          <pc:docMk/>
          <pc:sldMk cId="335921062" sldId="266"/>
        </pc:sldMkLst>
      </pc:sldChg>
      <pc:sldChg chg="addSp delSp modSp add mod modClrScheme chgLayout">
        <pc:chgData name="C C" userId="58c016da926720ee" providerId="LiveId" clId="{A850E4B7-99CD-44F4-B4C5-5379AEBC3A31}" dt="2022-05-02T07:52:18" v="2640" actId="1076"/>
        <pc:sldMkLst>
          <pc:docMk/>
          <pc:sldMk cId="3836818623" sldId="266"/>
        </pc:sldMkLst>
        <pc:spChg chg="add del mod">
          <ac:chgData name="C C" userId="58c016da926720ee" providerId="LiveId" clId="{A850E4B7-99CD-44F4-B4C5-5379AEBC3A31}" dt="2022-05-02T07:50:11.709" v="2517" actId="700"/>
          <ac:spMkLst>
            <pc:docMk/>
            <pc:sldMk cId="3836818623" sldId="266"/>
            <ac:spMk id="2" creationId="{03BEA260-6A41-4CE8-8396-A7ECF5E7C5DB}"/>
          </ac:spMkLst>
        </pc:spChg>
        <pc:spChg chg="add del mod ord">
          <ac:chgData name="C C" userId="58c016da926720ee" providerId="LiveId" clId="{A850E4B7-99CD-44F4-B4C5-5379AEBC3A31}" dt="2022-05-02T07:50:11.709" v="2517" actId="700"/>
          <ac:spMkLst>
            <pc:docMk/>
            <pc:sldMk cId="3836818623" sldId="266"/>
            <ac:spMk id="3" creationId="{AA00DE76-7730-4A10-9028-CEC08111B268}"/>
          </ac:spMkLst>
        </pc:spChg>
        <pc:spChg chg="add del mod ord">
          <ac:chgData name="C C" userId="58c016da926720ee" providerId="LiveId" clId="{A850E4B7-99CD-44F4-B4C5-5379AEBC3A31}" dt="2022-05-02T07:50:18.097" v="2520" actId="700"/>
          <ac:spMkLst>
            <pc:docMk/>
            <pc:sldMk cId="3836818623" sldId="266"/>
            <ac:spMk id="4" creationId="{52AD2209-92FD-4A74-B924-DEC812D5C515}"/>
          </ac:spMkLst>
        </pc:spChg>
        <pc:spChg chg="add del mod ord">
          <ac:chgData name="C C" userId="58c016da926720ee" providerId="LiveId" clId="{A850E4B7-99CD-44F4-B4C5-5379AEBC3A31}" dt="2022-05-02T07:50:21.375" v="2521" actId="700"/>
          <ac:spMkLst>
            <pc:docMk/>
            <pc:sldMk cId="3836818623" sldId="266"/>
            <ac:spMk id="5" creationId="{0AD1BFBF-CC2B-435A-BF7C-131F5970D1C9}"/>
          </ac:spMkLst>
        </pc:spChg>
        <pc:spChg chg="mod ord">
          <ac:chgData name="C C" userId="58c016da926720ee" providerId="LiveId" clId="{A850E4B7-99CD-44F4-B4C5-5379AEBC3A31}" dt="2022-05-02T07:52:06.192" v="2637" actId="700"/>
          <ac:spMkLst>
            <pc:docMk/>
            <pc:sldMk cId="3836818623" sldId="266"/>
            <ac:spMk id="6" creationId="{2551BA57-5C84-4362-8071-478204E54EEB}"/>
          </ac:spMkLst>
        </pc:spChg>
        <pc:spChg chg="add del mod ord">
          <ac:chgData name="C C" userId="58c016da926720ee" providerId="LiveId" clId="{A850E4B7-99CD-44F4-B4C5-5379AEBC3A31}" dt="2022-05-02T07:50:22.247" v="2522"/>
          <ac:spMkLst>
            <pc:docMk/>
            <pc:sldMk cId="3836818623" sldId="266"/>
            <ac:spMk id="7" creationId="{36D0E91A-3764-4CC4-BB2C-1E270F15A88D}"/>
          </ac:spMkLst>
        </pc:spChg>
        <pc:spChg chg="add del mod ord">
          <ac:chgData name="C C" userId="58c016da926720ee" providerId="LiveId" clId="{A850E4B7-99CD-44F4-B4C5-5379AEBC3A31}" dt="2022-05-02T07:52:06.192" v="2637" actId="700"/>
          <ac:spMkLst>
            <pc:docMk/>
            <pc:sldMk cId="3836818623" sldId="266"/>
            <ac:spMk id="8" creationId="{19DED664-AA69-4FE1-8E0D-62C90E57A767}"/>
          </ac:spMkLst>
        </pc:spChg>
        <pc:picChg chg="del">
          <ac:chgData name="C C" userId="58c016da926720ee" providerId="LiveId" clId="{A850E4B7-99CD-44F4-B4C5-5379AEBC3A31}" dt="2022-05-02T07:49:47.403" v="2516" actId="478"/>
          <ac:picMkLst>
            <pc:docMk/>
            <pc:sldMk cId="3836818623" sldId="266"/>
            <ac:picMk id="1026" creationId="{482BB484-D147-4D45-8558-66DA38ED7036}"/>
          </ac:picMkLst>
        </pc:picChg>
        <pc:picChg chg="del">
          <ac:chgData name="C C" userId="58c016da926720ee" providerId="LiveId" clId="{A850E4B7-99CD-44F4-B4C5-5379AEBC3A31}" dt="2022-05-02T07:49:45.691" v="2515" actId="478"/>
          <ac:picMkLst>
            <pc:docMk/>
            <pc:sldMk cId="3836818623" sldId="266"/>
            <ac:picMk id="1028" creationId="{33AE2419-9E6C-480C-840A-998B5E4A87F4}"/>
          </ac:picMkLst>
        </pc:picChg>
        <pc:picChg chg="add del mod">
          <ac:chgData name="C C" userId="58c016da926720ee" providerId="LiveId" clId="{A850E4B7-99CD-44F4-B4C5-5379AEBC3A31}" dt="2022-05-02T07:50:14.749" v="2519"/>
          <ac:picMkLst>
            <pc:docMk/>
            <pc:sldMk cId="3836818623" sldId="266"/>
            <ac:picMk id="2050" creationId="{1C382675-4DDE-4D82-92C7-BEC1354C7198}"/>
          </ac:picMkLst>
        </pc:picChg>
        <pc:picChg chg="add mod ord">
          <ac:chgData name="C C" userId="58c016da926720ee" providerId="LiveId" clId="{A850E4B7-99CD-44F4-B4C5-5379AEBC3A31}" dt="2022-05-02T07:52:18" v="2640" actId="1076"/>
          <ac:picMkLst>
            <pc:docMk/>
            <pc:sldMk cId="3836818623" sldId="266"/>
            <ac:picMk id="2052" creationId="{7A0E7D0F-CB98-4848-9F92-C6DFA4DF8F59}"/>
          </ac:picMkLst>
        </pc:picChg>
      </pc:sldChg>
      <pc:sldChg chg="addSp delSp modSp new mod modClrScheme chgLayout">
        <pc:chgData name="C C" userId="58c016da926720ee" providerId="LiveId" clId="{A850E4B7-99CD-44F4-B4C5-5379AEBC3A31}" dt="2022-05-02T07:59:56.211" v="3279" actId="404"/>
        <pc:sldMkLst>
          <pc:docMk/>
          <pc:sldMk cId="180312415" sldId="267"/>
        </pc:sldMkLst>
        <pc:spChg chg="del mod ord">
          <ac:chgData name="C C" userId="58c016da926720ee" providerId="LiveId" clId="{A850E4B7-99CD-44F4-B4C5-5379AEBC3A31}" dt="2022-05-02T07:52:27.013" v="2642" actId="700"/>
          <ac:spMkLst>
            <pc:docMk/>
            <pc:sldMk cId="180312415" sldId="267"/>
            <ac:spMk id="2" creationId="{A1F6A8AD-8A9F-4291-8A14-44CD9E32682C}"/>
          </ac:spMkLst>
        </pc:spChg>
        <pc:spChg chg="del mod ord">
          <ac:chgData name="C C" userId="58c016da926720ee" providerId="LiveId" clId="{A850E4B7-99CD-44F4-B4C5-5379AEBC3A31}" dt="2022-05-02T07:52:27.013" v="2642" actId="700"/>
          <ac:spMkLst>
            <pc:docMk/>
            <pc:sldMk cId="180312415" sldId="267"/>
            <ac:spMk id="3" creationId="{74D869C2-DD18-41FE-8462-4BD36357885C}"/>
          </ac:spMkLst>
        </pc:spChg>
        <pc:spChg chg="add mod ord">
          <ac:chgData name="C C" userId="58c016da926720ee" providerId="LiveId" clId="{A850E4B7-99CD-44F4-B4C5-5379AEBC3A31}" dt="2022-05-02T07:58:10.836" v="3164" actId="20577"/>
          <ac:spMkLst>
            <pc:docMk/>
            <pc:sldMk cId="180312415" sldId="267"/>
            <ac:spMk id="4" creationId="{4AB3BC83-C526-45D4-A5F6-67626B640A27}"/>
          </ac:spMkLst>
        </pc:spChg>
        <pc:spChg chg="add del mod ord">
          <ac:chgData name="C C" userId="58c016da926720ee" providerId="LiveId" clId="{A850E4B7-99CD-44F4-B4C5-5379AEBC3A31}" dt="2022-05-02T07:55:24.111" v="2851" actId="22"/>
          <ac:spMkLst>
            <pc:docMk/>
            <pc:sldMk cId="180312415" sldId="267"/>
            <ac:spMk id="5" creationId="{168C70A6-C277-405B-9228-A10C4052656C}"/>
          </ac:spMkLst>
        </pc:spChg>
        <pc:spChg chg="add mod ord">
          <ac:chgData name="C C" userId="58c016da926720ee" providerId="LiveId" clId="{A850E4B7-99CD-44F4-B4C5-5379AEBC3A31}" dt="2022-05-02T07:59:56.211" v="3279" actId="404"/>
          <ac:spMkLst>
            <pc:docMk/>
            <pc:sldMk cId="180312415" sldId="267"/>
            <ac:spMk id="6" creationId="{A58A253E-8DFB-44A1-8EDA-8D1EE0A03E9E}"/>
          </ac:spMkLst>
        </pc:spChg>
        <pc:picChg chg="add mod ord">
          <ac:chgData name="C C" userId="58c016da926720ee" providerId="LiveId" clId="{A850E4B7-99CD-44F4-B4C5-5379AEBC3A31}" dt="2022-05-02T07:57:14.934" v="3039" actId="14100"/>
          <ac:picMkLst>
            <pc:docMk/>
            <pc:sldMk cId="180312415" sldId="267"/>
            <ac:picMk id="8" creationId="{C98FD3D6-DB0B-4186-B4FD-B334F914DAFA}"/>
          </ac:picMkLst>
        </pc:picChg>
      </pc:sldChg>
      <pc:sldChg chg="del">
        <pc:chgData name="C C" userId="58c016da926720ee" providerId="LiveId" clId="{A850E4B7-99CD-44F4-B4C5-5379AEBC3A31}" dt="2022-05-02T07:08:17.805" v="130" actId="47"/>
        <pc:sldMkLst>
          <pc:docMk/>
          <pc:sldMk cId="2528149158" sldId="267"/>
        </pc:sldMkLst>
      </pc:sldChg>
      <pc:sldChg chg="addSp delSp modSp new mod ord modClrScheme chgLayout">
        <pc:chgData name="C C" userId="58c016da926720ee" providerId="LiveId" clId="{A850E4B7-99CD-44F4-B4C5-5379AEBC3A31}" dt="2022-05-02T09:53:04.871" v="5045" actId="20577"/>
        <pc:sldMkLst>
          <pc:docMk/>
          <pc:sldMk cId="2151120392" sldId="268"/>
        </pc:sldMkLst>
        <pc:spChg chg="mod ord">
          <ac:chgData name="C C" userId="58c016da926720ee" providerId="LiveId" clId="{A850E4B7-99CD-44F4-B4C5-5379AEBC3A31}" dt="2022-05-02T09:53:04.871" v="5045" actId="20577"/>
          <ac:spMkLst>
            <pc:docMk/>
            <pc:sldMk cId="2151120392" sldId="268"/>
            <ac:spMk id="2" creationId="{53856719-D62B-4920-AFB4-B88C99D4E0F4}"/>
          </ac:spMkLst>
        </pc:spChg>
        <pc:spChg chg="del mod ord">
          <ac:chgData name="C C" userId="58c016da926720ee" providerId="LiveId" clId="{A850E4B7-99CD-44F4-B4C5-5379AEBC3A31}" dt="2022-05-02T09:52:35.320" v="5024" actId="700"/>
          <ac:spMkLst>
            <pc:docMk/>
            <pc:sldMk cId="2151120392" sldId="268"/>
            <ac:spMk id="3" creationId="{21EB9E2B-D393-4619-987F-E77FAC18CCD0}"/>
          </ac:spMkLst>
        </pc:spChg>
        <pc:spChg chg="del">
          <ac:chgData name="C C" userId="58c016da926720ee" providerId="LiveId" clId="{A850E4B7-99CD-44F4-B4C5-5379AEBC3A31}" dt="2022-05-02T09:52:35.320" v="5024" actId="700"/>
          <ac:spMkLst>
            <pc:docMk/>
            <pc:sldMk cId="2151120392" sldId="268"/>
            <ac:spMk id="4" creationId="{EEF64A98-05B4-4E07-8462-4E0F5F52C0AE}"/>
          </ac:spMkLst>
        </pc:spChg>
        <pc:spChg chg="add del mod ord">
          <ac:chgData name="C C" userId="58c016da926720ee" providerId="LiveId" clId="{A850E4B7-99CD-44F4-B4C5-5379AEBC3A31}" dt="2022-05-02T09:52:36.501" v="5025"/>
          <ac:spMkLst>
            <pc:docMk/>
            <pc:sldMk cId="2151120392" sldId="268"/>
            <ac:spMk id="5" creationId="{DA8DD814-0836-42B9-B142-A2D298CC8213}"/>
          </ac:spMkLst>
        </pc:spChg>
        <pc:picChg chg="add mod">
          <ac:chgData name="C C" userId="58c016da926720ee" providerId="LiveId" clId="{A850E4B7-99CD-44F4-B4C5-5379AEBC3A31}" dt="2022-05-02T09:52:36.501" v="5025"/>
          <ac:picMkLst>
            <pc:docMk/>
            <pc:sldMk cId="2151120392" sldId="268"/>
            <ac:picMk id="3074" creationId="{583C96BE-C578-40DE-AE43-9176166DDDB5}"/>
          </ac:picMkLst>
        </pc:picChg>
      </pc:sldChg>
      <pc:sldChg chg="del">
        <pc:chgData name="C C" userId="58c016da926720ee" providerId="LiveId" clId="{A850E4B7-99CD-44F4-B4C5-5379AEBC3A31}" dt="2022-05-02T07:08:17.805" v="130" actId="47"/>
        <pc:sldMkLst>
          <pc:docMk/>
          <pc:sldMk cId="3964312659" sldId="268"/>
        </pc:sldMkLst>
      </pc:sldChg>
      <pc:sldChg chg="addSp delSp modSp add mod">
        <pc:chgData name="C C" userId="58c016da926720ee" providerId="LiveId" clId="{A850E4B7-99CD-44F4-B4C5-5379AEBC3A31}" dt="2022-05-02T09:28:21.537" v="4227" actId="1076"/>
        <pc:sldMkLst>
          <pc:docMk/>
          <pc:sldMk cId="2752675133" sldId="269"/>
        </pc:sldMkLst>
        <pc:spChg chg="add del mod">
          <ac:chgData name="C C" userId="58c016da926720ee" providerId="LiveId" clId="{A850E4B7-99CD-44F4-B4C5-5379AEBC3A31}" dt="2022-05-02T09:26:25.934" v="4209"/>
          <ac:spMkLst>
            <pc:docMk/>
            <pc:sldMk cId="2752675133" sldId="269"/>
            <ac:spMk id="3" creationId="{7B59CB5A-C181-4744-AECC-97B34B22B147}"/>
          </ac:spMkLst>
        </pc:spChg>
        <pc:spChg chg="mod">
          <ac:chgData name="C C" userId="58c016da926720ee" providerId="LiveId" clId="{A850E4B7-99CD-44F4-B4C5-5379AEBC3A31}" dt="2022-05-02T08:44:32.320" v="3345" actId="20577"/>
          <ac:spMkLst>
            <pc:docMk/>
            <pc:sldMk cId="2752675133" sldId="269"/>
            <ac:spMk id="4" creationId="{4AB3BC83-C526-45D4-A5F6-67626B640A27}"/>
          </ac:spMkLst>
        </pc:spChg>
        <pc:spChg chg="add del mod">
          <ac:chgData name="C C" userId="58c016da926720ee" providerId="LiveId" clId="{A850E4B7-99CD-44F4-B4C5-5379AEBC3A31}" dt="2022-05-02T09:27:03.546" v="4212"/>
          <ac:spMkLst>
            <pc:docMk/>
            <pc:sldMk cId="2752675133" sldId="269"/>
            <ac:spMk id="5" creationId="{B77967C7-83D0-44EF-85F5-1F7A650327F5}"/>
          </ac:spMkLst>
        </pc:spChg>
        <pc:spChg chg="mod">
          <ac:chgData name="C C" userId="58c016da926720ee" providerId="LiveId" clId="{A850E4B7-99CD-44F4-B4C5-5379AEBC3A31}" dt="2022-05-02T09:25:57.431" v="4208" actId="20577"/>
          <ac:spMkLst>
            <pc:docMk/>
            <pc:sldMk cId="2752675133" sldId="269"/>
            <ac:spMk id="6" creationId="{A58A253E-8DFB-44A1-8EDA-8D1EE0A03E9E}"/>
          </ac:spMkLst>
        </pc:spChg>
        <pc:picChg chg="del">
          <ac:chgData name="C C" userId="58c016da926720ee" providerId="LiveId" clId="{A850E4B7-99CD-44F4-B4C5-5379AEBC3A31}" dt="2022-05-02T08:44:34.600" v="3346" actId="478"/>
          <ac:picMkLst>
            <pc:docMk/>
            <pc:sldMk cId="2752675133" sldId="269"/>
            <ac:picMk id="8" creationId="{C98FD3D6-DB0B-4186-B4FD-B334F914DAFA}"/>
          </ac:picMkLst>
        </pc:picChg>
        <pc:picChg chg="add del mod">
          <ac:chgData name="C C" userId="58c016da926720ee" providerId="LiveId" clId="{A850E4B7-99CD-44F4-B4C5-5379AEBC3A31}" dt="2022-05-02T09:26:30.183" v="4211" actId="478"/>
          <ac:picMkLst>
            <pc:docMk/>
            <pc:sldMk cId="2752675133" sldId="269"/>
            <ac:picMk id="1026" creationId="{CFCC2FCC-6E8A-481F-AB6B-8D39CFB2055F}"/>
          </ac:picMkLst>
        </pc:picChg>
        <pc:picChg chg="add mod">
          <ac:chgData name="C C" userId="58c016da926720ee" providerId="LiveId" clId="{A850E4B7-99CD-44F4-B4C5-5379AEBC3A31}" dt="2022-05-02T09:28:21.537" v="4227" actId="1076"/>
          <ac:picMkLst>
            <pc:docMk/>
            <pc:sldMk cId="2752675133" sldId="269"/>
            <ac:picMk id="1028" creationId="{DD2B1E5A-5DA4-42A7-9E84-1C357FE17DD0}"/>
          </ac:picMkLst>
        </pc:picChg>
        <pc:picChg chg="add mod">
          <ac:chgData name="C C" userId="58c016da926720ee" providerId="LiveId" clId="{A850E4B7-99CD-44F4-B4C5-5379AEBC3A31}" dt="2022-05-02T09:28:20.242" v="4226" actId="1076"/>
          <ac:picMkLst>
            <pc:docMk/>
            <pc:sldMk cId="2752675133" sldId="269"/>
            <ac:picMk id="1030" creationId="{92579C0B-39B4-4F78-99B3-EDE61AC4B0C3}"/>
          </ac:picMkLst>
        </pc:picChg>
      </pc:sldChg>
      <pc:sldChg chg="addSp delSp modSp add mod">
        <pc:chgData name="C C" userId="58c016da926720ee" providerId="LiveId" clId="{A850E4B7-99CD-44F4-B4C5-5379AEBC3A31}" dt="2022-05-02T09:25:28.024" v="4165" actId="313"/>
        <pc:sldMkLst>
          <pc:docMk/>
          <pc:sldMk cId="1838751345" sldId="270"/>
        </pc:sldMkLst>
        <pc:spChg chg="mod">
          <ac:chgData name="C C" userId="58c016da926720ee" providerId="LiveId" clId="{A850E4B7-99CD-44F4-B4C5-5379AEBC3A31}" dt="2022-05-02T09:23:25.775" v="3808" actId="114"/>
          <ac:spMkLst>
            <pc:docMk/>
            <pc:sldMk cId="1838751345" sldId="270"/>
            <ac:spMk id="3" creationId="{7B59CB5A-C181-4744-AECC-97B34B22B147}"/>
          </ac:spMkLst>
        </pc:spChg>
        <pc:spChg chg="mod">
          <ac:chgData name="C C" userId="58c016da926720ee" providerId="LiveId" clId="{A850E4B7-99CD-44F4-B4C5-5379AEBC3A31}" dt="2022-05-02T09:24:49.913" v="4033" actId="20577"/>
          <ac:spMkLst>
            <pc:docMk/>
            <pc:sldMk cId="1838751345" sldId="270"/>
            <ac:spMk id="4" creationId="{4AB3BC83-C526-45D4-A5F6-67626B640A27}"/>
          </ac:spMkLst>
        </pc:spChg>
        <pc:spChg chg="add mod">
          <ac:chgData name="C C" userId="58c016da926720ee" providerId="LiveId" clId="{A850E4B7-99CD-44F4-B4C5-5379AEBC3A31}" dt="2022-05-02T09:25:28.024" v="4165" actId="313"/>
          <ac:spMkLst>
            <pc:docMk/>
            <pc:sldMk cId="1838751345" sldId="270"/>
            <ac:spMk id="5" creationId="{615A085B-5844-42FE-BA49-B5FB90BA4619}"/>
          </ac:spMkLst>
        </pc:spChg>
        <pc:spChg chg="del">
          <ac:chgData name="C C" userId="58c016da926720ee" providerId="LiveId" clId="{A850E4B7-99CD-44F4-B4C5-5379AEBC3A31}" dt="2022-05-02T09:21:51.019" v="3796" actId="478"/>
          <ac:spMkLst>
            <pc:docMk/>
            <pc:sldMk cId="1838751345" sldId="270"/>
            <ac:spMk id="6" creationId="{A58A253E-8DFB-44A1-8EDA-8D1EE0A03E9E}"/>
          </ac:spMkLst>
        </pc:spChg>
      </pc:sldChg>
      <pc:sldChg chg="addSp delSp modSp new mod">
        <pc:chgData name="C C" userId="58c016da926720ee" providerId="LiveId" clId="{A850E4B7-99CD-44F4-B4C5-5379AEBC3A31}" dt="2022-05-02T09:34:25.355" v="4615" actId="1076"/>
        <pc:sldMkLst>
          <pc:docMk/>
          <pc:sldMk cId="1279711180" sldId="271"/>
        </pc:sldMkLst>
        <pc:spChg chg="mod">
          <ac:chgData name="C C" userId="58c016da926720ee" providerId="LiveId" clId="{A850E4B7-99CD-44F4-B4C5-5379AEBC3A31}" dt="2022-05-02T09:28:44.319" v="4265" actId="20577"/>
          <ac:spMkLst>
            <pc:docMk/>
            <pc:sldMk cId="1279711180" sldId="271"/>
            <ac:spMk id="2" creationId="{A187AB12-A2E3-4DEA-BA97-1810FD68C64D}"/>
          </ac:spMkLst>
        </pc:spChg>
        <pc:spChg chg="del">
          <ac:chgData name="C C" userId="58c016da926720ee" providerId="LiveId" clId="{A850E4B7-99CD-44F4-B4C5-5379AEBC3A31}" dt="2022-05-02T09:31:03.417" v="4266" actId="22"/>
          <ac:spMkLst>
            <pc:docMk/>
            <pc:sldMk cId="1279711180" sldId="271"/>
            <ac:spMk id="3" creationId="{B8AF519D-ED6A-414D-A7FA-205F26E655AC}"/>
          </ac:spMkLst>
        </pc:spChg>
        <pc:spChg chg="mod">
          <ac:chgData name="C C" userId="58c016da926720ee" providerId="LiveId" clId="{A850E4B7-99CD-44F4-B4C5-5379AEBC3A31}" dt="2022-05-02T09:34:18.572" v="4614" actId="404"/>
          <ac:spMkLst>
            <pc:docMk/>
            <pc:sldMk cId="1279711180" sldId="271"/>
            <ac:spMk id="4" creationId="{584D2BF8-545B-4D60-9593-86D477F932BA}"/>
          </ac:spMkLst>
        </pc:spChg>
        <pc:picChg chg="add mod ord">
          <ac:chgData name="C C" userId="58c016da926720ee" providerId="LiveId" clId="{A850E4B7-99CD-44F4-B4C5-5379AEBC3A31}" dt="2022-05-02T09:34:25.355" v="4615" actId="1076"/>
          <ac:picMkLst>
            <pc:docMk/>
            <pc:sldMk cId="1279711180" sldId="271"/>
            <ac:picMk id="6" creationId="{2335A701-3C6B-47FD-81F8-7D00D6242DF2}"/>
          </ac:picMkLst>
        </pc:picChg>
      </pc:sldChg>
      <pc:sldChg chg="addSp delSp modSp add mod">
        <pc:chgData name="C C" userId="58c016da926720ee" providerId="LiveId" clId="{A850E4B7-99CD-44F4-B4C5-5379AEBC3A31}" dt="2022-05-02T09:53:11.861" v="5048" actId="20577"/>
        <pc:sldMkLst>
          <pc:docMk/>
          <pc:sldMk cId="359164088" sldId="272"/>
        </pc:sldMkLst>
        <pc:spChg chg="mod">
          <ac:chgData name="C C" userId="58c016da926720ee" providerId="LiveId" clId="{A850E4B7-99CD-44F4-B4C5-5379AEBC3A31}" dt="2022-05-02T09:53:09.136" v="5047" actId="20577"/>
          <ac:spMkLst>
            <pc:docMk/>
            <pc:sldMk cId="359164088" sldId="272"/>
            <ac:spMk id="2" creationId="{A187AB12-A2E3-4DEA-BA97-1810FD68C64D}"/>
          </ac:spMkLst>
        </pc:spChg>
        <pc:spChg chg="mod">
          <ac:chgData name="C C" userId="58c016da926720ee" providerId="LiveId" clId="{A850E4B7-99CD-44F4-B4C5-5379AEBC3A31}" dt="2022-05-02T09:53:11.861" v="5048" actId="20577"/>
          <ac:spMkLst>
            <pc:docMk/>
            <pc:sldMk cId="359164088" sldId="272"/>
            <ac:spMk id="4" creationId="{584D2BF8-545B-4D60-9593-86D477F932BA}"/>
          </ac:spMkLst>
        </pc:spChg>
        <pc:spChg chg="add del mod">
          <ac:chgData name="C C" userId="58c016da926720ee" providerId="LiveId" clId="{A850E4B7-99CD-44F4-B4C5-5379AEBC3A31}" dt="2022-05-02T09:46:35.558" v="4652"/>
          <ac:spMkLst>
            <pc:docMk/>
            <pc:sldMk cId="359164088" sldId="272"/>
            <ac:spMk id="5" creationId="{9A1A3CE6-E223-455D-BB9D-7038A69E8DBE}"/>
          </ac:spMkLst>
        </pc:spChg>
        <pc:spChg chg="add del mod">
          <ac:chgData name="C C" userId="58c016da926720ee" providerId="LiveId" clId="{A850E4B7-99CD-44F4-B4C5-5379AEBC3A31}" dt="2022-05-02T09:46:55.016" v="4654"/>
          <ac:spMkLst>
            <pc:docMk/>
            <pc:sldMk cId="359164088" sldId="272"/>
            <ac:spMk id="7" creationId="{97053AF2-5835-4F9F-86F6-E3BB001C03BC}"/>
          </ac:spMkLst>
        </pc:spChg>
        <pc:picChg chg="del">
          <ac:chgData name="C C" userId="58c016da926720ee" providerId="LiveId" clId="{A850E4B7-99CD-44F4-B4C5-5379AEBC3A31}" dt="2022-05-02T09:46:34.050" v="4651" actId="478"/>
          <ac:picMkLst>
            <pc:docMk/>
            <pc:sldMk cId="359164088" sldId="272"/>
            <ac:picMk id="6" creationId="{2335A701-3C6B-47FD-81F8-7D00D6242DF2}"/>
          </ac:picMkLst>
        </pc:picChg>
        <pc:picChg chg="add mod">
          <ac:chgData name="C C" userId="58c016da926720ee" providerId="LiveId" clId="{A850E4B7-99CD-44F4-B4C5-5379AEBC3A31}" dt="2022-05-02T09:50:48.309" v="4962" actId="1076"/>
          <ac:picMkLst>
            <pc:docMk/>
            <pc:sldMk cId="359164088" sldId="272"/>
            <ac:picMk id="9" creationId="{78622CF2-B438-4CF0-962D-0DC98864BD42}"/>
          </ac:picMkLst>
        </pc:picChg>
        <pc:picChg chg="add del mod">
          <ac:chgData name="C C" userId="58c016da926720ee" providerId="LiveId" clId="{A850E4B7-99CD-44F4-B4C5-5379AEBC3A31}" dt="2022-05-02T09:46:37.888" v="4653" actId="478"/>
          <ac:picMkLst>
            <pc:docMk/>
            <pc:sldMk cId="359164088" sldId="272"/>
            <ac:picMk id="2050" creationId="{8B7BB2A0-22B8-4451-B04C-C0A4785FE80D}"/>
          </ac:picMkLst>
        </pc:picChg>
        <pc:picChg chg="add mod">
          <ac:chgData name="C C" userId="58c016da926720ee" providerId="LiveId" clId="{A850E4B7-99CD-44F4-B4C5-5379AEBC3A31}" dt="2022-05-02T09:50:00.322" v="4939" actId="1076"/>
          <ac:picMkLst>
            <pc:docMk/>
            <pc:sldMk cId="359164088" sldId="272"/>
            <ac:picMk id="2052" creationId="{49F41DD6-13EB-4047-884D-C6D555AD580C}"/>
          </ac:picMkLst>
        </pc:picChg>
      </pc:sldChg>
      <pc:sldChg chg="addSp delSp modSp add mod ord modClrScheme chgLayout">
        <pc:chgData name="C C" userId="58c016da926720ee" providerId="LiveId" clId="{A850E4B7-99CD-44F4-B4C5-5379AEBC3A31}" dt="2022-05-02T10:02:46.826" v="5459" actId="6549"/>
        <pc:sldMkLst>
          <pc:docMk/>
          <pc:sldMk cId="2444371041" sldId="273"/>
        </pc:sldMkLst>
        <pc:spChg chg="mod ord">
          <ac:chgData name="C C" userId="58c016da926720ee" providerId="LiveId" clId="{A850E4B7-99CD-44F4-B4C5-5379AEBC3A31}" dt="2022-05-02T09:59:46.589" v="5076" actId="700"/>
          <ac:spMkLst>
            <pc:docMk/>
            <pc:sldMk cId="2444371041" sldId="273"/>
            <ac:spMk id="2" creationId="{A187AB12-A2E3-4DEA-BA97-1810FD68C64D}"/>
          </ac:spMkLst>
        </pc:spChg>
        <pc:spChg chg="del">
          <ac:chgData name="C C" userId="58c016da926720ee" providerId="LiveId" clId="{A850E4B7-99CD-44F4-B4C5-5379AEBC3A31}" dt="2022-05-02T09:59:00.963" v="5074" actId="478"/>
          <ac:spMkLst>
            <pc:docMk/>
            <pc:sldMk cId="2444371041" sldId="273"/>
            <ac:spMk id="4" creationId="{584D2BF8-545B-4D60-9593-86D477F932BA}"/>
          </ac:spMkLst>
        </pc:spChg>
        <pc:spChg chg="add del mod">
          <ac:chgData name="C C" userId="58c016da926720ee" providerId="LiveId" clId="{A850E4B7-99CD-44F4-B4C5-5379AEBC3A31}" dt="2022-05-02T09:58:58.201" v="5072" actId="478"/>
          <ac:spMkLst>
            <pc:docMk/>
            <pc:sldMk cId="2444371041" sldId="273"/>
            <ac:spMk id="5" creationId="{6EA54194-7A12-436F-B8EB-F7F5629B6537}"/>
          </ac:spMkLst>
        </pc:spChg>
        <pc:spChg chg="add del mod">
          <ac:chgData name="C C" userId="58c016da926720ee" providerId="LiveId" clId="{A850E4B7-99CD-44F4-B4C5-5379AEBC3A31}" dt="2022-05-02T09:59:06.043" v="5075" actId="700"/>
          <ac:spMkLst>
            <pc:docMk/>
            <pc:sldMk cId="2444371041" sldId="273"/>
            <ac:spMk id="7" creationId="{7B61D49C-9A38-40D4-B111-B5FBB9E53233}"/>
          </ac:spMkLst>
        </pc:spChg>
        <pc:spChg chg="add del mod ord">
          <ac:chgData name="C C" userId="58c016da926720ee" providerId="LiveId" clId="{A850E4B7-99CD-44F4-B4C5-5379AEBC3A31}" dt="2022-05-02T09:59:46.589" v="5076" actId="700"/>
          <ac:spMkLst>
            <pc:docMk/>
            <pc:sldMk cId="2444371041" sldId="273"/>
            <ac:spMk id="8" creationId="{063C74F4-06EF-4B88-9964-02E93C08E8DF}"/>
          </ac:spMkLst>
        </pc:spChg>
        <pc:spChg chg="add del mod ord">
          <ac:chgData name="C C" userId="58c016da926720ee" providerId="LiveId" clId="{A850E4B7-99CD-44F4-B4C5-5379AEBC3A31}" dt="2022-05-02T09:59:46.589" v="5076" actId="700"/>
          <ac:spMkLst>
            <pc:docMk/>
            <pc:sldMk cId="2444371041" sldId="273"/>
            <ac:spMk id="10" creationId="{B8D1C9DB-C28E-4B83-ACED-8CABD752155E}"/>
          </ac:spMkLst>
        </pc:spChg>
        <pc:spChg chg="add mod ord">
          <ac:chgData name="C C" userId="58c016da926720ee" providerId="LiveId" clId="{A850E4B7-99CD-44F4-B4C5-5379AEBC3A31}" dt="2022-05-02T10:02:46.826" v="5459" actId="6549"/>
          <ac:spMkLst>
            <pc:docMk/>
            <pc:sldMk cId="2444371041" sldId="273"/>
            <ac:spMk id="11" creationId="{C21360EE-3726-4507-9072-1701E8CBEAD5}"/>
          </ac:spMkLst>
        </pc:spChg>
        <pc:picChg chg="del">
          <ac:chgData name="C C" userId="58c016da926720ee" providerId="LiveId" clId="{A850E4B7-99CD-44F4-B4C5-5379AEBC3A31}" dt="2022-05-02T09:58:55.291" v="5071" actId="478"/>
          <ac:picMkLst>
            <pc:docMk/>
            <pc:sldMk cId="2444371041" sldId="273"/>
            <ac:picMk id="9" creationId="{78622CF2-B438-4CF0-962D-0DC98864BD42}"/>
          </ac:picMkLst>
        </pc:picChg>
        <pc:picChg chg="del">
          <ac:chgData name="C C" userId="58c016da926720ee" providerId="LiveId" clId="{A850E4B7-99CD-44F4-B4C5-5379AEBC3A31}" dt="2022-05-02T09:58:59.456" v="5073" actId="478"/>
          <ac:picMkLst>
            <pc:docMk/>
            <pc:sldMk cId="2444371041" sldId="273"/>
            <ac:picMk id="2052" creationId="{49F41DD6-13EB-4047-884D-C6D555AD580C}"/>
          </ac:picMkLst>
        </pc:picChg>
      </pc:sldChg>
      <pc:sldChg chg="new del">
        <pc:chgData name="C C" userId="58c016da926720ee" providerId="LiveId" clId="{A850E4B7-99CD-44F4-B4C5-5379AEBC3A31}" dt="2022-05-02T10:05:19.874" v="5466" actId="47"/>
        <pc:sldMkLst>
          <pc:docMk/>
          <pc:sldMk cId="58599274" sldId="274"/>
        </pc:sldMkLst>
      </pc:sldChg>
      <pc:sldChg chg="modSp add mod">
        <pc:chgData name="C C" userId="58c016da926720ee" providerId="LiveId" clId="{A850E4B7-99CD-44F4-B4C5-5379AEBC3A31}" dt="2022-05-02T12:58:35.140" v="6352" actId="20577"/>
        <pc:sldMkLst>
          <pc:docMk/>
          <pc:sldMk cId="2584648678" sldId="275"/>
        </pc:sldMkLst>
        <pc:spChg chg="mod">
          <ac:chgData name="C C" userId="58c016da926720ee" providerId="LiveId" clId="{A850E4B7-99CD-44F4-B4C5-5379AEBC3A31}" dt="2022-05-02T10:05:18.547" v="5465" actId="20577"/>
          <ac:spMkLst>
            <pc:docMk/>
            <pc:sldMk cId="2584648678" sldId="275"/>
            <ac:spMk id="5" creationId="{1A506B88-F6D4-490E-BADC-CA7CC016BB20}"/>
          </ac:spMkLst>
        </pc:spChg>
        <pc:spChg chg="mod">
          <ac:chgData name="C C" userId="58c016da926720ee" providerId="LiveId" clId="{A850E4B7-99CD-44F4-B4C5-5379AEBC3A31}" dt="2022-05-02T12:58:35.140" v="6352" actId="20577"/>
          <ac:spMkLst>
            <pc:docMk/>
            <pc:sldMk cId="2584648678" sldId="275"/>
            <ac:spMk id="6" creationId="{F42F9AC0-898F-4A0C-9F64-EA7A800337AF}"/>
          </ac:spMkLst>
        </pc:spChg>
      </pc:sldChg>
      <pc:sldChg chg="addSp delSp modSp new del mod modClrScheme chgLayout">
        <pc:chgData name="C C" userId="58c016da926720ee" providerId="LiveId" clId="{A850E4B7-99CD-44F4-B4C5-5379AEBC3A31}" dt="2022-05-02T12:58:01.832" v="6319" actId="47"/>
        <pc:sldMkLst>
          <pc:docMk/>
          <pc:sldMk cId="1653405932" sldId="276"/>
        </pc:sldMkLst>
        <pc:spChg chg="del mod ord">
          <ac:chgData name="C C" userId="58c016da926720ee" providerId="LiveId" clId="{A850E4B7-99CD-44F4-B4C5-5379AEBC3A31}" dt="2022-05-02T10:06:02.442" v="5508" actId="700"/>
          <ac:spMkLst>
            <pc:docMk/>
            <pc:sldMk cId="1653405932" sldId="276"/>
            <ac:spMk id="2" creationId="{06754D8E-EF68-4CFA-B551-4AD6B18D05AB}"/>
          </ac:spMkLst>
        </pc:spChg>
        <pc:spChg chg="del mod ord">
          <ac:chgData name="C C" userId="58c016da926720ee" providerId="LiveId" clId="{A850E4B7-99CD-44F4-B4C5-5379AEBC3A31}" dt="2022-05-02T10:06:02.442" v="5508" actId="700"/>
          <ac:spMkLst>
            <pc:docMk/>
            <pc:sldMk cId="1653405932" sldId="276"/>
            <ac:spMk id="3" creationId="{D9AEF11E-FE4C-483F-BD24-4ABF906EDD4D}"/>
          </ac:spMkLst>
        </pc:spChg>
        <pc:spChg chg="add mod ord">
          <ac:chgData name="C C" userId="58c016da926720ee" providerId="LiveId" clId="{A850E4B7-99CD-44F4-B4C5-5379AEBC3A31}" dt="2022-05-02T10:06:08.552" v="5522" actId="20577"/>
          <ac:spMkLst>
            <pc:docMk/>
            <pc:sldMk cId="1653405932" sldId="276"/>
            <ac:spMk id="4" creationId="{A5FDE38F-46BD-4756-A2C1-8EE672B2D670}"/>
          </ac:spMkLst>
        </pc:spChg>
        <pc:spChg chg="add mod ord">
          <ac:chgData name="C C" userId="58c016da926720ee" providerId="LiveId" clId="{A850E4B7-99CD-44F4-B4C5-5379AEBC3A31}" dt="2022-05-02T11:58:50.490" v="5721" actId="21"/>
          <ac:spMkLst>
            <pc:docMk/>
            <pc:sldMk cId="1653405932" sldId="276"/>
            <ac:spMk id="5" creationId="{7C0A697A-558F-4B32-901E-0AB957DA1F21}"/>
          </ac:spMkLst>
        </pc:spChg>
      </pc:sldChg>
      <pc:sldChg chg="addSp delSp modSp add mod modClrScheme modAnim chgLayout">
        <pc:chgData name="C C" userId="58c016da926720ee" providerId="LiveId" clId="{A850E4B7-99CD-44F4-B4C5-5379AEBC3A31}" dt="2022-05-02T11:59:50.925" v="5756" actId="113"/>
        <pc:sldMkLst>
          <pc:docMk/>
          <pc:sldMk cId="2073477038" sldId="277"/>
        </pc:sldMkLst>
        <pc:spChg chg="mod ord">
          <ac:chgData name="C C" userId="58c016da926720ee" providerId="LiveId" clId="{A850E4B7-99CD-44F4-B4C5-5379AEBC3A31}" dt="2022-05-02T11:58:41.388" v="5720" actId="700"/>
          <ac:spMkLst>
            <pc:docMk/>
            <pc:sldMk cId="2073477038" sldId="277"/>
            <ac:spMk id="2" creationId="{C9DC46A7-B86A-4403-BBB4-5383DC25C581}"/>
          </ac:spMkLst>
        </pc:spChg>
        <pc:spChg chg="mod ord">
          <ac:chgData name="C C" userId="58c016da926720ee" providerId="LiveId" clId="{A850E4B7-99CD-44F4-B4C5-5379AEBC3A31}" dt="2022-05-02T11:59:50.925" v="5756" actId="113"/>
          <ac:spMkLst>
            <pc:docMk/>
            <pc:sldMk cId="2073477038" sldId="277"/>
            <ac:spMk id="3" creationId="{E0789754-DB61-49BB-8E9D-96ACFA633A8F}"/>
          </ac:spMkLst>
        </pc:spChg>
        <pc:spChg chg="add del mod">
          <ac:chgData name="C C" userId="58c016da926720ee" providerId="LiveId" clId="{A850E4B7-99CD-44F4-B4C5-5379AEBC3A31}" dt="2022-05-02T11:58:37.214" v="5719"/>
          <ac:spMkLst>
            <pc:docMk/>
            <pc:sldMk cId="2073477038" sldId="277"/>
            <ac:spMk id="4" creationId="{AE9E300F-D73A-4F44-8D7A-1A3472EDD3A4}"/>
          </ac:spMkLst>
        </pc:spChg>
        <pc:spChg chg="add del mod">
          <ac:chgData name="C C" userId="58c016da926720ee" providerId="LiveId" clId="{A850E4B7-99CD-44F4-B4C5-5379AEBC3A31}" dt="2022-05-02T11:58:37.214" v="5719"/>
          <ac:spMkLst>
            <pc:docMk/>
            <pc:sldMk cId="2073477038" sldId="277"/>
            <ac:spMk id="6" creationId="{4BC38EEA-94C6-443B-802A-C750FA9B4D96}"/>
          </ac:spMkLst>
        </pc:spChg>
        <pc:spChg chg="add del mod">
          <ac:chgData name="C C" userId="58c016da926720ee" providerId="LiveId" clId="{A850E4B7-99CD-44F4-B4C5-5379AEBC3A31}" dt="2022-05-02T11:58:37.214" v="5719"/>
          <ac:spMkLst>
            <pc:docMk/>
            <pc:sldMk cId="2073477038" sldId="277"/>
            <ac:spMk id="7" creationId="{1F4DF2E2-7113-42AD-A969-8E9CB7D6BE4A}"/>
          </ac:spMkLst>
        </pc:spChg>
        <pc:picChg chg="mod ord">
          <ac:chgData name="C C" userId="58c016da926720ee" providerId="LiveId" clId="{A850E4B7-99CD-44F4-B4C5-5379AEBC3A31}" dt="2022-05-02T11:58:59.598" v="5723" actId="1076"/>
          <ac:picMkLst>
            <pc:docMk/>
            <pc:sldMk cId="2073477038" sldId="277"/>
            <ac:picMk id="5" creationId="{F548DD8E-D2F0-4C93-8DDE-56B550B29649}"/>
          </ac:picMkLst>
        </pc:picChg>
      </pc:sldChg>
      <pc:sldChg chg="addSp delSp modSp new mod modClrScheme chgLayout">
        <pc:chgData name="C C" userId="58c016da926720ee" providerId="LiveId" clId="{A850E4B7-99CD-44F4-B4C5-5379AEBC3A31}" dt="2022-05-02T12:57:58.020" v="6318" actId="404"/>
        <pc:sldMkLst>
          <pc:docMk/>
          <pc:sldMk cId="911192258" sldId="278"/>
        </pc:sldMkLst>
        <pc:spChg chg="del">
          <ac:chgData name="C C" userId="58c016da926720ee" providerId="LiveId" clId="{A850E4B7-99CD-44F4-B4C5-5379AEBC3A31}" dt="2022-05-02T11:59:59.009" v="5758" actId="700"/>
          <ac:spMkLst>
            <pc:docMk/>
            <pc:sldMk cId="911192258" sldId="278"/>
            <ac:spMk id="2" creationId="{55C4D0C8-6FFD-45F3-807C-62F33ACF70C8}"/>
          </ac:spMkLst>
        </pc:spChg>
        <pc:spChg chg="del">
          <ac:chgData name="C C" userId="58c016da926720ee" providerId="LiveId" clId="{A850E4B7-99CD-44F4-B4C5-5379AEBC3A31}" dt="2022-05-02T11:59:59.009" v="5758" actId="700"/>
          <ac:spMkLst>
            <pc:docMk/>
            <pc:sldMk cId="911192258" sldId="278"/>
            <ac:spMk id="3" creationId="{E773C398-AA84-44D3-B318-5186DC9931EF}"/>
          </ac:spMkLst>
        </pc:spChg>
        <pc:spChg chg="del">
          <ac:chgData name="C C" userId="58c016da926720ee" providerId="LiveId" clId="{A850E4B7-99CD-44F4-B4C5-5379AEBC3A31}" dt="2022-05-02T11:59:59.009" v="5758" actId="700"/>
          <ac:spMkLst>
            <pc:docMk/>
            <pc:sldMk cId="911192258" sldId="278"/>
            <ac:spMk id="4" creationId="{520DDBFC-CA00-4C35-9901-D2F8182E1F81}"/>
          </ac:spMkLst>
        </pc:spChg>
        <pc:spChg chg="add mod ord">
          <ac:chgData name="C C" userId="58c016da926720ee" providerId="LiveId" clId="{A850E4B7-99CD-44F4-B4C5-5379AEBC3A31}" dt="2022-05-02T12:33:29.205" v="5796" actId="700"/>
          <ac:spMkLst>
            <pc:docMk/>
            <pc:sldMk cId="911192258" sldId="278"/>
            <ac:spMk id="5" creationId="{385008BE-1668-4B22-A439-090A62E70F9B}"/>
          </ac:spMkLst>
        </pc:spChg>
        <pc:spChg chg="add del mod ord">
          <ac:chgData name="C C" userId="58c016da926720ee" providerId="LiveId" clId="{A850E4B7-99CD-44F4-B4C5-5379AEBC3A31}" dt="2022-05-02T12:33:29.205" v="5796" actId="700"/>
          <ac:spMkLst>
            <pc:docMk/>
            <pc:sldMk cId="911192258" sldId="278"/>
            <ac:spMk id="6" creationId="{FA85DEDF-E00A-4C87-96A8-AFBDE3FA44FC}"/>
          </ac:spMkLst>
        </pc:spChg>
        <pc:spChg chg="add mod ord">
          <ac:chgData name="C C" userId="58c016da926720ee" providerId="LiveId" clId="{A850E4B7-99CD-44F4-B4C5-5379AEBC3A31}" dt="2022-05-02T12:57:58.020" v="6318" actId="404"/>
          <ac:spMkLst>
            <pc:docMk/>
            <pc:sldMk cId="911192258" sldId="278"/>
            <ac:spMk id="7" creationId="{20C1611D-16DD-48E3-8356-718FF42382B4}"/>
          </ac:spMkLst>
        </pc:spChg>
      </pc:sldChg>
      <pc:sldChg chg="addSp delSp modSp new mod ord modClrScheme chgLayout">
        <pc:chgData name="C C" userId="58c016da926720ee" providerId="LiveId" clId="{A850E4B7-99CD-44F4-B4C5-5379AEBC3A31}" dt="2022-05-02T14:05:06.286" v="6984" actId="20577"/>
        <pc:sldMkLst>
          <pc:docMk/>
          <pc:sldMk cId="4111408764" sldId="279"/>
        </pc:sldMkLst>
        <pc:spChg chg="del mod ord">
          <ac:chgData name="C C" userId="58c016da926720ee" providerId="LiveId" clId="{A850E4B7-99CD-44F4-B4C5-5379AEBC3A31}" dt="2022-05-02T12:59:26.510" v="6381" actId="700"/>
          <ac:spMkLst>
            <pc:docMk/>
            <pc:sldMk cId="4111408764" sldId="279"/>
            <ac:spMk id="2" creationId="{C6C91027-3495-49B7-BBE8-C30AB5766C20}"/>
          </ac:spMkLst>
        </pc:spChg>
        <pc:spChg chg="del mod ord">
          <ac:chgData name="C C" userId="58c016da926720ee" providerId="LiveId" clId="{A850E4B7-99CD-44F4-B4C5-5379AEBC3A31}" dt="2022-05-02T12:59:26.510" v="6381" actId="700"/>
          <ac:spMkLst>
            <pc:docMk/>
            <pc:sldMk cId="4111408764" sldId="279"/>
            <ac:spMk id="3" creationId="{418A8697-7F83-4869-81F4-12A09143F549}"/>
          </ac:spMkLst>
        </pc:spChg>
        <pc:spChg chg="del">
          <ac:chgData name="C C" userId="58c016da926720ee" providerId="LiveId" clId="{A850E4B7-99CD-44F4-B4C5-5379AEBC3A31}" dt="2022-05-02T12:59:26.510" v="6381" actId="700"/>
          <ac:spMkLst>
            <pc:docMk/>
            <pc:sldMk cId="4111408764" sldId="279"/>
            <ac:spMk id="4" creationId="{4D43ACD1-9186-4D67-8FF7-390D8208CF36}"/>
          </ac:spMkLst>
        </pc:spChg>
        <pc:spChg chg="add mod ord">
          <ac:chgData name="C C" userId="58c016da926720ee" providerId="LiveId" clId="{A850E4B7-99CD-44F4-B4C5-5379AEBC3A31}" dt="2022-05-02T13:00:07.434" v="6437" actId="700"/>
          <ac:spMkLst>
            <pc:docMk/>
            <pc:sldMk cId="4111408764" sldId="279"/>
            <ac:spMk id="5" creationId="{CC1B00C8-AF31-4D65-8862-06E052DB4DC8}"/>
          </ac:spMkLst>
        </pc:spChg>
        <pc:spChg chg="add del mod ord">
          <ac:chgData name="C C" userId="58c016da926720ee" providerId="LiveId" clId="{A850E4B7-99CD-44F4-B4C5-5379AEBC3A31}" dt="2022-05-02T13:00:13.835" v="6440" actId="22"/>
          <ac:spMkLst>
            <pc:docMk/>
            <pc:sldMk cId="4111408764" sldId="279"/>
            <ac:spMk id="6" creationId="{CEBABA45-7124-4732-B023-F5C1A74C3D8E}"/>
          </ac:spMkLst>
        </pc:spChg>
        <pc:spChg chg="add mod ord">
          <ac:chgData name="C C" userId="58c016da926720ee" providerId="LiveId" clId="{A850E4B7-99CD-44F4-B4C5-5379AEBC3A31}" dt="2022-05-02T14:05:06.286" v="6984" actId="20577"/>
          <ac:spMkLst>
            <pc:docMk/>
            <pc:sldMk cId="4111408764" sldId="279"/>
            <ac:spMk id="7" creationId="{3AA1473E-B5C0-46CA-B2A9-96982270B45F}"/>
          </ac:spMkLst>
        </pc:spChg>
        <pc:picChg chg="add mod ord">
          <ac:chgData name="C C" userId="58c016da926720ee" providerId="LiveId" clId="{A850E4B7-99CD-44F4-B4C5-5379AEBC3A31}" dt="2022-05-02T13:01:20.336" v="6448" actId="14100"/>
          <ac:picMkLst>
            <pc:docMk/>
            <pc:sldMk cId="4111408764" sldId="279"/>
            <ac:picMk id="9" creationId="{B698E40A-1C23-41BA-8630-B86D309C5A8A}"/>
          </ac:picMkLst>
        </pc:picChg>
        <pc:cxnChg chg="add mod">
          <ac:chgData name="C C" userId="58c016da926720ee" providerId="LiveId" clId="{A850E4B7-99CD-44F4-B4C5-5379AEBC3A31}" dt="2022-05-02T13:01:23.170" v="6449" actId="1076"/>
          <ac:cxnSpMkLst>
            <pc:docMk/>
            <pc:sldMk cId="4111408764" sldId="279"/>
            <ac:cxnSpMk id="11" creationId="{DB075069-F774-44B4-914B-6ACAB14480E9}"/>
          </ac:cxnSpMkLst>
        </pc:cxnChg>
      </pc:sldChg>
      <pc:sldChg chg="modSp add mod">
        <pc:chgData name="C C" userId="58c016da926720ee" providerId="LiveId" clId="{A850E4B7-99CD-44F4-B4C5-5379AEBC3A31}" dt="2022-05-02T12:59:16.764" v="6378" actId="14100"/>
        <pc:sldMkLst>
          <pc:docMk/>
          <pc:sldMk cId="3225576366" sldId="280"/>
        </pc:sldMkLst>
        <pc:spChg chg="mod">
          <ac:chgData name="C C" userId="58c016da926720ee" providerId="LiveId" clId="{A850E4B7-99CD-44F4-B4C5-5379AEBC3A31}" dt="2022-05-02T12:58:50.355" v="6356" actId="20577"/>
          <ac:spMkLst>
            <pc:docMk/>
            <pc:sldMk cId="3225576366" sldId="280"/>
            <ac:spMk id="5" creationId="{1A506B88-F6D4-490E-BADC-CA7CC016BB20}"/>
          </ac:spMkLst>
        </pc:spChg>
        <pc:spChg chg="mod">
          <ac:chgData name="C C" userId="58c016da926720ee" providerId="LiveId" clId="{A850E4B7-99CD-44F4-B4C5-5379AEBC3A31}" dt="2022-05-02T12:59:16.764" v="6378" actId="14100"/>
          <ac:spMkLst>
            <pc:docMk/>
            <pc:sldMk cId="3225576366" sldId="280"/>
            <ac:spMk id="6" creationId="{F42F9AC0-898F-4A0C-9F64-EA7A800337AF}"/>
          </ac:spMkLst>
        </pc:spChg>
      </pc:sldChg>
      <pc:sldChg chg="addSp delSp modSp new mod">
        <pc:chgData name="C C" userId="58c016da926720ee" providerId="LiveId" clId="{A850E4B7-99CD-44F4-B4C5-5379AEBC3A31}" dt="2022-05-02T13:29:42.969" v="6575" actId="14734"/>
        <pc:sldMkLst>
          <pc:docMk/>
          <pc:sldMk cId="2106003604" sldId="281"/>
        </pc:sldMkLst>
        <pc:spChg chg="mod">
          <ac:chgData name="C C" userId="58c016da926720ee" providerId="LiveId" clId="{A850E4B7-99CD-44F4-B4C5-5379AEBC3A31}" dt="2022-05-02T13:29:29.397" v="6574" actId="20577"/>
          <ac:spMkLst>
            <pc:docMk/>
            <pc:sldMk cId="2106003604" sldId="281"/>
            <ac:spMk id="2" creationId="{26083F89-2BCC-45D9-BC56-A2F475C71DB4}"/>
          </ac:spMkLst>
        </pc:spChg>
        <pc:spChg chg="del">
          <ac:chgData name="C C" userId="58c016da926720ee" providerId="LiveId" clId="{A850E4B7-99CD-44F4-B4C5-5379AEBC3A31}" dt="2022-05-02T13:25:31.437" v="6454" actId="478"/>
          <ac:spMkLst>
            <pc:docMk/>
            <pc:sldMk cId="2106003604" sldId="281"/>
            <ac:spMk id="3" creationId="{D0F77938-73D1-40A0-A6AB-2DB73989D576}"/>
          </ac:spMkLst>
        </pc:spChg>
        <pc:spChg chg="del mod">
          <ac:chgData name="C C" userId="58c016da926720ee" providerId="LiveId" clId="{A850E4B7-99CD-44F4-B4C5-5379AEBC3A31}" dt="2022-05-02T13:25:29.573" v="6453" actId="478"/>
          <ac:spMkLst>
            <pc:docMk/>
            <pc:sldMk cId="2106003604" sldId="281"/>
            <ac:spMk id="4" creationId="{B06DB269-1CD1-4344-82C1-58A2C70F74C9}"/>
          </ac:spMkLst>
        </pc:spChg>
        <pc:graphicFrameChg chg="add mod modGraphic">
          <ac:chgData name="C C" userId="58c016da926720ee" providerId="LiveId" clId="{A850E4B7-99CD-44F4-B4C5-5379AEBC3A31}" dt="2022-05-02T13:29:42.969" v="6575" actId="14734"/>
          <ac:graphicFrameMkLst>
            <pc:docMk/>
            <pc:sldMk cId="2106003604" sldId="281"/>
            <ac:graphicFrameMk id="5" creationId="{699C6084-5148-4AC2-A172-C137D767035C}"/>
          </ac:graphicFrameMkLst>
        </pc:graphicFrameChg>
      </pc:sldChg>
      <pc:sldChg chg="addSp delSp modSp add mod modClrScheme chgLayout">
        <pc:chgData name="C C" userId="58c016da926720ee" providerId="LiveId" clId="{A850E4B7-99CD-44F4-B4C5-5379AEBC3A31}" dt="2022-05-02T14:12:18.680" v="7451" actId="14100"/>
        <pc:sldMkLst>
          <pc:docMk/>
          <pc:sldMk cId="167197884" sldId="282"/>
        </pc:sldMkLst>
        <pc:spChg chg="add del mod">
          <ac:chgData name="C C" userId="58c016da926720ee" providerId="LiveId" clId="{A850E4B7-99CD-44F4-B4C5-5379AEBC3A31}" dt="2022-05-02T14:10:12.492" v="7243"/>
          <ac:spMkLst>
            <pc:docMk/>
            <pc:sldMk cId="167197884" sldId="282"/>
            <ac:spMk id="3" creationId="{CC0AC8E0-3A86-4ABC-84E1-FE63A3CB7CF8}"/>
          </ac:spMkLst>
        </pc:spChg>
        <pc:spChg chg="mod">
          <ac:chgData name="C C" userId="58c016da926720ee" providerId="LiveId" clId="{A850E4B7-99CD-44F4-B4C5-5379AEBC3A31}" dt="2022-05-02T14:10:22.403" v="7245" actId="26606"/>
          <ac:spMkLst>
            <pc:docMk/>
            <pc:sldMk cId="167197884" sldId="282"/>
            <ac:spMk id="4" creationId="{4AB3BC83-C526-45D4-A5F6-67626B640A27}"/>
          </ac:spMkLst>
        </pc:spChg>
        <pc:spChg chg="mod ord">
          <ac:chgData name="C C" userId="58c016da926720ee" providerId="LiveId" clId="{A850E4B7-99CD-44F4-B4C5-5379AEBC3A31}" dt="2022-05-02T14:12:12.486" v="7450" actId="20577"/>
          <ac:spMkLst>
            <pc:docMk/>
            <pc:sldMk cId="167197884" sldId="282"/>
            <ac:spMk id="6" creationId="{A58A253E-8DFB-44A1-8EDA-8D1EE0A03E9E}"/>
          </ac:spMkLst>
        </pc:spChg>
        <pc:picChg chg="del">
          <ac:chgData name="C C" userId="58c016da926720ee" providerId="LiveId" clId="{A850E4B7-99CD-44F4-B4C5-5379AEBC3A31}" dt="2022-05-02T14:07:48.169" v="6995" actId="478"/>
          <ac:picMkLst>
            <pc:docMk/>
            <pc:sldMk cId="167197884" sldId="282"/>
            <ac:picMk id="8" creationId="{C98FD3D6-DB0B-4186-B4FD-B334F914DAFA}"/>
          </ac:picMkLst>
        </pc:picChg>
        <pc:picChg chg="add mod">
          <ac:chgData name="C C" userId="58c016da926720ee" providerId="LiveId" clId="{A850E4B7-99CD-44F4-B4C5-5379AEBC3A31}" dt="2022-05-02T14:12:18.680" v="7451" actId="14100"/>
          <ac:picMkLst>
            <pc:docMk/>
            <pc:sldMk cId="167197884" sldId="282"/>
            <ac:picMk id="4098" creationId="{A822E33D-5ED2-4A87-8DA6-A0796CCDA6FD}"/>
          </ac:picMkLst>
        </pc:picChg>
      </pc:sldChg>
      <pc:sldChg chg="add del">
        <pc:chgData name="C C" userId="58c016da926720ee" providerId="LiveId" clId="{A850E4B7-99CD-44F4-B4C5-5379AEBC3A31}" dt="2022-05-02T13:30:50.760" v="6579"/>
        <pc:sldMkLst>
          <pc:docMk/>
          <pc:sldMk cId="2747157861" sldId="282"/>
        </pc:sldMkLst>
      </pc:sldChg>
      <pc:sldChg chg="addSp delSp modSp add del mod">
        <pc:chgData name="C C" userId="58c016da926720ee" providerId="LiveId" clId="{A850E4B7-99CD-44F4-B4C5-5379AEBC3A31}" dt="2022-05-02T13:31:09.823" v="6583" actId="47"/>
        <pc:sldMkLst>
          <pc:docMk/>
          <pc:sldMk cId="3188887884" sldId="282"/>
        </pc:sldMkLst>
        <pc:spChg chg="add del mod">
          <ac:chgData name="C C" userId="58c016da926720ee" providerId="LiveId" clId="{A850E4B7-99CD-44F4-B4C5-5379AEBC3A31}" dt="2022-05-02T13:31:07.100" v="6582" actId="478"/>
          <ac:spMkLst>
            <pc:docMk/>
            <pc:sldMk cId="3188887884" sldId="282"/>
            <ac:spMk id="5" creationId="{8491E26B-A21C-4D81-8C39-C84B6F7C0EC9}"/>
          </ac:spMkLst>
        </pc:spChg>
        <pc:picChg chg="del">
          <ac:chgData name="C C" userId="58c016da926720ee" providerId="LiveId" clId="{A850E4B7-99CD-44F4-B4C5-5379AEBC3A31}" dt="2022-05-02T13:30:57.663" v="6581" actId="478"/>
          <ac:picMkLst>
            <pc:docMk/>
            <pc:sldMk cId="3188887884" sldId="282"/>
            <ac:picMk id="6" creationId="{2335A701-3C6B-47FD-81F8-7D00D6242DF2}"/>
          </ac:picMkLst>
        </pc:picChg>
      </pc:sldChg>
      <pc:sldMasterChg chg="modSldLayout">
        <pc:chgData name="C C" userId="58c016da926720ee" providerId="LiveId" clId="{A850E4B7-99CD-44F4-B4C5-5379AEBC3A31}" dt="2022-05-02T07:34:13.293" v="1665" actId="14100"/>
        <pc:sldMasterMkLst>
          <pc:docMk/>
          <pc:sldMasterMk cId="0" sldId="2147483678"/>
        </pc:sldMasterMkLst>
        <pc:sldLayoutChg chg="addSp delSp modSp mod">
          <pc:chgData name="C C" userId="58c016da926720ee" providerId="LiveId" clId="{A850E4B7-99CD-44F4-B4C5-5379AEBC3A31}" dt="2022-05-02T07:34:13.293" v="1665" actId="14100"/>
          <pc:sldLayoutMkLst>
            <pc:docMk/>
            <pc:sldMasterMk cId="0" sldId="2147483678"/>
            <pc:sldLayoutMk cId="3350692271" sldId="2147483691"/>
          </pc:sldLayoutMkLst>
          <pc:spChg chg="del">
            <ac:chgData name="C C" userId="58c016da926720ee" providerId="LiveId" clId="{A850E4B7-99CD-44F4-B4C5-5379AEBC3A31}" dt="2022-05-02T07:33:58.473" v="1662" actId="21"/>
            <ac:spMkLst>
              <pc:docMk/>
              <pc:sldMasterMk cId="0" sldId="2147483678"/>
              <pc:sldLayoutMk cId="3350692271" sldId="2147483691"/>
              <ac:spMk id="4" creationId="{69DEDA81-3249-4889-9725-A5CFBA824343}"/>
            </ac:spMkLst>
          </pc:spChg>
          <pc:spChg chg="add mod">
            <ac:chgData name="C C" userId="58c016da926720ee" providerId="LiveId" clId="{A850E4B7-99CD-44F4-B4C5-5379AEBC3A31}" dt="2022-05-02T07:34:13.293" v="1665" actId="14100"/>
            <ac:spMkLst>
              <pc:docMk/>
              <pc:sldMasterMk cId="0" sldId="2147483678"/>
              <pc:sldLayoutMk cId="3350692271" sldId="2147483691"/>
              <ac:spMk id="5" creationId="{52044631-D074-4D34-935B-221AF18C15D5}"/>
            </ac:spMkLst>
          </pc:spChg>
        </pc:sldLayoutChg>
        <pc:sldLayoutChg chg="addSp delSp modSp mod">
          <pc:chgData name="C C" userId="58c016da926720ee" providerId="LiveId" clId="{A850E4B7-99CD-44F4-B4C5-5379AEBC3A31}" dt="2022-05-02T07:23:19.897" v="861" actId="1076"/>
          <pc:sldLayoutMkLst>
            <pc:docMk/>
            <pc:sldMasterMk cId="0" sldId="2147483678"/>
            <pc:sldLayoutMk cId="758949892" sldId="2147483692"/>
          </pc:sldLayoutMkLst>
          <pc:spChg chg="del">
            <ac:chgData name="C C" userId="58c016da926720ee" providerId="LiveId" clId="{A850E4B7-99CD-44F4-B4C5-5379AEBC3A31}" dt="2022-05-02T07:23:14.859" v="859" actId="478"/>
            <ac:spMkLst>
              <pc:docMk/>
              <pc:sldMasterMk cId="0" sldId="2147483678"/>
              <pc:sldLayoutMk cId="758949892" sldId="2147483692"/>
              <ac:spMk id="4" creationId="{69DEDA81-3249-4889-9725-A5CFBA824343}"/>
            </ac:spMkLst>
          </pc:spChg>
          <pc:spChg chg="add mod">
            <ac:chgData name="C C" userId="58c016da926720ee" providerId="LiveId" clId="{A850E4B7-99CD-44F4-B4C5-5379AEBC3A31}" dt="2022-05-02T07:23:19.897" v="861" actId="1076"/>
            <ac:spMkLst>
              <pc:docMk/>
              <pc:sldMasterMk cId="0" sldId="2147483678"/>
              <pc:sldLayoutMk cId="758949892" sldId="2147483692"/>
              <ac:spMk id="6" creationId="{4BBCC7F9-AB44-4D21-868C-EFD01BAFA0C6}"/>
            </ac:spMkLst>
          </pc:spChg>
        </pc:sldLayoutChg>
        <pc:sldLayoutChg chg="addSp modSp mod">
          <pc:chgData name="C C" userId="58c016da926720ee" providerId="LiveId" clId="{A850E4B7-99CD-44F4-B4C5-5379AEBC3A31}" dt="2022-05-02T07:15:47.285" v="432" actId="1076"/>
          <pc:sldLayoutMkLst>
            <pc:docMk/>
            <pc:sldMasterMk cId="0" sldId="2147483678"/>
            <pc:sldLayoutMk cId="1463649377" sldId="2147483694"/>
          </pc:sldLayoutMkLst>
          <pc:spChg chg="add mod ord">
            <ac:chgData name="C C" userId="58c016da926720ee" providerId="LiveId" clId="{A850E4B7-99CD-44F4-B4C5-5379AEBC3A31}" dt="2022-05-02T07:13:03.814" v="345" actId="167"/>
            <ac:spMkLst>
              <pc:docMk/>
              <pc:sldMasterMk cId="0" sldId="2147483678"/>
              <pc:sldLayoutMk cId="1463649377" sldId="2147483694"/>
              <ac:spMk id="10" creationId="{62C37DA0-2B82-42BC-B80C-4909DF2D1C44}"/>
            </ac:spMkLst>
          </pc:spChg>
          <pc:spChg chg="add mod">
            <ac:chgData name="C C" userId="58c016da926720ee" providerId="LiveId" clId="{A850E4B7-99CD-44F4-B4C5-5379AEBC3A31}" dt="2022-05-02T07:12:59.453" v="344" actId="571"/>
            <ac:spMkLst>
              <pc:docMk/>
              <pc:sldMasterMk cId="0" sldId="2147483678"/>
              <pc:sldLayoutMk cId="1463649377" sldId="2147483694"/>
              <ac:spMk id="11" creationId="{9F50199E-9701-4BC8-B04C-09DD51A76A53}"/>
            </ac:spMkLst>
          </pc:spChg>
          <pc:spChg chg="mod">
            <ac:chgData name="C C" userId="58c016da926720ee" providerId="LiveId" clId="{A850E4B7-99CD-44F4-B4C5-5379AEBC3A31}" dt="2022-05-02T07:15:47.285" v="432" actId="1076"/>
            <ac:spMkLst>
              <pc:docMk/>
              <pc:sldMasterMk cId="0" sldId="2147483678"/>
              <pc:sldLayoutMk cId="1463649377" sldId="2147483694"/>
              <ac:spMk id="45059" creationId="{00000000-0000-0000-0000-000000000000}"/>
            </ac:spMkLst>
          </pc:spChg>
          <pc:spChg chg="mod ord">
            <ac:chgData name="C C" userId="58c016da926720ee" providerId="LiveId" clId="{A850E4B7-99CD-44F4-B4C5-5379AEBC3A31}" dt="2022-05-02T07:14:15.988" v="360" actId="20577"/>
            <ac:spMkLst>
              <pc:docMk/>
              <pc:sldMasterMk cId="0" sldId="2147483678"/>
              <pc:sldLayoutMk cId="1463649377" sldId="2147483694"/>
              <ac:spMk id="45060" creationId="{00000000-0000-0000-0000-000000000000}"/>
            </ac:spMkLst>
          </pc:spChg>
        </pc:sldLayoutChg>
      </pc:sldMaster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1463649377" sldId="2147483694"/>
          </pc:sldLayoutMkLst>
        </pc:sldLayoutChg>
        <pc:sldLayoutChg chg="del">
          <pc:chgData name="C C" userId="58c016da926720ee" providerId="LiveId" clId="{26EB83BD-0E53-430D-9D3A-B80CCFE30034}" dt="2021-04-20T14:06:32.094" v="138" actId="2696"/>
          <pc:sldLayoutMkLst>
            <pc:docMk/>
            <pc:sldMasterMk cId="0" sldId="2147483678"/>
            <pc:sldLayoutMk cId="280571401" sldId="2147483695"/>
          </pc:sldLayoutMkLst>
        </pc:sldLayoutChg>
        <pc:sldLayoutChg chg="del">
          <pc:chgData name="C C" userId="58c016da926720ee" providerId="LiveId" clId="{26EB83BD-0E53-430D-9D3A-B80CCFE30034}" dt="2021-04-20T14:06:32.099" v="139" actId="2696"/>
          <pc:sldLayoutMkLst>
            <pc:docMk/>
            <pc:sldMasterMk cId="0" sldId="2147483678"/>
            <pc:sldLayoutMk cId="0"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AEEE1732-D3F2-4593-B304-7BF0CE176828}"/>
    <pc:docChg chg="undo redo custSel addSld delSld modSld sldOrd">
      <pc:chgData name="C C" userId="58c016da926720ee" providerId="LiveId" clId="{AEEE1732-D3F2-4593-B304-7BF0CE176828}" dt="2022-05-16T13:19:12.604" v="5531" actId="122"/>
      <pc:docMkLst>
        <pc:docMk/>
      </pc:docMkLst>
      <pc:sldChg chg="modSp mod">
        <pc:chgData name="C C" userId="58c016da926720ee" providerId="LiveId" clId="{AEEE1732-D3F2-4593-B304-7BF0CE176828}" dt="2022-05-16T09:15:37.604" v="21" actId="20577"/>
        <pc:sldMkLst>
          <pc:docMk/>
          <pc:sldMk cId="548896134" sldId="256"/>
        </pc:sldMkLst>
        <pc:spChg chg="mod">
          <ac:chgData name="C C" userId="58c016da926720ee" providerId="LiveId" clId="{AEEE1732-D3F2-4593-B304-7BF0CE176828}" dt="2022-05-16T09:15:37.604" v="21" actId="20577"/>
          <ac:spMkLst>
            <pc:docMk/>
            <pc:sldMk cId="548896134" sldId="256"/>
            <ac:spMk id="2" creationId="{A3D8D65C-6706-474E-BED5-5675C19F9359}"/>
          </ac:spMkLst>
        </pc:spChg>
      </pc:sldChg>
      <pc:sldChg chg="modSp mod">
        <pc:chgData name="C C" userId="58c016da926720ee" providerId="LiveId" clId="{AEEE1732-D3F2-4593-B304-7BF0CE176828}" dt="2022-05-16T09:19:53.009" v="400" actId="20577"/>
        <pc:sldMkLst>
          <pc:docMk/>
          <pc:sldMk cId="3533300035" sldId="257"/>
        </pc:sldMkLst>
        <pc:spChg chg="mod">
          <ac:chgData name="C C" userId="58c016da926720ee" providerId="LiveId" clId="{AEEE1732-D3F2-4593-B304-7BF0CE176828}" dt="2022-05-16T09:19:53.009" v="400" actId="20577"/>
          <ac:spMkLst>
            <pc:docMk/>
            <pc:sldMk cId="3533300035" sldId="257"/>
            <ac:spMk id="5" creationId="{5B5A2214-0261-4489-8A63-55817E9128D8}"/>
          </ac:spMkLst>
        </pc:spChg>
      </pc:sldChg>
      <pc:sldChg chg="modSp mod">
        <pc:chgData name="C C" userId="58c016da926720ee" providerId="LiveId" clId="{AEEE1732-D3F2-4593-B304-7BF0CE176828}" dt="2022-05-16T09:18:50.650" v="334"/>
        <pc:sldMkLst>
          <pc:docMk/>
          <pc:sldMk cId="4222777969" sldId="259"/>
        </pc:sldMkLst>
        <pc:spChg chg="mod">
          <ac:chgData name="C C" userId="58c016da926720ee" providerId="LiveId" clId="{AEEE1732-D3F2-4593-B304-7BF0CE176828}" dt="2022-05-16T09:18:50.650" v="334"/>
          <ac:spMkLst>
            <pc:docMk/>
            <pc:sldMk cId="4222777969" sldId="259"/>
            <ac:spMk id="9" creationId="{2469321F-1E79-4B55-B71D-CF2C75FCE3A8}"/>
          </ac:spMkLst>
        </pc:spChg>
      </pc:sldChg>
      <pc:sldChg chg="modSp mod">
        <pc:chgData name="C C" userId="58c016da926720ee" providerId="LiveId" clId="{AEEE1732-D3F2-4593-B304-7BF0CE176828}" dt="2022-05-16T09:19:05.842" v="336"/>
        <pc:sldMkLst>
          <pc:docMk/>
          <pc:sldMk cId="70233881" sldId="261"/>
        </pc:sldMkLst>
        <pc:spChg chg="mod">
          <ac:chgData name="C C" userId="58c016da926720ee" providerId="LiveId" clId="{AEEE1732-D3F2-4593-B304-7BF0CE176828}" dt="2022-05-16T09:19:05.842" v="336"/>
          <ac:spMkLst>
            <pc:docMk/>
            <pc:sldMk cId="70233881" sldId="261"/>
            <ac:spMk id="6" creationId="{F42F9AC0-898F-4A0C-9F64-EA7A800337AF}"/>
          </ac:spMkLst>
        </pc:spChg>
      </pc:sldChg>
      <pc:sldChg chg="del">
        <pc:chgData name="C C" userId="58c016da926720ee" providerId="LiveId" clId="{AEEE1732-D3F2-4593-B304-7BF0CE176828}" dt="2022-05-16T09:24:11.152" v="697" actId="47"/>
        <pc:sldMkLst>
          <pc:docMk/>
          <pc:sldMk cId="2584648678" sldId="275"/>
        </pc:sldMkLst>
      </pc:sldChg>
      <pc:sldChg chg="modSp mod">
        <pc:chgData name="C C" userId="58c016da926720ee" providerId="LiveId" clId="{AEEE1732-D3F2-4593-B304-7BF0CE176828}" dt="2022-05-16T09:19:31.316" v="339" actId="20577"/>
        <pc:sldMkLst>
          <pc:docMk/>
          <pc:sldMk cId="3225576366" sldId="280"/>
        </pc:sldMkLst>
        <pc:spChg chg="mod">
          <ac:chgData name="C C" userId="58c016da926720ee" providerId="LiveId" clId="{AEEE1732-D3F2-4593-B304-7BF0CE176828}" dt="2022-05-16T09:19:31.316" v="339" actId="20577"/>
          <ac:spMkLst>
            <pc:docMk/>
            <pc:sldMk cId="3225576366" sldId="280"/>
            <ac:spMk id="5" creationId="{1A506B88-F6D4-490E-BADC-CA7CC016BB20}"/>
          </ac:spMkLst>
        </pc:spChg>
      </pc:sldChg>
      <pc:sldChg chg="del">
        <pc:chgData name="C C" userId="58c016da926720ee" providerId="LiveId" clId="{AEEE1732-D3F2-4593-B304-7BF0CE176828}" dt="2022-05-16T09:19:12.091" v="337" actId="47"/>
        <pc:sldMkLst>
          <pc:docMk/>
          <pc:sldMk cId="1617818063" sldId="283"/>
        </pc:sldMkLst>
      </pc:sldChg>
      <pc:sldChg chg="del">
        <pc:chgData name="C C" userId="58c016da926720ee" providerId="LiveId" clId="{AEEE1732-D3F2-4593-B304-7BF0CE176828}" dt="2022-05-16T09:19:12.091" v="337" actId="47"/>
        <pc:sldMkLst>
          <pc:docMk/>
          <pc:sldMk cId="1849841678" sldId="284"/>
        </pc:sldMkLst>
      </pc:sldChg>
      <pc:sldChg chg="del">
        <pc:chgData name="C C" userId="58c016da926720ee" providerId="LiveId" clId="{AEEE1732-D3F2-4593-B304-7BF0CE176828}" dt="2022-05-16T09:19:12.091" v="337" actId="47"/>
        <pc:sldMkLst>
          <pc:docMk/>
          <pc:sldMk cId="3810873259" sldId="285"/>
        </pc:sldMkLst>
      </pc:sldChg>
      <pc:sldChg chg="del">
        <pc:chgData name="C C" userId="58c016da926720ee" providerId="LiveId" clId="{AEEE1732-D3F2-4593-B304-7BF0CE176828}" dt="2022-05-16T09:19:12.091" v="337" actId="47"/>
        <pc:sldMkLst>
          <pc:docMk/>
          <pc:sldMk cId="1206459795" sldId="286"/>
        </pc:sldMkLst>
      </pc:sldChg>
      <pc:sldChg chg="del">
        <pc:chgData name="C C" userId="58c016da926720ee" providerId="LiveId" clId="{AEEE1732-D3F2-4593-B304-7BF0CE176828}" dt="2022-05-16T09:19:12.091" v="337" actId="47"/>
        <pc:sldMkLst>
          <pc:docMk/>
          <pc:sldMk cId="746650849" sldId="287"/>
        </pc:sldMkLst>
      </pc:sldChg>
      <pc:sldChg chg="del">
        <pc:chgData name="C C" userId="58c016da926720ee" providerId="LiveId" clId="{AEEE1732-D3F2-4593-B304-7BF0CE176828}" dt="2022-05-16T09:18:58.246" v="335" actId="47"/>
        <pc:sldMkLst>
          <pc:docMk/>
          <pc:sldMk cId="2070035100" sldId="288"/>
        </pc:sldMkLst>
      </pc:sldChg>
      <pc:sldChg chg="del">
        <pc:chgData name="C C" userId="58c016da926720ee" providerId="LiveId" clId="{AEEE1732-D3F2-4593-B304-7BF0CE176828}" dt="2022-05-16T09:18:58.246" v="335" actId="47"/>
        <pc:sldMkLst>
          <pc:docMk/>
          <pc:sldMk cId="218830590" sldId="289"/>
        </pc:sldMkLst>
      </pc:sldChg>
      <pc:sldChg chg="del">
        <pc:chgData name="C C" userId="58c016da926720ee" providerId="LiveId" clId="{AEEE1732-D3F2-4593-B304-7BF0CE176828}" dt="2022-05-16T09:18:58.246" v="335" actId="47"/>
        <pc:sldMkLst>
          <pc:docMk/>
          <pc:sldMk cId="3259809190" sldId="290"/>
        </pc:sldMkLst>
      </pc:sldChg>
      <pc:sldChg chg="del">
        <pc:chgData name="C C" userId="58c016da926720ee" providerId="LiveId" clId="{AEEE1732-D3F2-4593-B304-7BF0CE176828}" dt="2022-05-16T09:24:18.418" v="698" actId="47"/>
        <pc:sldMkLst>
          <pc:docMk/>
          <pc:sldMk cId="2867581939" sldId="291"/>
        </pc:sldMkLst>
      </pc:sldChg>
      <pc:sldChg chg="del">
        <pc:chgData name="C C" userId="58c016da926720ee" providerId="LiveId" clId="{AEEE1732-D3F2-4593-B304-7BF0CE176828}" dt="2022-05-16T09:19:12.091" v="337" actId="47"/>
        <pc:sldMkLst>
          <pc:docMk/>
          <pc:sldMk cId="1806863177" sldId="292"/>
        </pc:sldMkLst>
      </pc:sldChg>
      <pc:sldChg chg="del">
        <pc:chgData name="C C" userId="58c016da926720ee" providerId="LiveId" clId="{AEEE1732-D3F2-4593-B304-7BF0CE176828}" dt="2022-05-16T09:19:12.091" v="337" actId="47"/>
        <pc:sldMkLst>
          <pc:docMk/>
          <pc:sldMk cId="2140963883" sldId="293"/>
        </pc:sldMkLst>
      </pc:sldChg>
      <pc:sldChg chg="del">
        <pc:chgData name="C C" userId="58c016da926720ee" providerId="LiveId" clId="{AEEE1732-D3F2-4593-B304-7BF0CE176828}" dt="2022-05-16T09:24:11.152" v="697" actId="47"/>
        <pc:sldMkLst>
          <pc:docMk/>
          <pc:sldMk cId="1650685620" sldId="295"/>
        </pc:sldMkLst>
      </pc:sldChg>
      <pc:sldChg chg="modSp add mod">
        <pc:chgData name="C C" userId="58c016da926720ee" providerId="LiveId" clId="{AEEE1732-D3F2-4593-B304-7BF0CE176828}" dt="2022-05-16T09:19:46.068" v="399" actId="20577"/>
        <pc:sldMkLst>
          <pc:docMk/>
          <pc:sldMk cId="116384666" sldId="296"/>
        </pc:sldMkLst>
        <pc:spChg chg="mod">
          <ac:chgData name="C C" userId="58c016da926720ee" providerId="LiveId" clId="{AEEE1732-D3F2-4593-B304-7BF0CE176828}" dt="2022-05-16T09:19:36.116" v="342" actId="20577"/>
          <ac:spMkLst>
            <pc:docMk/>
            <pc:sldMk cId="116384666" sldId="296"/>
            <ac:spMk id="5" creationId="{1A506B88-F6D4-490E-BADC-CA7CC016BB20}"/>
          </ac:spMkLst>
        </pc:spChg>
        <pc:spChg chg="mod">
          <ac:chgData name="C C" userId="58c016da926720ee" providerId="LiveId" clId="{AEEE1732-D3F2-4593-B304-7BF0CE176828}" dt="2022-05-16T09:19:46.068" v="399" actId="20577"/>
          <ac:spMkLst>
            <pc:docMk/>
            <pc:sldMk cId="116384666" sldId="296"/>
            <ac:spMk id="6" creationId="{F42F9AC0-898F-4A0C-9F64-EA7A800337AF}"/>
          </ac:spMkLst>
        </pc:spChg>
      </pc:sldChg>
      <pc:sldChg chg="del">
        <pc:chgData name="C C" userId="58c016da926720ee" providerId="LiveId" clId="{AEEE1732-D3F2-4593-B304-7BF0CE176828}" dt="2022-05-16T09:18:58.246" v="335" actId="47"/>
        <pc:sldMkLst>
          <pc:docMk/>
          <pc:sldMk cId="3234134020" sldId="296"/>
        </pc:sldMkLst>
      </pc:sldChg>
      <pc:sldChg chg="addSp delSp modSp new mod ord modClrScheme chgLayout">
        <pc:chgData name="C C" userId="58c016da926720ee" providerId="LiveId" clId="{AEEE1732-D3F2-4593-B304-7BF0CE176828}" dt="2022-05-16T09:21:43.644" v="696" actId="20577"/>
        <pc:sldMkLst>
          <pc:docMk/>
          <pc:sldMk cId="1147348914" sldId="297"/>
        </pc:sldMkLst>
        <pc:spChg chg="del mod ord">
          <ac:chgData name="C C" userId="58c016da926720ee" providerId="LiveId" clId="{AEEE1732-D3F2-4593-B304-7BF0CE176828}" dt="2022-05-16T09:19:58.819" v="402" actId="700"/>
          <ac:spMkLst>
            <pc:docMk/>
            <pc:sldMk cId="1147348914" sldId="297"/>
            <ac:spMk id="2" creationId="{F53FF169-0DAC-C883-3D8B-7C0ECE377EFB}"/>
          </ac:spMkLst>
        </pc:spChg>
        <pc:spChg chg="del mod ord">
          <ac:chgData name="C C" userId="58c016da926720ee" providerId="LiveId" clId="{AEEE1732-D3F2-4593-B304-7BF0CE176828}" dt="2022-05-16T09:19:58.819" v="402" actId="700"/>
          <ac:spMkLst>
            <pc:docMk/>
            <pc:sldMk cId="1147348914" sldId="297"/>
            <ac:spMk id="3" creationId="{8FBAA388-91AC-19AF-5421-6CF5693BE82F}"/>
          </ac:spMkLst>
        </pc:spChg>
        <pc:spChg chg="add mod ord">
          <ac:chgData name="C C" userId="58c016da926720ee" providerId="LiveId" clId="{AEEE1732-D3F2-4593-B304-7BF0CE176828}" dt="2022-05-16T09:20:13.746" v="438" actId="700"/>
          <ac:spMkLst>
            <pc:docMk/>
            <pc:sldMk cId="1147348914" sldId="297"/>
            <ac:spMk id="4" creationId="{5EC8ECB0-A0C5-CCC0-E486-F522981F4CCC}"/>
          </ac:spMkLst>
        </pc:spChg>
        <pc:spChg chg="add del mod ord">
          <ac:chgData name="C C" userId="58c016da926720ee" providerId="LiveId" clId="{AEEE1732-D3F2-4593-B304-7BF0CE176828}" dt="2022-05-16T09:20:13.746" v="438" actId="700"/>
          <ac:spMkLst>
            <pc:docMk/>
            <pc:sldMk cId="1147348914" sldId="297"/>
            <ac:spMk id="5" creationId="{28B40B18-6154-762C-8C5B-C7259E6D59C9}"/>
          </ac:spMkLst>
        </pc:spChg>
        <pc:spChg chg="add del mod ord">
          <ac:chgData name="C C" userId="58c016da926720ee" providerId="LiveId" clId="{AEEE1732-D3F2-4593-B304-7BF0CE176828}" dt="2022-05-16T09:20:13.746" v="438" actId="700"/>
          <ac:spMkLst>
            <pc:docMk/>
            <pc:sldMk cId="1147348914" sldId="297"/>
            <ac:spMk id="6" creationId="{AF740442-5270-976A-EC90-4CBE486D733F}"/>
          </ac:spMkLst>
        </pc:spChg>
        <pc:spChg chg="add mod ord">
          <ac:chgData name="C C" userId="58c016da926720ee" providerId="LiveId" clId="{AEEE1732-D3F2-4593-B304-7BF0CE176828}" dt="2022-05-16T09:21:43.644" v="696" actId="20577"/>
          <ac:spMkLst>
            <pc:docMk/>
            <pc:sldMk cId="1147348914" sldId="297"/>
            <ac:spMk id="7" creationId="{460360AD-372F-F346-94FD-6D449FF7B95E}"/>
          </ac:spMkLst>
        </pc:spChg>
      </pc:sldChg>
      <pc:sldChg chg="addSp delSp modSp new mod modClrScheme chgLayout">
        <pc:chgData name="C C" userId="58c016da926720ee" providerId="LiveId" clId="{AEEE1732-D3F2-4593-B304-7BF0CE176828}" dt="2022-05-16T13:02:04.841" v="4653" actId="20577"/>
        <pc:sldMkLst>
          <pc:docMk/>
          <pc:sldMk cId="1878564346" sldId="298"/>
        </pc:sldMkLst>
        <pc:spChg chg="del mod ord">
          <ac:chgData name="C C" userId="58c016da926720ee" providerId="LiveId" clId="{AEEE1732-D3F2-4593-B304-7BF0CE176828}" dt="2022-05-16T09:24:27.077" v="700" actId="700"/>
          <ac:spMkLst>
            <pc:docMk/>
            <pc:sldMk cId="1878564346" sldId="298"/>
            <ac:spMk id="2" creationId="{0B20AEB0-E1C3-AC34-A16A-C03CE38E9B0A}"/>
          </ac:spMkLst>
        </pc:spChg>
        <pc:spChg chg="del mod ord">
          <ac:chgData name="C C" userId="58c016da926720ee" providerId="LiveId" clId="{AEEE1732-D3F2-4593-B304-7BF0CE176828}" dt="2022-05-16T09:24:27.077" v="700" actId="700"/>
          <ac:spMkLst>
            <pc:docMk/>
            <pc:sldMk cId="1878564346" sldId="298"/>
            <ac:spMk id="3" creationId="{70A1E3EB-D3C6-1148-60B4-FC0635CDD9F8}"/>
          </ac:spMkLst>
        </pc:spChg>
        <pc:spChg chg="add mod ord">
          <ac:chgData name="C C" userId="58c016da926720ee" providerId="LiveId" clId="{AEEE1732-D3F2-4593-B304-7BF0CE176828}" dt="2022-05-16T11:12:37.860" v="2051" actId="20577"/>
          <ac:spMkLst>
            <pc:docMk/>
            <pc:sldMk cId="1878564346" sldId="298"/>
            <ac:spMk id="4" creationId="{EF72C4A5-FD17-75EA-D676-924EFF6B860F}"/>
          </ac:spMkLst>
        </pc:spChg>
        <pc:spChg chg="add del mod ord">
          <ac:chgData name="C C" userId="58c016da926720ee" providerId="LiveId" clId="{AEEE1732-D3F2-4593-B304-7BF0CE176828}" dt="2022-05-16T10:52:47.486" v="1782"/>
          <ac:spMkLst>
            <pc:docMk/>
            <pc:sldMk cId="1878564346" sldId="298"/>
            <ac:spMk id="5" creationId="{1C69F765-E2FB-E698-1106-9C3E1619DCD0}"/>
          </ac:spMkLst>
        </pc:spChg>
        <pc:spChg chg="add mod ord">
          <ac:chgData name="C C" userId="58c016da926720ee" providerId="LiveId" clId="{AEEE1732-D3F2-4593-B304-7BF0CE176828}" dt="2022-05-16T13:02:04.841" v="4653" actId="20577"/>
          <ac:spMkLst>
            <pc:docMk/>
            <pc:sldMk cId="1878564346" sldId="298"/>
            <ac:spMk id="6" creationId="{78337E56-0042-BC33-0C80-EF35A7112AF0}"/>
          </ac:spMkLst>
        </pc:spChg>
        <pc:picChg chg="add mod">
          <ac:chgData name="C C" userId="58c016da926720ee" providerId="LiveId" clId="{AEEE1732-D3F2-4593-B304-7BF0CE176828}" dt="2022-05-16T11:12:34.573" v="2033" actId="1076"/>
          <ac:picMkLst>
            <pc:docMk/>
            <pc:sldMk cId="1878564346" sldId="298"/>
            <ac:picMk id="7" creationId="{F32F8137-81A1-EC10-9FB4-CD191195C0A0}"/>
          </ac:picMkLst>
        </pc:picChg>
      </pc:sldChg>
      <pc:sldChg chg="addSp delSp modSp new mod chgLayout">
        <pc:chgData name="C C" userId="58c016da926720ee" providerId="LiveId" clId="{AEEE1732-D3F2-4593-B304-7BF0CE176828}" dt="2022-05-16T10:49:53.742" v="1425" actId="20577"/>
        <pc:sldMkLst>
          <pc:docMk/>
          <pc:sldMk cId="2348048058" sldId="299"/>
        </pc:sldMkLst>
        <pc:spChg chg="mod ord">
          <ac:chgData name="C C" userId="58c016da926720ee" providerId="LiveId" clId="{AEEE1732-D3F2-4593-B304-7BF0CE176828}" dt="2022-05-16T10:06:40.551" v="913" actId="700"/>
          <ac:spMkLst>
            <pc:docMk/>
            <pc:sldMk cId="2348048058" sldId="299"/>
            <ac:spMk id="2" creationId="{073B1718-EE2E-3123-7BDC-7C2E0A1AFB6C}"/>
          </ac:spMkLst>
        </pc:spChg>
        <pc:spChg chg="del">
          <ac:chgData name="C C" userId="58c016da926720ee" providerId="LiveId" clId="{AEEE1732-D3F2-4593-B304-7BF0CE176828}" dt="2022-05-16T10:06:40.551" v="913" actId="700"/>
          <ac:spMkLst>
            <pc:docMk/>
            <pc:sldMk cId="2348048058" sldId="299"/>
            <ac:spMk id="3" creationId="{88E414C5-632D-622A-60ED-A153CD066EFE}"/>
          </ac:spMkLst>
        </pc:spChg>
        <pc:spChg chg="del">
          <ac:chgData name="C C" userId="58c016da926720ee" providerId="LiveId" clId="{AEEE1732-D3F2-4593-B304-7BF0CE176828}" dt="2022-05-16T10:06:40.551" v="913" actId="700"/>
          <ac:spMkLst>
            <pc:docMk/>
            <pc:sldMk cId="2348048058" sldId="299"/>
            <ac:spMk id="4" creationId="{4A06BF71-BF22-D8EC-623E-17CC1A58281D}"/>
          </ac:spMkLst>
        </pc:spChg>
        <pc:spChg chg="add del mod ord">
          <ac:chgData name="C C" userId="58c016da926720ee" providerId="LiveId" clId="{AEEE1732-D3F2-4593-B304-7BF0CE176828}" dt="2022-05-16T10:44:07.315" v="914"/>
          <ac:spMkLst>
            <pc:docMk/>
            <pc:sldMk cId="2348048058" sldId="299"/>
            <ac:spMk id="5" creationId="{A6D0D6B6-2FAC-A6A9-63CD-3F3B0E9C8186}"/>
          </ac:spMkLst>
        </pc:spChg>
        <pc:spChg chg="add mod ord">
          <ac:chgData name="C C" userId="58c016da926720ee" providerId="LiveId" clId="{AEEE1732-D3F2-4593-B304-7BF0CE176828}" dt="2022-05-16T10:49:53.742" v="1425" actId="20577"/>
          <ac:spMkLst>
            <pc:docMk/>
            <pc:sldMk cId="2348048058" sldId="299"/>
            <ac:spMk id="6" creationId="{3A307D47-C66F-3053-4014-37D7BBC7AE53}"/>
          </ac:spMkLst>
        </pc:spChg>
        <pc:picChg chg="add mod">
          <ac:chgData name="C C" userId="58c016da926720ee" providerId="LiveId" clId="{AEEE1732-D3F2-4593-B304-7BF0CE176828}" dt="2022-05-16T10:44:07.315" v="914"/>
          <ac:picMkLst>
            <pc:docMk/>
            <pc:sldMk cId="2348048058" sldId="299"/>
            <ac:picMk id="2050" creationId="{D82B1470-49AE-D45D-9A81-0B51996B5D8A}"/>
          </ac:picMkLst>
        </pc:picChg>
      </pc:sldChg>
      <pc:sldChg chg="addSp delSp modSp add mod">
        <pc:chgData name="C C" userId="58c016da926720ee" providerId="LiveId" clId="{AEEE1732-D3F2-4593-B304-7BF0CE176828}" dt="2022-05-16T11:01:49.773" v="1967" actId="20577"/>
        <pc:sldMkLst>
          <pc:docMk/>
          <pc:sldMk cId="1818706062" sldId="300"/>
        </pc:sldMkLst>
        <pc:spChg chg="mod">
          <ac:chgData name="C C" userId="58c016da926720ee" providerId="LiveId" clId="{AEEE1732-D3F2-4593-B304-7BF0CE176828}" dt="2022-05-16T11:01:49.773" v="1967" actId="20577"/>
          <ac:spMkLst>
            <pc:docMk/>
            <pc:sldMk cId="1818706062" sldId="300"/>
            <ac:spMk id="2" creationId="{073B1718-EE2E-3123-7BDC-7C2E0A1AFB6C}"/>
          </ac:spMkLst>
        </pc:spChg>
        <pc:spChg chg="add del mod">
          <ac:chgData name="C C" userId="58c016da926720ee" providerId="LiveId" clId="{AEEE1732-D3F2-4593-B304-7BF0CE176828}" dt="2022-05-16T11:01:21.173" v="1884"/>
          <ac:spMkLst>
            <pc:docMk/>
            <pc:sldMk cId="1818706062" sldId="300"/>
            <ac:spMk id="4" creationId="{9C409A9E-E02E-9BB3-DEE9-482E17F75222}"/>
          </ac:spMkLst>
        </pc:spChg>
        <pc:picChg chg="add mod">
          <ac:chgData name="C C" userId="58c016da926720ee" providerId="LiveId" clId="{AEEE1732-D3F2-4593-B304-7BF0CE176828}" dt="2022-05-16T11:01:21.173" v="1884"/>
          <ac:picMkLst>
            <pc:docMk/>
            <pc:sldMk cId="1818706062" sldId="300"/>
            <ac:picMk id="6" creationId="{E96751A9-F2A8-EC8B-92CB-433431FE28C6}"/>
          </ac:picMkLst>
        </pc:picChg>
        <pc:picChg chg="del">
          <ac:chgData name="C C" userId="58c016da926720ee" providerId="LiveId" clId="{AEEE1732-D3F2-4593-B304-7BF0CE176828}" dt="2022-05-16T10:59:36.643" v="1852" actId="21"/>
          <ac:picMkLst>
            <pc:docMk/>
            <pc:sldMk cId="1818706062" sldId="300"/>
            <ac:picMk id="7" creationId="{CF676055-3EB5-B3D5-B3AA-FAAB85F06219}"/>
          </ac:picMkLst>
        </pc:picChg>
      </pc:sldChg>
      <pc:sldChg chg="addSp delSp modSp add del mod modClrScheme chgLayout">
        <pc:chgData name="C C" userId="58c016da926720ee" providerId="LiveId" clId="{AEEE1732-D3F2-4593-B304-7BF0CE176828}" dt="2022-05-16T10:59:30.041" v="1849" actId="2696"/>
        <pc:sldMkLst>
          <pc:docMk/>
          <pc:sldMk cId="1846328495" sldId="300"/>
        </pc:sldMkLst>
        <pc:spChg chg="mod ord">
          <ac:chgData name="C C" userId="58c016da926720ee" providerId="LiveId" clId="{AEEE1732-D3F2-4593-B304-7BF0CE176828}" dt="2022-05-16T09:53:08.447" v="773" actId="700"/>
          <ac:spMkLst>
            <pc:docMk/>
            <pc:sldMk cId="1846328495" sldId="300"/>
            <ac:spMk id="2" creationId="{073B1718-EE2E-3123-7BDC-7C2E0A1AFB6C}"/>
          </ac:spMkLst>
        </pc:spChg>
        <pc:spChg chg="del mod ord">
          <ac:chgData name="C C" userId="58c016da926720ee" providerId="LiveId" clId="{AEEE1732-D3F2-4593-B304-7BF0CE176828}" dt="2022-05-16T09:53:08.447" v="773" actId="700"/>
          <ac:spMkLst>
            <pc:docMk/>
            <pc:sldMk cId="1846328495" sldId="300"/>
            <ac:spMk id="3" creationId="{88E414C5-632D-622A-60ED-A153CD066EFE}"/>
          </ac:spMkLst>
        </pc:spChg>
        <pc:spChg chg="del">
          <ac:chgData name="C C" userId="58c016da926720ee" providerId="LiveId" clId="{AEEE1732-D3F2-4593-B304-7BF0CE176828}" dt="2022-05-16T09:53:08.447" v="773" actId="700"/>
          <ac:spMkLst>
            <pc:docMk/>
            <pc:sldMk cId="1846328495" sldId="300"/>
            <ac:spMk id="4" creationId="{4A06BF71-BF22-D8EC-623E-17CC1A58281D}"/>
          </ac:spMkLst>
        </pc:spChg>
        <pc:spChg chg="add del mod ord">
          <ac:chgData name="C C" userId="58c016da926720ee" providerId="LiveId" clId="{AEEE1732-D3F2-4593-B304-7BF0CE176828}" dt="2022-05-16T09:53:21.508" v="774" actId="22"/>
          <ac:spMkLst>
            <pc:docMk/>
            <pc:sldMk cId="1846328495" sldId="300"/>
            <ac:spMk id="5" creationId="{FA780AB8-9131-6469-6652-216C78CAC0FE}"/>
          </ac:spMkLst>
        </pc:spChg>
        <pc:picChg chg="add mod ord">
          <ac:chgData name="C C" userId="58c016da926720ee" providerId="LiveId" clId="{AEEE1732-D3F2-4593-B304-7BF0CE176828}" dt="2022-05-16T09:53:21.508" v="774" actId="22"/>
          <ac:picMkLst>
            <pc:docMk/>
            <pc:sldMk cId="1846328495" sldId="300"/>
            <ac:picMk id="7" creationId="{CF676055-3EB5-B3D5-B3AA-FAAB85F06219}"/>
          </ac:picMkLst>
        </pc:picChg>
      </pc:sldChg>
      <pc:sldChg chg="addSp delSp modSp new mod">
        <pc:chgData name="C C" userId="58c016da926720ee" providerId="LiveId" clId="{AEEE1732-D3F2-4593-B304-7BF0CE176828}" dt="2022-05-16T10:03:48.943" v="878" actId="20577"/>
        <pc:sldMkLst>
          <pc:docMk/>
          <pc:sldMk cId="4102793543" sldId="301"/>
        </pc:sldMkLst>
        <pc:spChg chg="mod">
          <ac:chgData name="C C" userId="58c016da926720ee" providerId="LiveId" clId="{AEEE1732-D3F2-4593-B304-7BF0CE176828}" dt="2022-05-16T10:03:48.943" v="878" actId="20577"/>
          <ac:spMkLst>
            <pc:docMk/>
            <pc:sldMk cId="4102793543" sldId="301"/>
            <ac:spMk id="2" creationId="{8C575A21-88A6-B618-ADDB-A6E2746BE246}"/>
          </ac:spMkLst>
        </pc:spChg>
        <pc:spChg chg="del">
          <ac:chgData name="C C" userId="58c016da926720ee" providerId="LiveId" clId="{AEEE1732-D3F2-4593-B304-7BF0CE176828}" dt="2022-05-16T10:00:00.497" v="805"/>
          <ac:spMkLst>
            <pc:docMk/>
            <pc:sldMk cId="4102793543" sldId="301"/>
            <ac:spMk id="3" creationId="{96855277-1B4C-C5B0-BE84-59C0C8487B6D}"/>
          </ac:spMkLst>
        </pc:spChg>
        <pc:spChg chg="add del mod">
          <ac:chgData name="C C" userId="58c016da926720ee" providerId="LiveId" clId="{AEEE1732-D3F2-4593-B304-7BF0CE176828}" dt="2022-05-16T10:01:06.919" v="808"/>
          <ac:spMkLst>
            <pc:docMk/>
            <pc:sldMk cId="4102793543" sldId="301"/>
            <ac:spMk id="6" creationId="{3C5B7A10-B3B9-A596-72CB-7A3CAEE6F21C}"/>
          </ac:spMkLst>
        </pc:spChg>
        <pc:graphicFrameChg chg="add del mod modGraphic">
          <ac:chgData name="C C" userId="58c016da926720ee" providerId="LiveId" clId="{AEEE1732-D3F2-4593-B304-7BF0CE176828}" dt="2022-05-16T10:00:06.559" v="807" actId="478"/>
          <ac:graphicFrameMkLst>
            <pc:docMk/>
            <pc:sldMk cId="4102793543" sldId="301"/>
            <ac:graphicFrameMk id="4" creationId="{02F4B907-6986-1267-FC08-A978D2CAE9CF}"/>
          </ac:graphicFrameMkLst>
        </pc:graphicFrameChg>
        <pc:graphicFrameChg chg="add mod modGraphic">
          <ac:chgData name="C C" userId="58c016da926720ee" providerId="LiveId" clId="{AEEE1732-D3F2-4593-B304-7BF0CE176828}" dt="2022-05-16T10:03:43.656" v="873" actId="14100"/>
          <ac:graphicFrameMkLst>
            <pc:docMk/>
            <pc:sldMk cId="4102793543" sldId="301"/>
            <ac:graphicFrameMk id="7" creationId="{177F7899-A847-4D80-3756-8C376CD7DC7E}"/>
          </ac:graphicFrameMkLst>
        </pc:graphicFrameChg>
      </pc:sldChg>
      <pc:sldChg chg="new del">
        <pc:chgData name="C C" userId="58c016da926720ee" providerId="LiveId" clId="{AEEE1732-D3F2-4593-B304-7BF0CE176828}" dt="2022-05-16T11:04:35.118" v="2010" actId="47"/>
        <pc:sldMkLst>
          <pc:docMk/>
          <pc:sldMk cId="230569625" sldId="302"/>
        </pc:sldMkLst>
      </pc:sldChg>
      <pc:sldChg chg="addSp delSp modSp new mod modClrScheme chgLayout">
        <pc:chgData name="C C" userId="58c016da926720ee" providerId="LiveId" clId="{AEEE1732-D3F2-4593-B304-7BF0CE176828}" dt="2022-05-16T10:47:18.576" v="1119" actId="20577"/>
        <pc:sldMkLst>
          <pc:docMk/>
          <pc:sldMk cId="1037158318" sldId="303"/>
        </pc:sldMkLst>
        <pc:spChg chg="del mod ord">
          <ac:chgData name="C C" userId="58c016da926720ee" providerId="LiveId" clId="{AEEE1732-D3F2-4593-B304-7BF0CE176828}" dt="2022-05-16T10:06:33.999" v="912" actId="700"/>
          <ac:spMkLst>
            <pc:docMk/>
            <pc:sldMk cId="1037158318" sldId="303"/>
            <ac:spMk id="2" creationId="{80B82C02-A3AC-E15B-356B-F990D510502F}"/>
          </ac:spMkLst>
        </pc:spChg>
        <pc:spChg chg="del mod ord">
          <ac:chgData name="C C" userId="58c016da926720ee" providerId="LiveId" clId="{AEEE1732-D3F2-4593-B304-7BF0CE176828}" dt="2022-05-16T10:06:33.999" v="912" actId="700"/>
          <ac:spMkLst>
            <pc:docMk/>
            <pc:sldMk cId="1037158318" sldId="303"/>
            <ac:spMk id="3" creationId="{E2A4E36B-0285-83EB-BC7D-4FBF7D31D6DE}"/>
          </ac:spMkLst>
        </pc:spChg>
        <pc:spChg chg="del">
          <ac:chgData name="C C" userId="58c016da926720ee" providerId="LiveId" clId="{AEEE1732-D3F2-4593-B304-7BF0CE176828}" dt="2022-05-16T10:06:33.999" v="912" actId="700"/>
          <ac:spMkLst>
            <pc:docMk/>
            <pc:sldMk cId="1037158318" sldId="303"/>
            <ac:spMk id="4" creationId="{E8D97056-C91E-0F65-340C-D5F7A2753548}"/>
          </ac:spMkLst>
        </pc:spChg>
        <pc:spChg chg="add mod ord">
          <ac:chgData name="C C" userId="58c016da926720ee" providerId="LiveId" clId="{AEEE1732-D3F2-4593-B304-7BF0CE176828}" dt="2022-05-16T10:46:49.958" v="992" actId="20577"/>
          <ac:spMkLst>
            <pc:docMk/>
            <pc:sldMk cId="1037158318" sldId="303"/>
            <ac:spMk id="5" creationId="{1E8ABA94-2465-9E0A-C245-CCF32E4E937C}"/>
          </ac:spMkLst>
        </pc:spChg>
        <pc:spChg chg="add mod ord">
          <ac:chgData name="C C" userId="58c016da926720ee" providerId="LiveId" clId="{AEEE1732-D3F2-4593-B304-7BF0CE176828}" dt="2022-05-16T10:47:18.576" v="1119" actId="20577"/>
          <ac:spMkLst>
            <pc:docMk/>
            <pc:sldMk cId="1037158318" sldId="303"/>
            <ac:spMk id="6" creationId="{B64FC1B2-78F8-340D-9B4A-ECDA646834BC}"/>
          </ac:spMkLst>
        </pc:spChg>
      </pc:sldChg>
      <pc:sldChg chg="new del">
        <pc:chgData name="C C" userId="58c016da926720ee" providerId="LiveId" clId="{AEEE1732-D3F2-4593-B304-7BF0CE176828}" dt="2022-05-16T10:46:43.525" v="967" actId="680"/>
        <pc:sldMkLst>
          <pc:docMk/>
          <pc:sldMk cId="568641356" sldId="304"/>
        </pc:sldMkLst>
      </pc:sldChg>
      <pc:sldChg chg="modSp new mod">
        <pc:chgData name="C C" userId="58c016da926720ee" providerId="LiveId" clId="{AEEE1732-D3F2-4593-B304-7BF0CE176828}" dt="2022-05-16T11:14:51.621" v="2425" actId="20577"/>
        <pc:sldMkLst>
          <pc:docMk/>
          <pc:sldMk cId="2908313696" sldId="304"/>
        </pc:sldMkLst>
        <pc:spChg chg="mod">
          <ac:chgData name="C C" userId="58c016da926720ee" providerId="LiveId" clId="{AEEE1732-D3F2-4593-B304-7BF0CE176828}" dt="2022-05-16T10:50:27.419" v="1502" actId="313"/>
          <ac:spMkLst>
            <pc:docMk/>
            <pc:sldMk cId="2908313696" sldId="304"/>
            <ac:spMk id="2" creationId="{3DE07768-A378-A568-D862-D6A39A04AAA3}"/>
          </ac:spMkLst>
        </pc:spChg>
        <pc:spChg chg="mod">
          <ac:chgData name="C C" userId="58c016da926720ee" providerId="LiveId" clId="{AEEE1732-D3F2-4593-B304-7BF0CE176828}" dt="2022-05-16T11:14:51.621" v="2425" actId="20577"/>
          <ac:spMkLst>
            <pc:docMk/>
            <pc:sldMk cId="2908313696" sldId="304"/>
            <ac:spMk id="3" creationId="{BC124564-40A2-CFF8-D45F-D5FB2C0832DB}"/>
          </ac:spMkLst>
        </pc:spChg>
      </pc:sldChg>
      <pc:sldChg chg="addSp delSp modSp new mod modClrScheme chgLayout">
        <pc:chgData name="C C" userId="58c016da926720ee" providerId="LiveId" clId="{AEEE1732-D3F2-4593-B304-7BF0CE176828}" dt="2022-05-16T11:04:17.176" v="2009" actId="6549"/>
        <pc:sldMkLst>
          <pc:docMk/>
          <pc:sldMk cId="1875783045" sldId="305"/>
        </pc:sldMkLst>
        <pc:spChg chg="mod ord">
          <ac:chgData name="C C" userId="58c016da926720ee" providerId="LiveId" clId="{AEEE1732-D3F2-4593-B304-7BF0CE176828}" dt="2022-05-16T11:03:00.159" v="1974" actId="700"/>
          <ac:spMkLst>
            <pc:docMk/>
            <pc:sldMk cId="1875783045" sldId="305"/>
            <ac:spMk id="2" creationId="{D10284C9-2210-C379-3142-A4914B8CE2F1}"/>
          </ac:spMkLst>
        </pc:spChg>
        <pc:spChg chg="del mod ord">
          <ac:chgData name="C C" userId="58c016da926720ee" providerId="LiveId" clId="{AEEE1732-D3F2-4593-B304-7BF0CE176828}" dt="2022-05-16T10:53:17.005" v="1809" actId="700"/>
          <ac:spMkLst>
            <pc:docMk/>
            <pc:sldMk cId="1875783045" sldId="305"/>
            <ac:spMk id="3" creationId="{A0736B06-8525-6A91-D5FD-22B578D7555F}"/>
          </ac:spMkLst>
        </pc:spChg>
        <pc:spChg chg="del">
          <ac:chgData name="C C" userId="58c016da926720ee" providerId="LiveId" clId="{AEEE1732-D3F2-4593-B304-7BF0CE176828}" dt="2022-05-16T10:53:17.005" v="1809" actId="700"/>
          <ac:spMkLst>
            <pc:docMk/>
            <pc:sldMk cId="1875783045" sldId="305"/>
            <ac:spMk id="4" creationId="{09EC7FE5-094F-D365-D6F8-654B122811DC}"/>
          </ac:spMkLst>
        </pc:spChg>
        <pc:spChg chg="add del mod ord">
          <ac:chgData name="C C" userId="58c016da926720ee" providerId="LiveId" clId="{AEEE1732-D3F2-4593-B304-7BF0CE176828}" dt="2022-05-16T11:03:00.159" v="1974" actId="700"/>
          <ac:spMkLst>
            <pc:docMk/>
            <pc:sldMk cId="1875783045" sldId="305"/>
            <ac:spMk id="5" creationId="{F1766BFD-286D-EEED-FFB7-1046B707DD61}"/>
          </ac:spMkLst>
        </pc:spChg>
        <pc:spChg chg="add del mod ord">
          <ac:chgData name="C C" userId="58c016da926720ee" providerId="LiveId" clId="{AEEE1732-D3F2-4593-B304-7BF0CE176828}" dt="2022-05-16T10:59:38.157" v="1853"/>
          <ac:spMkLst>
            <pc:docMk/>
            <pc:sldMk cId="1875783045" sldId="305"/>
            <ac:spMk id="6" creationId="{1A715F92-5F8B-2A3C-FE70-A42082DA3674}"/>
          </ac:spMkLst>
        </pc:spChg>
        <pc:spChg chg="add del mod ord">
          <ac:chgData name="C C" userId="58c016da926720ee" providerId="LiveId" clId="{AEEE1732-D3F2-4593-B304-7BF0CE176828}" dt="2022-05-16T11:03:02.634" v="1975" actId="478"/>
          <ac:spMkLst>
            <pc:docMk/>
            <pc:sldMk cId="1875783045" sldId="305"/>
            <ac:spMk id="9" creationId="{EE5ED31B-1F4B-D20A-3BA6-643314DDDDAA}"/>
          </ac:spMkLst>
        </pc:spChg>
        <pc:spChg chg="add del mod">
          <ac:chgData name="C C" userId="58c016da926720ee" providerId="LiveId" clId="{AEEE1732-D3F2-4593-B304-7BF0CE176828}" dt="2022-05-16T11:03:11.878" v="1982"/>
          <ac:spMkLst>
            <pc:docMk/>
            <pc:sldMk cId="1875783045" sldId="305"/>
            <ac:spMk id="11" creationId="{CD01EDCC-CDCD-FEFB-4075-9D3C41E7BB8B}"/>
          </ac:spMkLst>
        </pc:spChg>
        <pc:graphicFrameChg chg="add del mod">
          <ac:chgData name="C C" userId="58c016da926720ee" providerId="LiveId" clId="{AEEE1732-D3F2-4593-B304-7BF0CE176828}" dt="2022-05-16T11:03:07.041" v="1977"/>
          <ac:graphicFrameMkLst>
            <pc:docMk/>
            <pc:sldMk cId="1875783045" sldId="305"/>
            <ac:graphicFrameMk id="12" creationId="{0698C301-AB36-446A-497C-5716A8002784}"/>
          </ac:graphicFrameMkLst>
        </pc:graphicFrameChg>
        <pc:graphicFrameChg chg="add del mod">
          <ac:chgData name="C C" userId="58c016da926720ee" providerId="LiveId" clId="{AEEE1732-D3F2-4593-B304-7BF0CE176828}" dt="2022-05-16T11:03:11.366" v="1981"/>
          <ac:graphicFrameMkLst>
            <pc:docMk/>
            <pc:sldMk cId="1875783045" sldId="305"/>
            <ac:graphicFrameMk id="13" creationId="{E2D07840-61D3-318F-83A8-67238F3AA87F}"/>
          </ac:graphicFrameMkLst>
        </pc:graphicFrameChg>
        <pc:graphicFrameChg chg="add mod modGraphic">
          <ac:chgData name="C C" userId="58c016da926720ee" providerId="LiveId" clId="{AEEE1732-D3F2-4593-B304-7BF0CE176828}" dt="2022-05-16T11:04:17.176" v="2009" actId="6549"/>
          <ac:graphicFrameMkLst>
            <pc:docMk/>
            <pc:sldMk cId="1875783045" sldId="305"/>
            <ac:graphicFrameMk id="14" creationId="{F48810E5-8C4F-0DB9-36D4-C2A7396724D5}"/>
          </ac:graphicFrameMkLst>
        </pc:graphicFrameChg>
        <pc:picChg chg="add del mod">
          <ac:chgData name="C C" userId="58c016da926720ee" providerId="LiveId" clId="{AEEE1732-D3F2-4593-B304-7BF0CE176828}" dt="2022-05-16T11:01:18.444" v="1883" actId="21"/>
          <ac:picMkLst>
            <pc:docMk/>
            <pc:sldMk cId="1875783045" sldId="305"/>
            <ac:picMk id="7" creationId="{F5B1E966-A46D-103F-3DFC-6CE4A5CEBF59}"/>
          </ac:picMkLst>
        </pc:picChg>
      </pc:sldChg>
      <pc:sldChg chg="addSp delSp modSp add mod ord modClrScheme chgLayout">
        <pc:chgData name="C C" userId="58c016da926720ee" providerId="LiveId" clId="{AEEE1732-D3F2-4593-B304-7BF0CE176828}" dt="2022-05-16T11:12:25.460" v="2032" actId="1076"/>
        <pc:sldMkLst>
          <pc:docMk/>
          <pc:sldMk cId="1990784567" sldId="306"/>
        </pc:sldMkLst>
        <pc:spChg chg="add del mod">
          <ac:chgData name="C C" userId="58c016da926720ee" providerId="LiveId" clId="{AEEE1732-D3F2-4593-B304-7BF0CE176828}" dt="2022-05-16T11:10:48.817" v="2023"/>
          <ac:spMkLst>
            <pc:docMk/>
            <pc:sldMk cId="1990784567" sldId="306"/>
            <ac:spMk id="2" creationId="{6993CCA4-B04A-2CD7-C22F-A5BA871DD3C3}"/>
          </ac:spMkLst>
        </pc:spChg>
        <pc:spChg chg="mod ord">
          <ac:chgData name="C C" userId="58c016da926720ee" providerId="LiveId" clId="{AEEE1732-D3F2-4593-B304-7BF0CE176828}" dt="2022-05-16T11:06:13.199" v="2016" actId="700"/>
          <ac:spMkLst>
            <pc:docMk/>
            <pc:sldMk cId="1990784567" sldId="306"/>
            <ac:spMk id="4" creationId="{EF72C4A5-FD17-75EA-D676-924EFF6B860F}"/>
          </ac:spMkLst>
        </pc:spChg>
        <pc:spChg chg="del">
          <ac:chgData name="C C" userId="58c016da926720ee" providerId="LiveId" clId="{AEEE1732-D3F2-4593-B304-7BF0CE176828}" dt="2022-05-16T11:06:13.199" v="2016" actId="700"/>
          <ac:spMkLst>
            <pc:docMk/>
            <pc:sldMk cId="1990784567" sldId="306"/>
            <ac:spMk id="6" creationId="{78337E56-0042-BC33-0C80-EF35A7112AF0}"/>
          </ac:spMkLst>
        </pc:spChg>
        <pc:picChg chg="del mod ord">
          <ac:chgData name="C C" userId="58c016da926720ee" providerId="LiveId" clId="{AEEE1732-D3F2-4593-B304-7BF0CE176828}" dt="2022-05-16T11:06:14.348" v="2017" actId="478"/>
          <ac:picMkLst>
            <pc:docMk/>
            <pc:sldMk cId="1990784567" sldId="306"/>
            <ac:picMk id="7" creationId="{F32F8137-81A1-EC10-9FB4-CD191195C0A0}"/>
          </ac:picMkLst>
        </pc:picChg>
        <pc:picChg chg="add mod">
          <ac:chgData name="C C" userId="58c016da926720ee" providerId="LiveId" clId="{AEEE1732-D3F2-4593-B304-7BF0CE176828}" dt="2022-05-16T11:12:17.182" v="2029" actId="1076"/>
          <ac:picMkLst>
            <pc:docMk/>
            <pc:sldMk cId="1990784567" sldId="306"/>
            <ac:picMk id="4098" creationId="{0F4CBFE7-82F1-E714-CEC6-317230EB8E67}"/>
          </ac:picMkLst>
        </pc:picChg>
        <pc:picChg chg="add mod">
          <ac:chgData name="C C" userId="58c016da926720ee" providerId="LiveId" clId="{AEEE1732-D3F2-4593-B304-7BF0CE176828}" dt="2022-05-16T11:12:25.460" v="2032" actId="1076"/>
          <ac:picMkLst>
            <pc:docMk/>
            <pc:sldMk cId="1990784567" sldId="306"/>
            <ac:picMk id="4100" creationId="{5A58169A-2BA2-BA89-09A5-9C8CE2DEAFF8}"/>
          </ac:picMkLst>
        </pc:picChg>
        <pc:picChg chg="add mod">
          <ac:chgData name="C C" userId="58c016da926720ee" providerId="LiveId" clId="{AEEE1732-D3F2-4593-B304-7BF0CE176828}" dt="2022-05-16T11:12:20.364" v="2030" actId="1076"/>
          <ac:picMkLst>
            <pc:docMk/>
            <pc:sldMk cId="1990784567" sldId="306"/>
            <ac:picMk id="4102" creationId="{0EC4811F-52D2-4333-4D53-CD1AFDDC4BF7}"/>
          </ac:picMkLst>
        </pc:picChg>
      </pc:sldChg>
      <pc:sldChg chg="addSp delSp modSp new mod modClrScheme chgLayout modNotesTx">
        <pc:chgData name="C C" userId="58c016da926720ee" providerId="LiveId" clId="{AEEE1732-D3F2-4593-B304-7BF0CE176828}" dt="2022-05-16T11:32:42.458" v="2958" actId="20577"/>
        <pc:sldMkLst>
          <pc:docMk/>
          <pc:sldMk cId="1751599053" sldId="307"/>
        </pc:sldMkLst>
        <pc:spChg chg="del mod ord">
          <ac:chgData name="C C" userId="58c016da926720ee" providerId="LiveId" clId="{AEEE1732-D3F2-4593-B304-7BF0CE176828}" dt="2022-05-16T11:15:17.812" v="2427" actId="700"/>
          <ac:spMkLst>
            <pc:docMk/>
            <pc:sldMk cId="1751599053" sldId="307"/>
            <ac:spMk id="2" creationId="{7493C501-4635-1D6E-1394-EC441F17025F}"/>
          </ac:spMkLst>
        </pc:spChg>
        <pc:spChg chg="del mod ord">
          <ac:chgData name="C C" userId="58c016da926720ee" providerId="LiveId" clId="{AEEE1732-D3F2-4593-B304-7BF0CE176828}" dt="2022-05-16T11:15:17.812" v="2427" actId="700"/>
          <ac:spMkLst>
            <pc:docMk/>
            <pc:sldMk cId="1751599053" sldId="307"/>
            <ac:spMk id="3" creationId="{6DB0A134-CB52-2550-F0CF-97D57AE3A825}"/>
          </ac:spMkLst>
        </pc:spChg>
        <pc:spChg chg="add mod ord">
          <ac:chgData name="C C" userId="58c016da926720ee" providerId="LiveId" clId="{AEEE1732-D3F2-4593-B304-7BF0CE176828}" dt="2022-05-16T11:18:59.157" v="2459" actId="700"/>
          <ac:spMkLst>
            <pc:docMk/>
            <pc:sldMk cId="1751599053" sldId="307"/>
            <ac:spMk id="4" creationId="{F58D1E47-ADF1-E7FA-B5F6-6184619109CF}"/>
          </ac:spMkLst>
        </pc:spChg>
        <pc:spChg chg="add del mod ord">
          <ac:chgData name="C C" userId="58c016da926720ee" providerId="LiveId" clId="{AEEE1732-D3F2-4593-B304-7BF0CE176828}" dt="2022-05-16T11:18:42.291" v="2455" actId="22"/>
          <ac:spMkLst>
            <pc:docMk/>
            <pc:sldMk cId="1751599053" sldId="307"/>
            <ac:spMk id="5" creationId="{06401754-E15E-8ECA-6D6A-27A8F13F3E3C}"/>
          </ac:spMkLst>
        </pc:spChg>
        <pc:spChg chg="add mod ord">
          <ac:chgData name="C C" userId="58c016da926720ee" providerId="LiveId" clId="{AEEE1732-D3F2-4593-B304-7BF0CE176828}" dt="2022-05-16T11:31:34.112" v="2885" actId="20577"/>
          <ac:spMkLst>
            <pc:docMk/>
            <pc:sldMk cId="1751599053" sldId="307"/>
            <ac:spMk id="8" creationId="{C811D8AA-0550-8504-BB2A-10F23744498F}"/>
          </ac:spMkLst>
        </pc:spChg>
        <pc:picChg chg="add mod ord">
          <ac:chgData name="C C" userId="58c016da926720ee" providerId="LiveId" clId="{AEEE1732-D3F2-4593-B304-7BF0CE176828}" dt="2022-05-16T11:31:45.684" v="2888" actId="1076"/>
          <ac:picMkLst>
            <pc:docMk/>
            <pc:sldMk cId="1751599053" sldId="307"/>
            <ac:picMk id="7" creationId="{429CC568-28AD-F61A-917F-D9AC6EEA03DA}"/>
          </ac:picMkLst>
        </pc:picChg>
        <pc:picChg chg="add del">
          <ac:chgData name="C C" userId="58c016da926720ee" providerId="LiveId" clId="{AEEE1732-D3F2-4593-B304-7BF0CE176828}" dt="2022-05-16T11:25:02.413" v="2665" actId="22"/>
          <ac:picMkLst>
            <pc:docMk/>
            <pc:sldMk cId="1751599053" sldId="307"/>
            <ac:picMk id="10" creationId="{B8502E6A-B59F-3639-AF0E-8BEC82E3830E}"/>
          </ac:picMkLst>
        </pc:picChg>
      </pc:sldChg>
      <pc:sldChg chg="add del">
        <pc:chgData name="C C" userId="58c016da926720ee" providerId="LiveId" clId="{AEEE1732-D3F2-4593-B304-7BF0CE176828}" dt="2022-05-16T11:06:20.065" v="2019"/>
        <pc:sldMkLst>
          <pc:docMk/>
          <pc:sldMk cId="1911847297" sldId="307"/>
        </pc:sldMkLst>
      </pc:sldChg>
      <pc:sldChg chg="addSp delSp modSp new mod modClrScheme chgLayout">
        <pc:chgData name="C C" userId="58c016da926720ee" providerId="LiveId" clId="{AEEE1732-D3F2-4593-B304-7BF0CE176828}" dt="2022-05-16T11:39:32.340" v="3024" actId="113"/>
        <pc:sldMkLst>
          <pc:docMk/>
          <pc:sldMk cId="232922479" sldId="308"/>
        </pc:sldMkLst>
        <pc:spChg chg="del mod ord">
          <ac:chgData name="C C" userId="58c016da926720ee" providerId="LiveId" clId="{AEEE1732-D3F2-4593-B304-7BF0CE176828}" dt="2022-05-16T11:33:03.335" v="2960" actId="700"/>
          <ac:spMkLst>
            <pc:docMk/>
            <pc:sldMk cId="232922479" sldId="308"/>
            <ac:spMk id="2" creationId="{AD69328E-0806-A087-D2DE-1B4C34FBF585}"/>
          </ac:spMkLst>
        </pc:spChg>
        <pc:spChg chg="del mod ord">
          <ac:chgData name="C C" userId="58c016da926720ee" providerId="LiveId" clId="{AEEE1732-D3F2-4593-B304-7BF0CE176828}" dt="2022-05-16T11:33:03.335" v="2960" actId="700"/>
          <ac:spMkLst>
            <pc:docMk/>
            <pc:sldMk cId="232922479" sldId="308"/>
            <ac:spMk id="3" creationId="{9F57F184-B4B0-4755-3054-084753502DC0}"/>
          </ac:spMkLst>
        </pc:spChg>
        <pc:spChg chg="add mod ord">
          <ac:chgData name="C C" userId="58c016da926720ee" providerId="LiveId" clId="{AEEE1732-D3F2-4593-B304-7BF0CE176828}" dt="2022-05-16T11:33:10.507" v="2983" actId="20577"/>
          <ac:spMkLst>
            <pc:docMk/>
            <pc:sldMk cId="232922479" sldId="308"/>
            <ac:spMk id="4" creationId="{BCB1B52F-C223-0718-77D7-A49BFFC61C46}"/>
          </ac:spMkLst>
        </pc:spChg>
        <pc:spChg chg="add mod ord">
          <ac:chgData name="C C" userId="58c016da926720ee" providerId="LiveId" clId="{AEEE1732-D3F2-4593-B304-7BF0CE176828}" dt="2022-05-16T11:39:32.340" v="3024" actId="113"/>
          <ac:spMkLst>
            <pc:docMk/>
            <pc:sldMk cId="232922479" sldId="308"/>
            <ac:spMk id="5" creationId="{25D3EEAA-3EB2-79C5-ABDD-EB546DA8F488}"/>
          </ac:spMkLst>
        </pc:spChg>
      </pc:sldChg>
      <pc:sldChg chg="addSp delSp modSp new mod modClrScheme chgLayout">
        <pc:chgData name="C C" userId="58c016da926720ee" providerId="LiveId" clId="{AEEE1732-D3F2-4593-B304-7BF0CE176828}" dt="2022-05-16T11:41:01.692" v="3036" actId="1076"/>
        <pc:sldMkLst>
          <pc:docMk/>
          <pc:sldMk cId="2855276864" sldId="309"/>
        </pc:sldMkLst>
        <pc:spChg chg="mod ord">
          <ac:chgData name="C C" userId="58c016da926720ee" providerId="LiveId" clId="{AEEE1732-D3F2-4593-B304-7BF0CE176828}" dt="2022-05-16T11:37:02.553" v="3001" actId="700"/>
          <ac:spMkLst>
            <pc:docMk/>
            <pc:sldMk cId="2855276864" sldId="309"/>
            <ac:spMk id="2" creationId="{E11B513A-016A-D1F1-0ABA-8DCA6B138192}"/>
          </ac:spMkLst>
        </pc:spChg>
        <pc:spChg chg="del mod ord">
          <ac:chgData name="C C" userId="58c016da926720ee" providerId="LiveId" clId="{AEEE1732-D3F2-4593-B304-7BF0CE176828}" dt="2022-05-16T11:37:02.553" v="3001" actId="700"/>
          <ac:spMkLst>
            <pc:docMk/>
            <pc:sldMk cId="2855276864" sldId="309"/>
            <ac:spMk id="3" creationId="{35377B28-EA1C-94D9-2EDA-214264027550}"/>
          </ac:spMkLst>
        </pc:spChg>
        <pc:spChg chg="add del mod ord">
          <ac:chgData name="C C" userId="58c016da926720ee" providerId="LiveId" clId="{AEEE1732-D3F2-4593-B304-7BF0CE176828}" dt="2022-05-16T11:38:12.578" v="3008" actId="22"/>
          <ac:spMkLst>
            <pc:docMk/>
            <pc:sldMk cId="2855276864" sldId="309"/>
            <ac:spMk id="4" creationId="{3BFF28F4-C33A-D153-058D-183AF8E72F6C}"/>
          </ac:spMkLst>
        </pc:spChg>
        <pc:spChg chg="add del mod ord">
          <ac:chgData name="C C" userId="58c016da926720ee" providerId="LiveId" clId="{AEEE1732-D3F2-4593-B304-7BF0CE176828}" dt="2022-05-16T11:37:03.491" v="3002"/>
          <ac:spMkLst>
            <pc:docMk/>
            <pc:sldMk cId="2855276864" sldId="309"/>
            <ac:spMk id="5" creationId="{F21C11FB-6A88-1013-8666-5159CFBC86A7}"/>
          </ac:spMkLst>
        </pc:spChg>
        <pc:spChg chg="add del mod">
          <ac:chgData name="C C" userId="58c016da926720ee" providerId="LiveId" clId="{AEEE1732-D3F2-4593-B304-7BF0CE176828}" dt="2022-05-16T11:37:09.621" v="3003"/>
          <ac:spMkLst>
            <pc:docMk/>
            <pc:sldMk cId="2855276864" sldId="309"/>
            <ac:spMk id="6" creationId="{65C40CF4-A8FD-08F2-5E1D-781512C5530B}"/>
          </ac:spMkLst>
        </pc:spChg>
        <pc:spChg chg="add del mod">
          <ac:chgData name="C C" userId="58c016da926720ee" providerId="LiveId" clId="{AEEE1732-D3F2-4593-B304-7BF0CE176828}" dt="2022-05-16T11:37:52.763" v="3006"/>
          <ac:spMkLst>
            <pc:docMk/>
            <pc:sldMk cId="2855276864" sldId="309"/>
            <ac:spMk id="7" creationId="{D155BA12-9A50-0729-33CA-EC7710999F52}"/>
          </ac:spMkLst>
        </pc:spChg>
        <pc:spChg chg="add del mod">
          <ac:chgData name="C C" userId="58c016da926720ee" providerId="LiveId" clId="{AEEE1732-D3F2-4593-B304-7BF0CE176828}" dt="2022-05-16T11:37:59.826" v="3007" actId="22"/>
          <ac:spMkLst>
            <pc:docMk/>
            <pc:sldMk cId="2855276864" sldId="309"/>
            <ac:spMk id="8" creationId="{48790A2A-5C6C-7981-FFC1-12A6BA1B1699}"/>
          </ac:spMkLst>
        </pc:spChg>
        <pc:spChg chg="add del mod">
          <ac:chgData name="C C" userId="58c016da926720ee" providerId="LiveId" clId="{AEEE1732-D3F2-4593-B304-7BF0CE176828}" dt="2022-05-16T11:38:35.614" v="3011"/>
          <ac:spMkLst>
            <pc:docMk/>
            <pc:sldMk cId="2855276864" sldId="309"/>
            <ac:spMk id="13" creationId="{8A4D8535-F4D1-30A6-774D-1FE484F24795}"/>
          </ac:spMkLst>
        </pc:spChg>
        <pc:spChg chg="add del mod">
          <ac:chgData name="C C" userId="58c016da926720ee" providerId="LiveId" clId="{AEEE1732-D3F2-4593-B304-7BF0CE176828}" dt="2022-05-16T11:38:44.309" v="3012"/>
          <ac:spMkLst>
            <pc:docMk/>
            <pc:sldMk cId="2855276864" sldId="309"/>
            <ac:spMk id="15" creationId="{DF72F9FF-9125-33D2-8AA6-568A5464538E}"/>
          </ac:spMkLst>
        </pc:spChg>
        <pc:spChg chg="add del">
          <ac:chgData name="C C" userId="58c016da926720ee" providerId="LiveId" clId="{AEEE1732-D3F2-4593-B304-7BF0CE176828}" dt="2022-05-16T11:40:41.015" v="3026"/>
          <ac:spMkLst>
            <pc:docMk/>
            <pc:sldMk cId="2855276864" sldId="309"/>
            <ac:spMk id="18" creationId="{D6B8A0D4-3F16-031A-3DA1-61BF1C0F6E59}"/>
          </ac:spMkLst>
        </pc:spChg>
        <pc:picChg chg="add del mod ord">
          <ac:chgData name="C C" userId="58c016da926720ee" providerId="LiveId" clId="{AEEE1732-D3F2-4593-B304-7BF0CE176828}" dt="2022-05-16T11:38:18.519" v="3009" actId="478"/>
          <ac:picMkLst>
            <pc:docMk/>
            <pc:sldMk cId="2855276864" sldId="309"/>
            <ac:picMk id="10" creationId="{245559C4-7C9B-42B5-E71D-8F141D5ED936}"/>
          </ac:picMkLst>
        </pc:picChg>
        <pc:picChg chg="add del mod ord">
          <ac:chgData name="C C" userId="58c016da926720ee" providerId="LiveId" clId="{AEEE1732-D3F2-4593-B304-7BF0CE176828}" dt="2022-05-16T11:38:19.581" v="3010" actId="478"/>
          <ac:picMkLst>
            <pc:docMk/>
            <pc:sldMk cId="2855276864" sldId="309"/>
            <ac:picMk id="12" creationId="{2130D9BB-87BA-63FC-FDAF-829DD8E4E4F3}"/>
          </ac:picMkLst>
        </pc:picChg>
        <pc:picChg chg="add mod">
          <ac:chgData name="C C" userId="58c016da926720ee" providerId="LiveId" clId="{AEEE1732-D3F2-4593-B304-7BF0CE176828}" dt="2022-05-16T11:40:49.328" v="3031" actId="1076"/>
          <ac:picMkLst>
            <pc:docMk/>
            <pc:sldMk cId="2855276864" sldId="309"/>
            <ac:picMk id="16" creationId="{76FA654A-19D8-4F27-B6BE-2B4FC3341C57}"/>
          </ac:picMkLst>
        </pc:picChg>
        <pc:picChg chg="add mod">
          <ac:chgData name="C C" userId="58c016da926720ee" providerId="LiveId" clId="{AEEE1732-D3F2-4593-B304-7BF0CE176828}" dt="2022-05-16T11:40:47.327" v="3030" actId="1076"/>
          <ac:picMkLst>
            <pc:docMk/>
            <pc:sldMk cId="2855276864" sldId="309"/>
            <ac:picMk id="17" creationId="{92617359-87DA-5148-1C02-5C2342FECCD4}"/>
          </ac:picMkLst>
        </pc:picChg>
        <pc:picChg chg="add del">
          <ac:chgData name="C C" userId="58c016da926720ee" providerId="LiveId" clId="{AEEE1732-D3F2-4593-B304-7BF0CE176828}" dt="2022-05-16T11:40:42.523" v="3028" actId="21"/>
          <ac:picMkLst>
            <pc:docMk/>
            <pc:sldMk cId="2855276864" sldId="309"/>
            <ac:picMk id="19" creationId="{4FFA7478-4242-612F-B98C-2E0A4F836ADB}"/>
          </ac:picMkLst>
        </pc:picChg>
        <pc:picChg chg="add mod">
          <ac:chgData name="C C" userId="58c016da926720ee" providerId="LiveId" clId="{AEEE1732-D3F2-4593-B304-7BF0CE176828}" dt="2022-05-16T11:41:01.692" v="3036" actId="1076"/>
          <ac:picMkLst>
            <pc:docMk/>
            <pc:sldMk cId="2855276864" sldId="309"/>
            <ac:picMk id="20" creationId="{BEC71748-1132-6636-C0E7-F913BEFC1CAF}"/>
          </ac:picMkLst>
        </pc:picChg>
      </pc:sldChg>
      <pc:sldChg chg="addSp delSp modSp new mod modClrScheme chgLayout">
        <pc:chgData name="C C" userId="58c016da926720ee" providerId="LiveId" clId="{AEEE1732-D3F2-4593-B304-7BF0CE176828}" dt="2022-05-16T11:47:37.711" v="3063"/>
        <pc:sldMkLst>
          <pc:docMk/>
          <pc:sldMk cId="3564863194" sldId="310"/>
        </pc:sldMkLst>
        <pc:spChg chg="del mod ord">
          <ac:chgData name="C C" userId="58c016da926720ee" providerId="LiveId" clId="{AEEE1732-D3F2-4593-B304-7BF0CE176828}" dt="2022-05-16T11:47:10.270" v="3038" actId="700"/>
          <ac:spMkLst>
            <pc:docMk/>
            <pc:sldMk cId="3564863194" sldId="310"/>
            <ac:spMk id="2" creationId="{B5015154-59B2-9F5E-A6A3-D26A85149746}"/>
          </ac:spMkLst>
        </pc:spChg>
        <pc:spChg chg="del mod ord">
          <ac:chgData name="C C" userId="58c016da926720ee" providerId="LiveId" clId="{AEEE1732-D3F2-4593-B304-7BF0CE176828}" dt="2022-05-16T11:47:10.270" v="3038" actId="700"/>
          <ac:spMkLst>
            <pc:docMk/>
            <pc:sldMk cId="3564863194" sldId="310"/>
            <ac:spMk id="3" creationId="{1D72CB95-824F-98DC-15DC-7472013AA89D}"/>
          </ac:spMkLst>
        </pc:spChg>
        <pc:spChg chg="del">
          <ac:chgData name="C C" userId="58c016da926720ee" providerId="LiveId" clId="{AEEE1732-D3F2-4593-B304-7BF0CE176828}" dt="2022-05-16T11:47:10.270" v="3038" actId="700"/>
          <ac:spMkLst>
            <pc:docMk/>
            <pc:sldMk cId="3564863194" sldId="310"/>
            <ac:spMk id="4" creationId="{16E8D073-48E8-084B-E781-234356249AD3}"/>
          </ac:spMkLst>
        </pc:spChg>
        <pc:spChg chg="add mod ord">
          <ac:chgData name="C C" userId="58c016da926720ee" providerId="LiveId" clId="{AEEE1732-D3F2-4593-B304-7BF0CE176828}" dt="2022-05-16T11:47:14.479" v="3059" actId="20577"/>
          <ac:spMkLst>
            <pc:docMk/>
            <pc:sldMk cId="3564863194" sldId="310"/>
            <ac:spMk id="5" creationId="{EB48BFEE-92C5-C657-6D3D-52F0C3374B66}"/>
          </ac:spMkLst>
        </pc:spChg>
        <pc:spChg chg="add mod ord">
          <ac:chgData name="C C" userId="58c016da926720ee" providerId="LiveId" clId="{AEEE1732-D3F2-4593-B304-7BF0CE176828}" dt="2022-05-16T11:47:37.711" v="3063"/>
          <ac:spMkLst>
            <pc:docMk/>
            <pc:sldMk cId="3564863194" sldId="310"/>
            <ac:spMk id="6" creationId="{407174B9-8C7D-F2C8-D002-3BB1623782AB}"/>
          </ac:spMkLst>
        </pc:spChg>
      </pc:sldChg>
      <pc:sldChg chg="modSp new mod">
        <pc:chgData name="C C" userId="58c016da926720ee" providerId="LiveId" clId="{AEEE1732-D3F2-4593-B304-7BF0CE176828}" dt="2022-05-16T11:52:56.773" v="3108" actId="20577"/>
        <pc:sldMkLst>
          <pc:docMk/>
          <pc:sldMk cId="1328138206" sldId="311"/>
        </pc:sldMkLst>
        <pc:spChg chg="mod">
          <ac:chgData name="C C" userId="58c016da926720ee" providerId="LiveId" clId="{AEEE1732-D3F2-4593-B304-7BF0CE176828}" dt="2022-05-16T11:52:56.773" v="3108" actId="20577"/>
          <ac:spMkLst>
            <pc:docMk/>
            <pc:sldMk cId="1328138206" sldId="311"/>
            <ac:spMk id="2" creationId="{0981104D-222B-F3F7-63B7-3CAE9A0C0C2D}"/>
          </ac:spMkLst>
        </pc:spChg>
        <pc:spChg chg="mod">
          <ac:chgData name="C C" userId="58c016da926720ee" providerId="LiveId" clId="{AEEE1732-D3F2-4593-B304-7BF0CE176828}" dt="2022-05-16T11:52:53.402" v="3100" actId="113"/>
          <ac:spMkLst>
            <pc:docMk/>
            <pc:sldMk cId="1328138206" sldId="311"/>
            <ac:spMk id="3" creationId="{885B9EC2-7264-2665-3D6C-FAE5C909BF2F}"/>
          </ac:spMkLst>
        </pc:spChg>
      </pc:sldChg>
      <pc:sldChg chg="modSp new mod">
        <pc:chgData name="C C" userId="58c016da926720ee" providerId="LiveId" clId="{AEEE1732-D3F2-4593-B304-7BF0CE176828}" dt="2022-05-16T11:55:53.675" v="3573" actId="20577"/>
        <pc:sldMkLst>
          <pc:docMk/>
          <pc:sldMk cId="4151881043" sldId="312"/>
        </pc:sldMkLst>
        <pc:spChg chg="mod">
          <ac:chgData name="C C" userId="58c016da926720ee" providerId="LiveId" clId="{AEEE1732-D3F2-4593-B304-7BF0CE176828}" dt="2022-05-16T11:53:44.323" v="3158" actId="20577"/>
          <ac:spMkLst>
            <pc:docMk/>
            <pc:sldMk cId="4151881043" sldId="312"/>
            <ac:spMk id="2" creationId="{F7984042-3BB4-F2BD-49F4-0C3F015BB33C}"/>
          </ac:spMkLst>
        </pc:spChg>
        <pc:spChg chg="mod">
          <ac:chgData name="C C" userId="58c016da926720ee" providerId="LiveId" clId="{AEEE1732-D3F2-4593-B304-7BF0CE176828}" dt="2022-05-16T11:55:53.675" v="3573" actId="20577"/>
          <ac:spMkLst>
            <pc:docMk/>
            <pc:sldMk cId="4151881043" sldId="312"/>
            <ac:spMk id="3" creationId="{41FF99AE-CB12-7CF3-E635-83BB14C123AB}"/>
          </ac:spMkLst>
        </pc:spChg>
      </pc:sldChg>
      <pc:sldChg chg="addSp delSp modSp new mod">
        <pc:chgData name="C C" userId="58c016da926720ee" providerId="LiveId" clId="{AEEE1732-D3F2-4593-B304-7BF0CE176828}" dt="2022-05-16T12:01:42.625" v="3589" actId="1076"/>
        <pc:sldMkLst>
          <pc:docMk/>
          <pc:sldMk cId="497874134" sldId="313"/>
        </pc:sldMkLst>
        <pc:spChg chg="del">
          <ac:chgData name="C C" userId="58c016da926720ee" providerId="LiveId" clId="{AEEE1732-D3F2-4593-B304-7BF0CE176828}" dt="2022-05-16T12:01:12.544" v="3575"/>
          <ac:spMkLst>
            <pc:docMk/>
            <pc:sldMk cId="497874134" sldId="313"/>
            <ac:spMk id="3" creationId="{F1C2E922-D05B-17E1-10F2-7EB619BF31DC}"/>
          </ac:spMkLst>
        </pc:spChg>
        <pc:spChg chg="add del mod">
          <ac:chgData name="C C" userId="58c016da926720ee" providerId="LiveId" clId="{AEEE1732-D3F2-4593-B304-7BF0CE176828}" dt="2022-05-16T12:01:18.740" v="3579"/>
          <ac:spMkLst>
            <pc:docMk/>
            <pc:sldMk cId="497874134" sldId="313"/>
            <ac:spMk id="4" creationId="{55BE571A-4519-3AB0-4B36-9CEEF745B947}"/>
          </ac:spMkLst>
        </pc:spChg>
        <pc:spChg chg="add del mod">
          <ac:chgData name="C C" userId="58c016da926720ee" providerId="LiveId" clId="{AEEE1732-D3F2-4593-B304-7BF0CE176828}" dt="2022-05-16T12:01:18.731" v="3578"/>
          <ac:spMkLst>
            <pc:docMk/>
            <pc:sldMk cId="497874134" sldId="313"/>
            <ac:spMk id="5" creationId="{5972C3E5-903C-4D9F-3BEB-199A3ED5D34F}"/>
          </ac:spMkLst>
        </pc:spChg>
        <pc:spChg chg="add del mod">
          <ac:chgData name="C C" userId="58c016da926720ee" providerId="LiveId" clId="{AEEE1732-D3F2-4593-B304-7BF0CE176828}" dt="2022-05-16T12:01:39.833" v="3588" actId="478"/>
          <ac:spMkLst>
            <pc:docMk/>
            <pc:sldMk cId="497874134" sldId="313"/>
            <ac:spMk id="8" creationId="{E09EFBAA-5293-629E-0D7A-8BE951374D0C}"/>
          </ac:spMkLst>
        </pc:spChg>
        <pc:spChg chg="add del">
          <ac:chgData name="C C" userId="58c016da926720ee" providerId="LiveId" clId="{AEEE1732-D3F2-4593-B304-7BF0CE176828}" dt="2022-05-16T12:01:33.963" v="3585"/>
          <ac:spMkLst>
            <pc:docMk/>
            <pc:sldMk cId="497874134" sldId="313"/>
            <ac:spMk id="9" creationId="{428538A3-07FC-7381-5FA2-CBEE1BB5F2B0}"/>
          </ac:spMkLst>
        </pc:spChg>
        <pc:picChg chg="add del mod">
          <ac:chgData name="C C" userId="58c016da926720ee" providerId="LiveId" clId="{AEEE1732-D3F2-4593-B304-7BF0CE176828}" dt="2022-05-16T12:01:32.195" v="3583" actId="478"/>
          <ac:picMkLst>
            <pc:docMk/>
            <pc:sldMk cId="497874134" sldId="313"/>
            <ac:picMk id="6" creationId="{07FD7CD0-E4A6-5923-0103-097E16FFE22F}"/>
          </ac:picMkLst>
        </pc:picChg>
        <pc:picChg chg="add mod">
          <ac:chgData name="C C" userId="58c016da926720ee" providerId="LiveId" clId="{AEEE1732-D3F2-4593-B304-7BF0CE176828}" dt="2022-05-16T12:01:42.625" v="3589" actId="1076"/>
          <ac:picMkLst>
            <pc:docMk/>
            <pc:sldMk cId="497874134" sldId="313"/>
            <ac:picMk id="10" creationId="{BF8BC426-ECC4-9719-CC9A-C6DFD228064D}"/>
          </ac:picMkLst>
        </pc:picChg>
      </pc:sldChg>
      <pc:sldChg chg="addSp delSp modSp new mod modClrScheme chgLayout">
        <pc:chgData name="C C" userId="58c016da926720ee" providerId="LiveId" clId="{AEEE1732-D3F2-4593-B304-7BF0CE176828}" dt="2022-05-16T13:02:22.876" v="4656"/>
        <pc:sldMkLst>
          <pc:docMk/>
          <pc:sldMk cId="3828433120" sldId="314"/>
        </pc:sldMkLst>
        <pc:spChg chg="del mod ord">
          <ac:chgData name="C C" userId="58c016da926720ee" providerId="LiveId" clId="{AEEE1732-D3F2-4593-B304-7BF0CE176828}" dt="2022-05-16T12:02:15.859" v="3591" actId="700"/>
          <ac:spMkLst>
            <pc:docMk/>
            <pc:sldMk cId="3828433120" sldId="314"/>
            <ac:spMk id="2" creationId="{12EC9559-A60B-A0E5-1C03-ADDAC49301B0}"/>
          </ac:spMkLst>
        </pc:spChg>
        <pc:spChg chg="del mod ord">
          <ac:chgData name="C C" userId="58c016da926720ee" providerId="LiveId" clId="{AEEE1732-D3F2-4593-B304-7BF0CE176828}" dt="2022-05-16T12:02:15.859" v="3591" actId="700"/>
          <ac:spMkLst>
            <pc:docMk/>
            <pc:sldMk cId="3828433120" sldId="314"/>
            <ac:spMk id="3" creationId="{730D8AD0-B609-24CA-9BD7-43358E5A9ABD}"/>
          </ac:spMkLst>
        </pc:spChg>
        <pc:spChg chg="add mod ord">
          <ac:chgData name="C C" userId="58c016da926720ee" providerId="LiveId" clId="{AEEE1732-D3F2-4593-B304-7BF0CE176828}" dt="2022-05-16T12:02:22.923" v="3616" actId="20577"/>
          <ac:spMkLst>
            <pc:docMk/>
            <pc:sldMk cId="3828433120" sldId="314"/>
            <ac:spMk id="4" creationId="{AFE9208E-C092-5C22-B959-FD268E7678C4}"/>
          </ac:spMkLst>
        </pc:spChg>
        <pc:spChg chg="add mod ord">
          <ac:chgData name="C C" userId="58c016da926720ee" providerId="LiveId" clId="{AEEE1732-D3F2-4593-B304-7BF0CE176828}" dt="2022-05-16T13:02:22.876" v="4656"/>
          <ac:spMkLst>
            <pc:docMk/>
            <pc:sldMk cId="3828433120" sldId="314"/>
            <ac:spMk id="5" creationId="{888270E3-8A7C-116D-061C-9C6313CC0794}"/>
          </ac:spMkLst>
        </pc:spChg>
      </pc:sldChg>
      <pc:sldChg chg="modSp new mod">
        <pc:chgData name="C C" userId="58c016da926720ee" providerId="LiveId" clId="{AEEE1732-D3F2-4593-B304-7BF0CE176828}" dt="2022-05-16T12:12:01.172" v="3680" actId="113"/>
        <pc:sldMkLst>
          <pc:docMk/>
          <pc:sldMk cId="286845682" sldId="315"/>
        </pc:sldMkLst>
        <pc:spChg chg="mod">
          <ac:chgData name="C C" userId="58c016da926720ee" providerId="LiveId" clId="{AEEE1732-D3F2-4593-B304-7BF0CE176828}" dt="2022-05-16T12:03:52.136" v="3642"/>
          <ac:spMkLst>
            <pc:docMk/>
            <pc:sldMk cId="286845682" sldId="315"/>
            <ac:spMk id="2" creationId="{87EB965A-2A9E-05D5-9593-E2036B9CF8FB}"/>
          </ac:spMkLst>
        </pc:spChg>
        <pc:spChg chg="mod">
          <ac:chgData name="C C" userId="58c016da926720ee" providerId="LiveId" clId="{AEEE1732-D3F2-4593-B304-7BF0CE176828}" dt="2022-05-16T12:12:01.172" v="3680" actId="113"/>
          <ac:spMkLst>
            <pc:docMk/>
            <pc:sldMk cId="286845682" sldId="315"/>
            <ac:spMk id="3" creationId="{33AFDEC7-0DCE-7A52-C0A5-7AD5CF5D6F4B}"/>
          </ac:spMkLst>
        </pc:spChg>
      </pc:sldChg>
      <pc:sldChg chg="addSp delSp modSp new mod">
        <pc:chgData name="C C" userId="58c016da926720ee" providerId="LiveId" clId="{AEEE1732-D3F2-4593-B304-7BF0CE176828}" dt="2022-05-16T12:44:33.896" v="3871" actId="207"/>
        <pc:sldMkLst>
          <pc:docMk/>
          <pc:sldMk cId="1316624151" sldId="316"/>
        </pc:sldMkLst>
        <pc:spChg chg="mod">
          <ac:chgData name="C C" userId="58c016da926720ee" providerId="LiveId" clId="{AEEE1732-D3F2-4593-B304-7BF0CE176828}" dt="2022-05-16T12:41:36.244" v="3832" actId="20577"/>
          <ac:spMkLst>
            <pc:docMk/>
            <pc:sldMk cId="1316624151" sldId="316"/>
            <ac:spMk id="2" creationId="{42278F62-460D-E0CD-9053-7E272FDE9FEC}"/>
          </ac:spMkLst>
        </pc:spChg>
        <pc:spChg chg="del mod">
          <ac:chgData name="C C" userId="58c016da926720ee" providerId="LiveId" clId="{AEEE1732-D3F2-4593-B304-7BF0CE176828}" dt="2022-05-16T12:35:12.399" v="3757"/>
          <ac:spMkLst>
            <pc:docMk/>
            <pc:sldMk cId="1316624151" sldId="316"/>
            <ac:spMk id="3" creationId="{E2D7D90B-52AA-8BE8-EC36-65C29F64FF62}"/>
          </ac:spMkLst>
        </pc:spChg>
        <pc:spChg chg="add mod">
          <ac:chgData name="C C" userId="58c016da926720ee" providerId="LiveId" clId="{AEEE1732-D3F2-4593-B304-7BF0CE176828}" dt="2022-05-16T12:35:17.795" v="3758" actId="1076"/>
          <ac:spMkLst>
            <pc:docMk/>
            <pc:sldMk cId="1316624151" sldId="316"/>
            <ac:spMk id="5" creationId="{4081FE61-B21D-13DD-EA5D-D3BCA60AE9F8}"/>
          </ac:spMkLst>
        </pc:spChg>
        <pc:graphicFrameChg chg="add mod modGraphic">
          <ac:chgData name="C C" userId="58c016da926720ee" providerId="LiveId" clId="{AEEE1732-D3F2-4593-B304-7BF0CE176828}" dt="2022-05-16T12:44:33.896" v="3871" actId="207"/>
          <ac:graphicFrameMkLst>
            <pc:docMk/>
            <pc:sldMk cId="1316624151" sldId="316"/>
            <ac:graphicFrameMk id="4" creationId="{92323574-8B5E-038A-FF3A-6DA6C74D5FFA}"/>
          </ac:graphicFrameMkLst>
        </pc:graphicFrameChg>
      </pc:sldChg>
      <pc:sldChg chg="addSp delSp modSp add mod">
        <pc:chgData name="C C" userId="58c016da926720ee" providerId="LiveId" clId="{AEEE1732-D3F2-4593-B304-7BF0CE176828}" dt="2022-05-16T12:41:29.038" v="3828" actId="6549"/>
        <pc:sldMkLst>
          <pc:docMk/>
          <pc:sldMk cId="1878878399" sldId="317"/>
        </pc:sldMkLst>
        <pc:spChg chg="mod">
          <ac:chgData name="C C" userId="58c016da926720ee" providerId="LiveId" clId="{AEEE1732-D3F2-4593-B304-7BF0CE176828}" dt="2022-05-16T12:41:29.038" v="3828" actId="6549"/>
          <ac:spMkLst>
            <pc:docMk/>
            <pc:sldMk cId="1878878399" sldId="317"/>
            <ac:spMk id="2" creationId="{42278F62-460D-E0CD-9053-7E272FDE9FEC}"/>
          </ac:spMkLst>
        </pc:spChg>
        <pc:spChg chg="add del mod">
          <ac:chgData name="C C" userId="58c016da926720ee" providerId="LiveId" clId="{AEEE1732-D3F2-4593-B304-7BF0CE176828}" dt="2022-05-16T12:37:35.427" v="3796"/>
          <ac:spMkLst>
            <pc:docMk/>
            <pc:sldMk cId="1878878399" sldId="317"/>
            <ac:spMk id="6" creationId="{867DDAA9-3DB1-9823-2316-0B0FC5333F07}"/>
          </ac:spMkLst>
        </pc:spChg>
        <pc:spChg chg="add">
          <ac:chgData name="C C" userId="58c016da926720ee" providerId="LiveId" clId="{AEEE1732-D3F2-4593-B304-7BF0CE176828}" dt="2022-05-16T12:37:35.427" v="3796"/>
          <ac:spMkLst>
            <pc:docMk/>
            <pc:sldMk cId="1878878399" sldId="317"/>
            <ac:spMk id="8" creationId="{9D9F8605-1966-1EDD-D66E-769E9CAF3321}"/>
          </ac:spMkLst>
        </pc:spChg>
        <pc:graphicFrameChg chg="del">
          <ac:chgData name="C C" userId="58c016da926720ee" providerId="LiveId" clId="{AEEE1732-D3F2-4593-B304-7BF0CE176828}" dt="2022-05-16T12:35:52.429" v="3781" actId="478"/>
          <ac:graphicFrameMkLst>
            <pc:docMk/>
            <pc:sldMk cId="1878878399" sldId="317"/>
            <ac:graphicFrameMk id="4" creationId="{92323574-8B5E-038A-FF3A-6DA6C74D5FFA}"/>
          </ac:graphicFrameMkLst>
        </pc:graphicFrameChg>
        <pc:graphicFrameChg chg="add mod">
          <ac:chgData name="C C" userId="58c016da926720ee" providerId="LiveId" clId="{AEEE1732-D3F2-4593-B304-7BF0CE176828}" dt="2022-05-16T12:37:35.427" v="3796"/>
          <ac:graphicFrameMkLst>
            <pc:docMk/>
            <pc:sldMk cId="1878878399" sldId="317"/>
            <ac:graphicFrameMk id="7" creationId="{ECB13CDD-6A21-CEF2-571C-37380DEBAD3E}"/>
          </ac:graphicFrameMkLst>
        </pc:graphicFrameChg>
      </pc:sldChg>
      <pc:sldChg chg="addSp delSp modSp new mod">
        <pc:chgData name="C C" userId="58c016da926720ee" providerId="LiveId" clId="{AEEE1732-D3F2-4593-B304-7BF0CE176828}" dt="2022-05-16T13:01:22.889" v="4602" actId="20577"/>
        <pc:sldMkLst>
          <pc:docMk/>
          <pc:sldMk cId="1798819230" sldId="318"/>
        </pc:sldMkLst>
        <pc:spChg chg="mod">
          <ac:chgData name="C C" userId="58c016da926720ee" providerId="LiveId" clId="{AEEE1732-D3F2-4593-B304-7BF0CE176828}" dt="2022-05-16T12:41:22.472" v="3826" actId="20577"/>
          <ac:spMkLst>
            <pc:docMk/>
            <pc:sldMk cId="1798819230" sldId="318"/>
            <ac:spMk id="2" creationId="{062069B2-1F14-54A8-AA17-E98194226CD0}"/>
          </ac:spMkLst>
        </pc:spChg>
        <pc:spChg chg="del mod">
          <ac:chgData name="C C" userId="58c016da926720ee" providerId="LiveId" clId="{AEEE1732-D3F2-4593-B304-7BF0CE176828}" dt="2022-05-16T12:49:27.367" v="3872"/>
          <ac:spMkLst>
            <pc:docMk/>
            <pc:sldMk cId="1798819230" sldId="318"/>
            <ac:spMk id="3" creationId="{AD471955-FD3E-5CB4-DE8B-F1F1F7982603}"/>
          </ac:spMkLst>
        </pc:spChg>
        <pc:spChg chg="add mod">
          <ac:chgData name="C C" userId="58c016da926720ee" providerId="LiveId" clId="{AEEE1732-D3F2-4593-B304-7BF0CE176828}" dt="2022-05-16T13:01:22.889" v="4602" actId="20577"/>
          <ac:spMkLst>
            <pc:docMk/>
            <pc:sldMk cId="1798819230" sldId="318"/>
            <ac:spMk id="6" creationId="{A3F50B38-20D4-AA04-A56F-6E393D2F0579}"/>
          </ac:spMkLst>
        </pc:spChg>
        <pc:graphicFrameChg chg="add del mod modGraphic">
          <ac:chgData name="C C" userId="58c016da926720ee" providerId="LiveId" clId="{AEEE1732-D3F2-4593-B304-7BF0CE176828}" dt="2022-05-16T12:50:46.220" v="3884" actId="478"/>
          <ac:graphicFrameMkLst>
            <pc:docMk/>
            <pc:sldMk cId="1798819230" sldId="318"/>
            <ac:graphicFrameMk id="4" creationId="{125C38DF-A8CE-2D3D-E7FB-5A1E81EFE3A9}"/>
          </ac:graphicFrameMkLst>
        </pc:graphicFrameChg>
      </pc:sldChg>
      <pc:sldChg chg="modSp add del mod">
        <pc:chgData name="C C" userId="58c016da926720ee" providerId="LiveId" clId="{AEEE1732-D3F2-4593-B304-7BF0CE176828}" dt="2022-05-16T12:50:48.930" v="3885" actId="47"/>
        <pc:sldMkLst>
          <pc:docMk/>
          <pc:sldMk cId="2510449732" sldId="319"/>
        </pc:sldMkLst>
        <pc:spChg chg="mod">
          <ac:chgData name="C C" userId="58c016da926720ee" providerId="LiveId" clId="{AEEE1732-D3F2-4593-B304-7BF0CE176828}" dt="2022-05-16T12:50:25.270" v="3882" actId="20577"/>
          <ac:spMkLst>
            <pc:docMk/>
            <pc:sldMk cId="2510449732" sldId="319"/>
            <ac:spMk id="2" creationId="{062069B2-1F14-54A8-AA17-E98194226CD0}"/>
          </ac:spMkLst>
        </pc:spChg>
        <pc:graphicFrameChg chg="modGraphic">
          <ac:chgData name="C C" userId="58c016da926720ee" providerId="LiveId" clId="{AEEE1732-D3F2-4593-B304-7BF0CE176828}" dt="2022-05-16T12:50:30.518" v="3883" actId="20577"/>
          <ac:graphicFrameMkLst>
            <pc:docMk/>
            <pc:sldMk cId="2510449732" sldId="319"/>
            <ac:graphicFrameMk id="4" creationId="{125C38DF-A8CE-2D3D-E7FB-5A1E81EFE3A9}"/>
          </ac:graphicFrameMkLst>
        </pc:graphicFrameChg>
      </pc:sldChg>
      <pc:sldChg chg="modSp new mod">
        <pc:chgData name="C C" userId="58c016da926720ee" providerId="LiveId" clId="{AEEE1732-D3F2-4593-B304-7BF0CE176828}" dt="2022-05-16T13:19:12.604" v="5531" actId="122"/>
        <pc:sldMkLst>
          <pc:docMk/>
          <pc:sldMk cId="2996864576" sldId="319"/>
        </pc:sldMkLst>
        <pc:spChg chg="mod">
          <ac:chgData name="C C" userId="58c016da926720ee" providerId="LiveId" clId="{AEEE1732-D3F2-4593-B304-7BF0CE176828}" dt="2022-05-16T13:02:37.729" v="4668" actId="6549"/>
          <ac:spMkLst>
            <pc:docMk/>
            <pc:sldMk cId="2996864576" sldId="319"/>
            <ac:spMk id="2" creationId="{B706F5BE-330D-461D-CB9B-B5D023F24473}"/>
          </ac:spMkLst>
        </pc:spChg>
        <pc:spChg chg="mod">
          <ac:chgData name="C C" userId="58c016da926720ee" providerId="LiveId" clId="{AEEE1732-D3F2-4593-B304-7BF0CE176828}" dt="2022-05-16T13:19:12.604" v="5531" actId="122"/>
          <ac:spMkLst>
            <pc:docMk/>
            <pc:sldMk cId="2996864576" sldId="319"/>
            <ac:spMk id="3" creationId="{536B7CE7-AB18-E220-6AA5-23E017988A29}"/>
          </ac:spMkLst>
        </pc:spChg>
      </pc:sldChg>
      <pc:sldChg chg="modSp new mod">
        <pc:chgData name="C C" userId="58c016da926720ee" providerId="LiveId" clId="{AEEE1732-D3F2-4593-B304-7BF0CE176828}" dt="2022-05-16T13:18:29.542" v="5475" actId="20577"/>
        <pc:sldMkLst>
          <pc:docMk/>
          <pc:sldMk cId="1613234944" sldId="320"/>
        </pc:sldMkLst>
        <pc:spChg chg="mod">
          <ac:chgData name="C C" userId="58c016da926720ee" providerId="LiveId" clId="{AEEE1732-D3F2-4593-B304-7BF0CE176828}" dt="2022-05-16T13:02:49.292" v="4687" actId="20577"/>
          <ac:spMkLst>
            <pc:docMk/>
            <pc:sldMk cId="1613234944" sldId="320"/>
            <ac:spMk id="2" creationId="{617FB178-CEFF-924C-87BB-AB5148B57F4D}"/>
          </ac:spMkLst>
        </pc:spChg>
        <pc:spChg chg="mod">
          <ac:chgData name="C C" userId="58c016da926720ee" providerId="LiveId" clId="{AEEE1732-D3F2-4593-B304-7BF0CE176828}" dt="2022-05-16T13:18:29.542" v="5475" actId="20577"/>
          <ac:spMkLst>
            <pc:docMk/>
            <pc:sldMk cId="1613234944" sldId="320"/>
            <ac:spMk id="3" creationId="{D5381BC3-7FD0-12E9-8E0C-2D6F592B3088}"/>
          </ac:spMkLst>
        </pc:spChg>
      </pc:sldChg>
    </pc:docChg>
  </pc:docChgLst>
  <pc:docChgLst>
    <pc:chgData name="C C" userId="58c016da926720ee" providerId="LiveId" clId="{EEB666D9-60FD-4458-A386-6618178CA96C}"/>
    <pc:docChg chg="undo redo custSel addSld delSld modSld sldOrd">
      <pc:chgData name="C C" userId="58c016da926720ee" providerId="LiveId" clId="{EEB666D9-60FD-4458-A386-6618178CA96C}" dt="2022-05-09T14:08:48.147" v="4247" actId="20577"/>
      <pc:docMkLst>
        <pc:docMk/>
      </pc:docMkLst>
      <pc:sldChg chg="modSp mod">
        <pc:chgData name="C C" userId="58c016da926720ee" providerId="LiveId" clId="{EEB666D9-60FD-4458-A386-6618178CA96C}" dt="2022-05-09T08:02:48.944" v="13" actId="20577"/>
        <pc:sldMkLst>
          <pc:docMk/>
          <pc:sldMk cId="548896134" sldId="256"/>
        </pc:sldMkLst>
        <pc:spChg chg="mod">
          <ac:chgData name="C C" userId="58c016da926720ee" providerId="LiveId" clId="{EEB666D9-60FD-4458-A386-6618178CA96C}" dt="2022-05-09T08:02:48.944" v="13" actId="20577"/>
          <ac:spMkLst>
            <pc:docMk/>
            <pc:sldMk cId="548896134" sldId="256"/>
            <ac:spMk id="2" creationId="{A3D8D65C-6706-474E-BED5-5675C19F9359}"/>
          </ac:spMkLst>
        </pc:spChg>
      </pc:sldChg>
      <pc:sldChg chg="modSp mod">
        <pc:chgData name="C C" userId="58c016da926720ee" providerId="LiveId" clId="{EEB666D9-60FD-4458-A386-6618178CA96C}" dt="2022-05-09T12:23:13.693" v="1549" actId="20577"/>
        <pc:sldMkLst>
          <pc:docMk/>
          <pc:sldMk cId="3533300035" sldId="257"/>
        </pc:sldMkLst>
        <pc:spChg chg="mod">
          <ac:chgData name="C C" userId="58c016da926720ee" providerId="LiveId" clId="{EEB666D9-60FD-4458-A386-6618178CA96C}" dt="2022-05-09T12:23:13.693" v="1549" actId="20577"/>
          <ac:spMkLst>
            <pc:docMk/>
            <pc:sldMk cId="3533300035" sldId="257"/>
            <ac:spMk id="5" creationId="{5B5A2214-0261-4489-8A63-55817E9128D8}"/>
          </ac:spMkLst>
        </pc:spChg>
      </pc:sldChg>
      <pc:sldChg chg="del">
        <pc:chgData name="C C" userId="58c016da926720ee" providerId="LiveId" clId="{EEB666D9-60FD-4458-A386-6618178CA96C}" dt="2022-05-09T08:06:51.674" v="290" actId="47"/>
        <pc:sldMkLst>
          <pc:docMk/>
          <pc:sldMk cId="3082542229" sldId="258"/>
        </pc:sldMkLst>
      </pc:sldChg>
      <pc:sldChg chg="modSp mod ord">
        <pc:chgData name="C C" userId="58c016da926720ee" providerId="LiveId" clId="{EEB666D9-60FD-4458-A386-6618178CA96C}" dt="2022-05-09T12:18:57.018" v="1525" actId="20577"/>
        <pc:sldMkLst>
          <pc:docMk/>
          <pc:sldMk cId="4222777969" sldId="259"/>
        </pc:sldMkLst>
        <pc:spChg chg="mod">
          <ac:chgData name="C C" userId="58c016da926720ee" providerId="LiveId" clId="{EEB666D9-60FD-4458-A386-6618178CA96C}" dt="2022-05-09T12:18:57.018" v="1525" actId="20577"/>
          <ac:spMkLst>
            <pc:docMk/>
            <pc:sldMk cId="4222777969" sldId="259"/>
            <ac:spMk id="9" creationId="{2469321F-1E79-4B55-B71D-CF2C75FCE3A8}"/>
          </ac:spMkLst>
        </pc:spChg>
      </pc:sldChg>
      <pc:sldChg chg="del">
        <pc:chgData name="C C" userId="58c016da926720ee" providerId="LiveId" clId="{EEB666D9-60FD-4458-A386-6618178CA96C}" dt="2022-05-09T08:06:51.674" v="290" actId="47"/>
        <pc:sldMkLst>
          <pc:docMk/>
          <pc:sldMk cId="2218351494" sldId="260"/>
        </pc:sldMkLst>
      </pc:sldChg>
      <pc:sldChg chg="modSp mod">
        <pc:chgData name="C C" userId="58c016da926720ee" providerId="LiveId" clId="{EEB666D9-60FD-4458-A386-6618178CA96C}" dt="2022-05-09T08:07:59.833" v="329" actId="20577"/>
        <pc:sldMkLst>
          <pc:docMk/>
          <pc:sldMk cId="70233881" sldId="261"/>
        </pc:sldMkLst>
        <pc:spChg chg="mod">
          <ac:chgData name="C C" userId="58c016da926720ee" providerId="LiveId" clId="{EEB666D9-60FD-4458-A386-6618178CA96C}" dt="2022-05-09T08:07:59.833" v="329" actId="20577"/>
          <ac:spMkLst>
            <pc:docMk/>
            <pc:sldMk cId="70233881" sldId="261"/>
            <ac:spMk id="6" creationId="{F42F9AC0-898F-4A0C-9F64-EA7A800337AF}"/>
          </ac:spMkLst>
        </pc:spChg>
      </pc:sldChg>
      <pc:sldChg chg="del">
        <pc:chgData name="C C" userId="58c016da926720ee" providerId="LiveId" clId="{EEB666D9-60FD-4458-A386-6618178CA96C}" dt="2022-05-09T08:08:14.484" v="332" actId="47"/>
        <pc:sldMkLst>
          <pc:docMk/>
          <pc:sldMk cId="3515141526" sldId="262"/>
        </pc:sldMkLst>
      </pc:sldChg>
      <pc:sldChg chg="del">
        <pc:chgData name="C C" userId="58c016da926720ee" providerId="LiveId" clId="{EEB666D9-60FD-4458-A386-6618178CA96C}" dt="2022-05-09T08:08:06.966" v="330" actId="47"/>
        <pc:sldMkLst>
          <pc:docMk/>
          <pc:sldMk cId="2132247859" sldId="264"/>
        </pc:sldMkLst>
      </pc:sldChg>
      <pc:sldChg chg="del">
        <pc:chgData name="C C" userId="58c016da926720ee" providerId="LiveId" clId="{EEB666D9-60FD-4458-A386-6618178CA96C}" dt="2022-05-09T08:08:06.966" v="330" actId="47"/>
        <pc:sldMkLst>
          <pc:docMk/>
          <pc:sldMk cId="2229895472" sldId="265"/>
        </pc:sldMkLst>
      </pc:sldChg>
      <pc:sldChg chg="del">
        <pc:chgData name="C C" userId="58c016da926720ee" providerId="LiveId" clId="{EEB666D9-60FD-4458-A386-6618178CA96C}" dt="2022-05-09T08:08:06.966" v="330" actId="47"/>
        <pc:sldMkLst>
          <pc:docMk/>
          <pc:sldMk cId="3836818623" sldId="266"/>
        </pc:sldMkLst>
      </pc:sldChg>
      <pc:sldChg chg="del">
        <pc:chgData name="C C" userId="58c016da926720ee" providerId="LiveId" clId="{EEB666D9-60FD-4458-A386-6618178CA96C}" dt="2022-05-09T08:08:06.966" v="330" actId="47"/>
        <pc:sldMkLst>
          <pc:docMk/>
          <pc:sldMk cId="180312415" sldId="267"/>
        </pc:sldMkLst>
      </pc:sldChg>
      <pc:sldChg chg="del">
        <pc:chgData name="C C" userId="58c016da926720ee" providerId="LiveId" clId="{EEB666D9-60FD-4458-A386-6618178CA96C}" dt="2022-05-09T08:08:06.966" v="330" actId="47"/>
        <pc:sldMkLst>
          <pc:docMk/>
          <pc:sldMk cId="2151120392" sldId="268"/>
        </pc:sldMkLst>
      </pc:sldChg>
      <pc:sldChg chg="del">
        <pc:chgData name="C C" userId="58c016da926720ee" providerId="LiveId" clId="{EEB666D9-60FD-4458-A386-6618178CA96C}" dt="2022-05-09T08:08:06.966" v="330" actId="47"/>
        <pc:sldMkLst>
          <pc:docMk/>
          <pc:sldMk cId="2752675133" sldId="269"/>
        </pc:sldMkLst>
      </pc:sldChg>
      <pc:sldChg chg="del">
        <pc:chgData name="C C" userId="58c016da926720ee" providerId="LiveId" clId="{EEB666D9-60FD-4458-A386-6618178CA96C}" dt="2022-05-09T08:08:06.966" v="330" actId="47"/>
        <pc:sldMkLst>
          <pc:docMk/>
          <pc:sldMk cId="1838751345" sldId="270"/>
        </pc:sldMkLst>
      </pc:sldChg>
      <pc:sldChg chg="del">
        <pc:chgData name="C C" userId="58c016da926720ee" providerId="LiveId" clId="{EEB666D9-60FD-4458-A386-6618178CA96C}" dt="2022-05-09T08:08:06.966" v="330" actId="47"/>
        <pc:sldMkLst>
          <pc:docMk/>
          <pc:sldMk cId="1279711180" sldId="271"/>
        </pc:sldMkLst>
      </pc:sldChg>
      <pc:sldChg chg="del">
        <pc:chgData name="C C" userId="58c016da926720ee" providerId="LiveId" clId="{EEB666D9-60FD-4458-A386-6618178CA96C}" dt="2022-05-09T08:08:06.966" v="330" actId="47"/>
        <pc:sldMkLst>
          <pc:docMk/>
          <pc:sldMk cId="359164088" sldId="272"/>
        </pc:sldMkLst>
      </pc:sldChg>
      <pc:sldChg chg="del">
        <pc:chgData name="C C" userId="58c016da926720ee" providerId="LiveId" clId="{EEB666D9-60FD-4458-A386-6618178CA96C}" dt="2022-05-09T08:08:06.966" v="330" actId="47"/>
        <pc:sldMkLst>
          <pc:docMk/>
          <pc:sldMk cId="2444371041" sldId="273"/>
        </pc:sldMkLst>
      </pc:sldChg>
      <pc:sldChg chg="modSp mod ord">
        <pc:chgData name="C C" userId="58c016da926720ee" providerId="LiveId" clId="{EEB666D9-60FD-4458-A386-6618178CA96C}" dt="2022-05-09T12:22:54.106" v="1538" actId="20577"/>
        <pc:sldMkLst>
          <pc:docMk/>
          <pc:sldMk cId="2584648678" sldId="275"/>
        </pc:sldMkLst>
        <pc:spChg chg="mod">
          <ac:chgData name="C C" userId="58c016da926720ee" providerId="LiveId" clId="{EEB666D9-60FD-4458-A386-6618178CA96C}" dt="2022-05-09T12:22:54.106" v="1538" actId="20577"/>
          <ac:spMkLst>
            <pc:docMk/>
            <pc:sldMk cId="2584648678" sldId="275"/>
            <ac:spMk id="5" creationId="{1A506B88-F6D4-490E-BADC-CA7CC016BB20}"/>
          </ac:spMkLst>
        </pc:spChg>
        <pc:spChg chg="mod">
          <ac:chgData name="C C" userId="58c016da926720ee" providerId="LiveId" clId="{EEB666D9-60FD-4458-A386-6618178CA96C}" dt="2022-05-09T08:09:55.833" v="444" actId="20577"/>
          <ac:spMkLst>
            <pc:docMk/>
            <pc:sldMk cId="2584648678" sldId="275"/>
            <ac:spMk id="6" creationId="{F42F9AC0-898F-4A0C-9F64-EA7A800337AF}"/>
          </ac:spMkLst>
        </pc:spChg>
      </pc:sldChg>
      <pc:sldChg chg="del">
        <pc:chgData name="C C" userId="58c016da926720ee" providerId="LiveId" clId="{EEB666D9-60FD-4458-A386-6618178CA96C}" dt="2022-05-09T08:08:10.859" v="331" actId="47"/>
        <pc:sldMkLst>
          <pc:docMk/>
          <pc:sldMk cId="2073477038" sldId="277"/>
        </pc:sldMkLst>
      </pc:sldChg>
      <pc:sldChg chg="del">
        <pc:chgData name="C C" userId="58c016da926720ee" providerId="LiveId" clId="{EEB666D9-60FD-4458-A386-6618178CA96C}" dt="2022-05-09T08:08:10.859" v="331" actId="47"/>
        <pc:sldMkLst>
          <pc:docMk/>
          <pc:sldMk cId="911192258" sldId="278"/>
        </pc:sldMkLst>
      </pc:sldChg>
      <pc:sldChg chg="del">
        <pc:chgData name="C C" userId="58c016da926720ee" providerId="LiveId" clId="{EEB666D9-60FD-4458-A386-6618178CA96C}" dt="2022-05-09T08:08:14.484" v="332" actId="47"/>
        <pc:sldMkLst>
          <pc:docMk/>
          <pc:sldMk cId="4111408764" sldId="279"/>
        </pc:sldMkLst>
      </pc:sldChg>
      <pc:sldChg chg="modSp add del mod">
        <pc:chgData name="C C" userId="58c016da926720ee" providerId="LiveId" clId="{EEB666D9-60FD-4458-A386-6618178CA96C}" dt="2022-05-09T12:22:59.051" v="1542" actId="20577"/>
        <pc:sldMkLst>
          <pc:docMk/>
          <pc:sldMk cId="3225576366" sldId="280"/>
        </pc:sldMkLst>
        <pc:spChg chg="mod">
          <ac:chgData name="C C" userId="58c016da926720ee" providerId="LiveId" clId="{EEB666D9-60FD-4458-A386-6618178CA96C}" dt="2022-05-09T12:22:59.051" v="1542" actId="20577"/>
          <ac:spMkLst>
            <pc:docMk/>
            <pc:sldMk cId="3225576366" sldId="280"/>
            <ac:spMk id="5" creationId="{1A506B88-F6D4-490E-BADC-CA7CC016BB20}"/>
          </ac:spMkLst>
        </pc:spChg>
        <pc:spChg chg="mod">
          <ac:chgData name="C C" userId="58c016da926720ee" providerId="LiveId" clId="{EEB666D9-60FD-4458-A386-6618178CA96C}" dt="2022-05-09T12:03:41.165" v="859" actId="20577"/>
          <ac:spMkLst>
            <pc:docMk/>
            <pc:sldMk cId="3225576366" sldId="280"/>
            <ac:spMk id="6" creationId="{F42F9AC0-898F-4A0C-9F64-EA7A800337AF}"/>
          </ac:spMkLst>
        </pc:spChg>
      </pc:sldChg>
      <pc:sldChg chg="del">
        <pc:chgData name="C C" userId="58c016da926720ee" providerId="LiveId" clId="{EEB666D9-60FD-4458-A386-6618178CA96C}" dt="2022-05-09T08:08:16.237" v="333" actId="47"/>
        <pc:sldMkLst>
          <pc:docMk/>
          <pc:sldMk cId="2106003604" sldId="281"/>
        </pc:sldMkLst>
      </pc:sldChg>
      <pc:sldChg chg="del">
        <pc:chgData name="C C" userId="58c016da926720ee" providerId="LiveId" clId="{EEB666D9-60FD-4458-A386-6618178CA96C}" dt="2022-05-09T08:08:06.966" v="330" actId="47"/>
        <pc:sldMkLst>
          <pc:docMk/>
          <pc:sldMk cId="167197884" sldId="282"/>
        </pc:sldMkLst>
      </pc:sldChg>
      <pc:sldChg chg="addSp delSp modSp new mod ord modClrScheme chgLayout">
        <pc:chgData name="C C" userId="58c016da926720ee" providerId="LiveId" clId="{EEB666D9-60FD-4458-A386-6618178CA96C}" dt="2022-05-09T12:37:24.163" v="1884" actId="313"/>
        <pc:sldMkLst>
          <pc:docMk/>
          <pc:sldMk cId="1617818063" sldId="283"/>
        </pc:sldMkLst>
        <pc:spChg chg="del mod ord">
          <ac:chgData name="C C" userId="58c016da926720ee" providerId="LiveId" clId="{EEB666D9-60FD-4458-A386-6618178CA96C}" dt="2022-05-09T08:06:56.415" v="292" actId="700"/>
          <ac:spMkLst>
            <pc:docMk/>
            <pc:sldMk cId="1617818063" sldId="283"/>
            <ac:spMk id="2" creationId="{97C5F900-2A82-415A-BAED-2D7DD9E21E80}"/>
          </ac:spMkLst>
        </pc:spChg>
        <pc:spChg chg="del mod ord">
          <ac:chgData name="C C" userId="58c016da926720ee" providerId="LiveId" clId="{EEB666D9-60FD-4458-A386-6618178CA96C}" dt="2022-05-09T08:06:56.415" v="292" actId="700"/>
          <ac:spMkLst>
            <pc:docMk/>
            <pc:sldMk cId="1617818063" sldId="283"/>
            <ac:spMk id="3" creationId="{5FA94084-5646-4879-A47A-58CDEC516790}"/>
          </ac:spMkLst>
        </pc:spChg>
        <pc:spChg chg="add mod ord">
          <ac:chgData name="C C" userId="58c016da926720ee" providerId="LiveId" clId="{EEB666D9-60FD-4458-A386-6618178CA96C}" dt="2022-05-09T12:36:11.067" v="1855" actId="20577"/>
          <ac:spMkLst>
            <pc:docMk/>
            <pc:sldMk cId="1617818063" sldId="283"/>
            <ac:spMk id="4" creationId="{A2E30875-08D9-4632-8647-C31B9BBAF536}"/>
          </ac:spMkLst>
        </pc:spChg>
        <pc:spChg chg="add del mod ord">
          <ac:chgData name="C C" userId="58c016da926720ee" providerId="LiveId" clId="{EEB666D9-60FD-4458-A386-6618178CA96C}" dt="2022-05-09T12:16:06.380" v="1407"/>
          <ac:spMkLst>
            <pc:docMk/>
            <pc:sldMk cId="1617818063" sldId="283"/>
            <ac:spMk id="5" creationId="{48C9D741-DA10-4050-988D-EF948C8CD678}"/>
          </ac:spMkLst>
        </pc:spChg>
        <pc:spChg chg="add mod ord">
          <ac:chgData name="C C" userId="58c016da926720ee" providerId="LiveId" clId="{EEB666D9-60FD-4458-A386-6618178CA96C}" dt="2022-05-09T12:37:24.163" v="1884" actId="313"/>
          <ac:spMkLst>
            <pc:docMk/>
            <pc:sldMk cId="1617818063" sldId="283"/>
            <ac:spMk id="6" creationId="{538DB6C5-E40F-4399-9C0A-85BA862295F0}"/>
          </ac:spMkLst>
        </pc:spChg>
        <pc:spChg chg="add del mod">
          <ac:chgData name="C C" userId="58c016da926720ee" providerId="LiveId" clId="{EEB666D9-60FD-4458-A386-6618178CA96C}" dt="2022-05-09T12:19:26.841" v="1530"/>
          <ac:spMkLst>
            <pc:docMk/>
            <pc:sldMk cId="1617818063" sldId="283"/>
            <ac:spMk id="7" creationId="{CB958127-5474-4693-95E5-4DF29F64D0E4}"/>
          </ac:spMkLst>
        </pc:spChg>
        <pc:picChg chg="add mod">
          <ac:chgData name="C C" userId="58c016da926720ee" providerId="LiveId" clId="{EEB666D9-60FD-4458-A386-6618178CA96C}" dt="2022-05-09T12:37:21.808" v="1882" actId="14100"/>
          <ac:picMkLst>
            <pc:docMk/>
            <pc:sldMk cId="1617818063" sldId="283"/>
            <ac:picMk id="9" creationId="{A4DA26B9-E88F-42BB-94CB-6582CF6245FC}"/>
          </ac:picMkLst>
        </pc:picChg>
        <pc:picChg chg="add del mod">
          <ac:chgData name="C C" userId="58c016da926720ee" providerId="LiveId" clId="{EEB666D9-60FD-4458-A386-6618178CA96C}" dt="2022-05-09T12:17:47.625" v="1467" actId="21"/>
          <ac:picMkLst>
            <pc:docMk/>
            <pc:sldMk cId="1617818063" sldId="283"/>
            <ac:picMk id="1026" creationId="{EA93EC64-54B0-4AC0-B922-27CA57F0CF5D}"/>
          </ac:picMkLst>
        </pc:picChg>
      </pc:sldChg>
      <pc:sldChg chg="addSp delSp modSp new mod modClrScheme chgLayout">
        <pc:chgData name="C C" userId="58c016da926720ee" providerId="LiveId" clId="{EEB666D9-60FD-4458-A386-6618178CA96C}" dt="2022-05-09T12:46:53.748" v="2210" actId="20577"/>
        <pc:sldMkLst>
          <pc:docMk/>
          <pc:sldMk cId="1849841678" sldId="284"/>
        </pc:sldMkLst>
        <pc:spChg chg="del mod ord">
          <ac:chgData name="C C" userId="58c016da926720ee" providerId="LiveId" clId="{EEB666D9-60FD-4458-A386-6618178CA96C}" dt="2022-05-09T08:10:11.432" v="446" actId="700"/>
          <ac:spMkLst>
            <pc:docMk/>
            <pc:sldMk cId="1849841678" sldId="284"/>
            <ac:spMk id="2" creationId="{54610CBD-0251-47EE-8F01-BAEAD72B18B1}"/>
          </ac:spMkLst>
        </pc:spChg>
        <pc:spChg chg="del mod ord">
          <ac:chgData name="C C" userId="58c016da926720ee" providerId="LiveId" clId="{EEB666D9-60FD-4458-A386-6618178CA96C}" dt="2022-05-09T08:10:11.432" v="446" actId="700"/>
          <ac:spMkLst>
            <pc:docMk/>
            <pc:sldMk cId="1849841678" sldId="284"/>
            <ac:spMk id="3" creationId="{7FEB7807-6A3C-4B7D-A26E-A0A058ED7A0A}"/>
          </ac:spMkLst>
        </pc:spChg>
        <pc:spChg chg="add mod ord">
          <ac:chgData name="C C" userId="58c016da926720ee" providerId="LiveId" clId="{EEB666D9-60FD-4458-A386-6618178CA96C}" dt="2022-05-09T12:46:53.748" v="2210" actId="20577"/>
          <ac:spMkLst>
            <pc:docMk/>
            <pc:sldMk cId="1849841678" sldId="284"/>
            <ac:spMk id="4" creationId="{BD7E9522-C867-4F9B-BBB6-1A27E22984C5}"/>
          </ac:spMkLst>
        </pc:spChg>
        <pc:spChg chg="add mod ord">
          <ac:chgData name="C C" userId="58c016da926720ee" providerId="LiveId" clId="{EEB666D9-60FD-4458-A386-6618178CA96C}" dt="2022-05-09T12:46:16.432" v="2173" actId="20577"/>
          <ac:spMkLst>
            <pc:docMk/>
            <pc:sldMk cId="1849841678" sldId="284"/>
            <ac:spMk id="5" creationId="{150F3472-517F-4856-B1B2-B71DFCF8643B}"/>
          </ac:spMkLst>
        </pc:spChg>
        <pc:spChg chg="add del mod ord">
          <ac:chgData name="C C" userId="58c016da926720ee" providerId="LiveId" clId="{EEB666D9-60FD-4458-A386-6618178CA96C}" dt="2022-05-09T12:41:06.968" v="1926"/>
          <ac:spMkLst>
            <pc:docMk/>
            <pc:sldMk cId="1849841678" sldId="284"/>
            <ac:spMk id="6" creationId="{2E166164-A3FA-49E4-8DDC-989F4D996F5F}"/>
          </ac:spMkLst>
        </pc:spChg>
        <pc:spChg chg="add del mod">
          <ac:chgData name="C C" userId="58c016da926720ee" providerId="LiveId" clId="{EEB666D9-60FD-4458-A386-6618178CA96C}" dt="2022-05-09T12:41:03.974" v="1923" actId="478"/>
          <ac:spMkLst>
            <pc:docMk/>
            <pc:sldMk cId="1849841678" sldId="284"/>
            <ac:spMk id="7" creationId="{2065E9C8-EBE0-4477-8D90-C4A4A69E96C2}"/>
          </ac:spMkLst>
        </pc:spChg>
        <pc:spChg chg="add del mod">
          <ac:chgData name="C C" userId="58c016da926720ee" providerId="LiveId" clId="{EEB666D9-60FD-4458-A386-6618178CA96C}" dt="2022-05-09T12:41:02.400" v="1918"/>
          <ac:spMkLst>
            <pc:docMk/>
            <pc:sldMk cId="1849841678" sldId="284"/>
            <ac:spMk id="8" creationId="{6CFEDB29-5DA4-47D0-B9F8-B14DC3739AAC}"/>
          </ac:spMkLst>
        </pc:spChg>
        <pc:spChg chg="add del mod">
          <ac:chgData name="C C" userId="58c016da926720ee" providerId="LiveId" clId="{EEB666D9-60FD-4458-A386-6618178CA96C}" dt="2022-05-09T12:41:02.400" v="1918"/>
          <ac:spMkLst>
            <pc:docMk/>
            <pc:sldMk cId="1849841678" sldId="284"/>
            <ac:spMk id="9" creationId="{320DC3A3-CE90-40CA-964A-4FC316451704}"/>
          </ac:spMkLst>
        </pc:spChg>
        <pc:spChg chg="add del mod">
          <ac:chgData name="C C" userId="58c016da926720ee" providerId="LiveId" clId="{EEB666D9-60FD-4458-A386-6618178CA96C}" dt="2022-05-09T12:41:02.400" v="1918"/>
          <ac:spMkLst>
            <pc:docMk/>
            <pc:sldMk cId="1849841678" sldId="284"/>
            <ac:spMk id="10" creationId="{3ED04792-8197-4BF0-A5E7-EE805BDC921D}"/>
          </ac:spMkLst>
        </pc:spChg>
        <pc:spChg chg="add del mod">
          <ac:chgData name="C C" userId="58c016da926720ee" providerId="LiveId" clId="{EEB666D9-60FD-4458-A386-6618178CA96C}" dt="2022-05-09T12:41:02.048" v="1917" actId="21"/>
          <ac:spMkLst>
            <pc:docMk/>
            <pc:sldMk cId="1849841678" sldId="284"/>
            <ac:spMk id="12" creationId="{F694C768-0027-481A-9E6B-AF818BA99BF0}"/>
          </ac:spMkLst>
        </pc:spChg>
        <pc:spChg chg="add del mod">
          <ac:chgData name="C C" userId="58c016da926720ee" providerId="LiveId" clId="{EEB666D9-60FD-4458-A386-6618178CA96C}" dt="2022-05-09T12:41:01.749" v="1916"/>
          <ac:spMkLst>
            <pc:docMk/>
            <pc:sldMk cId="1849841678" sldId="284"/>
            <ac:spMk id="13" creationId="{84467EC5-BE60-4391-B3DF-F862FC9D7C17}"/>
          </ac:spMkLst>
        </pc:spChg>
        <pc:spChg chg="add del mod">
          <ac:chgData name="C C" userId="58c016da926720ee" providerId="LiveId" clId="{EEB666D9-60FD-4458-A386-6618178CA96C}" dt="2022-05-09T12:41:01.749" v="1916"/>
          <ac:spMkLst>
            <pc:docMk/>
            <pc:sldMk cId="1849841678" sldId="284"/>
            <ac:spMk id="14" creationId="{752CFF1D-C526-43A5-B870-08049A3DD66F}"/>
          </ac:spMkLst>
        </pc:spChg>
        <pc:spChg chg="add del mod">
          <ac:chgData name="C C" userId="58c016da926720ee" providerId="LiveId" clId="{EEB666D9-60FD-4458-A386-6618178CA96C}" dt="2022-05-09T12:41:01.749" v="1916"/>
          <ac:spMkLst>
            <pc:docMk/>
            <pc:sldMk cId="1849841678" sldId="284"/>
            <ac:spMk id="15" creationId="{F26295B6-D40D-4371-A9A2-9A406A745E8D}"/>
          </ac:spMkLst>
        </pc:spChg>
        <pc:picChg chg="add mod">
          <ac:chgData name="C C" userId="58c016da926720ee" providerId="LiveId" clId="{EEB666D9-60FD-4458-A386-6618178CA96C}" dt="2022-05-09T12:41:06.968" v="1926"/>
          <ac:picMkLst>
            <pc:docMk/>
            <pc:sldMk cId="1849841678" sldId="284"/>
            <ac:picMk id="18" creationId="{A2AE2FDB-0127-43F2-9F1E-7EAE58142FE0}"/>
          </ac:picMkLst>
        </pc:picChg>
        <pc:picChg chg="add del mod">
          <ac:chgData name="C C" userId="58c016da926720ee" providerId="LiveId" clId="{EEB666D9-60FD-4458-A386-6618178CA96C}" dt="2022-05-09T12:41:04.341" v="1924"/>
          <ac:picMkLst>
            <pc:docMk/>
            <pc:sldMk cId="1849841678" sldId="284"/>
            <ac:picMk id="4098" creationId="{D53653F6-BA79-4202-9B80-1FF75A493EB0}"/>
          </ac:picMkLst>
        </pc:picChg>
        <pc:picChg chg="add del mod ord">
          <ac:chgData name="C C" userId="58c016da926720ee" providerId="LiveId" clId="{EEB666D9-60FD-4458-A386-6618178CA96C}" dt="2022-05-09T12:41:03.598" v="1922"/>
          <ac:picMkLst>
            <pc:docMk/>
            <pc:sldMk cId="1849841678" sldId="284"/>
            <ac:picMk id="4100" creationId="{E65D3605-AAEE-4963-8F59-8554E7547582}"/>
          </ac:picMkLst>
        </pc:picChg>
      </pc:sldChg>
      <pc:sldChg chg="addSp delSp modSp new mod">
        <pc:chgData name="C C" userId="58c016da926720ee" providerId="LiveId" clId="{EEB666D9-60FD-4458-A386-6618178CA96C}" dt="2022-05-09T12:55:30.205" v="2613" actId="20577"/>
        <pc:sldMkLst>
          <pc:docMk/>
          <pc:sldMk cId="3810873259" sldId="285"/>
        </pc:sldMkLst>
        <pc:spChg chg="mod">
          <ac:chgData name="C C" userId="58c016da926720ee" providerId="LiveId" clId="{EEB666D9-60FD-4458-A386-6618178CA96C}" dt="2022-05-09T12:53:06.998" v="2508"/>
          <ac:spMkLst>
            <pc:docMk/>
            <pc:sldMk cId="3810873259" sldId="285"/>
            <ac:spMk id="2" creationId="{D36C7A4A-0501-4DB7-B165-2CD6907433B3}"/>
          </ac:spMkLst>
        </pc:spChg>
        <pc:spChg chg="del">
          <ac:chgData name="C C" userId="58c016da926720ee" providerId="LiveId" clId="{EEB666D9-60FD-4458-A386-6618178CA96C}" dt="2022-05-09T12:17:50.099" v="1468"/>
          <ac:spMkLst>
            <pc:docMk/>
            <pc:sldMk cId="3810873259" sldId="285"/>
            <ac:spMk id="3" creationId="{B9057B72-D6CE-4594-BF56-A6BD0AE78D0D}"/>
          </ac:spMkLst>
        </pc:spChg>
        <pc:spChg chg="mod">
          <ac:chgData name="C C" userId="58c016da926720ee" providerId="LiveId" clId="{EEB666D9-60FD-4458-A386-6618178CA96C}" dt="2022-05-09T12:55:30.205" v="2613" actId="20577"/>
          <ac:spMkLst>
            <pc:docMk/>
            <pc:sldMk cId="3810873259" sldId="285"/>
            <ac:spMk id="4" creationId="{82E5E36B-8A06-44B0-BB97-939D17E56318}"/>
          </ac:spMkLst>
        </pc:spChg>
        <pc:picChg chg="add mod">
          <ac:chgData name="C C" userId="58c016da926720ee" providerId="LiveId" clId="{EEB666D9-60FD-4458-A386-6618178CA96C}" dt="2022-05-09T12:17:57.895" v="1469" actId="1076"/>
          <ac:picMkLst>
            <pc:docMk/>
            <pc:sldMk cId="3810873259" sldId="285"/>
            <ac:picMk id="5" creationId="{F2712929-946B-4434-877A-BC75DAD629C9}"/>
          </ac:picMkLst>
        </pc:picChg>
      </pc:sldChg>
      <pc:sldChg chg="addSp delSp modSp new mod">
        <pc:chgData name="C C" userId="58c016da926720ee" providerId="LiveId" clId="{EEB666D9-60FD-4458-A386-6618178CA96C}" dt="2022-05-09T13:12:22.381" v="2961" actId="404"/>
        <pc:sldMkLst>
          <pc:docMk/>
          <pc:sldMk cId="1206459795" sldId="286"/>
        </pc:sldMkLst>
        <pc:spChg chg="mod">
          <ac:chgData name="C C" userId="58c016da926720ee" providerId="LiveId" clId="{EEB666D9-60FD-4458-A386-6618178CA96C}" dt="2022-05-09T08:33:40.722" v="543" actId="20577"/>
          <ac:spMkLst>
            <pc:docMk/>
            <pc:sldMk cId="1206459795" sldId="286"/>
            <ac:spMk id="2" creationId="{5235BCC9-26C3-4142-9F8C-BA620B91DBF6}"/>
          </ac:spMkLst>
        </pc:spChg>
        <pc:spChg chg="del">
          <ac:chgData name="C C" userId="58c016da926720ee" providerId="LiveId" clId="{EEB666D9-60FD-4458-A386-6618178CA96C}" dt="2022-05-09T13:02:40.556" v="2839"/>
          <ac:spMkLst>
            <pc:docMk/>
            <pc:sldMk cId="1206459795" sldId="286"/>
            <ac:spMk id="3" creationId="{27EBCFDF-3FBB-46D1-B78B-F2AB607A83CA}"/>
          </ac:spMkLst>
        </pc:spChg>
        <pc:spChg chg="mod">
          <ac:chgData name="C C" userId="58c016da926720ee" providerId="LiveId" clId="{EEB666D9-60FD-4458-A386-6618178CA96C}" dt="2022-05-09T13:12:22.381" v="2961" actId="404"/>
          <ac:spMkLst>
            <pc:docMk/>
            <pc:sldMk cId="1206459795" sldId="286"/>
            <ac:spMk id="4" creationId="{6ED64C73-86F7-489D-A781-8B4AB540BDCD}"/>
          </ac:spMkLst>
        </pc:spChg>
        <pc:graphicFrameChg chg="add del mod modGraphic">
          <ac:chgData name="C C" userId="58c016da926720ee" providerId="LiveId" clId="{EEB666D9-60FD-4458-A386-6618178CA96C}" dt="2022-05-09T13:11:32.470" v="2946" actId="478"/>
          <ac:graphicFrameMkLst>
            <pc:docMk/>
            <pc:sldMk cId="1206459795" sldId="286"/>
            <ac:graphicFrameMk id="5" creationId="{D7F800AB-FF5A-4399-8869-C7552B922A63}"/>
          </ac:graphicFrameMkLst>
        </pc:graphicFrameChg>
        <pc:graphicFrameChg chg="add del mod">
          <ac:chgData name="C C" userId="58c016da926720ee" providerId="LiveId" clId="{EEB666D9-60FD-4458-A386-6618178CA96C}" dt="2022-05-09T13:11:00.350" v="2913"/>
          <ac:graphicFrameMkLst>
            <pc:docMk/>
            <pc:sldMk cId="1206459795" sldId="286"/>
            <ac:graphicFrameMk id="9" creationId="{C87EE11C-2DE3-48EF-8850-C077D2E177C5}"/>
          </ac:graphicFrameMkLst>
        </pc:graphicFrameChg>
        <pc:graphicFrameChg chg="add del mod">
          <ac:chgData name="C C" userId="58c016da926720ee" providerId="LiveId" clId="{EEB666D9-60FD-4458-A386-6618178CA96C}" dt="2022-05-09T13:11:02.215" v="2915"/>
          <ac:graphicFrameMkLst>
            <pc:docMk/>
            <pc:sldMk cId="1206459795" sldId="286"/>
            <ac:graphicFrameMk id="10" creationId="{5FC3D610-424D-4750-89ED-182E7C2C080B}"/>
          </ac:graphicFrameMkLst>
        </pc:graphicFrameChg>
        <pc:picChg chg="add mod">
          <ac:chgData name="C C" userId="58c016da926720ee" providerId="LiveId" clId="{EEB666D9-60FD-4458-A386-6618178CA96C}" dt="2022-05-09T13:10:13.205" v="2904" actId="14100"/>
          <ac:picMkLst>
            <pc:docMk/>
            <pc:sldMk cId="1206459795" sldId="286"/>
            <ac:picMk id="8194" creationId="{F54B4845-5DFA-47ED-98F8-E6C77E33D469}"/>
          </ac:picMkLst>
        </pc:picChg>
        <pc:picChg chg="add mod">
          <ac:chgData name="C C" userId="58c016da926720ee" providerId="LiveId" clId="{EEB666D9-60FD-4458-A386-6618178CA96C}" dt="2022-05-09T13:09:58.715" v="2900" actId="14100"/>
          <ac:picMkLst>
            <pc:docMk/>
            <pc:sldMk cId="1206459795" sldId="286"/>
            <ac:picMk id="8196" creationId="{BA3F977C-0FDD-46F5-BB8C-A94248EFF6BA}"/>
          </ac:picMkLst>
        </pc:picChg>
        <pc:picChg chg="add mod">
          <ac:chgData name="C C" userId="58c016da926720ee" providerId="LiveId" clId="{EEB666D9-60FD-4458-A386-6618178CA96C}" dt="2022-05-09T13:09:56.724" v="2899" actId="14100"/>
          <ac:picMkLst>
            <pc:docMk/>
            <pc:sldMk cId="1206459795" sldId="286"/>
            <ac:picMk id="8198" creationId="{4C4411A0-23D7-4264-82C2-4A2EA2AA0A2D}"/>
          </ac:picMkLst>
        </pc:picChg>
      </pc:sldChg>
      <pc:sldChg chg="addSp delSp modSp new mod modClrScheme chgLayout">
        <pc:chgData name="C C" userId="58c016da926720ee" providerId="LiveId" clId="{EEB666D9-60FD-4458-A386-6618178CA96C}" dt="2022-05-09T14:08:48.147" v="4247" actId="20577"/>
        <pc:sldMkLst>
          <pc:docMk/>
          <pc:sldMk cId="746650849" sldId="287"/>
        </pc:sldMkLst>
        <pc:spChg chg="mod ord">
          <ac:chgData name="C C" userId="58c016da926720ee" providerId="LiveId" clId="{EEB666D9-60FD-4458-A386-6618178CA96C}" dt="2022-05-09T14:03:54.279" v="4217" actId="700"/>
          <ac:spMkLst>
            <pc:docMk/>
            <pc:sldMk cId="746650849" sldId="287"/>
            <ac:spMk id="2" creationId="{D4F1811E-F4B8-4360-AEA1-212C4320E4B0}"/>
          </ac:spMkLst>
        </pc:spChg>
        <pc:spChg chg="del mod ord">
          <ac:chgData name="C C" userId="58c016da926720ee" providerId="LiveId" clId="{EEB666D9-60FD-4458-A386-6618178CA96C}" dt="2022-05-09T12:47:10.804" v="2214" actId="700"/>
          <ac:spMkLst>
            <pc:docMk/>
            <pc:sldMk cId="746650849" sldId="287"/>
            <ac:spMk id="3" creationId="{9D085E22-BF11-4DA1-95B6-5CCD7F7986DD}"/>
          </ac:spMkLst>
        </pc:spChg>
        <pc:spChg chg="mod ord">
          <ac:chgData name="C C" userId="58c016da926720ee" providerId="LiveId" clId="{EEB666D9-60FD-4458-A386-6618178CA96C}" dt="2022-05-09T14:08:48.147" v="4247" actId="20577"/>
          <ac:spMkLst>
            <pc:docMk/>
            <pc:sldMk cId="746650849" sldId="287"/>
            <ac:spMk id="4" creationId="{A2C4A2B3-A624-48E4-92B5-66E6D321526F}"/>
          </ac:spMkLst>
        </pc:spChg>
        <pc:spChg chg="add del mod ord">
          <ac:chgData name="C C" userId="58c016da926720ee" providerId="LiveId" clId="{EEB666D9-60FD-4458-A386-6618178CA96C}" dt="2022-05-09T12:47:22.272" v="2216" actId="700"/>
          <ac:spMkLst>
            <pc:docMk/>
            <pc:sldMk cId="746650849" sldId="287"/>
            <ac:spMk id="5" creationId="{6B60E14B-91B6-4A92-ADFD-F90DA3AA37E5}"/>
          </ac:spMkLst>
        </pc:spChg>
        <pc:spChg chg="add del mod ord">
          <ac:chgData name="C C" userId="58c016da926720ee" providerId="LiveId" clId="{EEB666D9-60FD-4458-A386-6618178CA96C}" dt="2022-05-09T14:03:54.279" v="4217" actId="700"/>
          <ac:spMkLst>
            <pc:docMk/>
            <pc:sldMk cId="746650849" sldId="287"/>
            <ac:spMk id="6" creationId="{4CC72E9F-D7E7-4FF6-9E3A-AAEF12633F88}"/>
          </ac:spMkLst>
        </pc:spChg>
      </pc:sldChg>
      <pc:sldChg chg="modSp new mod ord">
        <pc:chgData name="C C" userId="58c016da926720ee" providerId="LiveId" clId="{EEB666D9-60FD-4458-A386-6618178CA96C}" dt="2022-05-09T12:25:12.011" v="1638" actId="20577"/>
        <pc:sldMkLst>
          <pc:docMk/>
          <pc:sldMk cId="2070035100" sldId="288"/>
        </pc:sldMkLst>
        <pc:spChg chg="mod">
          <ac:chgData name="C C" userId="58c016da926720ee" providerId="LiveId" clId="{EEB666D9-60FD-4458-A386-6618178CA96C}" dt="2022-05-09T12:25:12.011" v="1638" actId="20577"/>
          <ac:spMkLst>
            <pc:docMk/>
            <pc:sldMk cId="2070035100" sldId="288"/>
            <ac:spMk id="2" creationId="{A45BD5BE-617B-4673-A322-77C5F9213D88}"/>
          </ac:spMkLst>
        </pc:spChg>
        <pc:spChg chg="mod">
          <ac:chgData name="C C" userId="58c016da926720ee" providerId="LiveId" clId="{EEB666D9-60FD-4458-A386-6618178CA96C}" dt="2022-05-09T12:05:29.311" v="1097" actId="20577"/>
          <ac:spMkLst>
            <pc:docMk/>
            <pc:sldMk cId="2070035100" sldId="288"/>
            <ac:spMk id="3" creationId="{E5FFBFB5-892E-4AF0-9CEF-486FD4F1F521}"/>
          </ac:spMkLst>
        </pc:spChg>
      </pc:sldChg>
      <pc:sldChg chg="modSp new del mod">
        <pc:chgData name="C C" userId="58c016da926720ee" providerId="LiveId" clId="{EEB666D9-60FD-4458-A386-6618178CA96C}" dt="2022-05-09T11:59:52.575" v="799" actId="47"/>
        <pc:sldMkLst>
          <pc:docMk/>
          <pc:sldMk cId="3229610660" sldId="288"/>
        </pc:sldMkLst>
        <pc:spChg chg="mod">
          <ac:chgData name="C C" userId="58c016da926720ee" providerId="LiveId" clId="{EEB666D9-60FD-4458-A386-6618178CA96C}" dt="2022-05-09T08:35:08.778" v="576" actId="20577"/>
          <ac:spMkLst>
            <pc:docMk/>
            <pc:sldMk cId="3229610660" sldId="288"/>
            <ac:spMk id="2" creationId="{BBE8A7DD-C708-4061-B938-4FA515478A43}"/>
          </ac:spMkLst>
        </pc:spChg>
      </pc:sldChg>
      <pc:sldChg chg="modSp new mod modAnim">
        <pc:chgData name="C C" userId="58c016da926720ee" providerId="LiveId" clId="{EEB666D9-60FD-4458-A386-6618178CA96C}" dt="2022-05-09T13:16:42.664" v="3284" actId="21"/>
        <pc:sldMkLst>
          <pc:docMk/>
          <pc:sldMk cId="218830590" sldId="289"/>
        </pc:sldMkLst>
        <pc:spChg chg="mod">
          <ac:chgData name="C C" userId="58c016da926720ee" providerId="LiveId" clId="{EEB666D9-60FD-4458-A386-6618178CA96C}" dt="2022-05-09T12:12:39.881" v="1365" actId="6549"/>
          <ac:spMkLst>
            <pc:docMk/>
            <pc:sldMk cId="218830590" sldId="289"/>
            <ac:spMk id="2" creationId="{C3703FE5-4B33-4701-9181-B065B09BCF14}"/>
          </ac:spMkLst>
        </pc:spChg>
        <pc:spChg chg="mod">
          <ac:chgData name="C C" userId="58c016da926720ee" providerId="LiveId" clId="{EEB666D9-60FD-4458-A386-6618178CA96C}" dt="2022-05-09T13:16:42.664" v="3284" actId="21"/>
          <ac:spMkLst>
            <pc:docMk/>
            <pc:sldMk cId="218830590" sldId="289"/>
            <ac:spMk id="3" creationId="{F8035283-4DEE-446A-919C-FB7BD714C007}"/>
          </ac:spMkLst>
        </pc:spChg>
      </pc:sldChg>
      <pc:sldChg chg="addSp delSp modSp new mod ord modClrScheme modAnim chgLayout">
        <pc:chgData name="C C" userId="58c016da926720ee" providerId="LiveId" clId="{EEB666D9-60FD-4458-A386-6618178CA96C}" dt="2022-05-09T12:27:28.388" v="1675" actId="14100"/>
        <pc:sldMkLst>
          <pc:docMk/>
          <pc:sldMk cId="3259809190" sldId="290"/>
        </pc:sldMkLst>
        <pc:spChg chg="del mod ord">
          <ac:chgData name="C C" userId="58c016da926720ee" providerId="LiveId" clId="{EEB666D9-60FD-4458-A386-6618178CA96C}" dt="2022-05-09T12:23:23.436" v="1551" actId="700"/>
          <ac:spMkLst>
            <pc:docMk/>
            <pc:sldMk cId="3259809190" sldId="290"/>
            <ac:spMk id="2" creationId="{6E12FA20-CDA8-492D-A8DD-A549817B1B2E}"/>
          </ac:spMkLst>
        </pc:spChg>
        <pc:spChg chg="del mod ord">
          <ac:chgData name="C C" userId="58c016da926720ee" providerId="LiveId" clId="{EEB666D9-60FD-4458-A386-6618178CA96C}" dt="2022-05-09T12:23:23.436" v="1551" actId="700"/>
          <ac:spMkLst>
            <pc:docMk/>
            <pc:sldMk cId="3259809190" sldId="290"/>
            <ac:spMk id="3" creationId="{01362484-8D7D-46D1-BCF6-408DFAA51026}"/>
          </ac:spMkLst>
        </pc:spChg>
        <pc:spChg chg="add mod ord">
          <ac:chgData name="C C" userId="58c016da926720ee" providerId="LiveId" clId="{EEB666D9-60FD-4458-A386-6618178CA96C}" dt="2022-05-09T12:24:54.674" v="1620" actId="313"/>
          <ac:spMkLst>
            <pc:docMk/>
            <pc:sldMk cId="3259809190" sldId="290"/>
            <ac:spMk id="4" creationId="{D91903D3-0D52-41AF-B074-6777F07E494A}"/>
          </ac:spMkLst>
        </pc:spChg>
        <pc:spChg chg="add del mod ord">
          <ac:chgData name="C C" userId="58c016da926720ee" providerId="LiveId" clId="{EEB666D9-60FD-4458-A386-6618178CA96C}" dt="2022-05-09T12:26:09.222" v="1661"/>
          <ac:spMkLst>
            <pc:docMk/>
            <pc:sldMk cId="3259809190" sldId="290"/>
            <ac:spMk id="5" creationId="{FEDA80F8-A225-4A35-8F3A-04980843DDB0}"/>
          </ac:spMkLst>
        </pc:spChg>
        <pc:spChg chg="add del mod ord">
          <ac:chgData name="C C" userId="58c016da926720ee" providerId="LiveId" clId="{EEB666D9-60FD-4458-A386-6618178CA96C}" dt="2022-05-09T12:23:51.746" v="1552" actId="22"/>
          <ac:spMkLst>
            <pc:docMk/>
            <pc:sldMk cId="3259809190" sldId="290"/>
            <ac:spMk id="6" creationId="{62DC16A7-91D2-4DA1-ADCA-1893FB17DBB2}"/>
          </ac:spMkLst>
        </pc:spChg>
        <pc:picChg chg="add mod ord">
          <ac:chgData name="C C" userId="58c016da926720ee" providerId="LiveId" clId="{EEB666D9-60FD-4458-A386-6618178CA96C}" dt="2022-05-09T12:23:51.746" v="1552" actId="22"/>
          <ac:picMkLst>
            <pc:docMk/>
            <pc:sldMk cId="3259809190" sldId="290"/>
            <ac:picMk id="8" creationId="{CA1CACAA-62B4-4450-BBD3-DFFD0184C209}"/>
          </ac:picMkLst>
        </pc:picChg>
        <pc:picChg chg="add mod">
          <ac:chgData name="C C" userId="58c016da926720ee" providerId="LiveId" clId="{EEB666D9-60FD-4458-A386-6618178CA96C}" dt="2022-05-09T12:26:09.222" v="1661"/>
          <ac:picMkLst>
            <pc:docMk/>
            <pc:sldMk cId="3259809190" sldId="290"/>
            <ac:picMk id="2050" creationId="{F4CE3A93-23DF-4C79-BF35-89890A863021}"/>
          </ac:picMkLst>
        </pc:picChg>
        <pc:cxnChg chg="add mod">
          <ac:chgData name="C C" userId="58c016da926720ee" providerId="LiveId" clId="{EEB666D9-60FD-4458-A386-6618178CA96C}" dt="2022-05-09T12:27:28.388" v="1675" actId="14100"/>
          <ac:cxnSpMkLst>
            <pc:docMk/>
            <pc:sldMk cId="3259809190" sldId="290"/>
            <ac:cxnSpMk id="10" creationId="{69C2214C-5174-41BE-93C9-E4C826D53B00}"/>
          </ac:cxnSpMkLst>
        </pc:cxnChg>
        <pc:cxnChg chg="add mod">
          <ac:chgData name="C C" userId="58c016da926720ee" providerId="LiveId" clId="{EEB666D9-60FD-4458-A386-6618178CA96C}" dt="2022-05-09T12:27:25.756" v="1674" actId="14100"/>
          <ac:cxnSpMkLst>
            <pc:docMk/>
            <pc:sldMk cId="3259809190" sldId="290"/>
            <ac:cxnSpMk id="12" creationId="{F0CA278A-13F2-4FA9-8087-3D53AAE37772}"/>
          </ac:cxnSpMkLst>
        </pc:cxnChg>
      </pc:sldChg>
      <pc:sldChg chg="addSp delSp modSp new mod modClrScheme chgLayout">
        <pc:chgData name="C C" userId="58c016da926720ee" providerId="LiveId" clId="{EEB666D9-60FD-4458-A386-6618178CA96C}" dt="2022-05-09T13:26:37.893" v="4216" actId="20577"/>
        <pc:sldMkLst>
          <pc:docMk/>
          <pc:sldMk cId="2867581939" sldId="291"/>
        </pc:sldMkLst>
        <pc:spChg chg="del mod ord">
          <ac:chgData name="C C" userId="58c016da926720ee" providerId="LiveId" clId="{EEB666D9-60FD-4458-A386-6618178CA96C}" dt="2022-05-09T12:25:27.541" v="1640" actId="700"/>
          <ac:spMkLst>
            <pc:docMk/>
            <pc:sldMk cId="2867581939" sldId="291"/>
            <ac:spMk id="2" creationId="{BB54C92C-72AA-4108-987A-4C0A66E72854}"/>
          </ac:spMkLst>
        </pc:spChg>
        <pc:spChg chg="del mod ord">
          <ac:chgData name="C C" userId="58c016da926720ee" providerId="LiveId" clId="{EEB666D9-60FD-4458-A386-6618178CA96C}" dt="2022-05-09T12:25:27.541" v="1640" actId="700"/>
          <ac:spMkLst>
            <pc:docMk/>
            <pc:sldMk cId="2867581939" sldId="291"/>
            <ac:spMk id="3" creationId="{D942BF82-1332-4100-8510-FF2A2EDDBF2F}"/>
          </ac:spMkLst>
        </pc:spChg>
        <pc:spChg chg="add del mod ord">
          <ac:chgData name="C C" userId="58c016da926720ee" providerId="LiveId" clId="{EEB666D9-60FD-4458-A386-6618178CA96C}" dt="2022-05-09T12:25:32.479" v="1641" actId="700"/>
          <ac:spMkLst>
            <pc:docMk/>
            <pc:sldMk cId="2867581939" sldId="291"/>
            <ac:spMk id="4" creationId="{47C3870D-1FFC-44A7-9D15-863E2CF5595F}"/>
          </ac:spMkLst>
        </pc:spChg>
        <pc:spChg chg="add del mod ord">
          <ac:chgData name="C C" userId="58c016da926720ee" providerId="LiveId" clId="{EEB666D9-60FD-4458-A386-6618178CA96C}" dt="2022-05-09T12:25:32.479" v="1641" actId="700"/>
          <ac:spMkLst>
            <pc:docMk/>
            <pc:sldMk cId="2867581939" sldId="291"/>
            <ac:spMk id="5" creationId="{3B33EBD9-861C-48C2-A075-D853E5F88F8A}"/>
          </ac:spMkLst>
        </pc:spChg>
        <pc:spChg chg="add del mod ord">
          <ac:chgData name="C C" userId="58c016da926720ee" providerId="LiveId" clId="{EEB666D9-60FD-4458-A386-6618178CA96C}" dt="2022-05-09T12:25:32.479" v="1641" actId="700"/>
          <ac:spMkLst>
            <pc:docMk/>
            <pc:sldMk cId="2867581939" sldId="291"/>
            <ac:spMk id="6" creationId="{6B3BA2ED-C46C-4BAF-BD4B-1E2C31F1652C}"/>
          </ac:spMkLst>
        </pc:spChg>
        <pc:spChg chg="add del mod ord">
          <ac:chgData name="C C" userId="58c016da926720ee" providerId="LiveId" clId="{EEB666D9-60FD-4458-A386-6618178CA96C}" dt="2022-05-09T12:25:35.731" v="1642" actId="700"/>
          <ac:spMkLst>
            <pc:docMk/>
            <pc:sldMk cId="2867581939" sldId="291"/>
            <ac:spMk id="7" creationId="{8EA1B5AF-E659-4F01-ABC1-772BA43F2D19}"/>
          </ac:spMkLst>
        </pc:spChg>
        <pc:spChg chg="add del mod ord">
          <ac:chgData name="C C" userId="58c016da926720ee" providerId="LiveId" clId="{EEB666D9-60FD-4458-A386-6618178CA96C}" dt="2022-05-09T12:25:35.731" v="1642" actId="700"/>
          <ac:spMkLst>
            <pc:docMk/>
            <pc:sldMk cId="2867581939" sldId="291"/>
            <ac:spMk id="8" creationId="{C94104A5-9DF3-47FD-BD8D-E3DAD208C61D}"/>
          </ac:spMkLst>
        </pc:spChg>
        <pc:spChg chg="add mod ord">
          <ac:chgData name="C C" userId="58c016da926720ee" providerId="LiveId" clId="{EEB666D9-60FD-4458-A386-6618178CA96C}" dt="2022-05-09T12:25:38.779" v="1660" actId="20577"/>
          <ac:spMkLst>
            <pc:docMk/>
            <pc:sldMk cId="2867581939" sldId="291"/>
            <ac:spMk id="9" creationId="{8D3724FB-E1AE-4902-9A61-1CB724490C03}"/>
          </ac:spMkLst>
        </pc:spChg>
        <pc:spChg chg="add mod ord">
          <ac:chgData name="C C" userId="58c016da926720ee" providerId="LiveId" clId="{EEB666D9-60FD-4458-A386-6618178CA96C}" dt="2022-05-09T13:26:37.893" v="4216" actId="20577"/>
          <ac:spMkLst>
            <pc:docMk/>
            <pc:sldMk cId="2867581939" sldId="291"/>
            <ac:spMk id="10" creationId="{25D81292-0A02-4922-ACF9-09C2ECEAEE93}"/>
          </ac:spMkLst>
        </pc:spChg>
      </pc:sldChg>
      <pc:sldChg chg="addSp delSp modSp new mod modClrScheme chgLayout">
        <pc:chgData name="C C" userId="58c016da926720ee" providerId="LiveId" clId="{EEB666D9-60FD-4458-A386-6618178CA96C}" dt="2022-05-09T12:46:57.436" v="2213" actId="20577"/>
        <pc:sldMkLst>
          <pc:docMk/>
          <pc:sldMk cId="1806863177" sldId="292"/>
        </pc:sldMkLst>
        <pc:spChg chg="del mod ord">
          <ac:chgData name="C C" userId="58c016da926720ee" providerId="LiveId" clId="{EEB666D9-60FD-4458-A386-6618178CA96C}" dt="2022-05-09T12:46:20.791" v="2175" actId="700"/>
          <ac:spMkLst>
            <pc:docMk/>
            <pc:sldMk cId="1806863177" sldId="292"/>
            <ac:spMk id="2" creationId="{D95D55D9-1B91-4973-BE44-C21A9C593F49}"/>
          </ac:spMkLst>
        </pc:spChg>
        <pc:spChg chg="del mod ord">
          <ac:chgData name="C C" userId="58c016da926720ee" providerId="LiveId" clId="{EEB666D9-60FD-4458-A386-6618178CA96C}" dt="2022-05-09T12:46:20.791" v="2175" actId="700"/>
          <ac:spMkLst>
            <pc:docMk/>
            <pc:sldMk cId="1806863177" sldId="292"/>
            <ac:spMk id="3" creationId="{9C3B19BF-604E-40AB-9AF2-111BC0F686E8}"/>
          </ac:spMkLst>
        </pc:spChg>
        <pc:spChg chg="del">
          <ac:chgData name="C C" userId="58c016da926720ee" providerId="LiveId" clId="{EEB666D9-60FD-4458-A386-6618178CA96C}" dt="2022-05-09T12:46:20.791" v="2175" actId="700"/>
          <ac:spMkLst>
            <pc:docMk/>
            <pc:sldMk cId="1806863177" sldId="292"/>
            <ac:spMk id="4" creationId="{11CB4747-4721-49E8-9F39-9C8D00729EC2}"/>
          </ac:spMkLst>
        </pc:spChg>
        <pc:spChg chg="add mod ord">
          <ac:chgData name="C C" userId="58c016da926720ee" providerId="LiveId" clId="{EEB666D9-60FD-4458-A386-6618178CA96C}" dt="2022-05-09T12:46:57.436" v="2213" actId="20577"/>
          <ac:spMkLst>
            <pc:docMk/>
            <pc:sldMk cId="1806863177" sldId="292"/>
            <ac:spMk id="5" creationId="{62EE4D31-A327-4845-B4C0-E0DB8A775C85}"/>
          </ac:spMkLst>
        </pc:spChg>
        <pc:spChg chg="add del mod ord">
          <ac:chgData name="C C" userId="58c016da926720ee" providerId="LiveId" clId="{EEB666D9-60FD-4458-A386-6618178CA96C}" dt="2022-05-09T12:46:27.668" v="2176"/>
          <ac:spMkLst>
            <pc:docMk/>
            <pc:sldMk cId="1806863177" sldId="292"/>
            <ac:spMk id="6" creationId="{EC0EF63F-9041-4EFA-955C-7750FBAE6DEA}"/>
          </ac:spMkLst>
        </pc:spChg>
        <pc:graphicFrameChg chg="add mod modGraphic">
          <ac:chgData name="C C" userId="58c016da926720ee" providerId="LiveId" clId="{EEB666D9-60FD-4458-A386-6618178CA96C}" dt="2022-05-09T12:46:40.161" v="2179" actId="1076"/>
          <ac:graphicFrameMkLst>
            <pc:docMk/>
            <pc:sldMk cId="1806863177" sldId="292"/>
            <ac:graphicFrameMk id="7" creationId="{CEB67840-DD99-415E-858B-49A16D589D05}"/>
          </ac:graphicFrameMkLst>
        </pc:graphicFrameChg>
      </pc:sldChg>
      <pc:sldChg chg="addSp delSp modSp new del mod setBg modClrScheme chgLayout">
        <pc:chgData name="C C" userId="58c016da926720ee" providerId="LiveId" clId="{EEB666D9-60FD-4458-A386-6618178CA96C}" dt="2022-05-09T12:45:35.227" v="2157" actId="47"/>
        <pc:sldMkLst>
          <pc:docMk/>
          <pc:sldMk cId="3832762059" sldId="292"/>
        </pc:sldMkLst>
        <pc:spChg chg="mod ord">
          <ac:chgData name="C C" userId="58c016da926720ee" providerId="LiveId" clId="{EEB666D9-60FD-4458-A386-6618178CA96C}" dt="2022-05-09T12:44:20.338" v="2148" actId="700"/>
          <ac:spMkLst>
            <pc:docMk/>
            <pc:sldMk cId="3832762059" sldId="292"/>
            <ac:spMk id="2" creationId="{CA888B78-58CA-40AF-AB0C-BED41C833443}"/>
          </ac:spMkLst>
        </pc:spChg>
        <pc:spChg chg="del mod ord">
          <ac:chgData name="C C" userId="58c016da926720ee" providerId="LiveId" clId="{EEB666D9-60FD-4458-A386-6618178CA96C}" dt="2022-05-09T12:44:20.338" v="2148" actId="700"/>
          <ac:spMkLst>
            <pc:docMk/>
            <pc:sldMk cId="3832762059" sldId="292"/>
            <ac:spMk id="3" creationId="{D36E182D-78F2-4DD6-AD18-0EDBAF321134}"/>
          </ac:spMkLst>
        </pc:spChg>
        <pc:spChg chg="del">
          <ac:chgData name="C C" userId="58c016da926720ee" providerId="LiveId" clId="{EEB666D9-60FD-4458-A386-6618178CA96C}" dt="2022-05-09T12:44:20.338" v="2148" actId="700"/>
          <ac:spMkLst>
            <pc:docMk/>
            <pc:sldMk cId="3832762059" sldId="292"/>
            <ac:spMk id="4" creationId="{E1641941-778C-4B50-B4FA-A4BD9EF9A41C}"/>
          </ac:spMkLst>
        </pc:spChg>
        <pc:spChg chg="add del mod ord">
          <ac:chgData name="C C" userId="58c016da926720ee" providerId="LiveId" clId="{EEB666D9-60FD-4458-A386-6618178CA96C}" dt="2022-05-09T12:44:31.760" v="2155"/>
          <ac:spMkLst>
            <pc:docMk/>
            <pc:sldMk cId="3832762059" sldId="292"/>
            <ac:spMk id="5" creationId="{987D2103-0A00-4396-A2D3-0C4DAE9B8797}"/>
          </ac:spMkLst>
        </pc:spChg>
        <pc:spChg chg="add mod">
          <ac:chgData name="C C" userId="58c016da926720ee" providerId="LiveId" clId="{EEB666D9-60FD-4458-A386-6618178CA96C}" dt="2022-05-09T12:44:42.105" v="2156" actId="478"/>
          <ac:spMkLst>
            <pc:docMk/>
            <pc:sldMk cId="3832762059" sldId="292"/>
            <ac:spMk id="9" creationId="{C8BA5067-0A57-480C-AD9B-AD755B0176A7}"/>
          </ac:spMkLst>
        </pc:spChg>
        <pc:graphicFrameChg chg="add del mod modGraphic">
          <ac:chgData name="C C" userId="58c016da926720ee" providerId="LiveId" clId="{EEB666D9-60FD-4458-A386-6618178CA96C}" dt="2022-05-09T12:44:30.078" v="2154"/>
          <ac:graphicFrameMkLst>
            <pc:docMk/>
            <pc:sldMk cId="3832762059" sldId="292"/>
            <ac:graphicFrameMk id="6" creationId="{BB2E3D3F-3259-4352-AE9D-7D18C02AF468}"/>
          </ac:graphicFrameMkLst>
        </pc:graphicFrameChg>
        <pc:graphicFrameChg chg="add del mod">
          <ac:chgData name="C C" userId="58c016da926720ee" providerId="LiveId" clId="{EEB666D9-60FD-4458-A386-6618178CA96C}" dt="2022-05-09T12:44:42.105" v="2156" actId="478"/>
          <ac:graphicFrameMkLst>
            <pc:docMk/>
            <pc:sldMk cId="3832762059" sldId="292"/>
            <ac:graphicFrameMk id="7" creationId="{50978284-B9B3-4000-9DB7-777822266F5C}"/>
          </ac:graphicFrameMkLst>
        </pc:graphicFrameChg>
      </pc:sldChg>
      <pc:sldChg chg="addSp delSp modSp new mod modClrScheme chgLayout">
        <pc:chgData name="C C" userId="58c016da926720ee" providerId="LiveId" clId="{EEB666D9-60FD-4458-A386-6618178CA96C}" dt="2022-05-09T12:54:41.572" v="2535" actId="20577"/>
        <pc:sldMkLst>
          <pc:docMk/>
          <pc:sldMk cId="2140963883" sldId="293"/>
        </pc:sldMkLst>
        <pc:spChg chg="mod ord">
          <ac:chgData name="C C" userId="58c016da926720ee" providerId="LiveId" clId="{EEB666D9-60FD-4458-A386-6618178CA96C}" dt="2022-05-09T12:54:41.572" v="2535" actId="20577"/>
          <ac:spMkLst>
            <pc:docMk/>
            <pc:sldMk cId="2140963883" sldId="293"/>
            <ac:spMk id="2" creationId="{E83C57C1-07BD-4F97-96EA-0AF7D9853AD2}"/>
          </ac:spMkLst>
        </pc:spChg>
        <pc:spChg chg="del mod ord">
          <ac:chgData name="C C" userId="58c016da926720ee" providerId="LiveId" clId="{EEB666D9-60FD-4458-A386-6618178CA96C}" dt="2022-05-09T12:52:49.159" v="2505" actId="700"/>
          <ac:spMkLst>
            <pc:docMk/>
            <pc:sldMk cId="2140963883" sldId="293"/>
            <ac:spMk id="3" creationId="{2DC9B147-72D5-4418-9303-3D13062FBE35}"/>
          </ac:spMkLst>
        </pc:spChg>
        <pc:spChg chg="del">
          <ac:chgData name="C C" userId="58c016da926720ee" providerId="LiveId" clId="{EEB666D9-60FD-4458-A386-6618178CA96C}" dt="2022-05-09T12:52:49.159" v="2505" actId="700"/>
          <ac:spMkLst>
            <pc:docMk/>
            <pc:sldMk cId="2140963883" sldId="293"/>
            <ac:spMk id="4" creationId="{07D960E9-C5A4-4AF6-84D3-A6E299EC5134}"/>
          </ac:spMkLst>
        </pc:spChg>
        <pc:spChg chg="add del mod ord">
          <ac:chgData name="C C" userId="58c016da926720ee" providerId="LiveId" clId="{EEB666D9-60FD-4458-A386-6618178CA96C}" dt="2022-05-09T12:53:27.101" v="2509"/>
          <ac:spMkLst>
            <pc:docMk/>
            <pc:sldMk cId="2140963883" sldId="293"/>
            <ac:spMk id="5" creationId="{22128D6A-7400-4DE0-BCA4-7140D35C50D1}"/>
          </ac:spMkLst>
        </pc:spChg>
        <pc:spChg chg="add del mod">
          <ac:chgData name="C C" userId="58c016da926720ee" providerId="LiveId" clId="{EEB666D9-60FD-4458-A386-6618178CA96C}" dt="2022-05-09T12:54:03.258" v="2517"/>
          <ac:spMkLst>
            <pc:docMk/>
            <pc:sldMk cId="2140963883" sldId="293"/>
            <ac:spMk id="8" creationId="{2879D4C6-18B5-4EDE-B150-367FBE77BF98}"/>
          </ac:spMkLst>
        </pc:spChg>
        <pc:graphicFrameChg chg="add del mod modGraphic">
          <ac:chgData name="C C" userId="58c016da926720ee" providerId="LiveId" clId="{EEB666D9-60FD-4458-A386-6618178CA96C}" dt="2022-05-09T12:53:53.537" v="2516" actId="478"/>
          <ac:graphicFrameMkLst>
            <pc:docMk/>
            <pc:sldMk cId="2140963883" sldId="293"/>
            <ac:graphicFrameMk id="6" creationId="{E4F2F42F-0F84-4834-AB46-975CC36210B3}"/>
          </ac:graphicFrameMkLst>
        </pc:graphicFrameChg>
        <pc:graphicFrameChg chg="add mod modGraphic">
          <ac:chgData name="C C" userId="58c016da926720ee" providerId="LiveId" clId="{EEB666D9-60FD-4458-A386-6618178CA96C}" dt="2022-05-09T12:54:32.676" v="2524" actId="2165"/>
          <ac:graphicFrameMkLst>
            <pc:docMk/>
            <pc:sldMk cId="2140963883" sldId="293"/>
            <ac:graphicFrameMk id="9" creationId="{27EBD42C-B295-40FE-B11B-85EDC7B4F8AE}"/>
          </ac:graphicFrameMkLst>
        </pc:graphicFrameChg>
      </pc:sldChg>
      <pc:sldChg chg="addSp delSp modSp new del mod modClrScheme chgLayout">
        <pc:chgData name="C C" userId="58c016da926720ee" providerId="LiveId" clId="{EEB666D9-60FD-4458-A386-6618178CA96C}" dt="2022-05-09T13:14:30.085" v="3218" actId="47"/>
        <pc:sldMkLst>
          <pc:docMk/>
          <pc:sldMk cId="266309185" sldId="294"/>
        </pc:sldMkLst>
        <pc:spChg chg="del">
          <ac:chgData name="C C" userId="58c016da926720ee" providerId="LiveId" clId="{EEB666D9-60FD-4458-A386-6618178CA96C}" dt="2022-05-09T13:03:23.865" v="2841" actId="700"/>
          <ac:spMkLst>
            <pc:docMk/>
            <pc:sldMk cId="266309185" sldId="294"/>
            <ac:spMk id="2" creationId="{D136BC33-7359-4B5D-8FC4-1305452A3ACA}"/>
          </ac:spMkLst>
        </pc:spChg>
        <pc:spChg chg="del">
          <ac:chgData name="C C" userId="58c016da926720ee" providerId="LiveId" clId="{EEB666D9-60FD-4458-A386-6618178CA96C}" dt="2022-05-09T13:03:23.865" v="2841" actId="700"/>
          <ac:spMkLst>
            <pc:docMk/>
            <pc:sldMk cId="266309185" sldId="294"/>
            <ac:spMk id="3" creationId="{43953668-F924-4285-96B1-6B2F61523C35}"/>
          </ac:spMkLst>
        </pc:spChg>
        <pc:spChg chg="add del mod ord">
          <ac:chgData name="C C" userId="58c016da926720ee" providerId="LiveId" clId="{EEB666D9-60FD-4458-A386-6618178CA96C}" dt="2022-05-09T13:03:28.638" v="2842" actId="700"/>
          <ac:spMkLst>
            <pc:docMk/>
            <pc:sldMk cId="266309185" sldId="294"/>
            <ac:spMk id="4" creationId="{119612EF-A579-4D6A-829C-F43141DB2FD9}"/>
          </ac:spMkLst>
        </pc:spChg>
        <pc:spChg chg="add del mod ord">
          <ac:chgData name="C C" userId="58c016da926720ee" providerId="LiveId" clId="{EEB666D9-60FD-4458-A386-6618178CA96C}" dt="2022-05-09T13:03:28.638" v="2842" actId="700"/>
          <ac:spMkLst>
            <pc:docMk/>
            <pc:sldMk cId="266309185" sldId="294"/>
            <ac:spMk id="5" creationId="{A2AC4D1B-4BAD-4028-A17F-DE0873852996}"/>
          </ac:spMkLst>
        </pc:spChg>
        <pc:spChg chg="add mod ord">
          <ac:chgData name="C C" userId="58c016da926720ee" providerId="LiveId" clId="{EEB666D9-60FD-4458-A386-6618178CA96C}" dt="2022-05-09T13:13:48.921" v="3217" actId="700"/>
          <ac:spMkLst>
            <pc:docMk/>
            <pc:sldMk cId="266309185" sldId="294"/>
            <ac:spMk id="6" creationId="{9A4A8DB7-A536-4F65-B303-41F44EB81EB1}"/>
          </ac:spMkLst>
        </pc:spChg>
        <pc:spChg chg="add del mod ord">
          <ac:chgData name="C C" userId="58c016da926720ee" providerId="LiveId" clId="{EEB666D9-60FD-4458-A386-6618178CA96C}" dt="2022-05-09T13:13:48.921" v="3217" actId="700"/>
          <ac:spMkLst>
            <pc:docMk/>
            <pc:sldMk cId="266309185" sldId="294"/>
            <ac:spMk id="7" creationId="{2B0DB2AE-064E-4AA6-B276-07F4719A3869}"/>
          </ac:spMkLst>
        </pc:spChg>
        <pc:spChg chg="add del mod ord">
          <ac:chgData name="C C" userId="58c016da926720ee" providerId="LiveId" clId="{EEB666D9-60FD-4458-A386-6618178CA96C}" dt="2022-05-09T13:13:48.921" v="3217" actId="700"/>
          <ac:spMkLst>
            <pc:docMk/>
            <pc:sldMk cId="266309185" sldId="294"/>
            <ac:spMk id="8" creationId="{CE435B48-5AAB-4E11-8613-F7FB1FF4B707}"/>
          </ac:spMkLst>
        </pc:spChg>
        <pc:spChg chg="add mod ord">
          <ac:chgData name="C C" userId="58c016da926720ee" providerId="LiveId" clId="{EEB666D9-60FD-4458-A386-6618178CA96C}" dt="2022-05-09T13:13:48.921" v="3217" actId="700"/>
          <ac:spMkLst>
            <pc:docMk/>
            <pc:sldMk cId="266309185" sldId="294"/>
            <ac:spMk id="9" creationId="{46F5D406-08CC-4A6C-95B0-FA01069EDD96}"/>
          </ac:spMkLst>
        </pc:spChg>
      </pc:sldChg>
      <pc:sldChg chg="addSp delSp modSp new mod modClrScheme chgLayout">
        <pc:chgData name="C C" userId="58c016da926720ee" providerId="LiveId" clId="{EEB666D9-60FD-4458-A386-6618178CA96C}" dt="2022-05-09T13:13:35.564" v="3216" actId="20577"/>
        <pc:sldMkLst>
          <pc:docMk/>
          <pc:sldMk cId="1650685620" sldId="295"/>
        </pc:sldMkLst>
        <pc:spChg chg="del mod ord">
          <ac:chgData name="C C" userId="58c016da926720ee" providerId="LiveId" clId="{EEB666D9-60FD-4458-A386-6618178CA96C}" dt="2022-05-09T13:12:42.743" v="2963" actId="700"/>
          <ac:spMkLst>
            <pc:docMk/>
            <pc:sldMk cId="1650685620" sldId="295"/>
            <ac:spMk id="2" creationId="{755BA781-8046-4578-937E-8EE920E22C91}"/>
          </ac:spMkLst>
        </pc:spChg>
        <pc:spChg chg="del mod ord">
          <ac:chgData name="C C" userId="58c016da926720ee" providerId="LiveId" clId="{EEB666D9-60FD-4458-A386-6618178CA96C}" dt="2022-05-09T13:12:42.743" v="2963" actId="700"/>
          <ac:spMkLst>
            <pc:docMk/>
            <pc:sldMk cId="1650685620" sldId="295"/>
            <ac:spMk id="3" creationId="{8AFEE42C-1AC6-418F-8A39-2BC1B98B6243}"/>
          </ac:spMkLst>
        </pc:spChg>
        <pc:spChg chg="add mod ord">
          <ac:chgData name="C C" userId="58c016da926720ee" providerId="LiveId" clId="{EEB666D9-60FD-4458-A386-6618178CA96C}" dt="2022-05-09T13:12:48.385" v="2991" actId="20577"/>
          <ac:spMkLst>
            <pc:docMk/>
            <pc:sldMk cId="1650685620" sldId="295"/>
            <ac:spMk id="4" creationId="{5896B4BB-EF29-45EA-9CA4-920A2F745A88}"/>
          </ac:spMkLst>
        </pc:spChg>
        <pc:spChg chg="add mod ord">
          <ac:chgData name="C C" userId="58c016da926720ee" providerId="LiveId" clId="{EEB666D9-60FD-4458-A386-6618178CA96C}" dt="2022-05-09T13:13:35.564" v="3216" actId="20577"/>
          <ac:spMkLst>
            <pc:docMk/>
            <pc:sldMk cId="1650685620" sldId="295"/>
            <ac:spMk id="5" creationId="{F74408F9-CEBC-45B7-B52B-9B37EC09528C}"/>
          </ac:spMkLst>
        </pc:spChg>
      </pc:sldChg>
      <pc:sldChg chg="add del">
        <pc:chgData name="C C" userId="58c016da926720ee" providerId="LiveId" clId="{EEB666D9-60FD-4458-A386-6618178CA96C}" dt="2022-05-09T13:16:32.477" v="3283"/>
        <pc:sldMkLst>
          <pc:docMk/>
          <pc:sldMk cId="2637641612" sldId="296"/>
        </pc:sldMkLst>
      </pc:sldChg>
      <pc:sldChg chg="modSp new mod">
        <pc:chgData name="C C" userId="58c016da926720ee" providerId="LiveId" clId="{EEB666D9-60FD-4458-A386-6618178CA96C}" dt="2022-05-09T13:21:50.357" v="3867" actId="20577"/>
        <pc:sldMkLst>
          <pc:docMk/>
          <pc:sldMk cId="3234134020" sldId="296"/>
        </pc:sldMkLst>
        <pc:spChg chg="mod">
          <ac:chgData name="C C" userId="58c016da926720ee" providerId="LiveId" clId="{EEB666D9-60FD-4458-A386-6618178CA96C}" dt="2022-05-09T13:16:50.621" v="3314" actId="313"/>
          <ac:spMkLst>
            <pc:docMk/>
            <pc:sldMk cId="3234134020" sldId="296"/>
            <ac:spMk id="2" creationId="{3FB05E6E-537D-4E6F-ADB0-551AE2DA0E4D}"/>
          </ac:spMkLst>
        </pc:spChg>
        <pc:spChg chg="mod">
          <ac:chgData name="C C" userId="58c016da926720ee" providerId="LiveId" clId="{EEB666D9-60FD-4458-A386-6618178CA96C}" dt="2022-05-09T13:21:50.357" v="3867" actId="20577"/>
          <ac:spMkLst>
            <pc:docMk/>
            <pc:sldMk cId="3234134020" sldId="296"/>
            <ac:spMk id="3" creationId="{EA7B6000-1BEE-43A8-AF16-6C4D565DD194}"/>
          </ac:spMkLst>
        </pc:spChg>
      </pc:sldChg>
    </pc:docChg>
  </pc:docChgLst>
  <pc:docChgLst>
    <pc:chgData name="C C" userId="58c016da926720ee" providerId="LiveId" clId="{B4E0B805-EF89-43E7-80C6-F1F3E8B0E0E5}"/>
    <pc:docChg chg="undo redo custSel addSld delSld modSld sldOrd">
      <pc:chgData name="C C" userId="58c016da926720ee" providerId="LiveId" clId="{B4E0B805-EF89-43E7-80C6-F1F3E8B0E0E5}" dt="2022-06-13T09:08:31.005" v="4317" actId="20577"/>
      <pc:docMkLst>
        <pc:docMk/>
      </pc:docMkLst>
      <pc:sldChg chg="modSp mod">
        <pc:chgData name="C C" userId="58c016da926720ee" providerId="LiveId" clId="{B4E0B805-EF89-43E7-80C6-F1F3E8B0E0E5}" dt="2022-06-13T07:04:35.976" v="48"/>
        <pc:sldMkLst>
          <pc:docMk/>
          <pc:sldMk cId="548896134" sldId="256"/>
        </pc:sldMkLst>
        <pc:spChg chg="mod">
          <ac:chgData name="C C" userId="58c016da926720ee" providerId="LiveId" clId="{B4E0B805-EF89-43E7-80C6-F1F3E8B0E0E5}" dt="2022-06-13T07:04:35.976" v="48"/>
          <ac:spMkLst>
            <pc:docMk/>
            <pc:sldMk cId="548896134" sldId="256"/>
            <ac:spMk id="2" creationId="{A3D8D65C-6706-474E-BED5-5675C19F9359}"/>
          </ac:spMkLst>
        </pc:spChg>
      </pc:sldChg>
      <pc:sldChg chg="modSp mod">
        <pc:chgData name="C C" userId="58c016da926720ee" providerId="LiveId" clId="{B4E0B805-EF89-43E7-80C6-F1F3E8B0E0E5}" dt="2022-06-13T09:08:31.005" v="4317" actId="20577"/>
        <pc:sldMkLst>
          <pc:docMk/>
          <pc:sldMk cId="3533300035" sldId="257"/>
        </pc:sldMkLst>
        <pc:spChg chg="mod">
          <ac:chgData name="C C" userId="58c016da926720ee" providerId="LiveId" clId="{B4E0B805-EF89-43E7-80C6-F1F3E8B0E0E5}" dt="2022-06-13T09:08:31.005" v="4317" actId="20577"/>
          <ac:spMkLst>
            <pc:docMk/>
            <pc:sldMk cId="3533300035" sldId="257"/>
            <ac:spMk id="5" creationId="{5B5A2214-0261-4489-8A63-55817E9128D8}"/>
          </ac:spMkLst>
        </pc:spChg>
      </pc:sldChg>
      <pc:sldChg chg="modSp mod">
        <pc:chgData name="C C" userId="58c016da926720ee" providerId="LiveId" clId="{B4E0B805-EF89-43E7-80C6-F1F3E8B0E0E5}" dt="2022-06-13T07:06:53.318" v="394" actId="20577"/>
        <pc:sldMkLst>
          <pc:docMk/>
          <pc:sldMk cId="4222777969" sldId="259"/>
        </pc:sldMkLst>
        <pc:spChg chg="mod">
          <ac:chgData name="C C" userId="58c016da926720ee" providerId="LiveId" clId="{B4E0B805-EF89-43E7-80C6-F1F3E8B0E0E5}" dt="2022-06-13T07:06:53.318" v="394" actId="20577"/>
          <ac:spMkLst>
            <pc:docMk/>
            <pc:sldMk cId="4222777969" sldId="259"/>
            <ac:spMk id="9" creationId="{2469321F-1E79-4B55-B71D-CF2C75FCE3A8}"/>
          </ac:spMkLst>
        </pc:spChg>
      </pc:sldChg>
      <pc:sldChg chg="add del">
        <pc:chgData name="C C" userId="58c016da926720ee" providerId="LiveId" clId="{B4E0B805-EF89-43E7-80C6-F1F3E8B0E0E5}" dt="2022-06-13T08:35:26.278" v="4059" actId="47"/>
        <pc:sldMkLst>
          <pc:docMk/>
          <pc:sldMk cId="70233881" sldId="261"/>
        </pc:sldMkLst>
      </pc:sldChg>
      <pc:sldChg chg="modSp mod">
        <pc:chgData name="C C" userId="58c016da926720ee" providerId="LiveId" clId="{B4E0B805-EF89-43E7-80C6-F1F3E8B0E0E5}" dt="2022-06-13T07:07:14.389" v="449" actId="20577"/>
        <pc:sldMkLst>
          <pc:docMk/>
          <pc:sldMk cId="1147348914" sldId="297"/>
        </pc:sldMkLst>
        <pc:spChg chg="mod">
          <ac:chgData name="C C" userId="58c016da926720ee" providerId="LiveId" clId="{B4E0B805-EF89-43E7-80C6-F1F3E8B0E0E5}" dt="2022-06-13T07:07:14.389" v="449" actId="20577"/>
          <ac:spMkLst>
            <pc:docMk/>
            <pc:sldMk cId="1147348914" sldId="297"/>
            <ac:spMk id="7" creationId="{460360AD-372F-F346-94FD-6D449FF7B95E}"/>
          </ac:spMkLst>
        </pc:spChg>
      </pc:sldChg>
      <pc:sldChg chg="del">
        <pc:chgData name="C C" userId="58c016da926720ee" providerId="LiveId" clId="{B4E0B805-EF89-43E7-80C6-F1F3E8B0E0E5}" dt="2022-06-13T07:37:55.440" v="542" actId="47"/>
        <pc:sldMkLst>
          <pc:docMk/>
          <pc:sldMk cId="2908313696" sldId="304"/>
        </pc:sldMkLst>
      </pc:sldChg>
      <pc:sldChg chg="del">
        <pc:chgData name="C C" userId="58c016da926720ee" providerId="LiveId" clId="{B4E0B805-EF89-43E7-80C6-F1F3E8B0E0E5}" dt="2022-06-13T07:07:34.637" v="451" actId="47"/>
        <pc:sldMkLst>
          <pc:docMk/>
          <pc:sldMk cId="3828433120" sldId="314"/>
        </pc:sldMkLst>
      </pc:sldChg>
      <pc:sldChg chg="modSp del mod">
        <pc:chgData name="C C" userId="58c016da926720ee" providerId="LiveId" clId="{B4E0B805-EF89-43E7-80C6-F1F3E8B0E0E5}" dt="2022-06-13T09:08:23.845" v="4314" actId="47"/>
        <pc:sldMkLst>
          <pc:docMk/>
          <pc:sldMk cId="286845682" sldId="315"/>
        </pc:sldMkLst>
        <pc:spChg chg="mod">
          <ac:chgData name="C C" userId="58c016da926720ee" providerId="LiveId" clId="{B4E0B805-EF89-43E7-80C6-F1F3E8B0E0E5}" dt="2022-06-13T09:07:21.320" v="4276" actId="6549"/>
          <ac:spMkLst>
            <pc:docMk/>
            <pc:sldMk cId="286845682" sldId="315"/>
            <ac:spMk id="3" creationId="{33AFDEC7-0DCE-7A52-C0A5-7AD5CF5D6F4B}"/>
          </ac:spMkLst>
        </pc:spChg>
      </pc:sldChg>
      <pc:sldChg chg="del">
        <pc:chgData name="C C" userId="58c016da926720ee" providerId="LiveId" clId="{B4E0B805-EF89-43E7-80C6-F1F3E8B0E0E5}" dt="2022-06-13T07:07:39.405" v="452" actId="47"/>
        <pc:sldMkLst>
          <pc:docMk/>
          <pc:sldMk cId="2996864576" sldId="319"/>
        </pc:sldMkLst>
      </pc:sldChg>
      <pc:sldChg chg="del">
        <pc:chgData name="C C" userId="58c016da926720ee" providerId="LiveId" clId="{B4E0B805-EF89-43E7-80C6-F1F3E8B0E0E5}" dt="2022-06-13T07:07:39.405" v="452" actId="47"/>
        <pc:sldMkLst>
          <pc:docMk/>
          <pc:sldMk cId="1613234944" sldId="320"/>
        </pc:sldMkLst>
      </pc:sldChg>
      <pc:sldChg chg="addSp delSp modSp mod">
        <pc:chgData name="C C" userId="58c016da926720ee" providerId="LiveId" clId="{B4E0B805-EF89-43E7-80C6-F1F3E8B0E0E5}" dt="2022-06-13T07:38:06.565" v="553" actId="20577"/>
        <pc:sldMkLst>
          <pc:docMk/>
          <pc:sldMk cId="3035467702" sldId="322"/>
        </pc:sldMkLst>
        <pc:spChg chg="mod ord">
          <ac:chgData name="C C" userId="58c016da926720ee" providerId="LiveId" clId="{B4E0B805-EF89-43E7-80C6-F1F3E8B0E0E5}" dt="2022-06-13T07:38:06.565" v="553" actId="20577"/>
          <ac:spMkLst>
            <pc:docMk/>
            <pc:sldMk cId="3035467702" sldId="322"/>
            <ac:spMk id="2" creationId="{378C3AE4-F2A8-7F61-9753-81464BD60A64}"/>
          </ac:spMkLst>
        </pc:spChg>
        <pc:spChg chg="add del mod">
          <ac:chgData name="C C" userId="58c016da926720ee" providerId="LiveId" clId="{B4E0B805-EF89-43E7-80C6-F1F3E8B0E0E5}" dt="2022-06-13T07:19:02.367" v="454" actId="22"/>
          <ac:spMkLst>
            <pc:docMk/>
            <pc:sldMk cId="3035467702" sldId="322"/>
            <ac:spMk id="3" creationId="{B2439A45-19FC-B1F8-D93A-9B7048138371}"/>
          </ac:spMkLst>
        </pc:spChg>
        <pc:picChg chg="add mod ord">
          <ac:chgData name="C C" userId="58c016da926720ee" providerId="LiveId" clId="{B4E0B805-EF89-43E7-80C6-F1F3E8B0E0E5}" dt="2022-06-13T07:37:33.069" v="540" actId="26606"/>
          <ac:picMkLst>
            <pc:docMk/>
            <pc:sldMk cId="3035467702" sldId="322"/>
            <ac:picMk id="5" creationId="{9FF991D9-A4D4-E3A9-4B4D-2147B578EEBE}"/>
          </ac:picMkLst>
        </pc:picChg>
        <pc:picChg chg="add mod">
          <ac:chgData name="C C" userId="58c016da926720ee" providerId="LiveId" clId="{B4E0B805-EF89-43E7-80C6-F1F3E8B0E0E5}" dt="2022-06-13T07:37:33.069" v="540" actId="26606"/>
          <ac:picMkLst>
            <pc:docMk/>
            <pc:sldMk cId="3035467702" sldId="322"/>
            <ac:picMk id="7" creationId="{D40A5C97-F27C-6D29-68B8-5BA91B8B6E50}"/>
          </ac:picMkLst>
        </pc:picChg>
        <pc:picChg chg="del">
          <ac:chgData name="C C" userId="58c016da926720ee" providerId="LiveId" clId="{B4E0B805-EF89-43E7-80C6-F1F3E8B0E0E5}" dt="2022-06-13T07:19:01.360" v="453" actId="478"/>
          <ac:picMkLst>
            <pc:docMk/>
            <pc:sldMk cId="3035467702" sldId="322"/>
            <ac:picMk id="8" creationId="{924EEA8C-23A5-99B9-BE4B-8A783B62C2DE}"/>
          </ac:picMkLst>
        </pc:picChg>
        <pc:picChg chg="del">
          <ac:chgData name="C C" userId="58c016da926720ee" providerId="LiveId" clId="{B4E0B805-EF89-43E7-80C6-F1F3E8B0E0E5}" dt="2022-06-13T07:19:01.360" v="453" actId="478"/>
          <ac:picMkLst>
            <pc:docMk/>
            <pc:sldMk cId="3035467702" sldId="322"/>
            <ac:picMk id="9" creationId="{05F7F631-B724-969B-C3EF-E26047DE659A}"/>
          </ac:picMkLst>
        </pc:picChg>
        <pc:picChg chg="add mod ord">
          <ac:chgData name="C C" userId="58c016da926720ee" providerId="LiveId" clId="{B4E0B805-EF89-43E7-80C6-F1F3E8B0E0E5}" dt="2022-06-13T07:37:33.069" v="540" actId="26606"/>
          <ac:picMkLst>
            <pc:docMk/>
            <pc:sldMk cId="3035467702" sldId="322"/>
            <ac:picMk id="1026" creationId="{6C3C6CE3-1240-103B-EA02-9EEBCDBFA495}"/>
          </ac:picMkLst>
        </pc:picChg>
        <pc:picChg chg="add mod">
          <ac:chgData name="C C" userId="58c016da926720ee" providerId="LiveId" clId="{B4E0B805-EF89-43E7-80C6-F1F3E8B0E0E5}" dt="2022-06-13T07:37:33.069" v="540" actId="26606"/>
          <ac:picMkLst>
            <pc:docMk/>
            <pc:sldMk cId="3035467702" sldId="322"/>
            <ac:picMk id="1028" creationId="{6A431330-7384-90D8-0C43-D4AAC34732AA}"/>
          </ac:picMkLst>
        </pc:picChg>
        <pc:picChg chg="add mod ord">
          <ac:chgData name="C C" userId="58c016da926720ee" providerId="LiveId" clId="{B4E0B805-EF89-43E7-80C6-F1F3E8B0E0E5}" dt="2022-06-13T07:37:33.069" v="540" actId="26606"/>
          <ac:picMkLst>
            <pc:docMk/>
            <pc:sldMk cId="3035467702" sldId="322"/>
            <ac:picMk id="1030" creationId="{42C516A0-9D64-9B34-8019-A457AD41684D}"/>
          </ac:picMkLst>
        </pc:picChg>
        <pc:picChg chg="del">
          <ac:chgData name="C C" userId="58c016da926720ee" providerId="LiveId" clId="{B4E0B805-EF89-43E7-80C6-F1F3E8B0E0E5}" dt="2022-06-13T07:19:01.360" v="453" actId="478"/>
          <ac:picMkLst>
            <pc:docMk/>
            <pc:sldMk cId="3035467702" sldId="322"/>
            <ac:picMk id="2050" creationId="{5E6F07E9-B1BF-5388-7316-8AB5FF26596F}"/>
          </ac:picMkLst>
        </pc:picChg>
        <pc:picChg chg="del">
          <ac:chgData name="C C" userId="58c016da926720ee" providerId="LiveId" clId="{B4E0B805-EF89-43E7-80C6-F1F3E8B0E0E5}" dt="2022-06-13T07:19:01.360" v="453" actId="478"/>
          <ac:picMkLst>
            <pc:docMk/>
            <pc:sldMk cId="3035467702" sldId="322"/>
            <ac:picMk id="2052" creationId="{0C99BD1F-DD9C-B786-5D16-FF304538855E}"/>
          </ac:picMkLst>
        </pc:picChg>
        <pc:picChg chg="del">
          <ac:chgData name="C C" userId="58c016da926720ee" providerId="LiveId" clId="{B4E0B805-EF89-43E7-80C6-F1F3E8B0E0E5}" dt="2022-06-13T07:19:01.360" v="453" actId="478"/>
          <ac:picMkLst>
            <pc:docMk/>
            <pc:sldMk cId="3035467702" sldId="322"/>
            <ac:picMk id="2054" creationId="{51C8CC31-B4A4-E120-90D7-CD565102CF03}"/>
          </ac:picMkLst>
        </pc:picChg>
      </pc:sldChg>
      <pc:sldChg chg="del">
        <pc:chgData name="C C" userId="58c016da926720ee" providerId="LiveId" clId="{B4E0B805-EF89-43E7-80C6-F1F3E8B0E0E5}" dt="2022-06-13T07:37:55.440" v="542" actId="47"/>
        <pc:sldMkLst>
          <pc:docMk/>
          <pc:sldMk cId="4146386109" sldId="323"/>
        </pc:sldMkLst>
      </pc:sldChg>
      <pc:sldChg chg="del">
        <pc:chgData name="C C" userId="58c016da926720ee" providerId="LiveId" clId="{B4E0B805-EF89-43E7-80C6-F1F3E8B0E0E5}" dt="2022-06-13T07:37:55.440" v="542" actId="47"/>
        <pc:sldMkLst>
          <pc:docMk/>
          <pc:sldMk cId="1928487384" sldId="325"/>
        </pc:sldMkLst>
      </pc:sldChg>
      <pc:sldChg chg="del">
        <pc:chgData name="C C" userId="58c016da926720ee" providerId="LiveId" clId="{B4E0B805-EF89-43E7-80C6-F1F3E8B0E0E5}" dt="2022-06-13T07:55:15.250" v="2225" actId="47"/>
        <pc:sldMkLst>
          <pc:docMk/>
          <pc:sldMk cId="264665820" sldId="326"/>
        </pc:sldMkLst>
      </pc:sldChg>
      <pc:sldChg chg="del">
        <pc:chgData name="C C" userId="58c016da926720ee" providerId="LiveId" clId="{B4E0B805-EF89-43E7-80C6-F1F3E8B0E0E5}" dt="2022-06-13T07:55:15.250" v="2225" actId="47"/>
        <pc:sldMkLst>
          <pc:docMk/>
          <pc:sldMk cId="3742966133" sldId="327"/>
        </pc:sldMkLst>
      </pc:sldChg>
      <pc:sldChg chg="del">
        <pc:chgData name="C C" userId="58c016da926720ee" providerId="LiveId" clId="{B4E0B805-EF89-43E7-80C6-F1F3E8B0E0E5}" dt="2022-06-13T07:37:55.440" v="542" actId="47"/>
        <pc:sldMkLst>
          <pc:docMk/>
          <pc:sldMk cId="3290555668" sldId="328"/>
        </pc:sldMkLst>
      </pc:sldChg>
      <pc:sldChg chg="addSp delSp modSp new mod">
        <pc:chgData name="C C" userId="58c016da926720ee" providerId="LiveId" clId="{B4E0B805-EF89-43E7-80C6-F1F3E8B0E0E5}" dt="2022-06-13T07:37:47.473" v="541" actId="1076"/>
        <pc:sldMkLst>
          <pc:docMk/>
          <pc:sldMk cId="1419782848" sldId="329"/>
        </pc:sldMkLst>
        <pc:spChg chg="mod">
          <ac:chgData name="C C" userId="58c016da926720ee" providerId="LiveId" clId="{B4E0B805-EF89-43E7-80C6-F1F3E8B0E0E5}" dt="2022-06-13T07:31:22.924" v="526" actId="20577"/>
          <ac:spMkLst>
            <pc:docMk/>
            <pc:sldMk cId="1419782848" sldId="329"/>
            <ac:spMk id="2" creationId="{917134FD-EA87-4496-5AC1-E8F5776773CB}"/>
          </ac:spMkLst>
        </pc:spChg>
        <pc:spChg chg="del">
          <ac:chgData name="C C" userId="58c016da926720ee" providerId="LiveId" clId="{B4E0B805-EF89-43E7-80C6-F1F3E8B0E0E5}" dt="2022-06-13T07:34:26.361" v="527"/>
          <ac:spMkLst>
            <pc:docMk/>
            <pc:sldMk cId="1419782848" sldId="329"/>
            <ac:spMk id="3" creationId="{1A47E746-A3CD-495B-B10A-2D7F2E92E2BD}"/>
          </ac:spMkLst>
        </pc:spChg>
        <pc:picChg chg="add mod">
          <ac:chgData name="C C" userId="58c016da926720ee" providerId="LiveId" clId="{B4E0B805-EF89-43E7-80C6-F1F3E8B0E0E5}" dt="2022-06-13T07:35:58.715" v="536" actId="1076"/>
          <ac:picMkLst>
            <pc:docMk/>
            <pc:sldMk cId="1419782848" sldId="329"/>
            <ac:picMk id="5" creationId="{81DC5D8C-8E8D-398A-F463-EED9C01CE3B6}"/>
          </ac:picMkLst>
        </pc:picChg>
        <pc:picChg chg="add mod">
          <ac:chgData name="C C" userId="58c016da926720ee" providerId="LiveId" clId="{B4E0B805-EF89-43E7-80C6-F1F3E8B0E0E5}" dt="2022-06-13T07:37:47.473" v="541" actId="1076"/>
          <ac:picMkLst>
            <pc:docMk/>
            <pc:sldMk cId="1419782848" sldId="329"/>
            <ac:picMk id="2050" creationId="{68521426-36D9-04DA-0181-E54068C24CE1}"/>
          </ac:picMkLst>
        </pc:picChg>
        <pc:picChg chg="add mod">
          <ac:chgData name="C C" userId="58c016da926720ee" providerId="LiveId" clId="{B4E0B805-EF89-43E7-80C6-F1F3E8B0E0E5}" dt="2022-06-13T07:36:01.685" v="538" actId="14100"/>
          <ac:picMkLst>
            <pc:docMk/>
            <pc:sldMk cId="1419782848" sldId="329"/>
            <ac:picMk id="2052" creationId="{B52A799F-DBE6-6A59-01F1-1AA4C3BEC8D7}"/>
          </ac:picMkLst>
        </pc:picChg>
      </pc:sldChg>
      <pc:sldChg chg="del">
        <pc:chgData name="C C" userId="58c016da926720ee" providerId="LiveId" clId="{B4E0B805-EF89-43E7-80C6-F1F3E8B0E0E5}" dt="2022-06-13T07:07:30.646" v="450" actId="47"/>
        <pc:sldMkLst>
          <pc:docMk/>
          <pc:sldMk cId="1015276449" sldId="330"/>
        </pc:sldMkLst>
      </pc:sldChg>
      <pc:sldChg chg="addSp delSp modSp new mod modClrScheme chgLayout">
        <pc:chgData name="C C" userId="58c016da926720ee" providerId="LiveId" clId="{B4E0B805-EF89-43E7-80C6-F1F3E8B0E0E5}" dt="2022-06-13T08:01:33.397" v="2432" actId="20577"/>
        <pc:sldMkLst>
          <pc:docMk/>
          <pc:sldMk cId="1939359095" sldId="330"/>
        </pc:sldMkLst>
        <pc:spChg chg="mod ord">
          <ac:chgData name="C C" userId="58c016da926720ee" providerId="LiveId" clId="{B4E0B805-EF89-43E7-80C6-F1F3E8B0E0E5}" dt="2022-06-13T07:45:21.295" v="1031" actId="26606"/>
          <ac:spMkLst>
            <pc:docMk/>
            <pc:sldMk cId="1939359095" sldId="330"/>
            <ac:spMk id="2" creationId="{07E7F43A-4E66-3FB5-015A-288032EB63C4}"/>
          </ac:spMkLst>
        </pc:spChg>
        <pc:spChg chg="del mod ord">
          <ac:chgData name="C C" userId="58c016da926720ee" providerId="LiveId" clId="{B4E0B805-EF89-43E7-80C6-F1F3E8B0E0E5}" dt="2022-06-13T07:38:32.054" v="608" actId="700"/>
          <ac:spMkLst>
            <pc:docMk/>
            <pc:sldMk cId="1939359095" sldId="330"/>
            <ac:spMk id="3" creationId="{D8EB8E98-FDE3-4170-7E34-B84EDF788EE0}"/>
          </ac:spMkLst>
        </pc:spChg>
        <pc:spChg chg="add del mod ord">
          <ac:chgData name="C C" userId="58c016da926720ee" providerId="LiveId" clId="{B4E0B805-EF89-43E7-80C6-F1F3E8B0E0E5}" dt="2022-06-13T07:40:18.512" v="609"/>
          <ac:spMkLst>
            <pc:docMk/>
            <pc:sldMk cId="1939359095" sldId="330"/>
            <ac:spMk id="4" creationId="{F5281646-EE9A-D3CD-6F67-5571FD42651C}"/>
          </ac:spMkLst>
        </pc:spChg>
        <pc:spChg chg="add mod ord">
          <ac:chgData name="C C" userId="58c016da926720ee" providerId="LiveId" clId="{B4E0B805-EF89-43E7-80C6-F1F3E8B0E0E5}" dt="2022-06-13T08:01:33.397" v="2432" actId="20577"/>
          <ac:spMkLst>
            <pc:docMk/>
            <pc:sldMk cId="1939359095" sldId="330"/>
            <ac:spMk id="5" creationId="{92980AA9-A06C-68DE-3166-061577B16BCD}"/>
          </ac:spMkLst>
        </pc:spChg>
        <pc:spChg chg="add del mod">
          <ac:chgData name="C C" userId="58c016da926720ee" providerId="LiveId" clId="{B4E0B805-EF89-43E7-80C6-F1F3E8B0E0E5}" dt="2022-06-13T07:45:21.295" v="1031" actId="26606"/>
          <ac:spMkLst>
            <pc:docMk/>
            <pc:sldMk cId="1939359095" sldId="330"/>
            <ac:spMk id="6" creationId="{069F450E-E188-BDD7-7547-611E05942225}"/>
          </ac:spMkLst>
        </pc:spChg>
        <pc:picChg chg="add del mod">
          <ac:chgData name="C C" userId="58c016da926720ee" providerId="LiveId" clId="{B4E0B805-EF89-43E7-80C6-F1F3E8B0E0E5}" dt="2022-06-13T07:45:18.843" v="1030" actId="478"/>
          <ac:picMkLst>
            <pc:docMk/>
            <pc:sldMk cId="1939359095" sldId="330"/>
            <ac:picMk id="3074" creationId="{FA96F803-AA71-DD60-2030-BA8545F1C368}"/>
          </ac:picMkLst>
        </pc:picChg>
        <pc:picChg chg="add mod">
          <ac:chgData name="C C" userId="58c016da926720ee" providerId="LiveId" clId="{B4E0B805-EF89-43E7-80C6-F1F3E8B0E0E5}" dt="2022-06-13T07:45:21.295" v="1031" actId="26606"/>
          <ac:picMkLst>
            <pc:docMk/>
            <pc:sldMk cId="1939359095" sldId="330"/>
            <ac:picMk id="3076" creationId="{160B8B9A-98A2-2492-4CB0-1B7E1EB290D3}"/>
          </ac:picMkLst>
        </pc:picChg>
      </pc:sldChg>
      <pc:sldChg chg="addSp delSp modSp add mod modClrScheme chgLayout">
        <pc:chgData name="C C" userId="58c016da926720ee" providerId="LiveId" clId="{B4E0B805-EF89-43E7-80C6-F1F3E8B0E0E5}" dt="2022-06-13T07:53:16.365" v="1957" actId="20577"/>
        <pc:sldMkLst>
          <pc:docMk/>
          <pc:sldMk cId="576435254" sldId="331"/>
        </pc:sldMkLst>
        <pc:spChg chg="mod ord">
          <ac:chgData name="C C" userId="58c016da926720ee" providerId="LiveId" clId="{B4E0B805-EF89-43E7-80C6-F1F3E8B0E0E5}" dt="2022-06-13T07:53:16.365" v="1957" actId="20577"/>
          <ac:spMkLst>
            <pc:docMk/>
            <pc:sldMk cId="576435254" sldId="331"/>
            <ac:spMk id="2" creationId="{07E7F43A-4E66-3FB5-015A-288032EB63C4}"/>
          </ac:spMkLst>
        </pc:spChg>
        <pc:spChg chg="add mod ord">
          <ac:chgData name="C C" userId="58c016da926720ee" providerId="LiveId" clId="{B4E0B805-EF89-43E7-80C6-F1F3E8B0E0E5}" dt="2022-06-13T07:51:36.956" v="1808" actId="20577"/>
          <ac:spMkLst>
            <pc:docMk/>
            <pc:sldMk cId="576435254" sldId="331"/>
            <ac:spMk id="3" creationId="{DFDE18E3-83D4-CF7A-703F-97F22529B988}"/>
          </ac:spMkLst>
        </pc:spChg>
        <pc:spChg chg="del mod ord">
          <ac:chgData name="C C" userId="58c016da926720ee" providerId="LiveId" clId="{B4E0B805-EF89-43E7-80C6-F1F3E8B0E0E5}" dt="2022-06-13T07:46:32.343" v="1122" actId="700"/>
          <ac:spMkLst>
            <pc:docMk/>
            <pc:sldMk cId="576435254" sldId="331"/>
            <ac:spMk id="5" creationId="{92980AA9-A06C-68DE-3166-061577B16BCD}"/>
          </ac:spMkLst>
        </pc:spChg>
        <pc:picChg chg="del">
          <ac:chgData name="C C" userId="58c016da926720ee" providerId="LiveId" clId="{B4E0B805-EF89-43E7-80C6-F1F3E8B0E0E5}" dt="2022-06-13T07:45:37.748" v="1043" actId="478"/>
          <ac:picMkLst>
            <pc:docMk/>
            <pc:sldMk cId="576435254" sldId="331"/>
            <ac:picMk id="3076" creationId="{160B8B9A-98A2-2492-4CB0-1B7E1EB290D3}"/>
          </ac:picMkLst>
        </pc:picChg>
      </pc:sldChg>
      <pc:sldChg chg="del">
        <pc:chgData name="C C" userId="58c016da926720ee" providerId="LiveId" clId="{B4E0B805-EF89-43E7-80C6-F1F3E8B0E0E5}" dt="2022-06-13T07:07:30.646" v="450" actId="47"/>
        <pc:sldMkLst>
          <pc:docMk/>
          <pc:sldMk cId="3363154811" sldId="331"/>
        </pc:sldMkLst>
      </pc:sldChg>
      <pc:sldChg chg="addSp delSp modSp new mod modClrScheme chgLayout">
        <pc:chgData name="C C" userId="58c016da926720ee" providerId="LiveId" clId="{B4E0B805-EF89-43E7-80C6-F1F3E8B0E0E5}" dt="2022-06-13T07:54:47.429" v="2223" actId="20577"/>
        <pc:sldMkLst>
          <pc:docMk/>
          <pc:sldMk cId="1723842572" sldId="332"/>
        </pc:sldMkLst>
        <pc:spChg chg="mod ord">
          <ac:chgData name="C C" userId="58c016da926720ee" providerId="LiveId" clId="{B4E0B805-EF89-43E7-80C6-F1F3E8B0E0E5}" dt="2022-06-13T07:54:47.429" v="2223" actId="20577"/>
          <ac:spMkLst>
            <pc:docMk/>
            <pc:sldMk cId="1723842572" sldId="332"/>
            <ac:spMk id="2" creationId="{88A45450-765B-DA91-BDB6-67F10AEF4999}"/>
          </ac:spMkLst>
        </pc:spChg>
        <pc:spChg chg="del mod ord">
          <ac:chgData name="C C" userId="58c016da926720ee" providerId="LiveId" clId="{B4E0B805-EF89-43E7-80C6-F1F3E8B0E0E5}" dt="2022-06-13T07:52:24.848" v="1848" actId="700"/>
          <ac:spMkLst>
            <pc:docMk/>
            <pc:sldMk cId="1723842572" sldId="332"/>
            <ac:spMk id="3" creationId="{B50ACBFD-3DB0-2F90-FF5B-BBA943245176}"/>
          </ac:spMkLst>
        </pc:spChg>
        <pc:spChg chg="add del mod ord">
          <ac:chgData name="C C" userId="58c016da926720ee" providerId="LiveId" clId="{B4E0B805-EF89-43E7-80C6-F1F3E8B0E0E5}" dt="2022-06-13T07:52:39.460" v="1875"/>
          <ac:spMkLst>
            <pc:docMk/>
            <pc:sldMk cId="1723842572" sldId="332"/>
            <ac:spMk id="4" creationId="{45AFCBFA-8F3D-2F0A-A314-0F20778A1EDD}"/>
          </ac:spMkLst>
        </pc:spChg>
        <pc:spChg chg="add mod ord">
          <ac:chgData name="C C" userId="58c016da926720ee" providerId="LiveId" clId="{B4E0B805-EF89-43E7-80C6-F1F3E8B0E0E5}" dt="2022-06-13T07:54:40.037" v="2201" actId="20577"/>
          <ac:spMkLst>
            <pc:docMk/>
            <pc:sldMk cId="1723842572" sldId="332"/>
            <ac:spMk id="5" creationId="{35999ABC-EE94-8183-BE00-9C772A1841AC}"/>
          </ac:spMkLst>
        </pc:spChg>
        <pc:picChg chg="add mod">
          <ac:chgData name="C C" userId="58c016da926720ee" providerId="LiveId" clId="{B4E0B805-EF89-43E7-80C6-F1F3E8B0E0E5}" dt="2022-06-13T07:52:45.424" v="1878" actId="26606"/>
          <ac:picMkLst>
            <pc:docMk/>
            <pc:sldMk cId="1723842572" sldId="332"/>
            <ac:picMk id="6" creationId="{B85C9FAC-5C3B-5B28-CFD0-ACF9F95C6594}"/>
          </ac:picMkLst>
        </pc:picChg>
      </pc:sldChg>
      <pc:sldChg chg="del">
        <pc:chgData name="C C" userId="58c016da926720ee" providerId="LiveId" clId="{B4E0B805-EF89-43E7-80C6-F1F3E8B0E0E5}" dt="2022-06-13T07:07:30.646" v="450" actId="47"/>
        <pc:sldMkLst>
          <pc:docMk/>
          <pc:sldMk cId="3198184600" sldId="332"/>
        </pc:sldMkLst>
      </pc:sldChg>
      <pc:sldChg chg="del">
        <pc:chgData name="C C" userId="58c016da926720ee" providerId="LiveId" clId="{B4E0B805-EF89-43E7-80C6-F1F3E8B0E0E5}" dt="2022-06-13T07:07:30.646" v="450" actId="47"/>
        <pc:sldMkLst>
          <pc:docMk/>
          <pc:sldMk cId="1398467231" sldId="333"/>
        </pc:sldMkLst>
      </pc:sldChg>
      <pc:sldChg chg="addSp delSp modSp new mod modClrScheme chgLayout modNotesTx">
        <pc:chgData name="C C" userId="58c016da926720ee" providerId="LiveId" clId="{B4E0B805-EF89-43E7-80C6-F1F3E8B0E0E5}" dt="2022-06-13T08:13:50.062" v="3717" actId="20577"/>
        <pc:sldMkLst>
          <pc:docMk/>
          <pc:sldMk cId="4136504454" sldId="333"/>
        </pc:sldMkLst>
        <pc:spChg chg="del mod ord">
          <ac:chgData name="C C" userId="58c016da926720ee" providerId="LiveId" clId="{B4E0B805-EF89-43E7-80C6-F1F3E8B0E0E5}" dt="2022-06-13T07:58:46.295" v="2226" actId="700"/>
          <ac:spMkLst>
            <pc:docMk/>
            <pc:sldMk cId="4136504454" sldId="333"/>
            <ac:spMk id="2" creationId="{77DB03E7-449F-9847-C08B-4104D1984C0B}"/>
          </ac:spMkLst>
        </pc:spChg>
        <pc:spChg chg="del mod ord">
          <ac:chgData name="C C" userId="58c016da926720ee" providerId="LiveId" clId="{B4E0B805-EF89-43E7-80C6-F1F3E8B0E0E5}" dt="2022-06-13T07:58:46.295" v="2226" actId="700"/>
          <ac:spMkLst>
            <pc:docMk/>
            <pc:sldMk cId="4136504454" sldId="333"/>
            <ac:spMk id="3" creationId="{A8B516E4-FBC3-1464-135E-3515CE1914FD}"/>
          </ac:spMkLst>
        </pc:spChg>
        <pc:spChg chg="del">
          <ac:chgData name="C C" userId="58c016da926720ee" providerId="LiveId" clId="{B4E0B805-EF89-43E7-80C6-F1F3E8B0E0E5}" dt="2022-06-13T07:58:46.295" v="2226" actId="700"/>
          <ac:spMkLst>
            <pc:docMk/>
            <pc:sldMk cId="4136504454" sldId="333"/>
            <ac:spMk id="4" creationId="{D7783455-06CD-941E-EABE-5AD06832A027}"/>
          </ac:spMkLst>
        </pc:spChg>
        <pc:spChg chg="add mod ord">
          <ac:chgData name="C C" userId="58c016da926720ee" providerId="LiveId" clId="{B4E0B805-EF89-43E7-80C6-F1F3E8B0E0E5}" dt="2022-06-13T08:00:30.868" v="2276" actId="20577"/>
          <ac:spMkLst>
            <pc:docMk/>
            <pc:sldMk cId="4136504454" sldId="333"/>
            <ac:spMk id="5" creationId="{B1E0435E-CCBB-043A-E01A-DACFBE052BF8}"/>
          </ac:spMkLst>
        </pc:spChg>
        <pc:spChg chg="add mod ord">
          <ac:chgData name="C C" userId="58c016da926720ee" providerId="LiveId" clId="{B4E0B805-EF89-43E7-80C6-F1F3E8B0E0E5}" dt="2022-06-13T08:13:50.062" v="3717" actId="20577"/>
          <ac:spMkLst>
            <pc:docMk/>
            <pc:sldMk cId="4136504454" sldId="333"/>
            <ac:spMk id="6" creationId="{764D78A7-8523-CC9B-1090-AC7CAE39E894}"/>
          </ac:spMkLst>
        </pc:spChg>
      </pc:sldChg>
      <pc:sldChg chg="del">
        <pc:chgData name="C C" userId="58c016da926720ee" providerId="LiveId" clId="{B4E0B805-EF89-43E7-80C6-F1F3E8B0E0E5}" dt="2022-06-13T07:07:39.405" v="452" actId="47"/>
        <pc:sldMkLst>
          <pc:docMk/>
          <pc:sldMk cId="218690176" sldId="334"/>
        </pc:sldMkLst>
      </pc:sldChg>
      <pc:sldChg chg="modSp add mod ord">
        <pc:chgData name="C C" userId="58c016da926720ee" providerId="LiveId" clId="{B4E0B805-EF89-43E7-80C6-F1F3E8B0E0E5}" dt="2022-06-13T08:10:12.333" v="3523" actId="20577"/>
        <pc:sldMkLst>
          <pc:docMk/>
          <pc:sldMk cId="1978256070" sldId="334"/>
        </pc:sldMkLst>
        <pc:spChg chg="mod">
          <ac:chgData name="C C" userId="58c016da926720ee" providerId="LiveId" clId="{B4E0B805-EF89-43E7-80C6-F1F3E8B0E0E5}" dt="2022-06-13T08:08:36.581" v="3210" actId="20577"/>
          <ac:spMkLst>
            <pc:docMk/>
            <pc:sldMk cId="1978256070" sldId="334"/>
            <ac:spMk id="5" creationId="{B1E0435E-CCBB-043A-E01A-DACFBE052BF8}"/>
          </ac:spMkLst>
        </pc:spChg>
        <pc:spChg chg="mod">
          <ac:chgData name="C C" userId="58c016da926720ee" providerId="LiveId" clId="{B4E0B805-EF89-43E7-80C6-F1F3E8B0E0E5}" dt="2022-06-13T08:10:12.333" v="3523" actId="20577"/>
          <ac:spMkLst>
            <pc:docMk/>
            <pc:sldMk cId="1978256070" sldId="334"/>
            <ac:spMk id="6" creationId="{764D78A7-8523-CC9B-1090-AC7CAE39E894}"/>
          </ac:spMkLst>
        </pc:spChg>
      </pc:sldChg>
      <pc:sldChg chg="del">
        <pc:chgData name="C C" userId="58c016da926720ee" providerId="LiveId" clId="{B4E0B805-EF89-43E7-80C6-F1F3E8B0E0E5}" dt="2022-06-13T07:07:39.405" v="452" actId="47"/>
        <pc:sldMkLst>
          <pc:docMk/>
          <pc:sldMk cId="893465914" sldId="335"/>
        </pc:sldMkLst>
      </pc:sldChg>
      <pc:sldChg chg="addSp delSp modSp add mod modClrScheme chgLayout">
        <pc:chgData name="C C" userId="58c016da926720ee" providerId="LiveId" clId="{B4E0B805-EF89-43E7-80C6-F1F3E8B0E0E5}" dt="2022-06-13T08:35:01.480" v="4053" actId="113"/>
        <pc:sldMkLst>
          <pc:docMk/>
          <pc:sldMk cId="3337291941" sldId="335"/>
        </pc:sldMkLst>
        <pc:spChg chg="add del mod ord">
          <ac:chgData name="C C" userId="58c016da926720ee" providerId="LiveId" clId="{B4E0B805-EF89-43E7-80C6-F1F3E8B0E0E5}" dt="2022-06-13T08:24:28.830" v="3759" actId="700"/>
          <ac:spMkLst>
            <pc:docMk/>
            <pc:sldMk cId="3337291941" sldId="335"/>
            <ac:spMk id="2" creationId="{B962D6F4-E2E2-6921-AC0B-2C630045A703}"/>
          </ac:spMkLst>
        </pc:spChg>
        <pc:spChg chg="add del mod ord">
          <ac:chgData name="C C" userId="58c016da926720ee" providerId="LiveId" clId="{B4E0B805-EF89-43E7-80C6-F1F3E8B0E0E5}" dt="2022-06-13T08:26:08.202" v="3796"/>
          <ac:spMkLst>
            <pc:docMk/>
            <pc:sldMk cId="3337291941" sldId="335"/>
            <ac:spMk id="3" creationId="{B98D8AB0-265F-54EE-AB50-0D6B97FD691F}"/>
          </ac:spMkLst>
        </pc:spChg>
        <pc:spChg chg="add mod ord">
          <ac:chgData name="C C" userId="58c016da926720ee" providerId="LiveId" clId="{B4E0B805-EF89-43E7-80C6-F1F3E8B0E0E5}" dt="2022-06-13T08:35:01.480" v="4053" actId="113"/>
          <ac:spMkLst>
            <pc:docMk/>
            <pc:sldMk cId="3337291941" sldId="335"/>
            <ac:spMk id="4" creationId="{D7A39E73-6738-24EE-BBA5-385B3C14F15E}"/>
          </ac:spMkLst>
        </pc:spChg>
        <pc:spChg chg="mod ord">
          <ac:chgData name="C C" userId="58c016da926720ee" providerId="LiveId" clId="{B4E0B805-EF89-43E7-80C6-F1F3E8B0E0E5}" dt="2022-06-13T08:24:28.830" v="3759" actId="700"/>
          <ac:spMkLst>
            <pc:docMk/>
            <pc:sldMk cId="3337291941" sldId="335"/>
            <ac:spMk id="5" creationId="{B1E0435E-CCBB-043A-E01A-DACFBE052BF8}"/>
          </ac:spMkLst>
        </pc:spChg>
        <pc:spChg chg="del mod ord">
          <ac:chgData name="C C" userId="58c016da926720ee" providerId="LiveId" clId="{B4E0B805-EF89-43E7-80C6-F1F3E8B0E0E5}" dt="2022-06-13T08:24:28.830" v="3759" actId="700"/>
          <ac:spMkLst>
            <pc:docMk/>
            <pc:sldMk cId="3337291941" sldId="335"/>
            <ac:spMk id="6" creationId="{764D78A7-8523-CC9B-1090-AC7CAE39E894}"/>
          </ac:spMkLst>
        </pc:spChg>
        <pc:picChg chg="add mod">
          <ac:chgData name="C C" userId="58c016da926720ee" providerId="LiveId" clId="{B4E0B805-EF89-43E7-80C6-F1F3E8B0E0E5}" dt="2022-06-13T08:33:31.674" v="3926" actId="1076"/>
          <ac:picMkLst>
            <pc:docMk/>
            <pc:sldMk cId="3337291941" sldId="335"/>
            <ac:picMk id="4098" creationId="{0E51694F-1A63-8A79-63AB-89EE1B182594}"/>
          </ac:picMkLst>
        </pc:picChg>
        <pc:picChg chg="add mod">
          <ac:chgData name="C C" userId="58c016da926720ee" providerId="LiveId" clId="{B4E0B805-EF89-43E7-80C6-F1F3E8B0E0E5}" dt="2022-06-13T08:33:47.435" v="3933" actId="1076"/>
          <ac:picMkLst>
            <pc:docMk/>
            <pc:sldMk cId="3337291941" sldId="335"/>
            <ac:picMk id="4100" creationId="{F8017B84-8E21-3D90-857A-569AAEC3B492}"/>
          </ac:picMkLst>
        </pc:picChg>
      </pc:sldChg>
      <pc:sldChg chg="addSp delSp modSp new mod modClrScheme chgLayout">
        <pc:chgData name="C C" userId="58c016da926720ee" providerId="LiveId" clId="{B4E0B805-EF89-43E7-80C6-F1F3E8B0E0E5}" dt="2022-06-13T08:54:04.904" v="4108" actId="113"/>
        <pc:sldMkLst>
          <pc:docMk/>
          <pc:sldMk cId="3836898565" sldId="336"/>
        </pc:sldMkLst>
        <pc:spChg chg="del mod ord">
          <ac:chgData name="C C" userId="58c016da926720ee" providerId="LiveId" clId="{B4E0B805-EF89-43E7-80C6-F1F3E8B0E0E5}" dt="2022-06-13T08:35:35.147" v="4061" actId="700"/>
          <ac:spMkLst>
            <pc:docMk/>
            <pc:sldMk cId="3836898565" sldId="336"/>
            <ac:spMk id="2" creationId="{2170D5DC-B3D1-A01B-4892-496D8A58BDBD}"/>
          </ac:spMkLst>
        </pc:spChg>
        <pc:spChg chg="del mod ord">
          <ac:chgData name="C C" userId="58c016da926720ee" providerId="LiveId" clId="{B4E0B805-EF89-43E7-80C6-F1F3E8B0E0E5}" dt="2022-06-13T08:35:35.147" v="4061" actId="700"/>
          <ac:spMkLst>
            <pc:docMk/>
            <pc:sldMk cId="3836898565" sldId="336"/>
            <ac:spMk id="3" creationId="{C1EF8DC9-ABF2-BA6B-AAD2-5752CB87DF89}"/>
          </ac:spMkLst>
        </pc:spChg>
        <pc:spChg chg="add mod ord">
          <ac:chgData name="C C" userId="58c016da926720ee" providerId="LiveId" clId="{B4E0B805-EF89-43E7-80C6-F1F3E8B0E0E5}" dt="2022-06-13T08:53:22.709" v="4088" actId="20577"/>
          <ac:spMkLst>
            <pc:docMk/>
            <pc:sldMk cId="3836898565" sldId="336"/>
            <ac:spMk id="4" creationId="{85506909-534A-F28A-BA30-A972053FEAA8}"/>
          </ac:spMkLst>
        </pc:spChg>
        <pc:spChg chg="add mod ord">
          <ac:chgData name="C C" userId="58c016da926720ee" providerId="LiveId" clId="{B4E0B805-EF89-43E7-80C6-F1F3E8B0E0E5}" dt="2022-06-13T08:54:04.904" v="4108" actId="113"/>
          <ac:spMkLst>
            <pc:docMk/>
            <pc:sldMk cId="3836898565" sldId="336"/>
            <ac:spMk id="5" creationId="{2995ED19-E3FC-7879-9E78-79CEB09F037D}"/>
          </ac:spMkLst>
        </pc:spChg>
      </pc:sldChg>
      <pc:sldChg chg="modSp add mod">
        <pc:chgData name="C C" userId="58c016da926720ee" providerId="LiveId" clId="{B4E0B805-EF89-43E7-80C6-F1F3E8B0E0E5}" dt="2022-06-13T08:54:43.396" v="4116" actId="20578"/>
        <pc:sldMkLst>
          <pc:docMk/>
          <pc:sldMk cId="3458962620" sldId="337"/>
        </pc:sldMkLst>
        <pc:spChg chg="mod">
          <ac:chgData name="C C" userId="58c016da926720ee" providerId="LiveId" clId="{B4E0B805-EF89-43E7-80C6-F1F3E8B0E0E5}" dt="2022-06-13T08:53:33.364" v="4100" actId="20577"/>
          <ac:spMkLst>
            <pc:docMk/>
            <pc:sldMk cId="3458962620" sldId="337"/>
            <ac:spMk id="4" creationId="{85506909-534A-F28A-BA30-A972053FEAA8}"/>
          </ac:spMkLst>
        </pc:spChg>
        <pc:spChg chg="mod">
          <ac:chgData name="C C" userId="58c016da926720ee" providerId="LiveId" clId="{B4E0B805-EF89-43E7-80C6-F1F3E8B0E0E5}" dt="2022-06-13T08:54:43.396" v="4116" actId="20578"/>
          <ac:spMkLst>
            <pc:docMk/>
            <pc:sldMk cId="3458962620" sldId="337"/>
            <ac:spMk id="5" creationId="{2995ED19-E3FC-7879-9E78-79CEB09F037D}"/>
          </ac:spMkLst>
        </pc:spChg>
      </pc:sldChg>
      <pc:sldChg chg="addSp delSp modSp new mod modClrScheme chgLayout">
        <pc:chgData name="C C" userId="58c016da926720ee" providerId="LiveId" clId="{B4E0B805-EF89-43E7-80C6-F1F3E8B0E0E5}" dt="2022-06-13T08:58:24.069" v="4169" actId="20577"/>
        <pc:sldMkLst>
          <pc:docMk/>
          <pc:sldMk cId="1071418049" sldId="338"/>
        </pc:sldMkLst>
        <pc:spChg chg="del mod ord">
          <ac:chgData name="C C" userId="58c016da926720ee" providerId="LiveId" clId="{B4E0B805-EF89-43E7-80C6-F1F3E8B0E0E5}" dt="2022-06-13T08:55:26.199" v="4118" actId="700"/>
          <ac:spMkLst>
            <pc:docMk/>
            <pc:sldMk cId="1071418049" sldId="338"/>
            <ac:spMk id="2" creationId="{4290A582-4ED1-3414-B10E-3773CAFAFC31}"/>
          </ac:spMkLst>
        </pc:spChg>
        <pc:spChg chg="del mod ord">
          <ac:chgData name="C C" userId="58c016da926720ee" providerId="LiveId" clId="{B4E0B805-EF89-43E7-80C6-F1F3E8B0E0E5}" dt="2022-06-13T08:55:26.199" v="4118" actId="700"/>
          <ac:spMkLst>
            <pc:docMk/>
            <pc:sldMk cId="1071418049" sldId="338"/>
            <ac:spMk id="3" creationId="{78F478DB-54F3-ED3C-047C-C75D80DE19C1}"/>
          </ac:spMkLst>
        </pc:spChg>
        <pc:spChg chg="add mod ord">
          <ac:chgData name="C C" userId="58c016da926720ee" providerId="LiveId" clId="{B4E0B805-EF89-43E7-80C6-F1F3E8B0E0E5}" dt="2022-06-13T08:58:24.069" v="4169" actId="20577"/>
          <ac:spMkLst>
            <pc:docMk/>
            <pc:sldMk cId="1071418049" sldId="338"/>
            <ac:spMk id="4" creationId="{98A024D0-DB5E-581B-CACE-D349B8B95303}"/>
          </ac:spMkLst>
        </pc:spChg>
        <pc:spChg chg="add mod ord">
          <ac:chgData name="C C" userId="58c016da926720ee" providerId="LiveId" clId="{B4E0B805-EF89-43E7-80C6-F1F3E8B0E0E5}" dt="2022-06-13T08:58:06.526" v="4132" actId="20577"/>
          <ac:spMkLst>
            <pc:docMk/>
            <pc:sldMk cId="1071418049" sldId="338"/>
            <ac:spMk id="5" creationId="{678CA4BC-F826-1CA7-03A1-F2A8D15347DB}"/>
          </ac:spMkLst>
        </pc:spChg>
      </pc:sldChg>
      <pc:sldChg chg="addSp delSp modSp add mod modClrScheme chgLayout">
        <pc:chgData name="C C" userId="58c016da926720ee" providerId="LiveId" clId="{B4E0B805-EF89-43E7-80C6-F1F3E8B0E0E5}" dt="2022-06-13T09:00:16.035" v="4195"/>
        <pc:sldMkLst>
          <pc:docMk/>
          <pc:sldMk cId="3178154386" sldId="339"/>
        </pc:sldMkLst>
        <pc:spChg chg="add del mod">
          <ac:chgData name="C C" userId="58c016da926720ee" providerId="LiveId" clId="{B4E0B805-EF89-43E7-80C6-F1F3E8B0E0E5}" dt="2022-06-13T08:58:37.676" v="4177"/>
          <ac:spMkLst>
            <pc:docMk/>
            <pc:sldMk cId="3178154386" sldId="339"/>
            <ac:spMk id="2" creationId="{4658AF9C-A8AC-5B33-0FD9-7C6324D1BFAF}"/>
          </ac:spMkLst>
        </pc:spChg>
        <pc:spChg chg="add del mod">
          <ac:chgData name="C C" userId="58c016da926720ee" providerId="LiveId" clId="{B4E0B805-EF89-43E7-80C6-F1F3E8B0E0E5}" dt="2022-06-13T08:58:36.243" v="4174"/>
          <ac:spMkLst>
            <pc:docMk/>
            <pc:sldMk cId="3178154386" sldId="339"/>
            <ac:spMk id="3" creationId="{1AF538C8-87DA-7420-E193-EA62E55E96A8}"/>
          </ac:spMkLst>
        </pc:spChg>
        <pc:spChg chg="mod ord">
          <ac:chgData name="C C" userId="58c016da926720ee" providerId="LiveId" clId="{B4E0B805-EF89-43E7-80C6-F1F3E8B0E0E5}" dt="2022-06-13T09:00:02.183" v="4188" actId="700"/>
          <ac:spMkLst>
            <pc:docMk/>
            <pc:sldMk cId="3178154386" sldId="339"/>
            <ac:spMk id="4" creationId="{98A024D0-DB5E-581B-CACE-D349B8B95303}"/>
          </ac:spMkLst>
        </pc:spChg>
        <pc:spChg chg="del mod">
          <ac:chgData name="C C" userId="58c016da926720ee" providerId="LiveId" clId="{B4E0B805-EF89-43E7-80C6-F1F3E8B0E0E5}" dt="2022-06-13T08:58:33.380" v="4172"/>
          <ac:spMkLst>
            <pc:docMk/>
            <pc:sldMk cId="3178154386" sldId="339"/>
            <ac:spMk id="5" creationId="{678CA4BC-F826-1CA7-03A1-F2A8D15347DB}"/>
          </ac:spMkLst>
        </pc:spChg>
        <pc:spChg chg="add del mod">
          <ac:chgData name="C C" userId="58c016da926720ee" providerId="LiveId" clId="{B4E0B805-EF89-43E7-80C6-F1F3E8B0E0E5}" dt="2022-06-13T08:58:37.666" v="4176"/>
          <ac:spMkLst>
            <pc:docMk/>
            <pc:sldMk cId="3178154386" sldId="339"/>
            <ac:spMk id="6" creationId="{E09F1DA9-CAEB-6B48-BC06-DB0CB7BD37CB}"/>
          </ac:spMkLst>
        </pc:spChg>
        <pc:spChg chg="add del mod">
          <ac:chgData name="C C" userId="58c016da926720ee" providerId="LiveId" clId="{B4E0B805-EF89-43E7-80C6-F1F3E8B0E0E5}" dt="2022-06-13T08:59:16.431" v="4180"/>
          <ac:spMkLst>
            <pc:docMk/>
            <pc:sldMk cId="3178154386" sldId="339"/>
            <ac:spMk id="9" creationId="{7875F99F-1274-D4B6-DEC7-A8E1302DDE4B}"/>
          </ac:spMkLst>
        </pc:spChg>
        <pc:spChg chg="add del mod">
          <ac:chgData name="C C" userId="58c016da926720ee" providerId="LiveId" clId="{B4E0B805-EF89-43E7-80C6-F1F3E8B0E0E5}" dt="2022-06-13T08:59:20.915" v="4181" actId="478"/>
          <ac:spMkLst>
            <pc:docMk/>
            <pc:sldMk cId="3178154386" sldId="339"/>
            <ac:spMk id="10" creationId="{FD145174-CB45-8F80-7B89-A11D31D1CC60}"/>
          </ac:spMkLst>
        </pc:spChg>
        <pc:spChg chg="add del">
          <ac:chgData name="C C" userId="58c016da926720ee" providerId="LiveId" clId="{B4E0B805-EF89-43E7-80C6-F1F3E8B0E0E5}" dt="2022-06-13T08:59:23.833" v="4183"/>
          <ac:spMkLst>
            <pc:docMk/>
            <pc:sldMk cId="3178154386" sldId="339"/>
            <ac:spMk id="11" creationId="{9FDB896A-10BE-2694-0543-E258A1CC48B2}"/>
          </ac:spMkLst>
        </pc:spChg>
        <pc:spChg chg="add del mod ord">
          <ac:chgData name="C C" userId="58c016da926720ee" providerId="LiveId" clId="{B4E0B805-EF89-43E7-80C6-F1F3E8B0E0E5}" dt="2022-06-13T09:00:16.035" v="4195"/>
          <ac:spMkLst>
            <pc:docMk/>
            <pc:sldMk cId="3178154386" sldId="339"/>
            <ac:spMk id="13" creationId="{4014BA60-5283-E242-CB25-7168A08C437B}"/>
          </ac:spMkLst>
        </pc:spChg>
        <pc:spChg chg="add del mod ord">
          <ac:chgData name="C C" userId="58c016da926720ee" providerId="LiveId" clId="{B4E0B805-EF89-43E7-80C6-F1F3E8B0E0E5}" dt="2022-06-13T09:00:03.799" v="4190"/>
          <ac:spMkLst>
            <pc:docMk/>
            <pc:sldMk cId="3178154386" sldId="339"/>
            <ac:spMk id="14" creationId="{53343559-B84D-34BE-9228-66C6295ACB19}"/>
          </ac:spMkLst>
        </pc:spChg>
        <pc:spChg chg="add del mod">
          <ac:chgData name="C C" userId="58c016da926720ee" providerId="LiveId" clId="{B4E0B805-EF89-43E7-80C6-F1F3E8B0E0E5}" dt="2022-06-13T09:00:13.898" v="4192"/>
          <ac:spMkLst>
            <pc:docMk/>
            <pc:sldMk cId="3178154386" sldId="339"/>
            <ac:spMk id="16" creationId="{44E196EA-C5DA-8163-9152-DB7CE73F46BC}"/>
          </ac:spMkLst>
        </pc:spChg>
        <pc:spChg chg="add del mod">
          <ac:chgData name="C C" userId="58c016da926720ee" providerId="LiveId" clId="{B4E0B805-EF89-43E7-80C6-F1F3E8B0E0E5}" dt="2022-06-13T09:00:16.025" v="4194"/>
          <ac:spMkLst>
            <pc:docMk/>
            <pc:sldMk cId="3178154386" sldId="339"/>
            <ac:spMk id="17" creationId="{D8F9C35E-AC2F-70FF-AA19-36C23C12116E}"/>
          </ac:spMkLst>
        </pc:spChg>
        <pc:picChg chg="add del mod">
          <ac:chgData name="C C" userId="58c016da926720ee" providerId="LiveId" clId="{B4E0B805-EF89-43E7-80C6-F1F3E8B0E0E5}" dt="2022-06-13T08:59:15.351" v="4179" actId="478"/>
          <ac:picMkLst>
            <pc:docMk/>
            <pc:sldMk cId="3178154386" sldId="339"/>
            <ac:picMk id="7" creationId="{10ED15E3-84A0-B79A-95CF-484A33D3E248}"/>
          </ac:picMkLst>
        </pc:picChg>
        <pc:picChg chg="add del mod">
          <ac:chgData name="C C" userId="58c016da926720ee" providerId="LiveId" clId="{B4E0B805-EF89-43E7-80C6-F1F3E8B0E0E5}" dt="2022-06-13T09:00:03.153" v="4189" actId="21"/>
          <ac:picMkLst>
            <pc:docMk/>
            <pc:sldMk cId="3178154386" sldId="339"/>
            <ac:picMk id="12" creationId="{492B1FEC-A5D4-492A-A0B0-A8A6B5B8FCD1}"/>
          </ac:picMkLst>
        </pc:picChg>
        <pc:picChg chg="add mod">
          <ac:chgData name="C C" userId="58c016da926720ee" providerId="LiveId" clId="{B4E0B805-EF89-43E7-80C6-F1F3E8B0E0E5}" dt="2022-06-13T09:00:03.799" v="4190"/>
          <ac:picMkLst>
            <pc:docMk/>
            <pc:sldMk cId="3178154386" sldId="339"/>
            <ac:picMk id="15" creationId="{7B2976F9-C47D-5A0F-0470-06F0D54E85BC}"/>
          </ac:picMkLst>
        </pc:picChg>
        <pc:picChg chg="add mod">
          <ac:chgData name="C C" userId="58c016da926720ee" providerId="LiveId" clId="{B4E0B805-EF89-43E7-80C6-F1F3E8B0E0E5}" dt="2022-06-13T09:00:16.035" v="4195"/>
          <ac:picMkLst>
            <pc:docMk/>
            <pc:sldMk cId="3178154386" sldId="339"/>
            <ac:picMk id="18" creationId="{D050BB52-2533-5858-96DE-BD50CEE6307F}"/>
          </ac:picMkLst>
        </pc:picChg>
      </pc:sldChg>
      <pc:sldChg chg="addSp delSp modSp add mod modClrScheme chgLayout">
        <pc:chgData name="C C" userId="58c016da926720ee" providerId="LiveId" clId="{B4E0B805-EF89-43E7-80C6-F1F3E8B0E0E5}" dt="2022-06-13T09:04:39.436" v="4211"/>
        <pc:sldMkLst>
          <pc:docMk/>
          <pc:sldMk cId="1155518591" sldId="340"/>
        </pc:sldMkLst>
        <pc:spChg chg="add del mod">
          <ac:chgData name="C C" userId="58c016da926720ee" providerId="LiveId" clId="{B4E0B805-EF89-43E7-80C6-F1F3E8B0E0E5}" dt="2022-06-13T09:02:54.204" v="4206" actId="700"/>
          <ac:spMkLst>
            <pc:docMk/>
            <pc:sldMk cId="1155518591" sldId="340"/>
            <ac:spMk id="3" creationId="{0FB9BAC2-012F-7D6A-7DFB-D5B6F9CE09FB}"/>
          </ac:spMkLst>
        </pc:spChg>
        <pc:spChg chg="mod ord">
          <ac:chgData name="C C" userId="58c016da926720ee" providerId="LiveId" clId="{B4E0B805-EF89-43E7-80C6-F1F3E8B0E0E5}" dt="2022-06-13T09:02:54.204" v="4206" actId="700"/>
          <ac:spMkLst>
            <pc:docMk/>
            <pc:sldMk cId="1155518591" sldId="340"/>
            <ac:spMk id="4" creationId="{98A024D0-DB5E-581B-CACE-D349B8B95303}"/>
          </ac:spMkLst>
        </pc:spChg>
        <pc:spChg chg="add del mod ord">
          <ac:chgData name="C C" userId="58c016da926720ee" providerId="LiveId" clId="{B4E0B805-EF89-43E7-80C6-F1F3E8B0E0E5}" dt="2022-06-13T09:02:54.204" v="4206" actId="700"/>
          <ac:spMkLst>
            <pc:docMk/>
            <pc:sldMk cId="1155518591" sldId="340"/>
            <ac:spMk id="6" creationId="{FA4032F9-6FC4-1D18-41A5-D2D335406FC4}"/>
          </ac:spMkLst>
        </pc:spChg>
        <pc:spChg chg="add mod ord">
          <ac:chgData name="C C" userId="58c016da926720ee" providerId="LiveId" clId="{B4E0B805-EF89-43E7-80C6-F1F3E8B0E0E5}" dt="2022-06-13T09:04:39.436" v="4211"/>
          <ac:spMkLst>
            <pc:docMk/>
            <pc:sldMk cId="1155518591" sldId="340"/>
            <ac:spMk id="7" creationId="{298A0A3F-FC7B-D68D-7C9E-026AC7AC3F8D}"/>
          </ac:spMkLst>
        </pc:spChg>
        <pc:picChg chg="del">
          <ac:chgData name="C C" userId="58c016da926720ee" providerId="LiveId" clId="{B4E0B805-EF89-43E7-80C6-F1F3E8B0E0E5}" dt="2022-06-13T09:02:02.888" v="4197" actId="478"/>
          <ac:picMkLst>
            <pc:docMk/>
            <pc:sldMk cId="1155518591" sldId="340"/>
            <ac:picMk id="15" creationId="{7B2976F9-C47D-5A0F-0470-06F0D54E85BC}"/>
          </ac:picMkLst>
        </pc:picChg>
        <pc:picChg chg="del">
          <ac:chgData name="C C" userId="58c016da926720ee" providerId="LiveId" clId="{B4E0B805-EF89-43E7-80C6-F1F3E8B0E0E5}" dt="2022-06-13T09:02:03.543" v="4198" actId="478"/>
          <ac:picMkLst>
            <pc:docMk/>
            <pc:sldMk cId="1155518591" sldId="340"/>
            <ac:picMk id="18" creationId="{D050BB52-2533-5858-96DE-BD50CEE6307F}"/>
          </ac:picMkLst>
        </pc:picChg>
      </pc:sldChg>
      <pc:sldChg chg="addSp delSp modSp new mod modClrScheme chgLayout">
        <pc:chgData name="C C" userId="58c016da926720ee" providerId="LiveId" clId="{B4E0B805-EF89-43E7-80C6-F1F3E8B0E0E5}" dt="2022-06-13T09:06:28.202" v="4235" actId="1076"/>
        <pc:sldMkLst>
          <pc:docMk/>
          <pc:sldMk cId="2831174729" sldId="341"/>
        </pc:sldMkLst>
        <pc:spChg chg="mod ord">
          <ac:chgData name="C C" userId="58c016da926720ee" providerId="LiveId" clId="{B4E0B805-EF89-43E7-80C6-F1F3E8B0E0E5}" dt="2022-06-13T09:05:00.293" v="4214" actId="700"/>
          <ac:spMkLst>
            <pc:docMk/>
            <pc:sldMk cId="2831174729" sldId="341"/>
            <ac:spMk id="2" creationId="{F2AC52A2-20AF-55D8-5BF5-44D14F4D1027}"/>
          </ac:spMkLst>
        </pc:spChg>
        <pc:spChg chg="del mod ord">
          <ac:chgData name="C C" userId="58c016da926720ee" providerId="LiveId" clId="{B4E0B805-EF89-43E7-80C6-F1F3E8B0E0E5}" dt="2022-06-13T09:05:00.293" v="4214" actId="700"/>
          <ac:spMkLst>
            <pc:docMk/>
            <pc:sldMk cId="2831174729" sldId="341"/>
            <ac:spMk id="3" creationId="{8840BB2C-686F-098A-8721-6A092A0CCE0A}"/>
          </ac:spMkLst>
        </pc:spChg>
        <pc:spChg chg="add del mod ord">
          <ac:chgData name="C C" userId="58c016da926720ee" providerId="LiveId" clId="{B4E0B805-EF89-43E7-80C6-F1F3E8B0E0E5}" dt="2022-06-13T09:05:58.855" v="4224"/>
          <ac:spMkLst>
            <pc:docMk/>
            <pc:sldMk cId="2831174729" sldId="341"/>
            <ac:spMk id="4" creationId="{8550E0DD-EFB6-F640-7FC4-776DF533B9D2}"/>
          </ac:spMkLst>
        </pc:spChg>
        <pc:spChg chg="add del mod ord">
          <ac:chgData name="C C" userId="58c016da926720ee" providerId="LiveId" clId="{B4E0B805-EF89-43E7-80C6-F1F3E8B0E0E5}" dt="2022-06-13T09:05:02.033" v="4215"/>
          <ac:spMkLst>
            <pc:docMk/>
            <pc:sldMk cId="2831174729" sldId="341"/>
            <ac:spMk id="5" creationId="{725970B1-957D-40F3-1D21-CCC6D127953B}"/>
          </ac:spMkLst>
        </pc:spChg>
        <pc:picChg chg="add mod">
          <ac:chgData name="C C" userId="58c016da926720ee" providerId="LiveId" clId="{B4E0B805-EF89-43E7-80C6-F1F3E8B0E0E5}" dt="2022-06-13T09:06:28.202" v="4235" actId="1076"/>
          <ac:picMkLst>
            <pc:docMk/>
            <pc:sldMk cId="2831174729" sldId="341"/>
            <ac:picMk id="8194" creationId="{8A16B86A-4509-987C-7DE2-5B0FC3736E9D}"/>
          </ac:picMkLst>
        </pc:picChg>
        <pc:picChg chg="add mod">
          <ac:chgData name="C C" userId="58c016da926720ee" providerId="LiveId" clId="{B4E0B805-EF89-43E7-80C6-F1F3E8B0E0E5}" dt="2022-06-13T09:06:22.622" v="4232" actId="14100"/>
          <ac:picMkLst>
            <pc:docMk/>
            <pc:sldMk cId="2831174729" sldId="341"/>
            <ac:picMk id="8196" creationId="{E7702C35-DD8D-CBA7-8354-B24FBEB1FF72}"/>
          </ac:picMkLst>
        </pc:picChg>
        <pc:picChg chg="add mod">
          <ac:chgData name="C C" userId="58c016da926720ee" providerId="LiveId" clId="{B4E0B805-EF89-43E7-80C6-F1F3E8B0E0E5}" dt="2022-06-13T09:06:04.263" v="4227" actId="1076"/>
          <ac:picMkLst>
            <pc:docMk/>
            <pc:sldMk cId="2831174729" sldId="341"/>
            <ac:picMk id="8198" creationId="{7232AEC4-939E-D546-1600-8DDE99DE3397}"/>
          </ac:picMkLst>
        </pc:picChg>
      </pc:sldChg>
      <pc:sldChg chg="modSp add del mod">
        <pc:chgData name="C C" userId="58c016da926720ee" providerId="LiveId" clId="{B4E0B805-EF89-43E7-80C6-F1F3E8B0E0E5}" dt="2022-06-13T09:08:23.845" v="4314" actId="47"/>
        <pc:sldMkLst>
          <pc:docMk/>
          <pc:sldMk cId="3761097946" sldId="342"/>
        </pc:sldMkLst>
        <pc:spChg chg="mod">
          <ac:chgData name="C C" userId="58c016da926720ee" providerId="LiveId" clId="{B4E0B805-EF89-43E7-80C6-F1F3E8B0E0E5}" dt="2022-06-13T09:06:57.516" v="4274" actId="20577"/>
          <ac:spMkLst>
            <pc:docMk/>
            <pc:sldMk cId="3761097946" sldId="342"/>
            <ac:spMk id="2" creationId="{87EB965A-2A9E-05D5-9593-E2036B9CF8FB}"/>
          </ac:spMkLst>
        </pc:spChg>
        <pc:spChg chg="mod">
          <ac:chgData name="C C" userId="58c016da926720ee" providerId="LiveId" clId="{B4E0B805-EF89-43E7-80C6-F1F3E8B0E0E5}" dt="2022-06-13T09:07:18.753" v="4275" actId="6549"/>
          <ac:spMkLst>
            <pc:docMk/>
            <pc:sldMk cId="3761097946" sldId="342"/>
            <ac:spMk id="3" creationId="{33AFDEC7-0DCE-7A52-C0A5-7AD5CF5D6F4B}"/>
          </ac:spMkLst>
        </pc:spChg>
      </pc:sldChg>
      <pc:sldChg chg="addSp delSp modSp new mod modClrScheme chgLayout">
        <pc:chgData name="C C" userId="58c016da926720ee" providerId="LiveId" clId="{B4E0B805-EF89-43E7-80C6-F1F3E8B0E0E5}" dt="2022-06-13T09:08:20.479" v="4313" actId="20577"/>
        <pc:sldMkLst>
          <pc:docMk/>
          <pc:sldMk cId="3716357199" sldId="343"/>
        </pc:sldMkLst>
        <pc:spChg chg="del mod ord">
          <ac:chgData name="C C" userId="58c016da926720ee" providerId="LiveId" clId="{B4E0B805-EF89-43E7-80C6-F1F3E8B0E0E5}" dt="2022-06-13T09:07:25.451" v="4278" actId="700"/>
          <ac:spMkLst>
            <pc:docMk/>
            <pc:sldMk cId="3716357199" sldId="343"/>
            <ac:spMk id="2" creationId="{B12DB4CB-85F8-20D9-A8BB-816345C44F62}"/>
          </ac:spMkLst>
        </pc:spChg>
        <pc:spChg chg="del mod ord">
          <ac:chgData name="C C" userId="58c016da926720ee" providerId="LiveId" clId="{B4E0B805-EF89-43E7-80C6-F1F3E8B0E0E5}" dt="2022-06-13T09:07:25.451" v="4278" actId="700"/>
          <ac:spMkLst>
            <pc:docMk/>
            <pc:sldMk cId="3716357199" sldId="343"/>
            <ac:spMk id="3" creationId="{4FD570DE-345A-0CC1-887A-C7FDEBC6C2D1}"/>
          </ac:spMkLst>
        </pc:spChg>
        <pc:spChg chg="add mod ord">
          <ac:chgData name="C C" userId="58c016da926720ee" providerId="LiveId" clId="{B4E0B805-EF89-43E7-80C6-F1F3E8B0E0E5}" dt="2022-06-13T09:07:29.764" v="4301" actId="20577"/>
          <ac:spMkLst>
            <pc:docMk/>
            <pc:sldMk cId="3716357199" sldId="343"/>
            <ac:spMk id="4" creationId="{3C190CD6-C507-E069-82BB-3FA5082F2301}"/>
          </ac:spMkLst>
        </pc:spChg>
        <pc:spChg chg="add mod ord">
          <ac:chgData name="C C" userId="58c016da926720ee" providerId="LiveId" clId="{B4E0B805-EF89-43E7-80C6-F1F3E8B0E0E5}" dt="2022-06-13T09:08:20.479" v="4313" actId="20577"/>
          <ac:spMkLst>
            <pc:docMk/>
            <pc:sldMk cId="3716357199" sldId="343"/>
            <ac:spMk id="5" creationId="{E615DD45-A74A-0E38-424C-67F0832950F9}"/>
          </ac:spMkLst>
        </pc:spChg>
      </pc:sldChg>
    </pc:docChg>
  </pc:docChgLst>
  <pc:docChgLst>
    <pc:chgData name="C C" userId="58c016da926720ee" providerId="LiveId" clId="{3E027E21-5F03-4026-AB9E-F0A6BD2AAEAA}"/>
    <pc:docChg chg="undo custSel addSld delSld modSld sldOrd">
      <pc:chgData name="C C" userId="58c016da926720ee" providerId="LiveId" clId="{3E027E21-5F03-4026-AB9E-F0A6BD2AAEAA}" dt="2022-05-23T13:58:26.155" v="3980" actId="20577"/>
      <pc:docMkLst>
        <pc:docMk/>
      </pc:docMkLst>
      <pc:sldChg chg="modSp mod">
        <pc:chgData name="C C" userId="58c016da926720ee" providerId="LiveId" clId="{3E027E21-5F03-4026-AB9E-F0A6BD2AAEAA}" dt="2022-05-23T07:08:26.886" v="10" actId="20577"/>
        <pc:sldMkLst>
          <pc:docMk/>
          <pc:sldMk cId="548896134" sldId="256"/>
        </pc:sldMkLst>
        <pc:spChg chg="mod">
          <ac:chgData name="C C" userId="58c016da926720ee" providerId="LiveId" clId="{3E027E21-5F03-4026-AB9E-F0A6BD2AAEAA}" dt="2022-05-23T07:08:26.886" v="10" actId="20577"/>
          <ac:spMkLst>
            <pc:docMk/>
            <pc:sldMk cId="548896134" sldId="256"/>
            <ac:spMk id="2" creationId="{A3D8D65C-6706-474E-BED5-5675C19F9359}"/>
          </ac:spMkLst>
        </pc:spChg>
      </pc:sldChg>
      <pc:sldChg chg="modSp mod">
        <pc:chgData name="C C" userId="58c016da926720ee" providerId="LiveId" clId="{3E027E21-5F03-4026-AB9E-F0A6BD2AAEAA}" dt="2022-05-23T07:08:46.854" v="67" actId="6549"/>
        <pc:sldMkLst>
          <pc:docMk/>
          <pc:sldMk cId="3533300035" sldId="257"/>
        </pc:sldMkLst>
        <pc:spChg chg="mod">
          <ac:chgData name="C C" userId="58c016da926720ee" providerId="LiveId" clId="{3E027E21-5F03-4026-AB9E-F0A6BD2AAEAA}" dt="2022-05-23T07:08:46.854" v="67" actId="6549"/>
          <ac:spMkLst>
            <pc:docMk/>
            <pc:sldMk cId="3533300035" sldId="257"/>
            <ac:spMk id="5" creationId="{5B5A2214-0261-4489-8A63-55817E9128D8}"/>
          </ac:spMkLst>
        </pc:spChg>
      </pc:sldChg>
      <pc:sldChg chg="modSp mod">
        <pc:chgData name="C C" userId="58c016da926720ee" providerId="LiveId" clId="{3E027E21-5F03-4026-AB9E-F0A6BD2AAEAA}" dt="2022-05-23T07:11:00.589" v="282" actId="20577"/>
        <pc:sldMkLst>
          <pc:docMk/>
          <pc:sldMk cId="4222777969" sldId="259"/>
        </pc:sldMkLst>
        <pc:spChg chg="mod">
          <ac:chgData name="C C" userId="58c016da926720ee" providerId="LiveId" clId="{3E027E21-5F03-4026-AB9E-F0A6BD2AAEAA}" dt="2022-05-23T07:11:00.589" v="282" actId="20577"/>
          <ac:spMkLst>
            <pc:docMk/>
            <pc:sldMk cId="4222777969" sldId="259"/>
            <ac:spMk id="9" creationId="{2469321F-1E79-4B55-B71D-CF2C75FCE3A8}"/>
          </ac:spMkLst>
        </pc:spChg>
      </pc:sldChg>
      <pc:sldChg chg="modSp mod">
        <pc:chgData name="C C" userId="58c016da926720ee" providerId="LiveId" clId="{3E027E21-5F03-4026-AB9E-F0A6BD2AAEAA}" dt="2022-05-23T07:10:47.023" v="256" actId="20577"/>
        <pc:sldMkLst>
          <pc:docMk/>
          <pc:sldMk cId="1147348914" sldId="297"/>
        </pc:sldMkLst>
        <pc:spChg chg="mod">
          <ac:chgData name="C C" userId="58c016da926720ee" providerId="LiveId" clId="{3E027E21-5F03-4026-AB9E-F0A6BD2AAEAA}" dt="2022-05-23T07:10:47.023" v="256" actId="20577"/>
          <ac:spMkLst>
            <pc:docMk/>
            <pc:sldMk cId="1147348914" sldId="297"/>
            <ac:spMk id="7" creationId="{460360AD-372F-F346-94FD-6D449FF7B95E}"/>
          </ac:spMkLst>
        </pc:spChg>
      </pc:sldChg>
      <pc:sldChg chg="del">
        <pc:chgData name="C C" userId="58c016da926720ee" providerId="LiveId" clId="{3E027E21-5F03-4026-AB9E-F0A6BD2AAEAA}" dt="2022-05-23T07:37:07.572" v="479" actId="47"/>
        <pc:sldMkLst>
          <pc:docMk/>
          <pc:sldMk cId="1878564346" sldId="298"/>
        </pc:sldMkLst>
      </pc:sldChg>
      <pc:sldChg chg="del">
        <pc:chgData name="C C" userId="58c016da926720ee" providerId="LiveId" clId="{3E027E21-5F03-4026-AB9E-F0A6BD2AAEAA}" dt="2022-05-23T07:47:29.500" v="1336" actId="47"/>
        <pc:sldMkLst>
          <pc:docMk/>
          <pc:sldMk cId="2348048058" sldId="299"/>
        </pc:sldMkLst>
      </pc:sldChg>
      <pc:sldChg chg="del">
        <pc:chgData name="C C" userId="58c016da926720ee" providerId="LiveId" clId="{3E027E21-5F03-4026-AB9E-F0A6BD2AAEAA}" dt="2022-05-23T07:47:29.500" v="1336" actId="47"/>
        <pc:sldMkLst>
          <pc:docMk/>
          <pc:sldMk cId="1818706062" sldId="300"/>
        </pc:sldMkLst>
      </pc:sldChg>
      <pc:sldChg chg="del">
        <pc:chgData name="C C" userId="58c016da926720ee" providerId="LiveId" clId="{3E027E21-5F03-4026-AB9E-F0A6BD2AAEAA}" dt="2022-05-23T07:47:29.500" v="1336" actId="47"/>
        <pc:sldMkLst>
          <pc:docMk/>
          <pc:sldMk cId="4102793543" sldId="301"/>
        </pc:sldMkLst>
      </pc:sldChg>
      <pc:sldChg chg="del">
        <pc:chgData name="C C" userId="58c016da926720ee" providerId="LiveId" clId="{3E027E21-5F03-4026-AB9E-F0A6BD2AAEAA}" dt="2022-05-23T07:37:47.769" v="555" actId="47"/>
        <pc:sldMkLst>
          <pc:docMk/>
          <pc:sldMk cId="1037158318" sldId="303"/>
        </pc:sldMkLst>
      </pc:sldChg>
      <pc:sldChg chg="addSp delSp modSp mod modClrScheme chgLayout">
        <pc:chgData name="C C" userId="58c016da926720ee" providerId="LiveId" clId="{3E027E21-5F03-4026-AB9E-F0A6BD2AAEAA}" dt="2022-05-23T08:28:18.855" v="2212" actId="20577"/>
        <pc:sldMkLst>
          <pc:docMk/>
          <pc:sldMk cId="2908313696" sldId="304"/>
        </pc:sldMkLst>
        <pc:spChg chg="mod ord">
          <ac:chgData name="C C" userId="58c016da926720ee" providerId="LiveId" clId="{3E027E21-5F03-4026-AB9E-F0A6BD2AAEAA}" dt="2022-05-23T08:28:18.855" v="2212" actId="20577"/>
          <ac:spMkLst>
            <pc:docMk/>
            <pc:sldMk cId="2908313696" sldId="304"/>
            <ac:spMk id="2" creationId="{3DE07768-A378-A568-D862-D6A39A04AAA3}"/>
          </ac:spMkLst>
        </pc:spChg>
        <pc:spChg chg="mod ord">
          <ac:chgData name="C C" userId="58c016da926720ee" providerId="LiveId" clId="{3E027E21-5F03-4026-AB9E-F0A6BD2AAEAA}" dt="2022-05-23T07:43:52.619" v="922" actId="20577"/>
          <ac:spMkLst>
            <pc:docMk/>
            <pc:sldMk cId="2908313696" sldId="304"/>
            <ac:spMk id="3" creationId="{BC124564-40A2-CFF8-D45F-D5FB2C0832DB}"/>
          </ac:spMkLst>
        </pc:spChg>
        <pc:spChg chg="add del">
          <ac:chgData name="C C" userId="58c016da926720ee" providerId="LiveId" clId="{3E027E21-5F03-4026-AB9E-F0A6BD2AAEAA}" dt="2022-05-23T07:39:46.973" v="651"/>
          <ac:spMkLst>
            <pc:docMk/>
            <pc:sldMk cId="2908313696" sldId="304"/>
            <ac:spMk id="4" creationId="{3D8F0697-734E-EFF6-1020-C443AA5D9CC1}"/>
          </ac:spMkLst>
        </pc:spChg>
        <pc:spChg chg="add del">
          <ac:chgData name="C C" userId="58c016da926720ee" providerId="LiveId" clId="{3E027E21-5F03-4026-AB9E-F0A6BD2AAEAA}" dt="2022-05-23T07:39:49.005" v="654"/>
          <ac:spMkLst>
            <pc:docMk/>
            <pc:sldMk cId="2908313696" sldId="304"/>
            <ac:spMk id="5" creationId="{96F87703-0FC6-5B69-1103-1199F0A27C84}"/>
          </ac:spMkLst>
        </pc:spChg>
        <pc:spChg chg="add del">
          <ac:chgData name="C C" userId="58c016da926720ee" providerId="LiveId" clId="{3E027E21-5F03-4026-AB9E-F0A6BD2AAEAA}" dt="2022-05-23T07:39:56.834" v="656"/>
          <ac:spMkLst>
            <pc:docMk/>
            <pc:sldMk cId="2908313696" sldId="304"/>
            <ac:spMk id="6" creationId="{0FD648C9-C725-CE6A-CC16-DE20F2331464}"/>
          </ac:spMkLst>
        </pc:spChg>
        <pc:spChg chg="add mod ord">
          <ac:chgData name="C C" userId="58c016da926720ee" providerId="LiveId" clId="{3E027E21-5F03-4026-AB9E-F0A6BD2AAEAA}" dt="2022-05-23T07:47:13.056" v="1335" actId="313"/>
          <ac:spMkLst>
            <pc:docMk/>
            <pc:sldMk cId="2908313696" sldId="304"/>
            <ac:spMk id="7" creationId="{1252A0A1-4A7E-0E3C-1719-0C2612CD6438}"/>
          </ac:spMkLst>
        </pc:spChg>
      </pc:sldChg>
      <pc:sldChg chg="del">
        <pc:chgData name="C C" userId="58c016da926720ee" providerId="LiveId" clId="{3E027E21-5F03-4026-AB9E-F0A6BD2AAEAA}" dt="2022-05-23T07:47:29.500" v="1336" actId="47"/>
        <pc:sldMkLst>
          <pc:docMk/>
          <pc:sldMk cId="1875783045" sldId="305"/>
        </pc:sldMkLst>
      </pc:sldChg>
      <pc:sldChg chg="del">
        <pc:chgData name="C C" userId="58c016da926720ee" providerId="LiveId" clId="{3E027E21-5F03-4026-AB9E-F0A6BD2AAEAA}" dt="2022-05-23T07:36:56.766" v="478" actId="47"/>
        <pc:sldMkLst>
          <pc:docMk/>
          <pc:sldMk cId="1990784567" sldId="306"/>
        </pc:sldMkLst>
      </pc:sldChg>
      <pc:sldChg chg="del">
        <pc:chgData name="C C" userId="58c016da926720ee" providerId="LiveId" clId="{3E027E21-5F03-4026-AB9E-F0A6BD2AAEAA}" dt="2022-05-23T08:16:26.144" v="2076" actId="47"/>
        <pc:sldMkLst>
          <pc:docMk/>
          <pc:sldMk cId="1751599053" sldId="307"/>
        </pc:sldMkLst>
      </pc:sldChg>
      <pc:sldChg chg="del">
        <pc:chgData name="C C" userId="58c016da926720ee" providerId="LiveId" clId="{3E027E21-5F03-4026-AB9E-F0A6BD2AAEAA}" dt="2022-05-23T08:27:58.771" v="2211" actId="47"/>
        <pc:sldMkLst>
          <pc:docMk/>
          <pc:sldMk cId="232922479" sldId="308"/>
        </pc:sldMkLst>
      </pc:sldChg>
      <pc:sldChg chg="del">
        <pc:chgData name="C C" userId="58c016da926720ee" providerId="LiveId" clId="{3E027E21-5F03-4026-AB9E-F0A6BD2AAEAA}" dt="2022-05-23T08:27:58.771" v="2211" actId="47"/>
        <pc:sldMkLst>
          <pc:docMk/>
          <pc:sldMk cId="2855276864" sldId="309"/>
        </pc:sldMkLst>
      </pc:sldChg>
      <pc:sldChg chg="del">
        <pc:chgData name="C C" userId="58c016da926720ee" providerId="LiveId" clId="{3E027E21-5F03-4026-AB9E-F0A6BD2AAEAA}" dt="2022-05-23T08:27:58.771" v="2211" actId="47"/>
        <pc:sldMkLst>
          <pc:docMk/>
          <pc:sldMk cId="3564863194" sldId="310"/>
        </pc:sldMkLst>
      </pc:sldChg>
      <pc:sldChg chg="del">
        <pc:chgData name="C C" userId="58c016da926720ee" providerId="LiveId" clId="{3E027E21-5F03-4026-AB9E-F0A6BD2AAEAA}" dt="2022-05-23T08:27:58.771" v="2211" actId="47"/>
        <pc:sldMkLst>
          <pc:docMk/>
          <pc:sldMk cId="1328138206" sldId="311"/>
        </pc:sldMkLst>
      </pc:sldChg>
      <pc:sldChg chg="del">
        <pc:chgData name="C C" userId="58c016da926720ee" providerId="LiveId" clId="{3E027E21-5F03-4026-AB9E-F0A6BD2AAEAA}" dt="2022-05-23T07:47:29.500" v="1336" actId="47"/>
        <pc:sldMkLst>
          <pc:docMk/>
          <pc:sldMk cId="4151881043" sldId="312"/>
        </pc:sldMkLst>
      </pc:sldChg>
      <pc:sldChg chg="del">
        <pc:chgData name="C C" userId="58c016da926720ee" providerId="LiveId" clId="{3E027E21-5F03-4026-AB9E-F0A6BD2AAEAA}" dt="2022-05-23T08:27:58.771" v="2211" actId="47"/>
        <pc:sldMkLst>
          <pc:docMk/>
          <pc:sldMk cId="497874134" sldId="313"/>
        </pc:sldMkLst>
      </pc:sldChg>
      <pc:sldChg chg="modSp add del mod">
        <pc:chgData name="C C" userId="58c016da926720ee" providerId="LiveId" clId="{3E027E21-5F03-4026-AB9E-F0A6BD2AAEAA}" dt="2022-05-23T09:02:41.192" v="3191" actId="20577"/>
        <pc:sldMkLst>
          <pc:docMk/>
          <pc:sldMk cId="3828433120" sldId="314"/>
        </pc:sldMkLst>
        <pc:spChg chg="mod">
          <ac:chgData name="C C" userId="58c016da926720ee" providerId="LiveId" clId="{3E027E21-5F03-4026-AB9E-F0A6BD2AAEAA}" dt="2022-05-23T09:02:41.192" v="3191" actId="20577"/>
          <ac:spMkLst>
            <pc:docMk/>
            <pc:sldMk cId="3828433120" sldId="314"/>
            <ac:spMk id="5" creationId="{888270E3-8A7C-116D-061C-9C6313CC0794}"/>
          </ac:spMkLst>
        </pc:spChg>
      </pc:sldChg>
      <pc:sldChg chg="modSp add del mod">
        <pc:chgData name="C C" userId="58c016da926720ee" providerId="LiveId" clId="{3E027E21-5F03-4026-AB9E-F0A6BD2AAEAA}" dt="2022-05-23T09:03:10.433" v="3211" actId="403"/>
        <pc:sldMkLst>
          <pc:docMk/>
          <pc:sldMk cId="286845682" sldId="315"/>
        </pc:sldMkLst>
        <pc:spChg chg="mod">
          <ac:chgData name="C C" userId="58c016da926720ee" providerId="LiveId" clId="{3E027E21-5F03-4026-AB9E-F0A6BD2AAEAA}" dt="2022-05-23T09:03:10.433" v="3211" actId="403"/>
          <ac:spMkLst>
            <pc:docMk/>
            <pc:sldMk cId="286845682" sldId="315"/>
            <ac:spMk id="3" creationId="{33AFDEC7-0DCE-7A52-C0A5-7AD5CF5D6F4B}"/>
          </ac:spMkLst>
        </pc:spChg>
      </pc:sldChg>
      <pc:sldChg chg="add del">
        <pc:chgData name="C C" userId="58c016da926720ee" providerId="LiveId" clId="{3E027E21-5F03-4026-AB9E-F0A6BD2AAEAA}" dt="2022-05-23T09:03:13.854" v="3212" actId="47"/>
        <pc:sldMkLst>
          <pc:docMk/>
          <pc:sldMk cId="1316624151" sldId="316"/>
        </pc:sldMkLst>
      </pc:sldChg>
      <pc:sldChg chg="add del">
        <pc:chgData name="C C" userId="58c016da926720ee" providerId="LiveId" clId="{3E027E21-5F03-4026-AB9E-F0A6BD2AAEAA}" dt="2022-05-23T09:03:13.854" v="3212" actId="47"/>
        <pc:sldMkLst>
          <pc:docMk/>
          <pc:sldMk cId="1878878399" sldId="317"/>
        </pc:sldMkLst>
      </pc:sldChg>
      <pc:sldChg chg="add del">
        <pc:chgData name="C C" userId="58c016da926720ee" providerId="LiveId" clId="{3E027E21-5F03-4026-AB9E-F0A6BD2AAEAA}" dt="2022-05-23T09:03:13.854" v="3212" actId="47"/>
        <pc:sldMkLst>
          <pc:docMk/>
          <pc:sldMk cId="1798819230" sldId="318"/>
        </pc:sldMkLst>
      </pc:sldChg>
      <pc:sldChg chg="addSp delSp modSp mod chgLayout">
        <pc:chgData name="C C" userId="58c016da926720ee" providerId="LiveId" clId="{3E027E21-5F03-4026-AB9E-F0A6BD2AAEAA}" dt="2022-05-23T09:06:44.133" v="3251" actId="20577"/>
        <pc:sldMkLst>
          <pc:docMk/>
          <pc:sldMk cId="2996864576" sldId="319"/>
        </pc:sldMkLst>
        <pc:spChg chg="mod ord">
          <ac:chgData name="C C" userId="58c016da926720ee" providerId="LiveId" clId="{3E027E21-5F03-4026-AB9E-F0A6BD2AAEAA}" dt="2022-05-23T09:06:44.133" v="3251" actId="20577"/>
          <ac:spMkLst>
            <pc:docMk/>
            <pc:sldMk cId="2996864576" sldId="319"/>
            <ac:spMk id="2" creationId="{B706F5BE-330D-461D-CB9B-B5D023F24473}"/>
          </ac:spMkLst>
        </pc:spChg>
        <pc:spChg chg="del mod">
          <ac:chgData name="C C" userId="58c016da926720ee" providerId="LiveId" clId="{3E027E21-5F03-4026-AB9E-F0A6BD2AAEAA}" dt="2022-05-23T09:03:20.881" v="3214" actId="700"/>
          <ac:spMkLst>
            <pc:docMk/>
            <pc:sldMk cId="2996864576" sldId="319"/>
            <ac:spMk id="3" creationId="{536B7CE7-AB18-E220-6AA5-23E017988A29}"/>
          </ac:spMkLst>
        </pc:spChg>
        <pc:spChg chg="add mod ord">
          <ac:chgData name="C C" userId="58c016da926720ee" providerId="LiveId" clId="{3E027E21-5F03-4026-AB9E-F0A6BD2AAEAA}" dt="2022-05-23T09:06:17.243" v="3223" actId="404"/>
          <ac:spMkLst>
            <pc:docMk/>
            <pc:sldMk cId="2996864576" sldId="319"/>
            <ac:spMk id="4" creationId="{DA2A9B8A-CE72-A3BE-F60F-0C5AAB38E8C6}"/>
          </ac:spMkLst>
        </pc:spChg>
      </pc:sldChg>
      <pc:sldChg chg="modSp mod">
        <pc:chgData name="C C" userId="58c016da926720ee" providerId="LiveId" clId="{3E027E21-5F03-4026-AB9E-F0A6BD2AAEAA}" dt="2022-05-23T09:12:49.565" v="3783" actId="20577"/>
        <pc:sldMkLst>
          <pc:docMk/>
          <pc:sldMk cId="1613234944" sldId="320"/>
        </pc:sldMkLst>
        <pc:spChg chg="mod">
          <ac:chgData name="C C" userId="58c016da926720ee" providerId="LiveId" clId="{3E027E21-5F03-4026-AB9E-F0A6BD2AAEAA}" dt="2022-05-23T09:12:49.565" v="3783" actId="20577"/>
          <ac:spMkLst>
            <pc:docMk/>
            <pc:sldMk cId="1613234944" sldId="320"/>
            <ac:spMk id="2" creationId="{617FB178-CEFF-924C-87BB-AB5148B57F4D}"/>
          </ac:spMkLst>
        </pc:spChg>
      </pc:sldChg>
      <pc:sldChg chg="addSp delSp modSp new del mod modClrScheme chgLayout">
        <pc:chgData name="C C" userId="58c016da926720ee" providerId="LiveId" clId="{3E027E21-5F03-4026-AB9E-F0A6BD2AAEAA}" dt="2022-05-23T07:36:54.615" v="477" actId="47"/>
        <pc:sldMkLst>
          <pc:docMk/>
          <pc:sldMk cId="1949738157" sldId="321"/>
        </pc:sldMkLst>
        <pc:spChg chg="del mod ord">
          <ac:chgData name="C C" userId="58c016da926720ee" providerId="LiveId" clId="{3E027E21-5F03-4026-AB9E-F0A6BD2AAEAA}" dt="2022-05-23T07:24:05.646" v="284" actId="700"/>
          <ac:spMkLst>
            <pc:docMk/>
            <pc:sldMk cId="1949738157" sldId="321"/>
            <ac:spMk id="2" creationId="{FF5D95BE-AD56-2F61-7E7C-6FB88BE3FA65}"/>
          </ac:spMkLst>
        </pc:spChg>
        <pc:spChg chg="del mod ord">
          <ac:chgData name="C C" userId="58c016da926720ee" providerId="LiveId" clId="{3E027E21-5F03-4026-AB9E-F0A6BD2AAEAA}" dt="2022-05-23T07:24:05.646" v="284" actId="700"/>
          <ac:spMkLst>
            <pc:docMk/>
            <pc:sldMk cId="1949738157" sldId="321"/>
            <ac:spMk id="3" creationId="{06C958E3-4F8E-D972-7808-8D9929AAC70D}"/>
          </ac:spMkLst>
        </pc:spChg>
        <pc:spChg chg="add mod ord">
          <ac:chgData name="C C" userId="58c016da926720ee" providerId="LiveId" clId="{3E027E21-5F03-4026-AB9E-F0A6BD2AAEAA}" dt="2022-05-23T07:34:47.107" v="445" actId="20577"/>
          <ac:spMkLst>
            <pc:docMk/>
            <pc:sldMk cId="1949738157" sldId="321"/>
            <ac:spMk id="4" creationId="{58702154-1DA8-7F63-8D79-4AF64AA225DD}"/>
          </ac:spMkLst>
        </pc:spChg>
        <pc:spChg chg="add del mod ord">
          <ac:chgData name="C C" userId="58c016da926720ee" providerId="LiveId" clId="{3E027E21-5F03-4026-AB9E-F0A6BD2AAEAA}" dt="2022-05-23T07:24:08.766" v="285"/>
          <ac:spMkLst>
            <pc:docMk/>
            <pc:sldMk cId="1949738157" sldId="321"/>
            <ac:spMk id="5" creationId="{8708C5D1-3E24-5899-5A93-97B21C1806FD}"/>
          </ac:spMkLst>
        </pc:spChg>
        <pc:spChg chg="add mod">
          <ac:chgData name="C C" userId="58c016da926720ee" providerId="LiveId" clId="{3E027E21-5F03-4026-AB9E-F0A6BD2AAEAA}" dt="2022-05-23T07:34:55.871" v="467" actId="21"/>
          <ac:spMkLst>
            <pc:docMk/>
            <pc:sldMk cId="1949738157" sldId="321"/>
            <ac:spMk id="6" creationId="{85CAACE0-AD94-1D1D-E8FA-7C462D99E491}"/>
          </ac:spMkLst>
        </pc:spChg>
        <pc:picChg chg="add del mod">
          <ac:chgData name="C C" userId="58c016da926720ee" providerId="LiveId" clId="{3E027E21-5F03-4026-AB9E-F0A6BD2AAEAA}" dt="2022-05-23T07:34:55.871" v="467" actId="21"/>
          <ac:picMkLst>
            <pc:docMk/>
            <pc:sldMk cId="1949738157" sldId="321"/>
            <ac:picMk id="1026" creationId="{07821996-8896-0A14-B4D3-C3270A08B168}"/>
          </ac:picMkLst>
        </pc:picChg>
      </pc:sldChg>
      <pc:sldChg chg="addSp delSp modSp new mod ord">
        <pc:chgData name="C C" userId="58c016da926720ee" providerId="LiveId" clId="{3E027E21-5F03-4026-AB9E-F0A6BD2AAEAA}" dt="2022-05-23T07:36:39.303" v="476" actId="26606"/>
        <pc:sldMkLst>
          <pc:docMk/>
          <pc:sldMk cId="3035467702" sldId="322"/>
        </pc:sldMkLst>
        <pc:spChg chg="mod ord">
          <ac:chgData name="C C" userId="58c016da926720ee" providerId="LiveId" clId="{3E027E21-5F03-4026-AB9E-F0A6BD2AAEAA}" dt="2022-05-23T07:36:39.303" v="476" actId="26606"/>
          <ac:spMkLst>
            <pc:docMk/>
            <pc:sldMk cId="3035467702" sldId="322"/>
            <ac:spMk id="2" creationId="{378C3AE4-F2A8-7F61-9753-81464BD60A64}"/>
          </ac:spMkLst>
        </pc:spChg>
        <pc:spChg chg="del">
          <ac:chgData name="C C" userId="58c016da926720ee" providerId="LiveId" clId="{3E027E21-5F03-4026-AB9E-F0A6BD2AAEAA}" dt="2022-05-23T07:28:18.491" v="290"/>
          <ac:spMkLst>
            <pc:docMk/>
            <pc:sldMk cId="3035467702" sldId="322"/>
            <ac:spMk id="3" creationId="{BBCFC9F5-C9F1-26D7-772A-3FE4ED271F93}"/>
          </ac:spMkLst>
        </pc:spChg>
        <pc:picChg chg="add del">
          <ac:chgData name="C C" userId="58c016da926720ee" providerId="LiveId" clId="{3E027E21-5F03-4026-AB9E-F0A6BD2AAEAA}" dt="2022-05-23T07:36:28.357" v="474" actId="22"/>
          <ac:picMkLst>
            <pc:docMk/>
            <pc:sldMk cId="3035467702" sldId="322"/>
            <ac:picMk id="5" creationId="{A3C8CB78-2D5B-D391-C70B-841B1A997685}"/>
          </ac:picMkLst>
        </pc:picChg>
        <pc:picChg chg="add del mod">
          <ac:chgData name="C C" userId="58c016da926720ee" providerId="LiveId" clId="{3E027E21-5F03-4026-AB9E-F0A6BD2AAEAA}" dt="2022-05-23T07:34:15.870" v="425" actId="21"/>
          <ac:picMkLst>
            <pc:docMk/>
            <pc:sldMk cId="3035467702" sldId="322"/>
            <ac:picMk id="7" creationId="{405F0D61-0358-845D-2524-3945299FA640}"/>
          </ac:picMkLst>
        </pc:picChg>
        <pc:picChg chg="add mod ord">
          <ac:chgData name="C C" userId="58c016da926720ee" providerId="LiveId" clId="{3E027E21-5F03-4026-AB9E-F0A6BD2AAEAA}" dt="2022-05-23T07:36:39.303" v="476" actId="26606"/>
          <ac:picMkLst>
            <pc:docMk/>
            <pc:sldMk cId="3035467702" sldId="322"/>
            <ac:picMk id="8" creationId="{924EEA8C-23A5-99B9-BE4B-8A783B62C2DE}"/>
          </ac:picMkLst>
        </pc:picChg>
        <pc:picChg chg="add mod">
          <ac:chgData name="C C" userId="58c016da926720ee" providerId="LiveId" clId="{3E027E21-5F03-4026-AB9E-F0A6BD2AAEAA}" dt="2022-05-23T07:36:39.303" v="476" actId="26606"/>
          <ac:picMkLst>
            <pc:docMk/>
            <pc:sldMk cId="3035467702" sldId="322"/>
            <ac:picMk id="9" creationId="{05F7F631-B724-969B-C3EF-E26047DE659A}"/>
          </ac:picMkLst>
        </pc:picChg>
        <pc:picChg chg="add mod ord">
          <ac:chgData name="C C" userId="58c016da926720ee" providerId="LiveId" clId="{3E027E21-5F03-4026-AB9E-F0A6BD2AAEAA}" dt="2022-05-23T07:36:39.303" v="476" actId="26606"/>
          <ac:picMkLst>
            <pc:docMk/>
            <pc:sldMk cId="3035467702" sldId="322"/>
            <ac:picMk id="2050" creationId="{5E6F07E9-B1BF-5388-7316-8AB5FF26596F}"/>
          </ac:picMkLst>
        </pc:picChg>
        <pc:picChg chg="add mod">
          <ac:chgData name="C C" userId="58c016da926720ee" providerId="LiveId" clId="{3E027E21-5F03-4026-AB9E-F0A6BD2AAEAA}" dt="2022-05-23T07:36:39.303" v="476" actId="26606"/>
          <ac:picMkLst>
            <pc:docMk/>
            <pc:sldMk cId="3035467702" sldId="322"/>
            <ac:picMk id="2052" creationId="{0C99BD1F-DD9C-B786-5D16-FF304538855E}"/>
          </ac:picMkLst>
        </pc:picChg>
        <pc:picChg chg="add mod ord">
          <ac:chgData name="C C" userId="58c016da926720ee" providerId="LiveId" clId="{3E027E21-5F03-4026-AB9E-F0A6BD2AAEAA}" dt="2022-05-23T07:36:39.303" v="476" actId="26606"/>
          <ac:picMkLst>
            <pc:docMk/>
            <pc:sldMk cId="3035467702" sldId="322"/>
            <ac:picMk id="2054" creationId="{51C8CC31-B4A4-E120-90D7-CD565102CF03}"/>
          </ac:picMkLst>
        </pc:picChg>
      </pc:sldChg>
      <pc:sldChg chg="modSp new del mod">
        <pc:chgData name="C C" userId="58c016da926720ee" providerId="LiveId" clId="{3E027E21-5F03-4026-AB9E-F0A6BD2AAEAA}" dt="2022-05-23T07:37:50.715" v="556" actId="47"/>
        <pc:sldMkLst>
          <pc:docMk/>
          <pc:sldMk cId="244280020" sldId="323"/>
        </pc:sldMkLst>
        <pc:spChg chg="mod">
          <ac:chgData name="C C" userId="58c016da926720ee" providerId="LiveId" clId="{3E027E21-5F03-4026-AB9E-F0A6BD2AAEAA}" dt="2022-05-23T07:37:29.516" v="527" actId="20577"/>
          <ac:spMkLst>
            <pc:docMk/>
            <pc:sldMk cId="244280020" sldId="323"/>
            <ac:spMk id="2" creationId="{C9FBD75F-EA72-714B-9AF5-80848515886C}"/>
          </ac:spMkLst>
        </pc:spChg>
        <pc:spChg chg="mod">
          <ac:chgData name="C C" userId="58c016da926720ee" providerId="LiveId" clId="{3E027E21-5F03-4026-AB9E-F0A6BD2AAEAA}" dt="2022-05-23T07:37:44.316" v="554" actId="20577"/>
          <ac:spMkLst>
            <pc:docMk/>
            <pc:sldMk cId="244280020" sldId="323"/>
            <ac:spMk id="3" creationId="{93B2F3EC-85B8-DCC1-B82A-080F0B782D78}"/>
          </ac:spMkLst>
        </pc:spChg>
      </pc:sldChg>
      <pc:sldChg chg="modSp new del mod">
        <pc:chgData name="C C" userId="58c016da926720ee" providerId="LiveId" clId="{3E027E21-5F03-4026-AB9E-F0A6BD2AAEAA}" dt="2022-05-23T07:43:39.916" v="919" actId="47"/>
        <pc:sldMkLst>
          <pc:docMk/>
          <pc:sldMk cId="2009978267" sldId="323"/>
        </pc:sldMkLst>
        <pc:spChg chg="mod">
          <ac:chgData name="C C" userId="58c016da926720ee" providerId="LiveId" clId="{3E027E21-5F03-4026-AB9E-F0A6BD2AAEAA}" dt="2022-05-23T07:43:01.723" v="838" actId="20577"/>
          <ac:spMkLst>
            <pc:docMk/>
            <pc:sldMk cId="2009978267" sldId="323"/>
            <ac:spMk id="2" creationId="{06C3B762-6E50-ADC5-73A8-9A20ED318E23}"/>
          </ac:spMkLst>
        </pc:spChg>
        <pc:spChg chg="mod">
          <ac:chgData name="C C" userId="58c016da926720ee" providerId="LiveId" clId="{3E027E21-5F03-4026-AB9E-F0A6BD2AAEAA}" dt="2022-05-23T07:43:37.516" v="918" actId="6549"/>
          <ac:spMkLst>
            <pc:docMk/>
            <pc:sldMk cId="2009978267" sldId="323"/>
            <ac:spMk id="3" creationId="{A78F91E5-1362-AF47-AE7B-9C4A4A586A24}"/>
          </ac:spMkLst>
        </pc:spChg>
      </pc:sldChg>
      <pc:sldChg chg="addSp delSp modSp new mod modClrScheme chgLayout">
        <pc:chgData name="C C" userId="58c016da926720ee" providerId="LiveId" clId="{3E027E21-5F03-4026-AB9E-F0A6BD2AAEAA}" dt="2022-05-23T08:09:08.420" v="1743" actId="20577"/>
        <pc:sldMkLst>
          <pc:docMk/>
          <pc:sldMk cId="4146386109" sldId="323"/>
        </pc:sldMkLst>
        <pc:spChg chg="mod ord">
          <ac:chgData name="C C" userId="58c016da926720ee" providerId="LiveId" clId="{3E027E21-5F03-4026-AB9E-F0A6BD2AAEAA}" dt="2022-05-23T08:07:18.007" v="1439" actId="700"/>
          <ac:spMkLst>
            <pc:docMk/>
            <pc:sldMk cId="4146386109" sldId="323"/>
            <ac:spMk id="2" creationId="{6B4912EE-CD72-017E-8D6F-F6EAEB854591}"/>
          </ac:spMkLst>
        </pc:spChg>
        <pc:spChg chg="del mod ord">
          <ac:chgData name="C C" userId="58c016da926720ee" providerId="LiveId" clId="{3E027E21-5F03-4026-AB9E-F0A6BD2AAEAA}" dt="2022-05-23T07:50:07.941" v="1402" actId="700"/>
          <ac:spMkLst>
            <pc:docMk/>
            <pc:sldMk cId="4146386109" sldId="323"/>
            <ac:spMk id="3" creationId="{6655EBB5-CF53-B569-5905-08395AFC56D1}"/>
          </ac:spMkLst>
        </pc:spChg>
        <pc:spChg chg="del">
          <ac:chgData name="C C" userId="58c016da926720ee" providerId="LiveId" clId="{3E027E21-5F03-4026-AB9E-F0A6BD2AAEAA}" dt="2022-05-23T07:50:07.941" v="1402" actId="700"/>
          <ac:spMkLst>
            <pc:docMk/>
            <pc:sldMk cId="4146386109" sldId="323"/>
            <ac:spMk id="4" creationId="{E3306759-2E35-6E6C-5321-F4DFB192CF43}"/>
          </ac:spMkLst>
        </pc:spChg>
        <pc:spChg chg="add del mod ord">
          <ac:chgData name="C C" userId="58c016da926720ee" providerId="LiveId" clId="{3E027E21-5F03-4026-AB9E-F0A6BD2AAEAA}" dt="2022-05-23T07:50:20.512" v="1404" actId="700"/>
          <ac:spMkLst>
            <pc:docMk/>
            <pc:sldMk cId="4146386109" sldId="323"/>
            <ac:spMk id="5" creationId="{9CBA6FA5-23C2-B369-58D3-1008C691F5D9}"/>
          </ac:spMkLst>
        </pc:spChg>
        <pc:spChg chg="add del mod ord">
          <ac:chgData name="C C" userId="58c016da926720ee" providerId="LiveId" clId="{3E027E21-5F03-4026-AB9E-F0A6BD2AAEAA}" dt="2022-05-23T07:58:54.541" v="1407" actId="700"/>
          <ac:spMkLst>
            <pc:docMk/>
            <pc:sldMk cId="4146386109" sldId="323"/>
            <ac:spMk id="6" creationId="{CC77924C-D05C-4808-387E-93B64AB7F9C6}"/>
          </ac:spMkLst>
        </pc:spChg>
        <pc:spChg chg="add del mod ord">
          <ac:chgData name="C C" userId="58c016da926720ee" providerId="LiveId" clId="{3E027E21-5F03-4026-AB9E-F0A6BD2AAEAA}" dt="2022-05-23T07:58:54.541" v="1407" actId="700"/>
          <ac:spMkLst>
            <pc:docMk/>
            <pc:sldMk cId="4146386109" sldId="323"/>
            <ac:spMk id="7" creationId="{78D38B12-0837-260E-6BE4-91D230905BD7}"/>
          </ac:spMkLst>
        </pc:spChg>
        <pc:spChg chg="add del mod ord">
          <ac:chgData name="C C" userId="58c016da926720ee" providerId="LiveId" clId="{3E027E21-5F03-4026-AB9E-F0A6BD2AAEAA}" dt="2022-05-23T08:07:18.007" v="1439" actId="700"/>
          <ac:spMkLst>
            <pc:docMk/>
            <pc:sldMk cId="4146386109" sldId="323"/>
            <ac:spMk id="8" creationId="{218B387B-0950-2736-B103-B6D3E1793424}"/>
          </ac:spMkLst>
        </pc:spChg>
        <pc:spChg chg="add del mod ord">
          <ac:chgData name="C C" userId="58c016da926720ee" providerId="LiveId" clId="{3E027E21-5F03-4026-AB9E-F0A6BD2AAEAA}" dt="2022-05-23T08:08:27.466" v="1643"/>
          <ac:spMkLst>
            <pc:docMk/>
            <pc:sldMk cId="4146386109" sldId="323"/>
            <ac:spMk id="9" creationId="{1C0ACAB0-7A81-8832-2ADD-468B15041404}"/>
          </ac:spMkLst>
        </pc:spChg>
        <pc:spChg chg="add mod ord">
          <ac:chgData name="C C" userId="58c016da926720ee" providerId="LiveId" clId="{3E027E21-5F03-4026-AB9E-F0A6BD2AAEAA}" dt="2022-05-23T08:09:08.420" v="1743" actId="20577"/>
          <ac:spMkLst>
            <pc:docMk/>
            <pc:sldMk cId="4146386109" sldId="323"/>
            <ac:spMk id="10" creationId="{FF3D668D-CC93-2347-7D25-5C3AE403BDDD}"/>
          </ac:spMkLst>
        </pc:spChg>
        <pc:picChg chg="add mod">
          <ac:chgData name="C C" userId="58c016da926720ee" providerId="LiveId" clId="{3E027E21-5F03-4026-AB9E-F0A6BD2AAEAA}" dt="2022-05-23T08:08:27.466" v="1643"/>
          <ac:picMkLst>
            <pc:docMk/>
            <pc:sldMk cId="4146386109" sldId="323"/>
            <ac:picMk id="12" creationId="{6F0FC2E1-70CE-D28E-971E-1F47C58F2E98}"/>
          </ac:picMkLst>
        </pc:picChg>
        <pc:picChg chg="add del mod">
          <ac:chgData name="C C" userId="58c016da926720ee" providerId="LiveId" clId="{3E027E21-5F03-4026-AB9E-F0A6BD2AAEAA}" dt="2022-05-23T07:53:13.603" v="1406"/>
          <ac:picMkLst>
            <pc:docMk/>
            <pc:sldMk cId="4146386109" sldId="323"/>
            <ac:picMk id="4098" creationId="{78D2CEEF-6E3F-C70C-A9B0-90E5CE0F42AA}"/>
          </ac:picMkLst>
        </pc:picChg>
      </pc:sldChg>
      <pc:sldChg chg="addSp delSp modSp new del mod">
        <pc:chgData name="C C" userId="58c016da926720ee" providerId="LiveId" clId="{3E027E21-5F03-4026-AB9E-F0A6BD2AAEAA}" dt="2022-05-23T08:08:29.945" v="1644" actId="47"/>
        <pc:sldMkLst>
          <pc:docMk/>
          <pc:sldMk cId="42468096" sldId="324"/>
        </pc:sldMkLst>
        <pc:spChg chg="mod">
          <ac:chgData name="C C" userId="58c016da926720ee" providerId="LiveId" clId="{3E027E21-5F03-4026-AB9E-F0A6BD2AAEAA}" dt="2022-05-23T07:59:06.410" v="1411"/>
          <ac:spMkLst>
            <pc:docMk/>
            <pc:sldMk cId="42468096" sldId="324"/>
            <ac:spMk id="2" creationId="{1B784AB7-8DD5-E7B7-5499-54C65E0EAC33}"/>
          </ac:spMkLst>
        </pc:spChg>
        <pc:spChg chg="del">
          <ac:chgData name="C C" userId="58c016da926720ee" providerId="LiveId" clId="{3E027E21-5F03-4026-AB9E-F0A6BD2AAEAA}" dt="2022-05-23T07:58:59.126" v="1410" actId="22"/>
          <ac:spMkLst>
            <pc:docMk/>
            <pc:sldMk cId="42468096" sldId="324"/>
            <ac:spMk id="3" creationId="{54F9FFFE-3EFB-B56D-A2FD-254B8C88C4B3}"/>
          </ac:spMkLst>
        </pc:spChg>
        <pc:picChg chg="add del">
          <ac:chgData name="C C" userId="58c016da926720ee" providerId="LiveId" clId="{3E027E21-5F03-4026-AB9E-F0A6BD2AAEAA}" dt="2022-05-23T07:58:58.146" v="1409" actId="22"/>
          <ac:picMkLst>
            <pc:docMk/>
            <pc:sldMk cId="42468096" sldId="324"/>
            <ac:picMk id="5" creationId="{3AD1896C-2254-5C78-EE2D-AC40E1B6AF7C}"/>
          </ac:picMkLst>
        </pc:picChg>
        <pc:picChg chg="add mod ord">
          <ac:chgData name="C C" userId="58c016da926720ee" providerId="LiveId" clId="{3E027E21-5F03-4026-AB9E-F0A6BD2AAEAA}" dt="2022-05-23T07:58:59.126" v="1410" actId="22"/>
          <ac:picMkLst>
            <pc:docMk/>
            <pc:sldMk cId="42468096" sldId="324"/>
            <ac:picMk id="7" creationId="{AA394A72-FFA8-BA0B-65E5-BD3961879334}"/>
          </ac:picMkLst>
        </pc:picChg>
      </pc:sldChg>
      <pc:sldChg chg="addSp delSp modSp new mod modClrScheme chgLayout">
        <pc:chgData name="C C" userId="58c016da926720ee" providerId="LiveId" clId="{3E027E21-5F03-4026-AB9E-F0A6BD2AAEAA}" dt="2022-05-23T13:58:26.155" v="3980" actId="20577"/>
        <pc:sldMkLst>
          <pc:docMk/>
          <pc:sldMk cId="1928487384" sldId="325"/>
        </pc:sldMkLst>
        <pc:spChg chg="mod ord">
          <ac:chgData name="C C" userId="58c016da926720ee" providerId="LiveId" clId="{3E027E21-5F03-4026-AB9E-F0A6BD2AAEAA}" dt="2022-05-23T08:09:23.764" v="1744" actId="700"/>
          <ac:spMkLst>
            <pc:docMk/>
            <pc:sldMk cId="1928487384" sldId="325"/>
            <ac:spMk id="2" creationId="{5749B306-CB01-5C92-74B0-B522A832A050}"/>
          </ac:spMkLst>
        </pc:spChg>
        <pc:spChg chg="del mod ord">
          <ac:chgData name="C C" userId="58c016da926720ee" providerId="LiveId" clId="{3E027E21-5F03-4026-AB9E-F0A6BD2AAEAA}" dt="2022-05-23T08:09:23.764" v="1744" actId="700"/>
          <ac:spMkLst>
            <pc:docMk/>
            <pc:sldMk cId="1928487384" sldId="325"/>
            <ac:spMk id="3" creationId="{14072A87-7A55-7B13-F710-1733009CAC7F}"/>
          </ac:spMkLst>
        </pc:spChg>
        <pc:spChg chg="add del mod ord">
          <ac:chgData name="C C" userId="58c016da926720ee" providerId="LiveId" clId="{3E027E21-5F03-4026-AB9E-F0A6BD2AAEAA}" dt="2022-05-23T08:13:11.584" v="2075" actId="22"/>
          <ac:spMkLst>
            <pc:docMk/>
            <pc:sldMk cId="1928487384" sldId="325"/>
            <ac:spMk id="4" creationId="{D7847478-F48A-A5DD-0D55-CF8D529F38ED}"/>
          </ac:spMkLst>
        </pc:spChg>
        <pc:spChg chg="add mod ord">
          <ac:chgData name="C C" userId="58c016da926720ee" providerId="LiveId" clId="{3E027E21-5F03-4026-AB9E-F0A6BD2AAEAA}" dt="2022-05-23T13:58:26.155" v="3980" actId="20577"/>
          <ac:spMkLst>
            <pc:docMk/>
            <pc:sldMk cId="1928487384" sldId="325"/>
            <ac:spMk id="5" creationId="{04449CE5-615F-6B96-06C4-AE4B3B216864}"/>
          </ac:spMkLst>
        </pc:spChg>
        <pc:picChg chg="add mod ord">
          <ac:chgData name="C C" userId="58c016da926720ee" providerId="LiveId" clId="{3E027E21-5F03-4026-AB9E-F0A6BD2AAEAA}" dt="2022-05-23T08:13:11.584" v="2075" actId="22"/>
          <ac:picMkLst>
            <pc:docMk/>
            <pc:sldMk cId="1928487384" sldId="325"/>
            <ac:picMk id="7" creationId="{C7BF353B-0F6D-A2AA-3E69-3E2CF2798B79}"/>
          </ac:picMkLst>
        </pc:picChg>
      </pc:sldChg>
      <pc:sldChg chg="addSp delSp modSp new mod modClrScheme chgLayout modNotesTx">
        <pc:chgData name="C C" userId="58c016da926720ee" providerId="LiveId" clId="{3E027E21-5F03-4026-AB9E-F0A6BD2AAEAA}" dt="2022-05-23T08:26:48.672" v="2198" actId="20577"/>
        <pc:sldMkLst>
          <pc:docMk/>
          <pc:sldMk cId="264665820" sldId="326"/>
        </pc:sldMkLst>
        <pc:spChg chg="del mod ord">
          <ac:chgData name="C C" userId="58c016da926720ee" providerId="LiveId" clId="{3E027E21-5F03-4026-AB9E-F0A6BD2AAEAA}" dt="2022-05-23T08:16:33.741" v="2078" actId="700"/>
          <ac:spMkLst>
            <pc:docMk/>
            <pc:sldMk cId="264665820" sldId="326"/>
            <ac:spMk id="2" creationId="{E7850770-F8AE-B752-71B4-0578E4006C60}"/>
          </ac:spMkLst>
        </pc:spChg>
        <pc:spChg chg="del mod ord">
          <ac:chgData name="C C" userId="58c016da926720ee" providerId="LiveId" clId="{3E027E21-5F03-4026-AB9E-F0A6BD2AAEAA}" dt="2022-05-23T08:16:33.741" v="2078" actId="700"/>
          <ac:spMkLst>
            <pc:docMk/>
            <pc:sldMk cId="264665820" sldId="326"/>
            <ac:spMk id="3" creationId="{CE9CA1F0-BA50-EFBE-8D13-53C612BC495A}"/>
          </ac:spMkLst>
        </pc:spChg>
        <pc:spChg chg="add del mod ord">
          <ac:chgData name="C C" userId="58c016da926720ee" providerId="LiveId" clId="{3E027E21-5F03-4026-AB9E-F0A6BD2AAEAA}" dt="2022-05-23T08:18:55.603" v="2079" actId="700"/>
          <ac:spMkLst>
            <pc:docMk/>
            <pc:sldMk cId="264665820" sldId="326"/>
            <ac:spMk id="4" creationId="{E55FD6E6-A32C-2D8C-716D-0CECF1CD5A98}"/>
          </ac:spMkLst>
        </pc:spChg>
        <pc:spChg chg="add del mod ord">
          <ac:chgData name="C C" userId="58c016da926720ee" providerId="LiveId" clId="{3E027E21-5F03-4026-AB9E-F0A6BD2AAEAA}" dt="2022-05-23T08:18:55.603" v="2079" actId="700"/>
          <ac:spMkLst>
            <pc:docMk/>
            <pc:sldMk cId="264665820" sldId="326"/>
            <ac:spMk id="5" creationId="{D21AABA8-A069-C151-0B42-CED4A1B556C3}"/>
          </ac:spMkLst>
        </pc:spChg>
        <pc:spChg chg="add mod ord">
          <ac:chgData name="C C" userId="58c016da926720ee" providerId="LiveId" clId="{3E027E21-5F03-4026-AB9E-F0A6BD2AAEAA}" dt="2022-05-23T08:26:48.672" v="2198" actId="20577"/>
          <ac:spMkLst>
            <pc:docMk/>
            <pc:sldMk cId="264665820" sldId="326"/>
            <ac:spMk id="6" creationId="{A7948227-2E0B-DD58-6D63-3F57D2FCEE1B}"/>
          </ac:spMkLst>
        </pc:spChg>
        <pc:spChg chg="add del mod ord">
          <ac:chgData name="C C" userId="58c016da926720ee" providerId="LiveId" clId="{3E027E21-5F03-4026-AB9E-F0A6BD2AAEAA}" dt="2022-05-23T08:18:59.327" v="2082"/>
          <ac:spMkLst>
            <pc:docMk/>
            <pc:sldMk cId="264665820" sldId="326"/>
            <ac:spMk id="7" creationId="{E34165B8-962F-BEFC-A46F-AA0C5AD404E9}"/>
          </ac:spMkLst>
        </pc:spChg>
        <pc:spChg chg="add del mod ord">
          <ac:chgData name="C C" userId="58c016da926720ee" providerId="LiveId" clId="{3E027E21-5F03-4026-AB9E-F0A6BD2AAEAA}" dt="2022-05-23T08:19:26.512" v="2088" actId="478"/>
          <ac:spMkLst>
            <pc:docMk/>
            <pc:sldMk cId="264665820" sldId="326"/>
            <ac:spMk id="8" creationId="{B8752749-3B95-6A97-0CD0-72F1D1AC7AAE}"/>
          </ac:spMkLst>
        </pc:spChg>
        <pc:spChg chg="add del mod">
          <ac:chgData name="C C" userId="58c016da926720ee" providerId="LiveId" clId="{3E027E21-5F03-4026-AB9E-F0A6BD2AAEAA}" dt="2022-05-23T08:18:59.320" v="2081"/>
          <ac:spMkLst>
            <pc:docMk/>
            <pc:sldMk cId="264665820" sldId="326"/>
            <ac:spMk id="9" creationId="{F897B2B5-CAF2-3809-CDEB-E46DB57321F8}"/>
          </ac:spMkLst>
        </pc:spChg>
        <pc:picChg chg="add mod modCrop">
          <ac:chgData name="C C" userId="58c016da926720ee" providerId="LiveId" clId="{3E027E21-5F03-4026-AB9E-F0A6BD2AAEAA}" dt="2022-05-23T08:21:22.195" v="2129" actId="1076"/>
          <ac:picMkLst>
            <pc:docMk/>
            <pc:sldMk cId="264665820" sldId="326"/>
            <ac:picMk id="10" creationId="{5E1422A7-6608-CCDE-BA2E-CC2C35A12359}"/>
          </ac:picMkLst>
        </pc:picChg>
        <pc:picChg chg="add mod modCrop">
          <ac:chgData name="C C" userId="58c016da926720ee" providerId="LiveId" clId="{3E027E21-5F03-4026-AB9E-F0A6BD2AAEAA}" dt="2022-05-23T08:21:14.838" v="2126" actId="1076"/>
          <ac:picMkLst>
            <pc:docMk/>
            <pc:sldMk cId="264665820" sldId="326"/>
            <ac:picMk id="11" creationId="{7E647971-4CDA-1886-19C3-04B1AC33C4F6}"/>
          </ac:picMkLst>
        </pc:picChg>
        <pc:picChg chg="add mod modCrop">
          <ac:chgData name="C C" userId="58c016da926720ee" providerId="LiveId" clId="{3E027E21-5F03-4026-AB9E-F0A6BD2AAEAA}" dt="2022-05-23T08:23:42.985" v="2153" actId="18131"/>
          <ac:picMkLst>
            <pc:docMk/>
            <pc:sldMk cId="264665820" sldId="326"/>
            <ac:picMk id="12" creationId="{0353ABD8-65A6-C2E8-849A-E45528768097}"/>
          </ac:picMkLst>
        </pc:picChg>
      </pc:sldChg>
      <pc:sldChg chg="addSp delSp modSp new mod modClrScheme chgLayout modNotesTx">
        <pc:chgData name="C C" userId="58c016da926720ee" providerId="LiveId" clId="{3E027E21-5F03-4026-AB9E-F0A6BD2AAEAA}" dt="2022-05-23T08:27:12.392" v="2210"/>
        <pc:sldMkLst>
          <pc:docMk/>
          <pc:sldMk cId="3742966133" sldId="327"/>
        </pc:sldMkLst>
        <pc:spChg chg="mod ord">
          <ac:chgData name="C C" userId="58c016da926720ee" providerId="LiveId" clId="{3E027E21-5F03-4026-AB9E-F0A6BD2AAEAA}" dt="2022-05-23T08:26:55.280" v="2209" actId="20577"/>
          <ac:spMkLst>
            <pc:docMk/>
            <pc:sldMk cId="3742966133" sldId="327"/>
            <ac:spMk id="2" creationId="{64D53B20-3727-E519-1B94-069F62D83F64}"/>
          </ac:spMkLst>
        </pc:spChg>
        <pc:spChg chg="del">
          <ac:chgData name="C C" userId="58c016da926720ee" providerId="LiveId" clId="{3E027E21-5F03-4026-AB9E-F0A6BD2AAEAA}" dt="2022-05-23T08:26:29.367" v="2179" actId="22"/>
          <ac:spMkLst>
            <pc:docMk/>
            <pc:sldMk cId="3742966133" sldId="327"/>
            <ac:spMk id="3" creationId="{00EAD202-F72A-7CC5-F981-3F35E5D781E3}"/>
          </ac:spMkLst>
        </pc:spChg>
        <pc:spChg chg="del">
          <ac:chgData name="C C" userId="58c016da926720ee" providerId="LiveId" clId="{3E027E21-5F03-4026-AB9E-F0A6BD2AAEAA}" dt="2022-05-23T08:26:35.311" v="2180" actId="700"/>
          <ac:spMkLst>
            <pc:docMk/>
            <pc:sldMk cId="3742966133" sldId="327"/>
            <ac:spMk id="4" creationId="{77A955DC-D0DF-AD0B-3469-41808F6EF4AF}"/>
          </ac:spMkLst>
        </pc:spChg>
        <pc:picChg chg="add mod ord">
          <ac:chgData name="C C" userId="58c016da926720ee" providerId="LiveId" clId="{3E027E21-5F03-4026-AB9E-F0A6BD2AAEAA}" dt="2022-05-23T08:26:35.311" v="2180" actId="700"/>
          <ac:picMkLst>
            <pc:docMk/>
            <pc:sldMk cId="3742966133" sldId="327"/>
            <ac:picMk id="6" creationId="{5750BA11-20ED-CA68-57F7-5342FD8D4CAA}"/>
          </ac:picMkLst>
        </pc:picChg>
      </pc:sldChg>
      <pc:sldChg chg="addSp delSp modSp new del mod modClrScheme chgLayout">
        <pc:chgData name="C C" userId="58c016da926720ee" providerId="LiveId" clId="{3E027E21-5F03-4026-AB9E-F0A6BD2AAEAA}" dt="2022-05-23T08:29:23.431" v="2364" actId="47"/>
        <pc:sldMkLst>
          <pc:docMk/>
          <pc:sldMk cId="2869262832" sldId="328"/>
        </pc:sldMkLst>
        <pc:spChg chg="del mod ord">
          <ac:chgData name="C C" userId="58c016da926720ee" providerId="LiveId" clId="{3E027E21-5F03-4026-AB9E-F0A6BD2AAEAA}" dt="2022-05-23T08:28:42.986" v="2214" actId="700"/>
          <ac:spMkLst>
            <pc:docMk/>
            <pc:sldMk cId="2869262832" sldId="328"/>
            <ac:spMk id="2" creationId="{B37A41EE-1097-89A3-2FBE-115059351D49}"/>
          </ac:spMkLst>
        </pc:spChg>
        <pc:spChg chg="del mod ord">
          <ac:chgData name="C C" userId="58c016da926720ee" providerId="LiveId" clId="{3E027E21-5F03-4026-AB9E-F0A6BD2AAEAA}" dt="2022-05-23T08:28:42.986" v="2214" actId="700"/>
          <ac:spMkLst>
            <pc:docMk/>
            <pc:sldMk cId="2869262832" sldId="328"/>
            <ac:spMk id="3" creationId="{D41344DE-C145-782A-F3B0-DC113D9AE259}"/>
          </ac:spMkLst>
        </pc:spChg>
        <pc:spChg chg="del">
          <ac:chgData name="C C" userId="58c016da926720ee" providerId="LiveId" clId="{3E027E21-5F03-4026-AB9E-F0A6BD2AAEAA}" dt="2022-05-23T08:28:42.986" v="2214" actId="700"/>
          <ac:spMkLst>
            <pc:docMk/>
            <pc:sldMk cId="2869262832" sldId="328"/>
            <ac:spMk id="4" creationId="{506C30E6-DBED-2F5D-33B7-42F10A5AE9A2}"/>
          </ac:spMkLst>
        </pc:spChg>
        <pc:spChg chg="add mod ord">
          <ac:chgData name="C C" userId="58c016da926720ee" providerId="LiveId" clId="{3E027E21-5F03-4026-AB9E-F0A6BD2AAEAA}" dt="2022-05-23T08:28:47.519" v="2238" actId="20577"/>
          <ac:spMkLst>
            <pc:docMk/>
            <pc:sldMk cId="2869262832" sldId="328"/>
            <ac:spMk id="5" creationId="{7B19F6B1-47FC-B044-994D-2621FDEFF281}"/>
          </ac:spMkLst>
        </pc:spChg>
        <pc:spChg chg="add mod ord">
          <ac:chgData name="C C" userId="58c016da926720ee" providerId="LiveId" clId="{3E027E21-5F03-4026-AB9E-F0A6BD2AAEAA}" dt="2022-05-23T08:29:18.489" v="2363" actId="20577"/>
          <ac:spMkLst>
            <pc:docMk/>
            <pc:sldMk cId="2869262832" sldId="328"/>
            <ac:spMk id="6" creationId="{94C3DAF7-3D21-EBFD-13C9-4E25FC32C11D}"/>
          </ac:spMkLst>
        </pc:spChg>
      </pc:sldChg>
      <pc:sldChg chg="addSp delSp modSp new mod ord modClrScheme chgLayout">
        <pc:chgData name="C C" userId="58c016da926720ee" providerId="LiveId" clId="{3E027E21-5F03-4026-AB9E-F0A6BD2AAEAA}" dt="2022-05-23T08:44:17.024" v="2807"/>
        <pc:sldMkLst>
          <pc:docMk/>
          <pc:sldMk cId="3290555668" sldId="328"/>
        </pc:sldMkLst>
        <pc:spChg chg="del mod ord">
          <ac:chgData name="C C" userId="58c016da926720ee" providerId="LiveId" clId="{3E027E21-5F03-4026-AB9E-F0A6BD2AAEAA}" dt="2022-05-23T08:29:31.573" v="2366" actId="700"/>
          <ac:spMkLst>
            <pc:docMk/>
            <pc:sldMk cId="3290555668" sldId="328"/>
            <ac:spMk id="2" creationId="{A0E2E5FA-8206-0993-B013-9E8B8E4FDB26}"/>
          </ac:spMkLst>
        </pc:spChg>
        <pc:spChg chg="del mod ord">
          <ac:chgData name="C C" userId="58c016da926720ee" providerId="LiveId" clId="{3E027E21-5F03-4026-AB9E-F0A6BD2AAEAA}" dt="2022-05-23T08:29:31.573" v="2366" actId="700"/>
          <ac:spMkLst>
            <pc:docMk/>
            <pc:sldMk cId="3290555668" sldId="328"/>
            <ac:spMk id="3" creationId="{42C8528A-C130-D5E6-3A54-75C2572F492B}"/>
          </ac:spMkLst>
        </pc:spChg>
        <pc:spChg chg="add mod ord">
          <ac:chgData name="C C" userId="58c016da926720ee" providerId="LiveId" clId="{3E027E21-5F03-4026-AB9E-F0A6BD2AAEAA}" dt="2022-05-23T08:43:31.167" v="2803" actId="20577"/>
          <ac:spMkLst>
            <pc:docMk/>
            <pc:sldMk cId="3290555668" sldId="328"/>
            <ac:spMk id="4" creationId="{C15F57EA-CEF7-27F9-8A10-782F539F6B89}"/>
          </ac:spMkLst>
        </pc:spChg>
        <pc:spChg chg="add del mod ord">
          <ac:chgData name="C C" userId="58c016da926720ee" providerId="LiveId" clId="{3E027E21-5F03-4026-AB9E-F0A6BD2AAEAA}" dt="2022-05-23T08:32:55.116" v="2397"/>
          <ac:spMkLst>
            <pc:docMk/>
            <pc:sldMk cId="3290555668" sldId="328"/>
            <ac:spMk id="5" creationId="{9DE9411D-4238-CF71-902F-EA635B987AE6}"/>
          </ac:spMkLst>
        </pc:spChg>
        <pc:spChg chg="add del mod">
          <ac:chgData name="C C" userId="58c016da926720ee" providerId="LiveId" clId="{3E027E21-5F03-4026-AB9E-F0A6BD2AAEAA}" dt="2022-05-23T08:32:55.108" v="2396"/>
          <ac:spMkLst>
            <pc:docMk/>
            <pc:sldMk cId="3290555668" sldId="328"/>
            <ac:spMk id="6" creationId="{4EBC1081-DDBE-F061-B7F4-04F5359BC2CA}"/>
          </ac:spMkLst>
        </pc:spChg>
        <pc:spChg chg="add del mod ord">
          <ac:chgData name="C C" userId="58c016da926720ee" providerId="LiveId" clId="{3E027E21-5F03-4026-AB9E-F0A6BD2AAEAA}" dt="2022-05-23T08:33:24.749" v="2405" actId="700"/>
          <ac:spMkLst>
            <pc:docMk/>
            <pc:sldMk cId="3290555668" sldId="328"/>
            <ac:spMk id="9" creationId="{8ABE9421-0A5A-D4FB-68BD-FB75147A00B2}"/>
          </ac:spMkLst>
        </pc:spChg>
        <pc:spChg chg="add del mod ord">
          <ac:chgData name="C C" userId="58c016da926720ee" providerId="LiveId" clId="{3E027E21-5F03-4026-AB9E-F0A6BD2AAEAA}" dt="2022-05-23T08:34:20.573" v="2409"/>
          <ac:spMkLst>
            <pc:docMk/>
            <pc:sldMk cId="3290555668" sldId="328"/>
            <ac:spMk id="10" creationId="{4BFFD0ED-74CE-E6FC-EFEF-A821B0B4BCB4}"/>
          </ac:spMkLst>
        </pc:spChg>
        <pc:spChg chg="add mod ord">
          <ac:chgData name="C C" userId="58c016da926720ee" providerId="LiveId" clId="{3E027E21-5F03-4026-AB9E-F0A6BD2AAEAA}" dt="2022-05-23T08:41:26.897" v="2788" actId="313"/>
          <ac:spMkLst>
            <pc:docMk/>
            <pc:sldMk cId="3290555668" sldId="328"/>
            <ac:spMk id="11" creationId="{DD86C171-B414-7F30-8811-F3C3781CE819}"/>
          </ac:spMkLst>
        </pc:spChg>
        <pc:spChg chg="add del mod">
          <ac:chgData name="C C" userId="58c016da926720ee" providerId="LiveId" clId="{3E027E21-5F03-4026-AB9E-F0A6BD2AAEAA}" dt="2022-05-23T08:44:17.024" v="2807"/>
          <ac:spMkLst>
            <pc:docMk/>
            <pc:sldMk cId="3290555668" sldId="328"/>
            <ac:spMk id="12" creationId="{7375D699-EA60-68EC-A787-02E36A65B8BA}"/>
          </ac:spMkLst>
        </pc:spChg>
        <pc:picChg chg="add del mod">
          <ac:chgData name="C C" userId="58c016da926720ee" providerId="LiveId" clId="{3E027E21-5F03-4026-AB9E-F0A6BD2AAEAA}" dt="2022-05-23T08:33:19.275" v="2403" actId="21"/>
          <ac:picMkLst>
            <pc:docMk/>
            <pc:sldMk cId="3290555668" sldId="328"/>
            <ac:picMk id="7" creationId="{9451EFD4-3133-9FF0-657B-FBAA1200AD15}"/>
          </ac:picMkLst>
        </pc:picChg>
        <pc:picChg chg="add del mod">
          <ac:chgData name="C C" userId="58c016da926720ee" providerId="LiveId" clId="{3E027E21-5F03-4026-AB9E-F0A6BD2AAEAA}" dt="2022-05-23T08:43:39.990" v="2806" actId="478"/>
          <ac:picMkLst>
            <pc:docMk/>
            <pc:sldMk cId="3290555668" sldId="328"/>
            <ac:picMk id="6148" creationId="{A3A1EB19-7988-2E19-8433-A22EA294C420}"/>
          </ac:picMkLst>
        </pc:picChg>
        <pc:picChg chg="add mod">
          <ac:chgData name="C C" userId="58c016da926720ee" providerId="LiveId" clId="{3E027E21-5F03-4026-AB9E-F0A6BD2AAEAA}" dt="2022-05-23T08:44:17.024" v="2807"/>
          <ac:picMkLst>
            <pc:docMk/>
            <pc:sldMk cId="3290555668" sldId="328"/>
            <ac:picMk id="6150" creationId="{FBF90BD8-99AB-8E1F-DF23-57E8489330F7}"/>
          </ac:picMkLst>
        </pc:picChg>
      </pc:sldChg>
      <pc:sldChg chg="new del">
        <pc:chgData name="C C" userId="58c016da926720ee" providerId="LiveId" clId="{3E027E21-5F03-4026-AB9E-F0A6BD2AAEAA}" dt="2022-05-23T08:43:08.240" v="2796" actId="47"/>
        <pc:sldMkLst>
          <pc:docMk/>
          <pc:sldMk cId="4185378316" sldId="329"/>
        </pc:sldMkLst>
      </pc:sldChg>
      <pc:sldChg chg="addSp delSp modSp new del mod modClrScheme chgLayout">
        <pc:chgData name="C C" userId="58c016da926720ee" providerId="LiveId" clId="{3E027E21-5F03-4026-AB9E-F0A6BD2AAEAA}" dt="2022-05-23T08:41:34.599" v="2790" actId="47"/>
        <pc:sldMkLst>
          <pc:docMk/>
          <pc:sldMk cId="4263766458" sldId="329"/>
        </pc:sldMkLst>
        <pc:spChg chg="del mod ord">
          <ac:chgData name="C C" userId="58c016da926720ee" providerId="LiveId" clId="{3E027E21-5F03-4026-AB9E-F0A6BD2AAEAA}" dt="2022-05-23T08:33:17.203" v="2402" actId="700"/>
          <ac:spMkLst>
            <pc:docMk/>
            <pc:sldMk cId="4263766458" sldId="329"/>
            <ac:spMk id="2" creationId="{77E4D4C5-4DD6-1A5A-70AF-F272F3FA5C0A}"/>
          </ac:spMkLst>
        </pc:spChg>
        <pc:spChg chg="del mod ord">
          <ac:chgData name="C C" userId="58c016da926720ee" providerId="LiveId" clId="{3E027E21-5F03-4026-AB9E-F0A6BD2AAEAA}" dt="2022-05-23T08:33:17.203" v="2402" actId="700"/>
          <ac:spMkLst>
            <pc:docMk/>
            <pc:sldMk cId="4263766458" sldId="329"/>
            <ac:spMk id="3" creationId="{6E364466-3133-CCE5-0130-DAF46D4788B0}"/>
          </ac:spMkLst>
        </pc:spChg>
        <pc:spChg chg="add mod ord">
          <ac:chgData name="C C" userId="58c016da926720ee" providerId="LiveId" clId="{3E027E21-5F03-4026-AB9E-F0A6BD2AAEAA}" dt="2022-05-23T08:41:33.124" v="2789" actId="700"/>
          <ac:spMkLst>
            <pc:docMk/>
            <pc:sldMk cId="4263766458" sldId="329"/>
            <ac:spMk id="4" creationId="{0FB95B32-BCA8-2553-58D4-6D8AD29FA545}"/>
          </ac:spMkLst>
        </pc:spChg>
        <pc:spChg chg="add del mod ord">
          <ac:chgData name="C C" userId="58c016da926720ee" providerId="LiveId" clId="{3E027E21-5F03-4026-AB9E-F0A6BD2AAEAA}" dt="2022-05-23T08:33:20.465" v="2404"/>
          <ac:spMkLst>
            <pc:docMk/>
            <pc:sldMk cId="4263766458" sldId="329"/>
            <ac:spMk id="5" creationId="{15551ADF-AF99-AF69-4D6E-AA9C9015A35F}"/>
          </ac:spMkLst>
        </pc:spChg>
        <pc:spChg chg="add del mod ord">
          <ac:chgData name="C C" userId="58c016da926720ee" providerId="LiveId" clId="{3E027E21-5F03-4026-AB9E-F0A6BD2AAEAA}" dt="2022-05-23T08:41:33.124" v="2789" actId="700"/>
          <ac:spMkLst>
            <pc:docMk/>
            <pc:sldMk cId="4263766458" sldId="329"/>
            <ac:spMk id="6" creationId="{CECDF289-ACAF-7770-EEF7-72C5EDBE441E}"/>
          </ac:spMkLst>
        </pc:spChg>
        <pc:spChg chg="add del mod ord">
          <ac:chgData name="C C" userId="58c016da926720ee" providerId="LiveId" clId="{3E027E21-5F03-4026-AB9E-F0A6BD2AAEAA}" dt="2022-05-23T08:41:33.124" v="2789" actId="700"/>
          <ac:spMkLst>
            <pc:docMk/>
            <pc:sldMk cId="4263766458" sldId="329"/>
            <ac:spMk id="9" creationId="{54775426-02BF-BE15-753C-8EC2DC6993DE}"/>
          </ac:spMkLst>
        </pc:spChg>
        <pc:spChg chg="add mod ord">
          <ac:chgData name="C C" userId="58c016da926720ee" providerId="LiveId" clId="{3E027E21-5F03-4026-AB9E-F0A6BD2AAEAA}" dt="2022-05-23T08:41:33.124" v="2789" actId="700"/>
          <ac:spMkLst>
            <pc:docMk/>
            <pc:sldMk cId="4263766458" sldId="329"/>
            <ac:spMk id="10" creationId="{AF02D020-5CBE-0C16-0885-75DD42177E8C}"/>
          </ac:spMkLst>
        </pc:spChg>
        <pc:picChg chg="add del mod">
          <ac:chgData name="C C" userId="58c016da926720ee" providerId="LiveId" clId="{3E027E21-5F03-4026-AB9E-F0A6BD2AAEAA}" dt="2022-05-23T08:35:26.489" v="2550" actId="478"/>
          <ac:picMkLst>
            <pc:docMk/>
            <pc:sldMk cId="4263766458" sldId="329"/>
            <ac:picMk id="7" creationId="{7882E6D1-6E81-1FD6-7B3D-CFEF82026B3C}"/>
          </ac:picMkLst>
        </pc:picChg>
      </pc:sldChg>
      <pc:sldChg chg="addSp delSp modSp new mod modClrScheme chgLayout">
        <pc:chgData name="C C" userId="58c016da926720ee" providerId="LiveId" clId="{3E027E21-5F03-4026-AB9E-F0A6BD2AAEAA}" dt="2022-05-23T08:52:42.830" v="3102" actId="20577"/>
        <pc:sldMkLst>
          <pc:docMk/>
          <pc:sldMk cId="1015276449" sldId="330"/>
        </pc:sldMkLst>
        <pc:spChg chg="del mod ord">
          <ac:chgData name="C C" userId="58c016da926720ee" providerId="LiveId" clId="{3E027E21-5F03-4026-AB9E-F0A6BD2AAEAA}" dt="2022-05-23T08:43:11.542" v="2797" actId="700"/>
          <ac:spMkLst>
            <pc:docMk/>
            <pc:sldMk cId="1015276449" sldId="330"/>
            <ac:spMk id="2" creationId="{3243B383-D01E-4465-3D70-8DEA4F153D80}"/>
          </ac:spMkLst>
        </pc:spChg>
        <pc:spChg chg="del mod ord">
          <ac:chgData name="C C" userId="58c016da926720ee" providerId="LiveId" clId="{3E027E21-5F03-4026-AB9E-F0A6BD2AAEAA}" dt="2022-05-23T08:43:11.542" v="2797" actId="700"/>
          <ac:spMkLst>
            <pc:docMk/>
            <pc:sldMk cId="1015276449" sldId="330"/>
            <ac:spMk id="3" creationId="{F9932798-E8C5-7560-18E3-029EEB2A0074}"/>
          </ac:spMkLst>
        </pc:spChg>
        <pc:spChg chg="del">
          <ac:chgData name="C C" userId="58c016da926720ee" providerId="LiveId" clId="{3E027E21-5F03-4026-AB9E-F0A6BD2AAEAA}" dt="2022-05-23T08:43:11.542" v="2797" actId="700"/>
          <ac:spMkLst>
            <pc:docMk/>
            <pc:sldMk cId="1015276449" sldId="330"/>
            <ac:spMk id="4" creationId="{D4391CA7-2FBD-67A5-CD9C-75A313FF0147}"/>
          </ac:spMkLst>
        </pc:spChg>
        <pc:spChg chg="add mod ord">
          <ac:chgData name="C C" userId="58c016da926720ee" providerId="LiveId" clId="{3E027E21-5F03-4026-AB9E-F0A6BD2AAEAA}" dt="2022-05-23T08:52:42.830" v="3102" actId="20577"/>
          <ac:spMkLst>
            <pc:docMk/>
            <pc:sldMk cId="1015276449" sldId="330"/>
            <ac:spMk id="5" creationId="{7B67A45B-5866-05EA-A548-D34558C709B5}"/>
          </ac:spMkLst>
        </pc:spChg>
        <pc:spChg chg="add mod ord">
          <ac:chgData name="C C" userId="58c016da926720ee" providerId="LiveId" clId="{3E027E21-5F03-4026-AB9E-F0A6BD2AAEAA}" dt="2022-05-23T08:50:31.522" v="2949" actId="113"/>
          <ac:spMkLst>
            <pc:docMk/>
            <pc:sldMk cId="1015276449" sldId="330"/>
            <ac:spMk id="6" creationId="{373E61AD-3FC5-069D-F9FE-CDEF925332BB}"/>
          </ac:spMkLst>
        </pc:spChg>
      </pc:sldChg>
      <pc:sldChg chg="addSp delSp modSp add mod modClrScheme chgLayout modNotesTx">
        <pc:chgData name="C C" userId="58c016da926720ee" providerId="LiveId" clId="{3E027E21-5F03-4026-AB9E-F0A6BD2AAEAA}" dt="2022-05-23T08:52:45.838" v="3104" actId="20577"/>
        <pc:sldMkLst>
          <pc:docMk/>
          <pc:sldMk cId="3363154811" sldId="331"/>
        </pc:sldMkLst>
        <pc:spChg chg="add del mod ord">
          <ac:chgData name="C C" userId="58c016da926720ee" providerId="LiveId" clId="{3E027E21-5F03-4026-AB9E-F0A6BD2AAEAA}" dt="2022-05-23T08:47:00.810" v="2875"/>
          <ac:spMkLst>
            <pc:docMk/>
            <pc:sldMk cId="3363154811" sldId="331"/>
            <ac:spMk id="2" creationId="{6E7F25A3-7E13-4595-1E82-F042941B4675}"/>
          </ac:spMkLst>
        </pc:spChg>
        <pc:spChg chg="add del mod ord">
          <ac:chgData name="C C" userId="58c016da926720ee" providerId="LiveId" clId="{3E027E21-5F03-4026-AB9E-F0A6BD2AAEAA}" dt="2022-05-23T08:46:28.065" v="2874"/>
          <ac:spMkLst>
            <pc:docMk/>
            <pc:sldMk cId="3363154811" sldId="331"/>
            <ac:spMk id="3" creationId="{950905E8-9219-4864-9156-EE9A7233428E}"/>
          </ac:spMkLst>
        </pc:spChg>
        <pc:spChg chg="mod ord">
          <ac:chgData name="C C" userId="58c016da926720ee" providerId="LiveId" clId="{3E027E21-5F03-4026-AB9E-F0A6BD2AAEAA}" dt="2022-05-23T08:52:45.838" v="3104" actId="20577"/>
          <ac:spMkLst>
            <pc:docMk/>
            <pc:sldMk cId="3363154811" sldId="331"/>
            <ac:spMk id="5" creationId="{7B67A45B-5866-05EA-A548-D34558C709B5}"/>
          </ac:spMkLst>
        </pc:spChg>
        <pc:spChg chg="del mod ord">
          <ac:chgData name="C C" userId="58c016da926720ee" providerId="LiveId" clId="{3E027E21-5F03-4026-AB9E-F0A6BD2AAEAA}" dt="2022-05-23T08:45:56.251" v="2873" actId="700"/>
          <ac:spMkLst>
            <pc:docMk/>
            <pc:sldMk cId="3363154811" sldId="331"/>
            <ac:spMk id="6" creationId="{373E61AD-3FC5-069D-F9FE-CDEF925332BB}"/>
          </ac:spMkLst>
        </pc:spChg>
        <pc:picChg chg="add mod">
          <ac:chgData name="C C" userId="58c016da926720ee" providerId="LiveId" clId="{3E027E21-5F03-4026-AB9E-F0A6BD2AAEAA}" dt="2022-05-23T08:46:28.065" v="2874"/>
          <ac:picMkLst>
            <pc:docMk/>
            <pc:sldMk cId="3363154811" sldId="331"/>
            <ac:picMk id="8194" creationId="{77266033-FDD8-4860-67FD-950529BC6C36}"/>
          </ac:picMkLst>
        </pc:picChg>
        <pc:picChg chg="add mod">
          <ac:chgData name="C C" userId="58c016da926720ee" providerId="LiveId" clId="{3E027E21-5F03-4026-AB9E-F0A6BD2AAEAA}" dt="2022-05-23T08:47:00.810" v="2875"/>
          <ac:picMkLst>
            <pc:docMk/>
            <pc:sldMk cId="3363154811" sldId="331"/>
            <ac:picMk id="8196" creationId="{0B90CE77-42EA-AD8C-F5B3-0F6FBE144543}"/>
          </ac:picMkLst>
        </pc:picChg>
      </pc:sldChg>
      <pc:sldChg chg="addSp delSp modSp new mod modClrScheme chgLayout">
        <pc:chgData name="C C" userId="58c016da926720ee" providerId="LiveId" clId="{3E027E21-5F03-4026-AB9E-F0A6BD2AAEAA}" dt="2022-05-23T08:52:38.253" v="3101" actId="20577"/>
        <pc:sldMkLst>
          <pc:docMk/>
          <pc:sldMk cId="3198184600" sldId="332"/>
        </pc:sldMkLst>
        <pc:spChg chg="del mod ord">
          <ac:chgData name="C C" userId="58c016da926720ee" providerId="LiveId" clId="{3E027E21-5F03-4026-AB9E-F0A6BD2AAEAA}" dt="2022-05-23T08:49:48.593" v="2940" actId="700"/>
          <ac:spMkLst>
            <pc:docMk/>
            <pc:sldMk cId="3198184600" sldId="332"/>
            <ac:spMk id="2" creationId="{425EE997-213B-CAFD-9CD8-E3440B1DA494}"/>
          </ac:spMkLst>
        </pc:spChg>
        <pc:spChg chg="del mod ord">
          <ac:chgData name="C C" userId="58c016da926720ee" providerId="LiveId" clId="{3E027E21-5F03-4026-AB9E-F0A6BD2AAEAA}" dt="2022-05-23T08:49:48.593" v="2940" actId="700"/>
          <ac:spMkLst>
            <pc:docMk/>
            <pc:sldMk cId="3198184600" sldId="332"/>
            <ac:spMk id="3" creationId="{5B978ED8-3AA3-BAF3-15E6-912606ED578B}"/>
          </ac:spMkLst>
        </pc:spChg>
        <pc:spChg chg="del">
          <ac:chgData name="C C" userId="58c016da926720ee" providerId="LiveId" clId="{3E027E21-5F03-4026-AB9E-F0A6BD2AAEAA}" dt="2022-05-23T08:49:48.593" v="2940" actId="700"/>
          <ac:spMkLst>
            <pc:docMk/>
            <pc:sldMk cId="3198184600" sldId="332"/>
            <ac:spMk id="4" creationId="{9E3B074C-21CA-006C-2933-BD1F06B04C04}"/>
          </ac:spMkLst>
        </pc:spChg>
        <pc:spChg chg="add mod ord">
          <ac:chgData name="C C" userId="58c016da926720ee" providerId="LiveId" clId="{3E027E21-5F03-4026-AB9E-F0A6BD2AAEAA}" dt="2022-05-23T08:52:38.253" v="3101" actId="20577"/>
          <ac:spMkLst>
            <pc:docMk/>
            <pc:sldMk cId="3198184600" sldId="332"/>
            <ac:spMk id="5" creationId="{96601A8C-D67F-8E32-77B2-ED21E3FE8832}"/>
          </ac:spMkLst>
        </pc:spChg>
        <pc:spChg chg="add mod ord">
          <ac:chgData name="C C" userId="58c016da926720ee" providerId="LiveId" clId="{3E027E21-5F03-4026-AB9E-F0A6BD2AAEAA}" dt="2022-05-23T08:52:09.498" v="3092" actId="113"/>
          <ac:spMkLst>
            <pc:docMk/>
            <pc:sldMk cId="3198184600" sldId="332"/>
            <ac:spMk id="6" creationId="{CA27A565-956B-68C7-2D42-44692CAE4B38}"/>
          </ac:spMkLst>
        </pc:spChg>
      </pc:sldChg>
      <pc:sldChg chg="addSp delSp modSp new mod modClrScheme chgLayout modNotesTx">
        <pc:chgData name="C C" userId="58c016da926720ee" providerId="LiveId" clId="{3E027E21-5F03-4026-AB9E-F0A6BD2AAEAA}" dt="2022-05-23T08:56:57.149" v="3180" actId="20577"/>
        <pc:sldMkLst>
          <pc:docMk/>
          <pc:sldMk cId="1398467231" sldId="333"/>
        </pc:sldMkLst>
        <pc:spChg chg="del mod ord">
          <ac:chgData name="C C" userId="58c016da926720ee" providerId="LiveId" clId="{3E027E21-5F03-4026-AB9E-F0A6BD2AAEAA}" dt="2022-05-23T08:52:16.622" v="3094" actId="700"/>
          <ac:spMkLst>
            <pc:docMk/>
            <pc:sldMk cId="1398467231" sldId="333"/>
            <ac:spMk id="2" creationId="{7AB22762-DEAA-C389-E872-2A958BCF0D3F}"/>
          </ac:spMkLst>
        </pc:spChg>
        <pc:spChg chg="del mod ord">
          <ac:chgData name="C C" userId="58c016da926720ee" providerId="LiveId" clId="{3E027E21-5F03-4026-AB9E-F0A6BD2AAEAA}" dt="2022-05-23T08:52:16.622" v="3094" actId="700"/>
          <ac:spMkLst>
            <pc:docMk/>
            <pc:sldMk cId="1398467231" sldId="333"/>
            <ac:spMk id="3" creationId="{56676ACB-AD20-DC61-9CF9-E96859C6A5F9}"/>
          </ac:spMkLst>
        </pc:spChg>
        <pc:spChg chg="add mod ord">
          <ac:chgData name="C C" userId="58c016da926720ee" providerId="LiveId" clId="{3E027E21-5F03-4026-AB9E-F0A6BD2AAEAA}" dt="2022-05-23T08:52:35.725" v="3099" actId="20577"/>
          <ac:spMkLst>
            <pc:docMk/>
            <pc:sldMk cId="1398467231" sldId="333"/>
            <ac:spMk id="4" creationId="{6AA355EC-AB1A-E346-7057-2C5AAD0CE133}"/>
          </ac:spMkLst>
        </pc:spChg>
        <pc:spChg chg="add del mod ord">
          <ac:chgData name="C C" userId="58c016da926720ee" providerId="LiveId" clId="{3E027E21-5F03-4026-AB9E-F0A6BD2AAEAA}" dt="2022-05-23T08:52:30.459" v="3095"/>
          <ac:spMkLst>
            <pc:docMk/>
            <pc:sldMk cId="1398467231" sldId="333"/>
            <ac:spMk id="5" creationId="{8ADA14B7-2B81-9BBC-CC68-B4ADB805F565}"/>
          </ac:spMkLst>
        </pc:spChg>
        <pc:spChg chg="add del mod ord">
          <ac:chgData name="C C" userId="58c016da926720ee" providerId="LiveId" clId="{3E027E21-5F03-4026-AB9E-F0A6BD2AAEAA}" dt="2022-05-23T08:56:08.512" v="3133" actId="478"/>
          <ac:spMkLst>
            <pc:docMk/>
            <pc:sldMk cId="1398467231" sldId="333"/>
            <ac:spMk id="6" creationId="{F351C5C7-4488-FD72-B110-684F3BB15639}"/>
          </ac:spMkLst>
        </pc:spChg>
        <pc:spChg chg="add del mod">
          <ac:chgData name="C C" userId="58c016da926720ee" providerId="LiveId" clId="{3E027E21-5F03-4026-AB9E-F0A6BD2AAEAA}" dt="2022-05-23T08:56:13.997" v="3135" actId="478"/>
          <ac:spMkLst>
            <pc:docMk/>
            <pc:sldMk cId="1398467231" sldId="333"/>
            <ac:spMk id="8" creationId="{6035A5F2-E1ED-1DBE-1C92-B091CFAA179E}"/>
          </ac:spMkLst>
        </pc:spChg>
        <pc:picChg chg="add mod">
          <ac:chgData name="C C" userId="58c016da926720ee" providerId="LiveId" clId="{3E027E21-5F03-4026-AB9E-F0A6BD2AAEAA}" dt="2022-05-23T08:56:04.299" v="3131" actId="1076"/>
          <ac:picMkLst>
            <pc:docMk/>
            <pc:sldMk cId="1398467231" sldId="333"/>
            <ac:picMk id="9218" creationId="{43D6C722-243A-CB15-0396-845AF20554F1}"/>
          </ac:picMkLst>
        </pc:picChg>
        <pc:picChg chg="add del">
          <ac:chgData name="C C" userId="58c016da926720ee" providerId="LiveId" clId="{3E027E21-5F03-4026-AB9E-F0A6BD2AAEAA}" dt="2022-05-23T08:56:02.632" v="3130"/>
          <ac:picMkLst>
            <pc:docMk/>
            <pc:sldMk cId="1398467231" sldId="333"/>
            <ac:picMk id="9220" creationId="{5A73E154-9FEA-075B-AAE4-82BAE9AB789F}"/>
          </ac:picMkLst>
        </pc:picChg>
        <pc:picChg chg="add mod">
          <ac:chgData name="C C" userId="58c016da926720ee" providerId="LiveId" clId="{3E027E21-5F03-4026-AB9E-F0A6BD2AAEAA}" dt="2022-05-23T08:56:48.366" v="3149" actId="1076"/>
          <ac:picMkLst>
            <pc:docMk/>
            <pc:sldMk cId="1398467231" sldId="333"/>
            <ac:picMk id="9222" creationId="{2061D987-D657-95B3-CF19-0BB565A747DA}"/>
          </ac:picMkLst>
        </pc:picChg>
        <pc:picChg chg="add mod">
          <ac:chgData name="C C" userId="58c016da926720ee" providerId="LiveId" clId="{3E027E21-5F03-4026-AB9E-F0A6BD2AAEAA}" dt="2022-05-23T08:56:44.665" v="3147" actId="1076"/>
          <ac:picMkLst>
            <pc:docMk/>
            <pc:sldMk cId="1398467231" sldId="333"/>
            <ac:picMk id="9224" creationId="{48FBB6AA-1EFE-12D5-BE77-4D8C826FEB93}"/>
          </ac:picMkLst>
        </pc:picChg>
      </pc:sldChg>
      <pc:sldChg chg="addSp delSp modSp new mod modClrScheme chgLayout">
        <pc:chgData name="C C" userId="58c016da926720ee" providerId="LiveId" clId="{3E027E21-5F03-4026-AB9E-F0A6BD2AAEAA}" dt="2022-05-23T09:12:34.864" v="3777" actId="313"/>
        <pc:sldMkLst>
          <pc:docMk/>
          <pc:sldMk cId="218690176" sldId="334"/>
        </pc:sldMkLst>
        <pc:spChg chg="del">
          <ac:chgData name="C C" userId="58c016da926720ee" providerId="LiveId" clId="{3E027E21-5F03-4026-AB9E-F0A6BD2AAEAA}" dt="2022-05-23T09:06:25.626" v="3225" actId="700"/>
          <ac:spMkLst>
            <pc:docMk/>
            <pc:sldMk cId="218690176" sldId="334"/>
            <ac:spMk id="2" creationId="{71E37ED4-9870-384A-7848-F434D209459B}"/>
          </ac:spMkLst>
        </pc:spChg>
        <pc:spChg chg="del">
          <ac:chgData name="C C" userId="58c016da926720ee" providerId="LiveId" clId="{3E027E21-5F03-4026-AB9E-F0A6BD2AAEAA}" dt="2022-05-23T09:06:25.626" v="3225" actId="700"/>
          <ac:spMkLst>
            <pc:docMk/>
            <pc:sldMk cId="218690176" sldId="334"/>
            <ac:spMk id="3" creationId="{CB4A74B0-0B8C-F4F2-2908-0EF4756C5BCF}"/>
          </ac:spMkLst>
        </pc:spChg>
        <pc:spChg chg="add mod ord">
          <ac:chgData name="C C" userId="58c016da926720ee" providerId="LiveId" clId="{3E027E21-5F03-4026-AB9E-F0A6BD2AAEAA}" dt="2022-05-23T09:07:15.073" v="3254" actId="700"/>
          <ac:spMkLst>
            <pc:docMk/>
            <pc:sldMk cId="218690176" sldId="334"/>
            <ac:spMk id="4" creationId="{E9141C8F-F572-846C-AABC-DD29F35BFA30}"/>
          </ac:spMkLst>
        </pc:spChg>
        <pc:spChg chg="add del mod ord">
          <ac:chgData name="C C" userId="58c016da926720ee" providerId="LiveId" clId="{3E027E21-5F03-4026-AB9E-F0A6BD2AAEAA}" dt="2022-05-23T09:07:12.260" v="3253"/>
          <ac:spMkLst>
            <pc:docMk/>
            <pc:sldMk cId="218690176" sldId="334"/>
            <ac:spMk id="5" creationId="{C8AE0C0A-1AEA-C931-DFC1-D9862DB2D098}"/>
          </ac:spMkLst>
        </pc:spChg>
        <pc:spChg chg="add mod ord">
          <ac:chgData name="C C" userId="58c016da926720ee" providerId="LiveId" clId="{3E027E21-5F03-4026-AB9E-F0A6BD2AAEAA}" dt="2022-05-23T09:12:34.864" v="3777" actId="313"/>
          <ac:spMkLst>
            <pc:docMk/>
            <pc:sldMk cId="218690176" sldId="334"/>
            <ac:spMk id="7" creationId="{5E549A25-5AA8-7856-41EB-FAE92B057B0F}"/>
          </ac:spMkLst>
        </pc:spChg>
        <pc:picChg chg="add mod ord">
          <ac:chgData name="C C" userId="58c016da926720ee" providerId="LiveId" clId="{3E027E21-5F03-4026-AB9E-F0A6BD2AAEAA}" dt="2022-05-23T09:07:15.073" v="3254" actId="700"/>
          <ac:picMkLst>
            <pc:docMk/>
            <pc:sldMk cId="218690176" sldId="334"/>
            <ac:picMk id="6" creationId="{CFB6A0FC-C26F-E9CC-A06B-1EEA12A73143}"/>
          </ac:picMkLst>
        </pc:picChg>
      </pc:sldChg>
      <pc:sldChg chg="addSp delSp modSp new del mod modClrScheme chgLayout">
        <pc:chgData name="C C" userId="58c016da926720ee" providerId="LiveId" clId="{3E027E21-5F03-4026-AB9E-F0A6BD2AAEAA}" dt="2022-05-23T09:02:12.623" v="3183" actId="47"/>
        <pc:sldMkLst>
          <pc:docMk/>
          <pc:sldMk cId="1366257956" sldId="334"/>
        </pc:sldMkLst>
        <pc:spChg chg="del mod ord">
          <ac:chgData name="C C" userId="58c016da926720ee" providerId="LiveId" clId="{3E027E21-5F03-4026-AB9E-F0A6BD2AAEAA}" dt="2022-05-23T09:01:26.968" v="3182" actId="700"/>
          <ac:spMkLst>
            <pc:docMk/>
            <pc:sldMk cId="1366257956" sldId="334"/>
            <ac:spMk id="2" creationId="{F9982BC0-46F1-13D2-BAB4-D38F3B0B7C3F}"/>
          </ac:spMkLst>
        </pc:spChg>
        <pc:spChg chg="del mod ord">
          <ac:chgData name="C C" userId="58c016da926720ee" providerId="LiveId" clId="{3E027E21-5F03-4026-AB9E-F0A6BD2AAEAA}" dt="2022-05-23T09:01:26.968" v="3182" actId="700"/>
          <ac:spMkLst>
            <pc:docMk/>
            <pc:sldMk cId="1366257956" sldId="334"/>
            <ac:spMk id="3" creationId="{9D860631-8FF5-298A-3565-4249FB294462}"/>
          </ac:spMkLst>
        </pc:spChg>
        <pc:spChg chg="del">
          <ac:chgData name="C C" userId="58c016da926720ee" providerId="LiveId" clId="{3E027E21-5F03-4026-AB9E-F0A6BD2AAEAA}" dt="2022-05-23T09:01:26.968" v="3182" actId="700"/>
          <ac:spMkLst>
            <pc:docMk/>
            <pc:sldMk cId="1366257956" sldId="334"/>
            <ac:spMk id="4" creationId="{BFCF7C8B-28FC-B731-4352-AF0EE18AA259}"/>
          </ac:spMkLst>
        </pc:spChg>
        <pc:spChg chg="add mod ord">
          <ac:chgData name="C C" userId="58c016da926720ee" providerId="LiveId" clId="{3E027E21-5F03-4026-AB9E-F0A6BD2AAEAA}" dt="2022-05-23T09:01:26.968" v="3182" actId="700"/>
          <ac:spMkLst>
            <pc:docMk/>
            <pc:sldMk cId="1366257956" sldId="334"/>
            <ac:spMk id="5" creationId="{4361BD0F-7471-EE74-EAA5-37427C0D65D5}"/>
          </ac:spMkLst>
        </pc:spChg>
        <pc:spChg chg="add mod ord">
          <ac:chgData name="C C" userId="58c016da926720ee" providerId="LiveId" clId="{3E027E21-5F03-4026-AB9E-F0A6BD2AAEAA}" dt="2022-05-23T09:01:26.968" v="3182" actId="700"/>
          <ac:spMkLst>
            <pc:docMk/>
            <pc:sldMk cId="1366257956" sldId="334"/>
            <ac:spMk id="6" creationId="{632B3DF4-2879-6022-09DC-247B0C3F398D}"/>
          </ac:spMkLst>
        </pc:spChg>
      </pc:sldChg>
      <pc:sldChg chg="modSp add mod">
        <pc:chgData name="C C" userId="58c016da926720ee" providerId="LiveId" clId="{3E027E21-5F03-4026-AB9E-F0A6BD2AAEAA}" dt="2022-05-23T13:58:02.452" v="3965" actId="20577"/>
        <pc:sldMkLst>
          <pc:docMk/>
          <pc:sldMk cId="893465914" sldId="335"/>
        </pc:sldMkLst>
        <pc:spChg chg="mod">
          <ac:chgData name="C C" userId="58c016da926720ee" providerId="LiveId" clId="{3E027E21-5F03-4026-AB9E-F0A6BD2AAEAA}" dt="2022-05-23T09:12:56.821" v="3814" actId="20577"/>
          <ac:spMkLst>
            <pc:docMk/>
            <pc:sldMk cId="893465914" sldId="335"/>
            <ac:spMk id="2" creationId="{617FB178-CEFF-924C-87BB-AB5148B57F4D}"/>
          </ac:spMkLst>
        </pc:spChg>
        <pc:spChg chg="mod">
          <ac:chgData name="C C" userId="58c016da926720ee" providerId="LiveId" clId="{3E027E21-5F03-4026-AB9E-F0A6BD2AAEAA}" dt="2022-05-23T13:58:02.452" v="3965" actId="20577"/>
          <ac:spMkLst>
            <pc:docMk/>
            <pc:sldMk cId="893465914" sldId="335"/>
            <ac:spMk id="3" creationId="{D5381BC3-7FD0-12E9-8E0C-2D6F592B3088}"/>
          </ac:spMkLst>
        </pc:spChg>
      </pc:sld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Hier Fragen : Wie könnte </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10</a:t>
            </a:fld>
            <a:endParaRPr lang="de-DE" dirty="0"/>
          </a:p>
        </p:txBody>
      </p:sp>
    </p:spTree>
    <p:extLst>
      <p:ext uri="{BB962C8B-B14F-4D97-AF65-F5344CB8AC3E}">
        <p14:creationId xmlns:p14="http://schemas.microsoft.com/office/powerpoint/2010/main" val="149433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Hier Fragen : Wie könnte </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11</a:t>
            </a:fld>
            <a:endParaRPr lang="de-DE" dirty="0"/>
          </a:p>
        </p:txBody>
      </p:sp>
    </p:spTree>
    <p:extLst>
      <p:ext uri="{BB962C8B-B14F-4D97-AF65-F5344CB8AC3E}">
        <p14:creationId xmlns:p14="http://schemas.microsoft.com/office/powerpoint/2010/main" val="1817700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Hier Fragen : Wie könnte </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12</a:t>
            </a:fld>
            <a:endParaRPr lang="de-DE" dirty="0"/>
          </a:p>
        </p:txBody>
      </p:sp>
    </p:spTree>
    <p:extLst>
      <p:ext uri="{BB962C8B-B14F-4D97-AF65-F5344CB8AC3E}">
        <p14:creationId xmlns:p14="http://schemas.microsoft.com/office/powerpoint/2010/main" val="250758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18</a:t>
            </a:fld>
            <a:endParaRPr lang="de-DE" dirty="0"/>
          </a:p>
        </p:txBody>
      </p:sp>
    </p:spTree>
    <p:extLst>
      <p:ext uri="{BB962C8B-B14F-4D97-AF65-F5344CB8AC3E}">
        <p14:creationId xmlns:p14="http://schemas.microsoft.com/office/powerpoint/2010/main" val="3964195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19</a:t>
            </a:fld>
            <a:endParaRPr lang="de-DE" dirty="0"/>
          </a:p>
        </p:txBody>
      </p:sp>
    </p:spTree>
    <p:extLst>
      <p:ext uri="{BB962C8B-B14F-4D97-AF65-F5344CB8AC3E}">
        <p14:creationId xmlns:p14="http://schemas.microsoft.com/office/powerpoint/2010/main" val="4120551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140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 id="214748369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016/S0882-6145(05)22008-8"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doi.org/10.1016/j.paid.2016.11.009"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dirty="0"/>
              <a:t>Gruppen und Soziale Identität </a:t>
            </a:r>
            <a:endParaRPr lang="de-DE" noProof="0" dirty="0"/>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E0435E-CCBB-043A-E01A-DACFBE052BF8}"/>
              </a:ext>
            </a:extLst>
          </p:cNvPr>
          <p:cNvSpPr>
            <a:spLocks noGrp="1"/>
          </p:cNvSpPr>
          <p:nvPr>
            <p:ph type="title"/>
          </p:nvPr>
        </p:nvSpPr>
        <p:spPr/>
        <p:txBody>
          <a:bodyPr/>
          <a:lstStyle/>
          <a:p>
            <a:r>
              <a:rPr lang="de-DE" dirty="0"/>
              <a:t>SIT &amp; Politik: Diskussion </a:t>
            </a:r>
          </a:p>
        </p:txBody>
      </p:sp>
      <p:sp>
        <p:nvSpPr>
          <p:cNvPr id="6" name="Content Placeholder 5">
            <a:extLst>
              <a:ext uri="{FF2B5EF4-FFF2-40B4-BE49-F238E27FC236}">
                <a16:creationId xmlns:a16="http://schemas.microsoft.com/office/drawing/2014/main" id="{764D78A7-8523-CC9B-1090-AC7CAE39E894}"/>
              </a:ext>
            </a:extLst>
          </p:cNvPr>
          <p:cNvSpPr>
            <a:spLocks noGrp="1"/>
          </p:cNvSpPr>
          <p:nvPr>
            <p:ph sz="quarter" idx="12"/>
          </p:nvPr>
        </p:nvSpPr>
        <p:spPr/>
        <p:txBody>
          <a:bodyPr/>
          <a:lstStyle/>
          <a:p>
            <a:pPr lvl="1" indent="0">
              <a:buNone/>
            </a:pPr>
            <a:endParaRPr lang="de-DE" b="1" dirty="0"/>
          </a:p>
          <a:p>
            <a:pPr lvl="1" indent="0">
              <a:buNone/>
            </a:pPr>
            <a:r>
              <a:rPr lang="de-DE" sz="2800" b="1" dirty="0"/>
              <a:t>Wie könnte euch die SIT Perspektive helfen, politische Phänomene (die euch Interessieren) besser zu erklären?  </a:t>
            </a:r>
          </a:p>
          <a:p>
            <a:pPr lvl="1" indent="0">
              <a:buNone/>
            </a:pPr>
            <a:endParaRPr lang="de-DE" sz="2800" b="1" dirty="0"/>
          </a:p>
          <a:p>
            <a:pPr lvl="1" indent="0">
              <a:buNone/>
            </a:pPr>
            <a:endParaRPr lang="de-DE" sz="2800" b="1" dirty="0"/>
          </a:p>
          <a:p>
            <a:pPr lvl="1" indent="0">
              <a:buNone/>
            </a:pPr>
            <a:r>
              <a:rPr lang="de-DE" sz="2800" b="1" dirty="0"/>
              <a:t>Welche Schwachstellen / Blinden Flecke hat die Theorie eurer Meinung nach? </a:t>
            </a:r>
          </a:p>
        </p:txBody>
      </p:sp>
    </p:spTree>
    <p:extLst>
      <p:ext uri="{BB962C8B-B14F-4D97-AF65-F5344CB8AC3E}">
        <p14:creationId xmlns:p14="http://schemas.microsoft.com/office/powerpoint/2010/main" val="197825607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E0435E-CCBB-043A-E01A-DACFBE052BF8}"/>
              </a:ext>
            </a:extLst>
          </p:cNvPr>
          <p:cNvSpPr>
            <a:spLocks noGrp="1"/>
          </p:cNvSpPr>
          <p:nvPr>
            <p:ph type="title"/>
          </p:nvPr>
        </p:nvSpPr>
        <p:spPr/>
        <p:txBody>
          <a:bodyPr/>
          <a:lstStyle/>
          <a:p>
            <a:r>
              <a:rPr lang="de-DE" dirty="0"/>
              <a:t>SIT und Politik(</a:t>
            </a:r>
            <a:r>
              <a:rPr lang="de-DE" dirty="0" err="1"/>
              <a:t>wissenschaft</a:t>
            </a:r>
            <a:r>
              <a:rPr lang="de-DE" dirty="0"/>
              <a:t>)</a:t>
            </a:r>
          </a:p>
        </p:txBody>
      </p:sp>
      <p:sp>
        <p:nvSpPr>
          <p:cNvPr id="6" name="Content Placeholder 5">
            <a:extLst>
              <a:ext uri="{FF2B5EF4-FFF2-40B4-BE49-F238E27FC236}">
                <a16:creationId xmlns:a16="http://schemas.microsoft.com/office/drawing/2014/main" id="{764D78A7-8523-CC9B-1090-AC7CAE39E894}"/>
              </a:ext>
            </a:extLst>
          </p:cNvPr>
          <p:cNvSpPr>
            <a:spLocks noGrp="1"/>
          </p:cNvSpPr>
          <p:nvPr>
            <p:ph sz="quarter" idx="12"/>
          </p:nvPr>
        </p:nvSpPr>
        <p:spPr/>
        <p:txBody>
          <a:bodyPr/>
          <a:lstStyle/>
          <a:p>
            <a:pPr marL="342900" indent="-342900">
              <a:buFont typeface="Arial" panose="020B0604020202020204" pitchFamily="34" charset="0"/>
              <a:buChar char="•"/>
            </a:pPr>
            <a:r>
              <a:rPr lang="de-DE" dirty="0"/>
              <a:t>Hilfreich: Erweiterung von rein Ressourcen oder Materialistischen Konzeptionen der Gruppenidentität </a:t>
            </a:r>
          </a:p>
          <a:p>
            <a:pPr marL="698500" lvl="1" indent="-342900"/>
            <a:r>
              <a:rPr lang="de-DE" dirty="0"/>
              <a:t>Z.B. Parteiidentifikation (nicht nur) Zustimmung zu Policy Positionen </a:t>
            </a:r>
          </a:p>
          <a:p>
            <a:pPr marL="698500" lvl="1" indent="-342900"/>
            <a:r>
              <a:rPr lang="de-DE" dirty="0"/>
              <a:t>Nationalismus und Patriotismus als Faktoren politischen Verhaltens </a:t>
            </a:r>
          </a:p>
          <a:p>
            <a:pPr marL="342900" indent="-342900">
              <a:buFont typeface="Arial" panose="020B0604020202020204" pitchFamily="34" charset="0"/>
              <a:buChar char="•"/>
            </a:pPr>
            <a:r>
              <a:rPr lang="de-DE" dirty="0"/>
              <a:t>Spannungen / Probleme </a:t>
            </a:r>
          </a:p>
          <a:p>
            <a:pPr marL="698500" lvl="1" indent="-342900"/>
            <a:r>
              <a:rPr lang="de-DE" dirty="0"/>
              <a:t>Status vs. Macht: Psychologische Perspektive theoretisiert Macht eher schlecht </a:t>
            </a:r>
          </a:p>
          <a:p>
            <a:pPr marL="698500" lvl="1" indent="-342900"/>
            <a:r>
              <a:rPr lang="de-DE" dirty="0"/>
              <a:t>Politische Kommunikation und Salienz: Wann werden welche Kategorien relevant ? </a:t>
            </a:r>
          </a:p>
          <a:p>
            <a:pPr marL="698500" lvl="1" indent="-342900"/>
            <a:r>
              <a:rPr lang="de-DE" dirty="0"/>
              <a:t>Emotionen und Gruppen: Aufwertung gegenüber Abwertung </a:t>
            </a:r>
            <a:r>
              <a:rPr lang="de-DE" dirty="0">
                <a:sym typeface="Wingdings" panose="05000000000000000000" pitchFamily="2" charset="2"/>
              </a:rPr>
              <a:t> Wie können Hass und Gewalt erklärt werden? </a:t>
            </a:r>
          </a:p>
          <a:p>
            <a:pPr marL="698500" lvl="1" indent="-342900"/>
            <a:r>
              <a:rPr lang="de-DE" dirty="0">
                <a:sym typeface="Wingdings" panose="05000000000000000000" pitchFamily="2" charset="2"/>
              </a:rPr>
              <a:t>Politische Gruppenkategorien vs. „andere“ Gruppen? </a:t>
            </a:r>
            <a:endParaRPr lang="de-DE" dirty="0"/>
          </a:p>
          <a:p>
            <a:pPr marL="698500" lvl="1" indent="-342900"/>
            <a:endParaRPr lang="de-DE" dirty="0"/>
          </a:p>
        </p:txBody>
      </p:sp>
    </p:spTree>
    <p:extLst>
      <p:ext uri="{BB962C8B-B14F-4D97-AF65-F5344CB8AC3E}">
        <p14:creationId xmlns:p14="http://schemas.microsoft.com/office/powerpoint/2010/main" val="413650445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E0435E-CCBB-043A-E01A-DACFBE052BF8}"/>
              </a:ext>
            </a:extLst>
          </p:cNvPr>
          <p:cNvSpPr>
            <a:spLocks noGrp="1"/>
          </p:cNvSpPr>
          <p:nvPr>
            <p:ph type="title"/>
          </p:nvPr>
        </p:nvSpPr>
        <p:spPr/>
        <p:txBody>
          <a:bodyPr/>
          <a:lstStyle/>
          <a:p>
            <a:r>
              <a:rPr lang="de-DE" dirty="0"/>
              <a:t>Erweiterungen </a:t>
            </a:r>
          </a:p>
        </p:txBody>
      </p:sp>
      <p:sp>
        <p:nvSpPr>
          <p:cNvPr id="4" name="Content Placeholder 3">
            <a:extLst>
              <a:ext uri="{FF2B5EF4-FFF2-40B4-BE49-F238E27FC236}">
                <a16:creationId xmlns:a16="http://schemas.microsoft.com/office/drawing/2014/main" id="{D7A39E73-6738-24EE-BBA5-385B3C14F15E}"/>
              </a:ext>
            </a:extLst>
          </p:cNvPr>
          <p:cNvSpPr>
            <a:spLocks noGrp="1"/>
          </p:cNvSpPr>
          <p:nvPr>
            <p:ph sz="quarter" idx="12"/>
          </p:nvPr>
        </p:nvSpPr>
        <p:spPr/>
        <p:txBody>
          <a:bodyPr/>
          <a:lstStyle/>
          <a:p>
            <a:r>
              <a:rPr lang="de-DE" dirty="0" err="1"/>
              <a:t>Self-Categorization</a:t>
            </a:r>
            <a:r>
              <a:rPr lang="de-DE" dirty="0"/>
              <a:t> </a:t>
            </a:r>
            <a:r>
              <a:rPr lang="de-DE" dirty="0" err="1"/>
              <a:t>Theory</a:t>
            </a:r>
            <a:r>
              <a:rPr lang="de-DE" dirty="0"/>
              <a:t>: </a:t>
            </a:r>
            <a:r>
              <a:rPr lang="de-DE" b="0" dirty="0"/>
              <a:t>Theoretisiert explizit den Kontext in der Gruppen-identitäten Relevant werden </a:t>
            </a:r>
          </a:p>
          <a:p>
            <a:r>
              <a:rPr lang="de-DE" dirty="0"/>
              <a:t>Intergroup Emotion </a:t>
            </a:r>
            <a:r>
              <a:rPr lang="de-DE" dirty="0" err="1"/>
              <a:t>Theory</a:t>
            </a:r>
            <a:r>
              <a:rPr lang="de-DE" dirty="0"/>
              <a:t>: </a:t>
            </a:r>
          </a:p>
          <a:p>
            <a:r>
              <a:rPr lang="de-DE" b="0" dirty="0"/>
              <a:t>Menschen evaluieren Ereignisse nicht nur für die eigene Person, sondern auch für die Gruppe im allgemeinen</a:t>
            </a:r>
          </a:p>
          <a:p>
            <a:pPr marL="342900" indent="-342900">
              <a:buFont typeface="Arial" panose="020B0604020202020204" pitchFamily="34" charset="0"/>
              <a:buChar char="•"/>
            </a:pPr>
            <a:endParaRPr lang="de-DE" dirty="0"/>
          </a:p>
          <a:p>
            <a:r>
              <a:rPr lang="de-DE" dirty="0"/>
              <a:t> </a:t>
            </a:r>
          </a:p>
          <a:p>
            <a:pPr marL="342900" indent="-342900">
              <a:buFont typeface="Arial" panose="020B0604020202020204" pitchFamily="34" charset="0"/>
              <a:buChar char="•"/>
            </a:pPr>
            <a:endParaRPr lang="de-DE" dirty="0"/>
          </a:p>
        </p:txBody>
      </p:sp>
      <p:pic>
        <p:nvPicPr>
          <p:cNvPr id="4098" name="Picture 2" descr="Looking to start a fight? Get your partner to complete the ‘Inclusion of the Other in the Self Scale’.[8]">
            <a:extLst>
              <a:ext uri="{FF2B5EF4-FFF2-40B4-BE49-F238E27FC236}">
                <a16:creationId xmlns:a16="http://schemas.microsoft.com/office/drawing/2014/main" id="{0E51694F-1A63-8A79-63AB-89EE1B182594}"/>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572000" y="736599"/>
            <a:ext cx="4337050" cy="178095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eeling like a group member : social identity, group-based appraisals and  group-based emotions | Semantic Scholar">
            <a:extLst>
              <a:ext uri="{FF2B5EF4-FFF2-40B4-BE49-F238E27FC236}">
                <a16:creationId xmlns:a16="http://schemas.microsoft.com/office/drawing/2014/main" id="{F8017B84-8E21-3D90-857A-569AAEC3B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281" y="3050195"/>
            <a:ext cx="4064487" cy="1594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29194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Verbindung zu anderen Kursthemen</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7023388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506909-534A-F28A-BA30-A972053FEAA8}"/>
              </a:ext>
            </a:extLst>
          </p:cNvPr>
          <p:cNvSpPr>
            <a:spLocks noGrp="1"/>
          </p:cNvSpPr>
          <p:nvPr>
            <p:ph type="title"/>
          </p:nvPr>
        </p:nvSpPr>
        <p:spPr/>
        <p:txBody>
          <a:bodyPr/>
          <a:lstStyle/>
          <a:p>
            <a:r>
              <a:rPr lang="de-DE" dirty="0"/>
              <a:t>SIT und Werte I </a:t>
            </a:r>
          </a:p>
        </p:txBody>
      </p:sp>
      <p:sp>
        <p:nvSpPr>
          <p:cNvPr id="5" name="Content Placeholder 4">
            <a:extLst>
              <a:ext uri="{FF2B5EF4-FFF2-40B4-BE49-F238E27FC236}">
                <a16:creationId xmlns:a16="http://schemas.microsoft.com/office/drawing/2014/main" id="{2995ED19-E3FC-7879-9E78-79CEB09F037D}"/>
              </a:ext>
            </a:extLst>
          </p:cNvPr>
          <p:cNvSpPr>
            <a:spLocks noGrp="1"/>
          </p:cNvSpPr>
          <p:nvPr>
            <p:ph sz="quarter" idx="12"/>
          </p:nvPr>
        </p:nvSpPr>
        <p:spPr/>
        <p:txBody>
          <a:bodyPr/>
          <a:lstStyle/>
          <a:p>
            <a:r>
              <a:rPr lang="en-US" sz="2000" i="0" dirty="0" err="1">
                <a:solidFill>
                  <a:srgbClr val="222222"/>
                </a:solidFill>
                <a:effectLst/>
                <a:latin typeface="Arial" panose="020B0604020202020204" pitchFamily="34" charset="0"/>
              </a:rPr>
              <a:t>Roccas</a:t>
            </a:r>
            <a:r>
              <a:rPr lang="en-US" sz="2000" i="0" dirty="0">
                <a:solidFill>
                  <a:srgbClr val="222222"/>
                </a:solidFill>
                <a:effectLst/>
                <a:latin typeface="Arial" panose="020B0604020202020204" pitchFamily="34" charset="0"/>
              </a:rPr>
              <a:t>, S. (2003). Identification and status revisited: The moderating role of self-enhancement and self-transcendence values. </a:t>
            </a:r>
            <a:r>
              <a:rPr lang="en-US" sz="2000" i="1" dirty="0">
                <a:solidFill>
                  <a:srgbClr val="222222"/>
                </a:solidFill>
                <a:effectLst/>
                <a:latin typeface="Arial" panose="020B0604020202020204" pitchFamily="34" charset="0"/>
              </a:rPr>
              <a:t>Personality and Social Psychology Bulletin</a:t>
            </a:r>
            <a:r>
              <a:rPr lang="en-US" sz="2000" i="0" dirty="0">
                <a:solidFill>
                  <a:srgbClr val="222222"/>
                </a:solidFill>
                <a:effectLst/>
                <a:latin typeface="Arial" panose="020B0604020202020204" pitchFamily="34" charset="0"/>
              </a:rPr>
              <a:t>, </a:t>
            </a:r>
            <a:r>
              <a:rPr lang="en-US" sz="2000" i="1" dirty="0">
                <a:solidFill>
                  <a:srgbClr val="222222"/>
                </a:solidFill>
                <a:effectLst/>
                <a:latin typeface="Arial" panose="020B0604020202020204" pitchFamily="34" charset="0"/>
              </a:rPr>
              <a:t>29</a:t>
            </a:r>
            <a:r>
              <a:rPr lang="en-US" sz="2000" i="0" dirty="0">
                <a:solidFill>
                  <a:srgbClr val="222222"/>
                </a:solidFill>
                <a:effectLst/>
                <a:latin typeface="Arial" panose="020B0604020202020204" pitchFamily="34" charset="0"/>
              </a:rPr>
              <a:t>(6), 726-736.</a:t>
            </a:r>
          </a:p>
          <a:p>
            <a:endParaRPr lang="en-US" sz="2000" b="0" dirty="0">
              <a:solidFill>
                <a:srgbClr val="222222"/>
              </a:solidFill>
              <a:latin typeface="Arial" panose="020B0604020202020204" pitchFamily="34" charset="0"/>
            </a:endParaRPr>
          </a:p>
          <a:p>
            <a:r>
              <a:rPr lang="en-US" sz="1800" b="0" i="1" dirty="0">
                <a:solidFill>
                  <a:srgbClr val="333333"/>
                </a:solidFill>
                <a:effectLst/>
                <a:latin typeface="arial" panose="020B0604020202020204" pitchFamily="34" charset="0"/>
              </a:rPr>
              <a:t>Two studies examined the moderating role of the importance attributed to self-enhancement and self-transcendence values on the association of group status with identification. In the first study, students reported their personal value priorities, their identification with a group, and their perception of the status of that group. The more importance respondents attributed to self-enhancement and the less importance to self-transcendence, the more their identification with a group depended on the group's status. In the second study, the salience of self-enhancement and of self-transcendence values was experimentally manipulated. Identification with a group depended more on the status of that group when self-enhancement values were salient than when self-transcendence values were salient.</a:t>
            </a:r>
            <a:endParaRPr lang="de-DE" sz="1800" dirty="0"/>
          </a:p>
        </p:txBody>
      </p:sp>
    </p:spTree>
    <p:extLst>
      <p:ext uri="{BB962C8B-B14F-4D97-AF65-F5344CB8AC3E}">
        <p14:creationId xmlns:p14="http://schemas.microsoft.com/office/powerpoint/2010/main" val="383689856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506909-534A-F28A-BA30-A972053FEAA8}"/>
              </a:ext>
            </a:extLst>
          </p:cNvPr>
          <p:cNvSpPr>
            <a:spLocks noGrp="1"/>
          </p:cNvSpPr>
          <p:nvPr>
            <p:ph type="title"/>
          </p:nvPr>
        </p:nvSpPr>
        <p:spPr/>
        <p:txBody>
          <a:bodyPr/>
          <a:lstStyle/>
          <a:p>
            <a:r>
              <a:rPr lang="de-DE" dirty="0"/>
              <a:t>SIT und Ideologie </a:t>
            </a:r>
          </a:p>
        </p:txBody>
      </p:sp>
      <p:sp>
        <p:nvSpPr>
          <p:cNvPr id="5" name="Content Placeholder 4">
            <a:extLst>
              <a:ext uri="{FF2B5EF4-FFF2-40B4-BE49-F238E27FC236}">
                <a16:creationId xmlns:a16="http://schemas.microsoft.com/office/drawing/2014/main" id="{2995ED19-E3FC-7879-9E78-79CEB09F037D}"/>
              </a:ext>
            </a:extLst>
          </p:cNvPr>
          <p:cNvSpPr>
            <a:spLocks noGrp="1"/>
          </p:cNvSpPr>
          <p:nvPr>
            <p:ph sz="quarter" idx="12"/>
          </p:nvPr>
        </p:nvSpPr>
        <p:spPr/>
        <p:txBody>
          <a:bodyPr/>
          <a:lstStyle/>
          <a:p>
            <a:r>
              <a:rPr lang="en-US" sz="1800" dirty="0"/>
              <a:t>Hogg, M.A. (2005), "Uncertainty, Social Identity, and Ideology", </a:t>
            </a:r>
            <a:r>
              <a:rPr lang="en-US" sz="1800" dirty="0" err="1"/>
              <a:t>Thye</a:t>
            </a:r>
            <a:r>
              <a:rPr lang="en-US" sz="1800" dirty="0"/>
              <a:t>, S.R. and Lawler, E.J. (Ed.) Social Identification in Groups (Advances in Group Processes, Vol. 22), Emerald Group Publishing Limited, Bingley, pp. 203-229. </a:t>
            </a:r>
            <a:r>
              <a:rPr lang="en-US" sz="1800" dirty="0">
                <a:hlinkClick r:id="rId2"/>
              </a:rPr>
              <a:t>https://doi.org/10.1016/S0882-6145(05)22008-8</a:t>
            </a:r>
            <a:endParaRPr lang="en-US" sz="1800" dirty="0"/>
          </a:p>
          <a:p>
            <a:r>
              <a:rPr lang="en-US" sz="1800" b="0" dirty="0">
                <a:latin typeface="+mj-lt"/>
              </a:rPr>
              <a:t>A social identity analysis, based on Hogg's (2000) uncertainty reduction theory, of the emergence and maintenance of ideological belief systems is presented. Uncertainty, particularly self-uncertainty, motivates identification with high-entitativity groups and behaviors that promote entitativity. Under more extreme uncertainty, identification is more pronounced and entitativity can be associated with orthodoxy, hierarchy and extremism, and with ideological belief systems. I develop and describe a social identity and uncertainty reduction analysis of ideology, and contextualize this in a brief discussion of the concept of ideology and in coverage of other contemporary social psychological treatments of ideology, such as social dominance theory, system justification theory, right-wing authoritarianism, belief in a just world, and the protestant work ethic.</a:t>
            </a:r>
            <a:endParaRPr lang="de-DE" sz="1800" dirty="0">
              <a:latin typeface="+mj-lt"/>
            </a:endParaRPr>
          </a:p>
          <a:p>
            <a:endParaRPr lang="de-DE" sz="1800" dirty="0"/>
          </a:p>
        </p:txBody>
      </p:sp>
    </p:spTree>
    <p:extLst>
      <p:ext uri="{BB962C8B-B14F-4D97-AF65-F5344CB8AC3E}">
        <p14:creationId xmlns:p14="http://schemas.microsoft.com/office/powerpoint/2010/main" val="345896262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Beispiele aus der Forschung</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11638466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A024D0-DB5E-581B-CACE-D349B8B95303}"/>
              </a:ext>
            </a:extLst>
          </p:cNvPr>
          <p:cNvSpPr>
            <a:spLocks noGrp="1"/>
          </p:cNvSpPr>
          <p:nvPr>
            <p:ph type="title"/>
          </p:nvPr>
        </p:nvSpPr>
        <p:spPr/>
        <p:txBody>
          <a:bodyPr/>
          <a:lstStyle/>
          <a:p>
            <a:r>
              <a:rPr lang="de-DE" dirty="0"/>
              <a:t>Gruppenidentität und Populismus </a:t>
            </a:r>
          </a:p>
        </p:txBody>
      </p:sp>
      <p:sp>
        <p:nvSpPr>
          <p:cNvPr id="5" name="Content Placeholder 4">
            <a:extLst>
              <a:ext uri="{FF2B5EF4-FFF2-40B4-BE49-F238E27FC236}">
                <a16:creationId xmlns:a16="http://schemas.microsoft.com/office/drawing/2014/main" id="{678CA4BC-F826-1CA7-03A1-F2A8D15347DB}"/>
              </a:ext>
            </a:extLst>
          </p:cNvPr>
          <p:cNvSpPr>
            <a:spLocks noGrp="1"/>
          </p:cNvSpPr>
          <p:nvPr>
            <p:ph sz="quarter" idx="12"/>
          </p:nvPr>
        </p:nvSpPr>
        <p:spPr/>
        <p:txBody>
          <a:bodyPr/>
          <a:lstStyle/>
          <a:p>
            <a:r>
              <a:rPr lang="en-US" sz="2000" i="0" dirty="0">
                <a:solidFill>
                  <a:srgbClr val="222222"/>
                </a:solidFill>
                <a:effectLst/>
              </a:rPr>
              <a:t>Bos, L., Schemer, C., </a:t>
            </a:r>
            <a:r>
              <a:rPr lang="en-US" sz="2000" i="0" dirty="0" err="1">
                <a:solidFill>
                  <a:srgbClr val="222222"/>
                </a:solidFill>
                <a:effectLst/>
              </a:rPr>
              <a:t>Corbu</a:t>
            </a:r>
            <a:r>
              <a:rPr lang="en-US" sz="2000" i="0" dirty="0">
                <a:solidFill>
                  <a:srgbClr val="222222"/>
                </a:solidFill>
                <a:effectLst/>
              </a:rPr>
              <a:t>, N., </a:t>
            </a:r>
            <a:r>
              <a:rPr lang="en-US" sz="2000" i="0" dirty="0" err="1">
                <a:solidFill>
                  <a:srgbClr val="222222"/>
                </a:solidFill>
                <a:effectLst/>
              </a:rPr>
              <a:t>Hameleers</a:t>
            </a:r>
            <a:r>
              <a:rPr lang="en-US" sz="2000" i="0" dirty="0">
                <a:solidFill>
                  <a:srgbClr val="222222"/>
                </a:solidFill>
                <a:effectLst/>
              </a:rPr>
              <a:t>, M., </a:t>
            </a:r>
            <a:r>
              <a:rPr lang="en-US" sz="2000" i="0" dirty="0" err="1">
                <a:solidFill>
                  <a:srgbClr val="222222"/>
                </a:solidFill>
                <a:effectLst/>
              </a:rPr>
              <a:t>Andreadis</a:t>
            </a:r>
            <a:r>
              <a:rPr lang="en-US" sz="2000" i="0" dirty="0">
                <a:solidFill>
                  <a:srgbClr val="222222"/>
                </a:solidFill>
                <a:effectLst/>
              </a:rPr>
              <a:t>, I., Schulz, A., ... &amp; Fawzi, N. (2020). The effects of populism as a social identity frame on persuasion and </a:t>
            </a:r>
            <a:r>
              <a:rPr lang="en-US" sz="2000" i="0" dirty="0" err="1">
                <a:solidFill>
                  <a:srgbClr val="222222"/>
                </a:solidFill>
                <a:effectLst/>
              </a:rPr>
              <a:t>mobilisation</a:t>
            </a:r>
            <a:r>
              <a:rPr lang="en-US" sz="2000" i="0" dirty="0">
                <a:solidFill>
                  <a:srgbClr val="222222"/>
                </a:solidFill>
                <a:effectLst/>
              </a:rPr>
              <a:t>: Evidence from a 15‐country experiment. </a:t>
            </a:r>
            <a:r>
              <a:rPr lang="en-US" sz="2000" i="1" dirty="0">
                <a:solidFill>
                  <a:srgbClr val="222222"/>
                </a:solidFill>
                <a:effectLst/>
              </a:rPr>
              <a:t>European Journal of Political Research</a:t>
            </a:r>
            <a:r>
              <a:rPr lang="en-US" sz="2000" i="0" dirty="0">
                <a:solidFill>
                  <a:srgbClr val="222222"/>
                </a:solidFill>
                <a:effectLst/>
              </a:rPr>
              <a:t>, </a:t>
            </a:r>
            <a:r>
              <a:rPr lang="en-US" sz="2000" i="1" dirty="0">
                <a:solidFill>
                  <a:srgbClr val="222222"/>
                </a:solidFill>
                <a:effectLst/>
              </a:rPr>
              <a:t>59</a:t>
            </a:r>
            <a:r>
              <a:rPr lang="en-US" sz="2000" i="0" dirty="0">
                <a:solidFill>
                  <a:srgbClr val="222222"/>
                </a:solidFill>
                <a:effectLst/>
              </a:rPr>
              <a:t>(1), 3-24.</a:t>
            </a:r>
          </a:p>
          <a:p>
            <a:endParaRPr lang="en-US" sz="2000" i="0" dirty="0">
              <a:solidFill>
                <a:srgbClr val="222222"/>
              </a:solidFill>
              <a:effectLst/>
            </a:endParaRPr>
          </a:p>
          <a:p>
            <a:r>
              <a:rPr lang="en-US" sz="1400" b="0" i="0" dirty="0">
                <a:solidFill>
                  <a:srgbClr val="1C1D1E"/>
                </a:solidFill>
                <a:effectLst/>
              </a:rPr>
              <a:t>This article investigates the impact of populist messages on issue agreement and readiness for action in 15 countries (</a:t>
            </a:r>
            <a:r>
              <a:rPr lang="en-US" sz="1400" b="0" i="1" dirty="0">
                <a:solidFill>
                  <a:srgbClr val="1C1D1E"/>
                </a:solidFill>
                <a:effectLst/>
              </a:rPr>
              <a:t>N</a:t>
            </a:r>
            <a:r>
              <a:rPr lang="en-US" sz="1400" b="0" i="0" dirty="0">
                <a:solidFill>
                  <a:srgbClr val="1C1D1E"/>
                </a:solidFill>
                <a:effectLst/>
              </a:rPr>
              <a:t> = 7,286). Specifically, populist communicators rely on persuasive strategies by which social group cues become more salient and affect people's judgment of and political engagement with political issues. This strategy is called ‘populist identity framing’ because the ordinary people as the in-group is portrayed as being threatened by various out-groups. By blaming political elites for societal or economic problems harming ordinary people, populist communicators engage in anti-elitist identity framing. Another strategy is to blame immigrants for social problems – that is, exclusionist identity framing. Finally, right-wing political actors combine both cues and depict an even more threatening situation of the ordinary people as the in-group. Based on social identity theory, an experimental study in 15 European countries shows that most notably the anti-elitist identity frame has the potential to persuade voters. Additionally, relative deprivation makes recipients more susceptible to the </a:t>
            </a:r>
            <a:r>
              <a:rPr lang="en-US" sz="1400" b="0" i="0" dirty="0" err="1">
                <a:solidFill>
                  <a:srgbClr val="1C1D1E"/>
                </a:solidFill>
                <a:effectLst/>
              </a:rPr>
              <a:t>mobilising</a:t>
            </a:r>
            <a:r>
              <a:rPr lang="en-US" sz="1400" b="0" i="0" dirty="0">
                <a:solidFill>
                  <a:srgbClr val="1C1D1E"/>
                </a:solidFill>
                <a:effectLst/>
              </a:rPr>
              <a:t> impact of the populist identity frames.</a:t>
            </a:r>
            <a:endParaRPr lang="de-DE" sz="1400" dirty="0"/>
          </a:p>
        </p:txBody>
      </p:sp>
    </p:spTree>
    <p:extLst>
      <p:ext uri="{BB962C8B-B14F-4D97-AF65-F5344CB8AC3E}">
        <p14:creationId xmlns:p14="http://schemas.microsoft.com/office/powerpoint/2010/main" val="107141804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A024D0-DB5E-581B-CACE-D349B8B95303}"/>
              </a:ext>
            </a:extLst>
          </p:cNvPr>
          <p:cNvSpPr>
            <a:spLocks noGrp="1"/>
          </p:cNvSpPr>
          <p:nvPr>
            <p:ph type="title"/>
          </p:nvPr>
        </p:nvSpPr>
        <p:spPr/>
        <p:txBody>
          <a:bodyPr/>
          <a:lstStyle/>
          <a:p>
            <a:r>
              <a:rPr lang="de-DE" dirty="0"/>
              <a:t>Gruppenidentität und Populismus </a:t>
            </a:r>
          </a:p>
        </p:txBody>
      </p:sp>
      <p:pic>
        <p:nvPicPr>
          <p:cNvPr id="18" name="Content Placeholder 17">
            <a:extLst>
              <a:ext uri="{FF2B5EF4-FFF2-40B4-BE49-F238E27FC236}">
                <a16:creationId xmlns:a16="http://schemas.microsoft.com/office/drawing/2014/main" id="{D050BB52-2533-5858-96DE-BD50CEE6307F}"/>
              </a:ext>
            </a:extLst>
          </p:cNvPr>
          <p:cNvPicPr>
            <a:picLocks noGrp="1" noChangeAspect="1"/>
          </p:cNvPicPr>
          <p:nvPr>
            <p:ph sz="quarter" idx="11"/>
          </p:nvPr>
        </p:nvPicPr>
        <p:blipFill>
          <a:blip r:embed="rId3"/>
          <a:stretch>
            <a:fillRect/>
          </a:stretch>
        </p:blipFill>
        <p:spPr>
          <a:xfrm>
            <a:off x="4983488" y="736600"/>
            <a:ext cx="3514073" cy="4238625"/>
          </a:xfrm>
          <a:prstGeom prst="rect">
            <a:avLst/>
          </a:prstGeom>
        </p:spPr>
      </p:pic>
      <p:pic>
        <p:nvPicPr>
          <p:cNvPr id="15" name="Content Placeholder 14">
            <a:extLst>
              <a:ext uri="{FF2B5EF4-FFF2-40B4-BE49-F238E27FC236}">
                <a16:creationId xmlns:a16="http://schemas.microsoft.com/office/drawing/2014/main" id="{7B2976F9-C47D-5A0F-0470-06F0D54E85BC}"/>
              </a:ext>
            </a:extLst>
          </p:cNvPr>
          <p:cNvPicPr>
            <a:picLocks noGrp="1" noChangeAspect="1"/>
          </p:cNvPicPr>
          <p:nvPr>
            <p:ph sz="quarter" idx="12"/>
          </p:nvPr>
        </p:nvPicPr>
        <p:blipFill>
          <a:blip r:embed="rId4"/>
          <a:stretch>
            <a:fillRect/>
          </a:stretch>
        </p:blipFill>
        <p:spPr>
          <a:xfrm>
            <a:off x="234950" y="1402643"/>
            <a:ext cx="4337050" cy="2906538"/>
          </a:xfrm>
          <a:prstGeom prst="rect">
            <a:avLst/>
          </a:prstGeom>
        </p:spPr>
      </p:pic>
    </p:spTree>
    <p:extLst>
      <p:ext uri="{BB962C8B-B14F-4D97-AF65-F5344CB8AC3E}">
        <p14:creationId xmlns:p14="http://schemas.microsoft.com/office/powerpoint/2010/main" val="317815438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A024D0-DB5E-581B-CACE-D349B8B95303}"/>
              </a:ext>
            </a:extLst>
          </p:cNvPr>
          <p:cNvSpPr>
            <a:spLocks noGrp="1"/>
          </p:cNvSpPr>
          <p:nvPr>
            <p:ph type="title"/>
          </p:nvPr>
        </p:nvSpPr>
        <p:spPr/>
        <p:txBody>
          <a:bodyPr/>
          <a:lstStyle/>
          <a:p>
            <a:r>
              <a:rPr lang="de-DE" dirty="0"/>
              <a:t>Gruppenidentität und Corona  </a:t>
            </a:r>
          </a:p>
        </p:txBody>
      </p:sp>
      <p:sp>
        <p:nvSpPr>
          <p:cNvPr id="7" name="Content Placeholder 6">
            <a:extLst>
              <a:ext uri="{FF2B5EF4-FFF2-40B4-BE49-F238E27FC236}">
                <a16:creationId xmlns:a16="http://schemas.microsoft.com/office/drawing/2014/main" id="{298A0A3F-FC7B-D68D-7C9E-026AC7AC3F8D}"/>
              </a:ext>
            </a:extLst>
          </p:cNvPr>
          <p:cNvSpPr>
            <a:spLocks noGrp="1"/>
          </p:cNvSpPr>
          <p:nvPr>
            <p:ph sz="quarter" idx="12"/>
          </p:nvPr>
        </p:nvSpPr>
        <p:spPr/>
        <p:txBody>
          <a:bodyPr/>
          <a:lstStyle/>
          <a:p>
            <a:r>
              <a:rPr lang="en-US" sz="2000" b="0" i="0" dirty="0" err="1">
                <a:solidFill>
                  <a:srgbClr val="222222"/>
                </a:solidFill>
                <a:effectLst/>
                <a:latin typeface="Arial" panose="020B0604020202020204" pitchFamily="34" charset="0"/>
              </a:rPr>
              <a:t>Powdthavee</a:t>
            </a:r>
            <a:r>
              <a:rPr lang="en-US" sz="2000" b="0" i="0" dirty="0">
                <a:solidFill>
                  <a:srgbClr val="222222"/>
                </a:solidFill>
                <a:effectLst/>
                <a:latin typeface="Arial" panose="020B0604020202020204" pitchFamily="34" charset="0"/>
              </a:rPr>
              <a:t>, N., </a:t>
            </a:r>
            <a:r>
              <a:rPr lang="en-US" sz="2000" b="0" i="0" dirty="0" err="1">
                <a:solidFill>
                  <a:srgbClr val="222222"/>
                </a:solidFill>
                <a:effectLst/>
                <a:latin typeface="Arial" panose="020B0604020202020204" pitchFamily="34" charset="0"/>
              </a:rPr>
              <a:t>Riyanto</a:t>
            </a:r>
            <a:r>
              <a:rPr lang="en-US" sz="2000" b="0" i="0" dirty="0">
                <a:solidFill>
                  <a:srgbClr val="222222"/>
                </a:solidFill>
                <a:effectLst/>
                <a:latin typeface="Arial" panose="020B0604020202020204" pitchFamily="34" charset="0"/>
              </a:rPr>
              <a:t>, Y. E., Wong, E. C., Yeo, J. X., &amp; Chan, Q. Y. (2021). When face masks signal social identity: Explaining the deep face-mask divide during the COVID-19 pandemic. </a:t>
            </a:r>
            <a:r>
              <a:rPr lang="en-US" sz="2000" b="0" i="1" dirty="0" err="1">
                <a:solidFill>
                  <a:srgbClr val="222222"/>
                </a:solidFill>
                <a:effectLst/>
                <a:latin typeface="Arial" panose="020B0604020202020204" pitchFamily="34" charset="0"/>
              </a:rPr>
              <a:t>PloS</a:t>
            </a:r>
            <a:r>
              <a:rPr lang="en-US" sz="2000" b="0" i="1" dirty="0">
                <a:solidFill>
                  <a:srgbClr val="222222"/>
                </a:solidFill>
                <a:effectLst/>
                <a:latin typeface="Arial" panose="020B0604020202020204" pitchFamily="34" charset="0"/>
              </a:rPr>
              <a:t> one</a:t>
            </a:r>
            <a:r>
              <a:rPr lang="en-US" sz="2000" b="0" i="0" dirty="0">
                <a:solidFill>
                  <a:srgbClr val="222222"/>
                </a:solidFill>
                <a:effectLst/>
                <a:latin typeface="Arial" panose="020B0604020202020204" pitchFamily="34" charset="0"/>
              </a:rPr>
              <a:t>, </a:t>
            </a:r>
            <a:r>
              <a:rPr lang="en-US" sz="2000" b="0" i="1" dirty="0">
                <a:solidFill>
                  <a:srgbClr val="222222"/>
                </a:solidFill>
                <a:effectLst/>
                <a:latin typeface="Arial" panose="020B0604020202020204" pitchFamily="34" charset="0"/>
              </a:rPr>
              <a:t>16</a:t>
            </a:r>
            <a:r>
              <a:rPr lang="en-US" sz="2000" b="0" i="0" dirty="0">
                <a:solidFill>
                  <a:srgbClr val="222222"/>
                </a:solidFill>
                <a:effectLst/>
                <a:latin typeface="Arial" panose="020B0604020202020204" pitchFamily="34" charset="0"/>
              </a:rPr>
              <a:t>(6), e0253195.</a:t>
            </a:r>
          </a:p>
          <a:p>
            <a:r>
              <a:rPr lang="en-US" sz="1600" b="0" i="0" dirty="0">
                <a:solidFill>
                  <a:srgbClr val="202020"/>
                </a:solidFill>
                <a:effectLst/>
                <a:latin typeface="Helvetica" panose="020B0604020202020204" pitchFamily="34" charset="0"/>
              </a:rPr>
              <a:t>With the COVID-19 pandemic still raging and the vaccination program still rolling out, there continues to be an immediate need for public health officials to better understand the mechanisms behind the deep and perpetual divide over face masks in America. Using a random sample of Americans (</a:t>
            </a:r>
            <a:r>
              <a:rPr lang="en-US" sz="1600" b="0" i="1" dirty="0">
                <a:solidFill>
                  <a:srgbClr val="202020"/>
                </a:solidFill>
                <a:effectLst/>
                <a:latin typeface="Helvetica" panose="020B0604020202020204" pitchFamily="34" charset="0"/>
              </a:rPr>
              <a:t>N</a:t>
            </a:r>
            <a:r>
              <a:rPr lang="en-US" sz="1600" b="0" i="0" dirty="0">
                <a:solidFill>
                  <a:srgbClr val="202020"/>
                </a:solidFill>
                <a:effectLst/>
                <a:latin typeface="Helvetica" panose="020B0604020202020204" pitchFamily="34" charset="0"/>
              </a:rPr>
              <a:t> = 615), following a pre-registered experimental design and analysis plan, we first demonstrated that mask wearers were not innately more cooperative as individuals than non-mask wearers in the Prisoners’ Dilemma (PD) game when information about their own and the other person’s mask usage was not salient. However, we found strong evidence of in-group </a:t>
            </a:r>
            <a:r>
              <a:rPr lang="en-US" sz="1600" b="0" i="0" dirty="0" err="1">
                <a:solidFill>
                  <a:srgbClr val="202020"/>
                </a:solidFill>
                <a:effectLst/>
                <a:latin typeface="Helvetica" panose="020B0604020202020204" pitchFamily="34" charset="0"/>
              </a:rPr>
              <a:t>favouritism</a:t>
            </a:r>
            <a:r>
              <a:rPr lang="en-US" sz="1600" b="0" i="0" dirty="0">
                <a:solidFill>
                  <a:srgbClr val="202020"/>
                </a:solidFill>
                <a:effectLst/>
                <a:latin typeface="Helvetica" panose="020B0604020202020204" pitchFamily="34" charset="0"/>
              </a:rPr>
              <a:t> among both mask and non-mask wearers when information about the other partner’s mask usage was known. Non-mask wearers were 23 percentage points less likely to cooperate than mask wearers when facing a mask-wearing partner, and 26 percentage points more likely to cooperate than mask wearers when facing a non-mask-wearing partner. Our analysis suggests social identity effects as the primary reason behind people’s decision whether to wear face masks during the pandemic.</a:t>
            </a:r>
            <a:endParaRPr lang="en-US" sz="2000" b="0" i="0" dirty="0">
              <a:solidFill>
                <a:srgbClr val="222222"/>
              </a:solidFill>
              <a:effectLst/>
              <a:latin typeface="Arial" panose="020B0604020202020204" pitchFamily="34" charset="0"/>
            </a:endParaRPr>
          </a:p>
          <a:p>
            <a:endParaRPr lang="de-DE" dirty="0"/>
          </a:p>
        </p:txBody>
      </p:sp>
    </p:spTree>
    <p:extLst>
      <p:ext uri="{BB962C8B-B14F-4D97-AF65-F5344CB8AC3E}">
        <p14:creationId xmlns:p14="http://schemas.microsoft.com/office/powerpoint/2010/main" val="115551859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r>
              <a:rPr lang="de-DE" noProof="0" dirty="0"/>
              <a:t>1 – </a:t>
            </a:r>
            <a:r>
              <a:rPr lang="de-DE" dirty="0"/>
              <a:t>Gruppen und Soziale Identität </a:t>
            </a:r>
            <a:endParaRPr lang="de-DE" noProof="0" dirty="0"/>
          </a:p>
          <a:p>
            <a:pPr marL="457200" indent="-457200"/>
            <a:r>
              <a:rPr lang="de-DE" dirty="0"/>
              <a:t>2</a:t>
            </a:r>
            <a:r>
              <a:rPr lang="de-DE" noProof="0" dirty="0"/>
              <a:t> –</a:t>
            </a:r>
            <a:r>
              <a:rPr lang="de-DE" dirty="0"/>
              <a:t> Verbindung zu anderen Kursthemen</a:t>
            </a:r>
            <a:endParaRPr lang="de-DE" noProof="0" dirty="0"/>
          </a:p>
          <a:p>
            <a:r>
              <a:rPr lang="de-DE" dirty="0"/>
              <a:t>3 </a:t>
            </a:r>
            <a:r>
              <a:rPr lang="de-DE" noProof="0" dirty="0"/>
              <a:t>–</a:t>
            </a:r>
            <a:r>
              <a:rPr lang="de-DE" dirty="0"/>
              <a:t> Anwendungsbeispiele aus der Forschung</a:t>
            </a:r>
          </a:p>
          <a:p>
            <a:r>
              <a:rPr lang="de-DE" noProof="0" dirty="0"/>
              <a:t>4 – Gruppenpräsentationen </a:t>
            </a:r>
            <a:r>
              <a:rPr lang="de-DE" dirty="0"/>
              <a:t>&amp; Diskussionen </a:t>
            </a:r>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52A2-20AF-55D8-5BF5-44D14F4D1027}"/>
              </a:ext>
            </a:extLst>
          </p:cNvPr>
          <p:cNvSpPr>
            <a:spLocks noGrp="1"/>
          </p:cNvSpPr>
          <p:nvPr>
            <p:ph type="title"/>
          </p:nvPr>
        </p:nvSpPr>
        <p:spPr/>
        <p:txBody>
          <a:bodyPr/>
          <a:lstStyle/>
          <a:p>
            <a:r>
              <a:rPr lang="de-DE" dirty="0"/>
              <a:t>Gruppenidentität und Corona </a:t>
            </a:r>
          </a:p>
        </p:txBody>
      </p:sp>
      <p:pic>
        <p:nvPicPr>
          <p:cNvPr id="8194" name="Picture 2">
            <a:extLst>
              <a:ext uri="{FF2B5EF4-FFF2-40B4-BE49-F238E27FC236}">
                <a16:creationId xmlns:a16="http://schemas.microsoft.com/office/drawing/2014/main" id="{8A16B86A-4509-987C-7DE2-5B0FC3736E9D}"/>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234949" y="2571750"/>
            <a:ext cx="4253796" cy="218804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7702C35-DD8D-CBA7-8354-B24FBEB1F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49" y="750556"/>
            <a:ext cx="4209051" cy="147389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7232AEC4-939E-D546-1600-8DDE99DE3397}"/>
              </a:ext>
            </a:extLst>
          </p:cNvPr>
          <p:cNvPicPr>
            <a:picLocks noGrp="1" noChangeAspect="1" noChangeArrowheads="1"/>
          </p:cNvPicPr>
          <p:nvPr>
            <p:ph sz="quarter" idx="11"/>
          </p:nvPr>
        </p:nvPicPr>
        <p:blipFill>
          <a:blip r:embed="rId4">
            <a:extLst>
              <a:ext uri="{28A0092B-C50C-407E-A947-70E740481C1C}">
                <a14:useLocalDpi xmlns:a14="http://schemas.microsoft.com/office/drawing/2010/main" val="0"/>
              </a:ext>
            </a:extLst>
          </a:blip>
          <a:srcRect/>
          <a:stretch>
            <a:fillRect/>
          </a:stretch>
        </p:blipFill>
        <p:spPr bwMode="auto">
          <a:xfrm>
            <a:off x="4572159" y="1437384"/>
            <a:ext cx="4239462" cy="283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17472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a:xfrm>
            <a:off x="4572000" y="2077313"/>
            <a:ext cx="4455886" cy="960834"/>
          </a:xfrm>
        </p:spPr>
        <p:txBody>
          <a:bodyPr/>
          <a:lstStyle/>
          <a:p>
            <a:r>
              <a:rPr lang="de-DE" noProof="0" dirty="0"/>
              <a:t>Gruppenarbeit und </a:t>
            </a:r>
            <a:r>
              <a:rPr lang="de-DE" noProof="0" dirty="0" err="1"/>
              <a:t>Disksussion</a:t>
            </a:r>
            <a:r>
              <a:rPr lang="de-DE" noProof="0" dirty="0"/>
              <a:t>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4</a:t>
            </a:r>
          </a:p>
        </p:txBody>
      </p:sp>
    </p:spTree>
    <p:extLst>
      <p:ext uri="{BB962C8B-B14F-4D97-AF65-F5344CB8AC3E}">
        <p14:creationId xmlns:p14="http://schemas.microsoft.com/office/powerpoint/2010/main" val="322557636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190CD6-C507-E069-82BB-3FA5082F2301}"/>
              </a:ext>
            </a:extLst>
          </p:cNvPr>
          <p:cNvSpPr>
            <a:spLocks noGrp="1"/>
          </p:cNvSpPr>
          <p:nvPr>
            <p:ph type="title"/>
          </p:nvPr>
        </p:nvSpPr>
        <p:spPr/>
        <p:txBody>
          <a:bodyPr/>
          <a:lstStyle/>
          <a:p>
            <a:r>
              <a:rPr lang="de-DE" dirty="0"/>
              <a:t>Anwendungsdiskussionen </a:t>
            </a:r>
          </a:p>
        </p:txBody>
      </p:sp>
      <p:sp>
        <p:nvSpPr>
          <p:cNvPr id="5" name="Content Placeholder 4">
            <a:extLst>
              <a:ext uri="{FF2B5EF4-FFF2-40B4-BE49-F238E27FC236}">
                <a16:creationId xmlns:a16="http://schemas.microsoft.com/office/drawing/2014/main" id="{E615DD45-A74A-0E38-424C-67F0832950F9}"/>
              </a:ext>
            </a:extLst>
          </p:cNvPr>
          <p:cNvSpPr>
            <a:spLocks noGrp="1"/>
          </p:cNvSpPr>
          <p:nvPr>
            <p:ph sz="quarter" idx="12"/>
          </p:nvPr>
        </p:nvSpPr>
        <p:spPr/>
        <p:txBody>
          <a:bodyPr/>
          <a:lstStyle/>
          <a:p>
            <a:pPr marL="304800" marR="0" indent="-304800">
              <a:spcBef>
                <a:spcPts val="0"/>
              </a:spcBef>
              <a:spcAft>
                <a:spcPts val="0"/>
              </a:spcAft>
            </a:pPr>
            <a:r>
              <a:rPr lang="de-DE" sz="2400" i="1" dirty="0">
                <a:effectLst/>
                <a:latin typeface="Times New Roman" panose="02020603050405020304" pitchFamily="18" charset="0"/>
                <a:ea typeface="Times New Roman" panose="02020603050405020304" pitchFamily="18" charset="0"/>
              </a:rPr>
              <a:t>Politisches Verhalten </a:t>
            </a:r>
            <a:endParaRPr lang="en-US" sz="2400" dirty="0">
              <a:effectLst/>
              <a:latin typeface="Times New Roman" panose="02020603050405020304" pitchFamily="18" charset="0"/>
              <a:ea typeface="Times New Roman" panose="02020603050405020304" pitchFamily="18" charset="0"/>
            </a:endParaRPr>
          </a:p>
          <a:p>
            <a:pPr marL="304800" marR="0" indent="-304800">
              <a:spcBef>
                <a:spcPts val="0"/>
              </a:spcBef>
              <a:spcAft>
                <a:spcPts val="0"/>
              </a:spcAft>
            </a:pPr>
            <a:r>
              <a:rPr lang="de-DE" sz="2400" b="0" dirty="0">
                <a:solidFill>
                  <a:srgbClr val="000000"/>
                </a:solidFill>
                <a:effectLst/>
                <a:latin typeface="Times New Roman" panose="02020603050405020304" pitchFamily="18" charset="0"/>
                <a:ea typeface="Times New Roman" panose="02020603050405020304" pitchFamily="18" charset="0"/>
              </a:rPr>
              <a:t>Ohr, D., &amp; Quandt, M. (2012). Parteiidentifikation in Deutschland: Eine empirische Fundierung des Konzeptes auf Basis der Theorie "Sozialer Identität". Politische Vierteljahresschrift, Sonderheft 2011, 179–202.</a:t>
            </a:r>
            <a:r>
              <a:rPr lang="de-DE" sz="2400" dirty="0">
                <a:solidFill>
                  <a:srgbClr val="000000"/>
                </a:solidFill>
                <a:effectLst/>
                <a:latin typeface="Times New Roman" panose="02020603050405020304" pitchFamily="18" charset="0"/>
                <a:ea typeface="Times New Roman" panose="02020603050405020304" pitchFamily="18" charset="0"/>
              </a:rPr>
              <a:t>	</a:t>
            </a:r>
          </a:p>
          <a:p>
            <a:pPr marL="304800" marR="0" indent="-304800">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448310" marR="0" indent="-448310">
              <a:spcBef>
                <a:spcPts val="0"/>
              </a:spcBef>
              <a:spcAft>
                <a:spcPts val="0"/>
              </a:spcAft>
            </a:pPr>
            <a:r>
              <a:rPr lang="de-DE" sz="2400" i="1" dirty="0">
                <a:effectLst/>
                <a:latin typeface="Times New Roman" panose="02020603050405020304" pitchFamily="18" charset="0"/>
                <a:ea typeface="Times New Roman" panose="02020603050405020304" pitchFamily="18" charset="0"/>
              </a:rPr>
              <a:t>Vorurteile, Rassismus &amp; gruppenbezogene Menschenfeindlichkeit </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de-DE" sz="2400" b="0" dirty="0" err="1">
                <a:solidFill>
                  <a:srgbClr val="000000"/>
                </a:solidFill>
                <a:effectLst/>
                <a:latin typeface="Times New Roman" panose="02020603050405020304" pitchFamily="18" charset="0"/>
                <a:ea typeface="Times New Roman" panose="02020603050405020304" pitchFamily="18" charset="0"/>
              </a:rPr>
              <a:t>Różycka</a:t>
            </a:r>
            <a:r>
              <a:rPr lang="de-DE" sz="2400" b="0" dirty="0">
                <a:solidFill>
                  <a:srgbClr val="000000"/>
                </a:solidFill>
                <a:effectLst/>
                <a:latin typeface="Times New Roman" panose="02020603050405020304" pitchFamily="18" charset="0"/>
                <a:ea typeface="Times New Roman" panose="02020603050405020304" pitchFamily="18" charset="0"/>
              </a:rPr>
              <a:t>-Tran, J. (2017). </a:t>
            </a:r>
            <a:r>
              <a:rPr lang="en-US" sz="2400" b="0" dirty="0">
                <a:solidFill>
                  <a:srgbClr val="000000"/>
                </a:solidFill>
                <a:effectLst/>
                <a:latin typeface="Times New Roman" panose="02020603050405020304" pitchFamily="18" charset="0"/>
                <a:ea typeface="Times New Roman" panose="02020603050405020304" pitchFamily="18" charset="0"/>
              </a:rPr>
              <a:t>Love thy neighbor? The effects of religious in/out-group identity on social behavior. </a:t>
            </a:r>
            <a:r>
              <a:rPr lang="de-DE" sz="2400" b="0" dirty="0" err="1">
                <a:solidFill>
                  <a:srgbClr val="000000"/>
                </a:solidFill>
                <a:effectLst/>
                <a:latin typeface="Times New Roman" panose="02020603050405020304" pitchFamily="18" charset="0"/>
                <a:ea typeface="Times New Roman" panose="02020603050405020304" pitchFamily="18" charset="0"/>
              </a:rPr>
              <a:t>Personality</a:t>
            </a:r>
            <a:r>
              <a:rPr lang="de-DE" sz="2400" b="0" dirty="0">
                <a:solidFill>
                  <a:srgbClr val="000000"/>
                </a:solidFill>
                <a:effectLst/>
                <a:latin typeface="Times New Roman" panose="02020603050405020304" pitchFamily="18" charset="0"/>
                <a:ea typeface="Times New Roman" panose="02020603050405020304" pitchFamily="18" charset="0"/>
              </a:rPr>
              <a:t> and Individual </a:t>
            </a:r>
            <a:r>
              <a:rPr lang="de-DE" sz="2400" b="0" dirty="0" err="1">
                <a:solidFill>
                  <a:srgbClr val="000000"/>
                </a:solidFill>
                <a:effectLst/>
                <a:latin typeface="Times New Roman" panose="02020603050405020304" pitchFamily="18" charset="0"/>
                <a:ea typeface="Times New Roman" panose="02020603050405020304" pitchFamily="18" charset="0"/>
              </a:rPr>
              <a:t>Differences</a:t>
            </a:r>
            <a:r>
              <a:rPr lang="de-DE" sz="2400" b="0" dirty="0">
                <a:solidFill>
                  <a:srgbClr val="000000"/>
                </a:solidFill>
                <a:effectLst/>
                <a:latin typeface="Times New Roman" panose="02020603050405020304" pitchFamily="18" charset="0"/>
                <a:ea typeface="Times New Roman" panose="02020603050405020304" pitchFamily="18" charset="0"/>
              </a:rPr>
              <a:t>, 115, 7–12. </a:t>
            </a:r>
            <a:r>
              <a:rPr lang="de-DE" sz="2400" b="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https://doi.org/10.1016/j.paid.2016.11.009</a:t>
            </a:r>
            <a:endParaRPr lang="en-US" sz="2400" b="0" dirty="0">
              <a:effectLst/>
              <a:latin typeface="Times New Roman" panose="02020603050405020304" pitchFamily="18" charset="0"/>
              <a:ea typeface="Times New Roman" panose="02020603050405020304" pitchFamily="18" charset="0"/>
            </a:endParaRPr>
          </a:p>
          <a:p>
            <a:endParaRPr lang="de-DE" dirty="0"/>
          </a:p>
        </p:txBody>
      </p:sp>
    </p:spTree>
    <p:extLst>
      <p:ext uri="{BB962C8B-B14F-4D97-AF65-F5344CB8AC3E}">
        <p14:creationId xmlns:p14="http://schemas.microsoft.com/office/powerpoint/2010/main" val="371635719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C8ECB0-A0C5-CCC0-E486-F522981F4CCC}"/>
              </a:ext>
            </a:extLst>
          </p:cNvPr>
          <p:cNvSpPr>
            <a:spLocks noGrp="1"/>
          </p:cNvSpPr>
          <p:nvPr>
            <p:ph type="title"/>
          </p:nvPr>
        </p:nvSpPr>
        <p:spPr/>
        <p:txBody>
          <a:bodyPr/>
          <a:lstStyle/>
          <a:p>
            <a:r>
              <a:rPr lang="de-DE" dirty="0"/>
              <a:t>Grundsätzliche Frage</a:t>
            </a:r>
          </a:p>
        </p:txBody>
      </p:sp>
      <p:sp>
        <p:nvSpPr>
          <p:cNvPr id="7" name="Content Placeholder 6">
            <a:extLst>
              <a:ext uri="{FF2B5EF4-FFF2-40B4-BE49-F238E27FC236}">
                <a16:creationId xmlns:a16="http://schemas.microsoft.com/office/drawing/2014/main" id="{460360AD-372F-F346-94FD-6D449FF7B95E}"/>
              </a:ext>
            </a:extLst>
          </p:cNvPr>
          <p:cNvSpPr>
            <a:spLocks noGrp="1"/>
          </p:cNvSpPr>
          <p:nvPr>
            <p:ph sz="quarter" idx="12"/>
          </p:nvPr>
        </p:nvSpPr>
        <p:spPr/>
        <p:txBody>
          <a:bodyPr/>
          <a:lstStyle/>
          <a:p>
            <a:pPr marL="342900" indent="-342900">
              <a:buFont typeface="Arial" panose="020B0604020202020204" pitchFamily="34" charset="0"/>
              <a:buChar char="•"/>
            </a:pPr>
            <a:r>
              <a:rPr lang="de-DE" dirty="0"/>
              <a:t>Was sind eigentlich Gruppenidentitäten?  </a:t>
            </a:r>
            <a:r>
              <a:rPr lang="de-DE" dirty="0">
                <a:sym typeface="Wingdings" panose="05000000000000000000" pitchFamily="2" charset="2"/>
              </a:rPr>
              <a:t> Fokus auf </a:t>
            </a:r>
            <a:r>
              <a:rPr lang="de-DE" dirty="0" err="1">
                <a:sym typeface="Wingdings" panose="05000000000000000000" pitchFamily="2" charset="2"/>
              </a:rPr>
              <a:t>Social</a:t>
            </a:r>
            <a:r>
              <a:rPr lang="de-DE" dirty="0">
                <a:sym typeface="Wingdings" panose="05000000000000000000" pitchFamily="2" charset="2"/>
              </a:rPr>
              <a:t> </a:t>
            </a:r>
            <a:r>
              <a:rPr lang="de-DE" dirty="0" err="1">
                <a:sym typeface="Wingdings" panose="05000000000000000000" pitchFamily="2" charset="2"/>
              </a:rPr>
              <a:t>Identitity</a:t>
            </a:r>
            <a:r>
              <a:rPr lang="de-DE" dirty="0">
                <a:sym typeface="Wingdings" panose="05000000000000000000" pitchFamily="2" charset="2"/>
              </a:rPr>
              <a:t> </a:t>
            </a:r>
            <a:r>
              <a:rPr lang="de-DE" dirty="0" err="1">
                <a:sym typeface="Wingdings" panose="05000000000000000000" pitchFamily="2" charset="2"/>
              </a:rPr>
              <a:t>Theory</a:t>
            </a:r>
            <a:r>
              <a:rPr lang="de-DE" dirty="0">
                <a:sym typeface="Wingdings" panose="05000000000000000000" pitchFamily="2" charset="2"/>
              </a:rPr>
              <a:t> (SIT) </a:t>
            </a:r>
            <a:endParaRPr lang="de-DE" dirty="0"/>
          </a:p>
          <a:p>
            <a:pPr marL="342900" indent="-342900">
              <a:buFont typeface="Arial" panose="020B0604020202020204" pitchFamily="34" charset="0"/>
              <a:buChar char="•"/>
            </a:pPr>
            <a:r>
              <a:rPr lang="de-DE" dirty="0"/>
              <a:t>Welchen Einfluss hat die Gruppenidentität auf soziales und politisches Verhalten? </a:t>
            </a:r>
          </a:p>
          <a:p>
            <a:pPr marL="342900" indent="-342900">
              <a:buFont typeface="Arial" panose="020B0604020202020204" pitchFamily="34" charset="0"/>
              <a:buChar char="•"/>
            </a:pPr>
            <a:r>
              <a:rPr lang="de-DE" dirty="0"/>
              <a:t>Wie messen wir Gruppenidentität ?</a:t>
            </a:r>
          </a:p>
          <a:p>
            <a:pPr marL="342900" indent="-342900">
              <a:buFont typeface="Arial" panose="020B0604020202020204" pitchFamily="34" charset="0"/>
              <a:buChar char="•"/>
            </a:pPr>
            <a:r>
              <a:rPr lang="de-DE" dirty="0"/>
              <a:t>Wie gehen wir mit Intersektionalität / überlappenden Gruppenidentitäten um? </a:t>
            </a:r>
          </a:p>
          <a:p>
            <a:pPr marL="342900" indent="-342900">
              <a:buFont typeface="Arial" panose="020B0604020202020204" pitchFamily="34" charset="0"/>
              <a:buChar char="•"/>
            </a:pPr>
            <a:r>
              <a:rPr lang="de-DE" dirty="0"/>
              <a:t>Welche Mechanismen verbinden Identität mit den anderen Kursthemen?</a:t>
            </a:r>
          </a:p>
          <a:p>
            <a:endParaRPr lang="de-DE" dirty="0"/>
          </a:p>
        </p:txBody>
      </p:sp>
    </p:spTree>
    <p:extLst>
      <p:ext uri="{BB962C8B-B14F-4D97-AF65-F5344CB8AC3E}">
        <p14:creationId xmlns:p14="http://schemas.microsoft.com/office/powerpoint/2010/main" val="114734891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Gruppen und Identität </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42227779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0A5C97-F27C-6D29-68B8-5BA91B8B6E50}"/>
              </a:ext>
            </a:extLst>
          </p:cNvPr>
          <p:cNvPicPr>
            <a:picLocks noChangeAspect="1"/>
          </p:cNvPicPr>
          <p:nvPr/>
        </p:nvPicPr>
        <p:blipFill>
          <a:blip r:embed="rId2"/>
          <a:stretch>
            <a:fillRect/>
          </a:stretch>
        </p:blipFill>
        <p:spPr>
          <a:xfrm>
            <a:off x="234950" y="1133475"/>
            <a:ext cx="3871913" cy="933450"/>
          </a:xfrm>
          <a:prstGeom prst="rect">
            <a:avLst/>
          </a:prstGeom>
        </p:spPr>
      </p:pic>
      <p:pic>
        <p:nvPicPr>
          <p:cNvPr id="1030" name="Picture 6" descr="Us vs Them.">
            <a:extLst>
              <a:ext uri="{FF2B5EF4-FFF2-40B4-BE49-F238E27FC236}">
                <a16:creationId xmlns:a16="http://schemas.microsoft.com/office/drawing/2014/main" id="{42C516A0-9D64-9B34-8019-A457AD416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146300"/>
            <a:ext cx="3871913" cy="2428875"/>
          </a:xfrm>
          <a:prstGeom prst="rect">
            <a:avLst/>
          </a:prstGeom>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9FF991D9-A4D4-E3A9-4B4D-2147B578EEBE}"/>
              </a:ext>
            </a:extLst>
          </p:cNvPr>
          <p:cNvPicPr>
            <a:picLocks noGrp="1" noChangeAspect="1"/>
          </p:cNvPicPr>
          <p:nvPr>
            <p:ph sz="quarter" idx="12"/>
          </p:nvPr>
        </p:nvPicPr>
        <p:blipFill>
          <a:blip r:embed="rId4"/>
          <a:stretch>
            <a:fillRect/>
          </a:stretch>
        </p:blipFill>
        <p:spPr>
          <a:xfrm>
            <a:off x="4186238" y="1133475"/>
            <a:ext cx="1524000" cy="2249488"/>
          </a:xfrm>
        </p:spPr>
      </p:pic>
      <p:pic>
        <p:nvPicPr>
          <p:cNvPr id="1028" name="Picture 4" descr="It comes as no shock that the powerful hate 'identity politics' | Gary  Younge | The Guardian">
            <a:extLst>
              <a:ext uri="{FF2B5EF4-FFF2-40B4-BE49-F238E27FC236}">
                <a16:creationId xmlns:a16="http://schemas.microsoft.com/office/drawing/2014/main" id="{6A431330-7384-90D8-0C43-D4AAC34732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238" y="3462338"/>
            <a:ext cx="1524000" cy="1112838"/>
          </a:xfrm>
          <a:prstGeom prst="rect">
            <a:avLst/>
          </a:prstGeom>
          <a:extLst>
            <a:ext uri="{909E8E84-426E-40DD-AFC4-6F175D3DCCD1}">
              <a14:hiddenFill xmlns:a14="http://schemas.microsoft.com/office/drawing/2010/main">
                <a:solidFill>
                  <a:srgbClr val="FFFFFF"/>
                </a:solidFill>
              </a14:hiddenFill>
            </a:ext>
          </a:extLst>
        </p:spPr>
      </p:pic>
      <p:pic>
        <p:nvPicPr>
          <p:cNvPr id="1026" name="Picture 2" descr="Live-Stream am 10. Juli 2020 um 18 Uhr: Klassenpolitik versus  Identitätspolitik – ein Scheideweg für Die LINKE/Linke? – Sozialistische  Linke">
            <a:extLst>
              <a:ext uri="{FF2B5EF4-FFF2-40B4-BE49-F238E27FC236}">
                <a16:creationId xmlns:a16="http://schemas.microsoft.com/office/drawing/2014/main" id="{6C3C6CE3-1240-103B-EA02-9EEBCDBFA4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6438" y="1133475"/>
            <a:ext cx="3125788" cy="34417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8C3AE4-F2A8-7F61-9753-81464BD60A64}"/>
              </a:ext>
            </a:extLst>
          </p:cNvPr>
          <p:cNvSpPr>
            <a:spLocks noGrp="1"/>
          </p:cNvSpPr>
          <p:nvPr>
            <p:ph type="title"/>
          </p:nvPr>
        </p:nvSpPr>
        <p:spPr>
          <a:xfrm>
            <a:off x="234950" y="76815"/>
            <a:ext cx="6456940" cy="425450"/>
          </a:xfrm>
        </p:spPr>
        <p:txBody>
          <a:bodyPr wrap="square" anchor="t">
            <a:normAutofit fontScale="90000"/>
          </a:bodyPr>
          <a:lstStyle/>
          <a:p>
            <a:pPr>
              <a:lnSpc>
                <a:spcPct val="90000"/>
              </a:lnSpc>
            </a:pPr>
            <a:r>
              <a:rPr lang="de-DE" dirty="0"/>
              <a:t>Alle reden über Gruppen &amp; Identität …</a:t>
            </a:r>
          </a:p>
        </p:txBody>
      </p:sp>
    </p:spTree>
    <p:extLst>
      <p:ext uri="{BB962C8B-B14F-4D97-AF65-F5344CB8AC3E}">
        <p14:creationId xmlns:p14="http://schemas.microsoft.com/office/powerpoint/2010/main" val="303546770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34FD-EA87-4496-5AC1-E8F5776773CB}"/>
              </a:ext>
            </a:extLst>
          </p:cNvPr>
          <p:cNvSpPr>
            <a:spLocks noGrp="1"/>
          </p:cNvSpPr>
          <p:nvPr>
            <p:ph type="title"/>
          </p:nvPr>
        </p:nvSpPr>
        <p:spPr/>
        <p:txBody>
          <a:bodyPr/>
          <a:lstStyle/>
          <a:p>
            <a:r>
              <a:rPr lang="de-DE" dirty="0"/>
              <a:t>… wir machen sie </a:t>
            </a:r>
          </a:p>
        </p:txBody>
      </p:sp>
      <p:pic>
        <p:nvPicPr>
          <p:cNvPr id="2050" name="Picture 2" descr="Creating the Minimal Group Paradigm | Social Psychology | JoVE">
            <a:extLst>
              <a:ext uri="{FF2B5EF4-FFF2-40B4-BE49-F238E27FC236}">
                <a16:creationId xmlns:a16="http://schemas.microsoft.com/office/drawing/2014/main" id="{68521426-36D9-04DA-0181-E54068C24CE1}"/>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234950" y="1268649"/>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1DC5D8C-8E8D-398A-F463-EED9C01CE3B6}"/>
              </a:ext>
            </a:extLst>
          </p:cNvPr>
          <p:cNvPicPr>
            <a:picLocks noChangeAspect="1"/>
          </p:cNvPicPr>
          <p:nvPr/>
        </p:nvPicPr>
        <p:blipFill>
          <a:blip r:embed="rId3"/>
          <a:stretch>
            <a:fillRect/>
          </a:stretch>
        </p:blipFill>
        <p:spPr>
          <a:xfrm>
            <a:off x="3282950" y="826851"/>
            <a:ext cx="2582876" cy="4153711"/>
          </a:xfrm>
          <a:prstGeom prst="rect">
            <a:avLst/>
          </a:prstGeom>
        </p:spPr>
      </p:pic>
      <p:pic>
        <p:nvPicPr>
          <p:cNvPr id="2052" name="Picture 4" descr="The Experiment (Das Experiment) [Import USA Zone 1]: Amazon.de: DVD &amp;  Blu-ray">
            <a:extLst>
              <a:ext uri="{FF2B5EF4-FFF2-40B4-BE49-F238E27FC236}">
                <a16:creationId xmlns:a16="http://schemas.microsoft.com/office/drawing/2014/main" id="{B52A799F-DBE6-6A59-01F1-1AA4C3BEC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328" y="741937"/>
            <a:ext cx="2822374" cy="4104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78284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F43A-4E66-3FB5-015A-288032EB63C4}"/>
              </a:ext>
            </a:extLst>
          </p:cNvPr>
          <p:cNvSpPr>
            <a:spLocks noGrp="1"/>
          </p:cNvSpPr>
          <p:nvPr>
            <p:ph type="title"/>
          </p:nvPr>
        </p:nvSpPr>
        <p:spPr>
          <a:xfrm>
            <a:off x="234950" y="76815"/>
            <a:ext cx="6456940" cy="425450"/>
          </a:xfrm>
        </p:spPr>
        <p:txBody>
          <a:bodyPr wrap="square" anchor="t">
            <a:normAutofit/>
          </a:bodyPr>
          <a:lstStyle/>
          <a:p>
            <a:pPr>
              <a:lnSpc>
                <a:spcPct val="90000"/>
              </a:lnSpc>
            </a:pPr>
            <a:r>
              <a:rPr lang="de-DE" dirty="0" err="1"/>
              <a:t>Social</a:t>
            </a:r>
            <a:r>
              <a:rPr lang="de-DE" dirty="0"/>
              <a:t> Identity </a:t>
            </a:r>
            <a:r>
              <a:rPr lang="de-DE" dirty="0" err="1"/>
              <a:t>Theory</a:t>
            </a:r>
            <a:r>
              <a:rPr lang="de-DE" dirty="0"/>
              <a:t> (SIT) </a:t>
            </a:r>
            <a:endParaRPr lang="de-DE"/>
          </a:p>
        </p:txBody>
      </p:sp>
      <p:pic>
        <p:nvPicPr>
          <p:cNvPr id="3076" name="Picture 4" descr="Human Groups and Social Categories von Henri Tajfel | ISBN  978-0-521-28073-0 | Fachbuch online kaufen - Lehmanns.de">
            <a:extLst>
              <a:ext uri="{FF2B5EF4-FFF2-40B4-BE49-F238E27FC236}">
                <a16:creationId xmlns:a16="http://schemas.microsoft.com/office/drawing/2014/main" id="{160B8B9A-98A2-2492-4CB0-1B7E1EB290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5883" y="736599"/>
            <a:ext cx="2829282" cy="423862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92980AA9-A06C-68DE-3166-061577B16BCD}"/>
              </a:ext>
            </a:extLst>
          </p:cNvPr>
          <p:cNvSpPr>
            <a:spLocks noGrp="1"/>
          </p:cNvSpPr>
          <p:nvPr>
            <p:ph sz="quarter" idx="12"/>
          </p:nvPr>
        </p:nvSpPr>
        <p:spPr>
          <a:xfrm>
            <a:off x="234951" y="736599"/>
            <a:ext cx="4337049" cy="4238625"/>
          </a:xfrm>
        </p:spPr>
        <p:txBody>
          <a:bodyPr wrap="square" anchor="t">
            <a:normAutofit fontScale="92500" lnSpcReduction="10000"/>
          </a:bodyPr>
          <a:lstStyle/>
          <a:p>
            <a:pPr marL="342900" indent="-342900">
              <a:buFont typeface="Arial" panose="020B0604020202020204" pitchFamily="34" charset="0"/>
              <a:buChar char="•"/>
            </a:pPr>
            <a:r>
              <a:rPr lang="de-DE" sz="2200" dirty="0"/>
              <a:t>Fokus: Wie nutzen (sozial schwache) Gruppen ihre </a:t>
            </a:r>
            <a:r>
              <a:rPr lang="de-DE" sz="2200" dirty="0" err="1"/>
              <a:t>Gruppenidentiät</a:t>
            </a:r>
            <a:r>
              <a:rPr lang="de-DE" sz="2200" dirty="0"/>
              <a:t> um ihren Status aufzuwerten? </a:t>
            </a:r>
          </a:p>
          <a:p>
            <a:pPr marL="342900" indent="-342900">
              <a:buFont typeface="Arial" panose="020B0604020202020204" pitchFamily="34" charset="0"/>
              <a:buChar char="•"/>
            </a:pPr>
            <a:r>
              <a:rPr lang="de-DE" sz="2200" dirty="0"/>
              <a:t>Antwort auf:</a:t>
            </a:r>
          </a:p>
          <a:p>
            <a:pPr marL="698500" lvl="1" indent="-342900"/>
            <a:r>
              <a:rPr lang="de-DE" sz="2200" dirty="0"/>
              <a:t>Individual Theorien des Konflikts </a:t>
            </a:r>
          </a:p>
          <a:p>
            <a:pPr marL="698500" lvl="1" indent="-342900"/>
            <a:r>
              <a:rPr lang="de-DE" sz="2200" dirty="0"/>
              <a:t>Theorie von Gruppenkonflikten auf rein materieller Ebene </a:t>
            </a:r>
          </a:p>
          <a:p>
            <a:pPr marL="342900" indent="-342900">
              <a:buFont typeface="Arial" panose="020B0604020202020204" pitchFamily="34" charset="0"/>
              <a:buChar char="•"/>
            </a:pPr>
            <a:r>
              <a:rPr lang="de-DE" sz="2200" dirty="0"/>
              <a:t>Moderne Erweiterungen </a:t>
            </a:r>
          </a:p>
          <a:p>
            <a:pPr marL="698500" lvl="1" indent="-342900"/>
            <a:r>
              <a:rPr lang="de-DE" sz="2200" dirty="0" err="1"/>
              <a:t>Social</a:t>
            </a:r>
            <a:r>
              <a:rPr lang="de-DE" sz="2200" dirty="0"/>
              <a:t> </a:t>
            </a:r>
            <a:r>
              <a:rPr lang="de-DE" sz="2200" dirty="0" err="1"/>
              <a:t>Categorization</a:t>
            </a:r>
            <a:r>
              <a:rPr lang="de-DE" sz="2200" dirty="0"/>
              <a:t> </a:t>
            </a:r>
            <a:r>
              <a:rPr lang="de-DE" sz="2200" dirty="0" err="1"/>
              <a:t>Theory</a:t>
            </a:r>
            <a:endParaRPr lang="de-DE" sz="2200" dirty="0"/>
          </a:p>
          <a:p>
            <a:pPr marL="698500" lvl="1" indent="-342900"/>
            <a:r>
              <a:rPr lang="de-DE" sz="2200" dirty="0"/>
              <a:t>Intergroup Emotion </a:t>
            </a:r>
            <a:r>
              <a:rPr lang="de-DE" sz="2200" dirty="0" err="1"/>
              <a:t>Theory</a:t>
            </a:r>
            <a:endParaRPr lang="de-DE" sz="2200" dirty="0"/>
          </a:p>
          <a:p>
            <a:pPr marL="698500" lvl="1" indent="-342900"/>
            <a:r>
              <a:rPr lang="de-DE" sz="2200" dirty="0"/>
              <a:t>…</a:t>
            </a:r>
          </a:p>
        </p:txBody>
      </p:sp>
    </p:spTree>
    <p:extLst>
      <p:ext uri="{BB962C8B-B14F-4D97-AF65-F5344CB8AC3E}">
        <p14:creationId xmlns:p14="http://schemas.microsoft.com/office/powerpoint/2010/main" val="193935909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F43A-4E66-3FB5-015A-288032EB63C4}"/>
              </a:ext>
            </a:extLst>
          </p:cNvPr>
          <p:cNvSpPr>
            <a:spLocks noGrp="1"/>
          </p:cNvSpPr>
          <p:nvPr>
            <p:ph type="title"/>
          </p:nvPr>
        </p:nvSpPr>
        <p:spPr/>
        <p:txBody>
          <a:bodyPr wrap="square" anchor="t">
            <a:normAutofit/>
          </a:bodyPr>
          <a:lstStyle/>
          <a:p>
            <a:pPr>
              <a:lnSpc>
                <a:spcPct val="90000"/>
              </a:lnSpc>
            </a:pPr>
            <a:r>
              <a:rPr lang="de-DE" dirty="0"/>
              <a:t>SIT: 3 Grundsätzliche Prozesse </a:t>
            </a:r>
          </a:p>
        </p:txBody>
      </p:sp>
      <p:sp>
        <p:nvSpPr>
          <p:cNvPr id="3" name="Content Placeholder 2">
            <a:extLst>
              <a:ext uri="{FF2B5EF4-FFF2-40B4-BE49-F238E27FC236}">
                <a16:creationId xmlns:a16="http://schemas.microsoft.com/office/drawing/2014/main" id="{DFDE18E3-83D4-CF7A-703F-97F22529B988}"/>
              </a:ext>
            </a:extLst>
          </p:cNvPr>
          <p:cNvSpPr>
            <a:spLocks noGrp="1"/>
          </p:cNvSpPr>
          <p:nvPr>
            <p:ph sz="quarter" idx="12"/>
          </p:nvPr>
        </p:nvSpPr>
        <p:spPr/>
        <p:txBody>
          <a:bodyPr/>
          <a:lstStyle/>
          <a:p>
            <a:pPr marL="342900" indent="-342900">
              <a:buFont typeface="Arial" panose="020B0604020202020204" pitchFamily="34" charset="0"/>
              <a:buChar char="•"/>
            </a:pPr>
            <a:r>
              <a:rPr lang="de-DE" dirty="0"/>
              <a:t>Positive Selbsteinschätzung</a:t>
            </a:r>
            <a:r>
              <a:rPr lang="de-DE" b="0" dirty="0"/>
              <a:t>: Menschen suchen nach einer positiven Identität </a:t>
            </a:r>
            <a:r>
              <a:rPr lang="de-DE" b="0" dirty="0">
                <a:sym typeface="Wingdings" panose="05000000000000000000" pitchFamily="2" charset="2"/>
              </a:rPr>
              <a:t> Sie wollen sich (und Menschen ihrer eigenen Gruppe) in einem positiven Licht sehen. </a:t>
            </a:r>
            <a:endParaRPr lang="de-DE" dirty="0"/>
          </a:p>
          <a:p>
            <a:pPr marL="342900" indent="-342900">
              <a:buFont typeface="Arial" panose="020B0604020202020204" pitchFamily="34" charset="0"/>
              <a:buChar char="•"/>
            </a:pPr>
            <a:r>
              <a:rPr lang="de-DE" dirty="0"/>
              <a:t>Soziale Kategorisierung: </a:t>
            </a:r>
            <a:r>
              <a:rPr lang="de-DE" b="0" dirty="0"/>
              <a:t>Menschen teilen Dinge/ Ereignisse und andere Menschen in Gruppen oder Kategorien ein. Dieser Prozess überzeichnet die Homogenität innerhalb einer Kategorie, und die Unterschiede zwischen Kategorien </a:t>
            </a:r>
            <a:endParaRPr lang="de-DE" dirty="0"/>
          </a:p>
          <a:p>
            <a:pPr marL="342900" indent="-342900">
              <a:buFont typeface="Arial" panose="020B0604020202020204" pitchFamily="34" charset="0"/>
              <a:buChar char="•"/>
            </a:pPr>
            <a:r>
              <a:rPr lang="de-DE" dirty="0"/>
              <a:t>Sozialer Vergleich: </a:t>
            </a:r>
            <a:r>
              <a:rPr lang="de-DE" b="0" dirty="0"/>
              <a:t> Menschen vergleichen den Status der eigenen Gruppe mit dem Status anderer Gruppen </a:t>
            </a:r>
            <a:endParaRPr lang="de-DE" dirty="0"/>
          </a:p>
        </p:txBody>
      </p:sp>
    </p:spTree>
    <p:extLst>
      <p:ext uri="{BB962C8B-B14F-4D97-AF65-F5344CB8AC3E}">
        <p14:creationId xmlns:p14="http://schemas.microsoft.com/office/powerpoint/2010/main" val="57643525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5450-765B-DA91-BDB6-67F10AEF4999}"/>
              </a:ext>
            </a:extLst>
          </p:cNvPr>
          <p:cNvSpPr>
            <a:spLocks noGrp="1"/>
          </p:cNvSpPr>
          <p:nvPr>
            <p:ph type="title"/>
          </p:nvPr>
        </p:nvSpPr>
        <p:spPr>
          <a:xfrm>
            <a:off x="234950" y="76815"/>
            <a:ext cx="6456940" cy="425450"/>
          </a:xfrm>
        </p:spPr>
        <p:txBody>
          <a:bodyPr wrap="square" anchor="t">
            <a:normAutofit/>
          </a:bodyPr>
          <a:lstStyle/>
          <a:p>
            <a:pPr>
              <a:lnSpc>
                <a:spcPct val="90000"/>
              </a:lnSpc>
            </a:pPr>
            <a:r>
              <a:rPr lang="de-DE" dirty="0"/>
              <a:t>SIT: Experimentelles Paradigma</a:t>
            </a:r>
          </a:p>
        </p:txBody>
      </p:sp>
      <p:pic>
        <p:nvPicPr>
          <p:cNvPr id="6" name="Picture 2" descr="Creating the Minimal Group Paradigm | Social Psychology | JoVE">
            <a:extLst>
              <a:ext uri="{FF2B5EF4-FFF2-40B4-BE49-F238E27FC236}">
                <a16:creationId xmlns:a16="http://schemas.microsoft.com/office/drawing/2014/main" id="{B85C9FAC-5C3B-5B28-CFD0-ACF9F95C6594}"/>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tretch>
            <a:fillRect/>
          </a:stretch>
        </p:blipFill>
        <p:spPr bwMode="auto">
          <a:xfrm>
            <a:off x="4621212" y="736599"/>
            <a:ext cx="4238625" cy="423862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35999ABC-EE94-8183-BE00-9C772A1841AC}"/>
              </a:ext>
            </a:extLst>
          </p:cNvPr>
          <p:cNvSpPr>
            <a:spLocks noGrp="1"/>
          </p:cNvSpPr>
          <p:nvPr>
            <p:ph sz="quarter" idx="12"/>
          </p:nvPr>
        </p:nvSpPr>
        <p:spPr>
          <a:xfrm>
            <a:off x="234951" y="736599"/>
            <a:ext cx="4337049" cy="4238625"/>
          </a:xfrm>
        </p:spPr>
        <p:txBody>
          <a:bodyPr wrap="square" anchor="t">
            <a:normAutofit lnSpcReduction="10000"/>
          </a:bodyPr>
          <a:lstStyle/>
          <a:p>
            <a:pPr marL="342900" indent="-342900">
              <a:buFont typeface="Arial" panose="020B0604020202020204" pitchFamily="34" charset="0"/>
              <a:buChar char="•"/>
            </a:pPr>
            <a:r>
              <a:rPr lang="de-DE" dirty="0"/>
              <a:t>Minimales Gruppen Paradigma </a:t>
            </a:r>
            <a:r>
              <a:rPr lang="de-DE" b="0" dirty="0">
                <a:sym typeface="Wingdings" panose="05000000000000000000" pitchFamily="2" charset="2"/>
              </a:rPr>
              <a:t> Selbst zufällige Gruppenzuordnung kann diese Prozesse auslösen</a:t>
            </a:r>
          </a:p>
          <a:p>
            <a:pPr marL="342900" indent="-342900">
              <a:buFont typeface="Arial" panose="020B0604020202020204" pitchFamily="34" charset="0"/>
              <a:buChar char="•"/>
            </a:pPr>
            <a:r>
              <a:rPr lang="de-DE" dirty="0">
                <a:sym typeface="Wingdings" panose="05000000000000000000" pitchFamily="2" charset="2"/>
              </a:rPr>
              <a:t>Z.B. Zählen von Punkten: </a:t>
            </a:r>
          </a:p>
          <a:p>
            <a:pPr marL="698500" lvl="1" indent="-342900"/>
            <a:r>
              <a:rPr lang="de-DE" dirty="0">
                <a:sym typeface="Wingdings" panose="05000000000000000000" pitchFamily="2" charset="2"/>
              </a:rPr>
              <a:t>Zufällige Einteilung in „zu viele Punkte zählen“ und „zu wenig Punkte zählen“ </a:t>
            </a:r>
          </a:p>
          <a:p>
            <a:pPr marL="698500" lvl="1" indent="-342900"/>
            <a:r>
              <a:rPr lang="de-DE" dirty="0">
                <a:sym typeface="Wingdings" panose="05000000000000000000" pitchFamily="2" charset="2"/>
              </a:rPr>
              <a:t>Verhalten gegenüber und Wahrnehmung von „Outgroups“ verändert sich </a:t>
            </a:r>
            <a:endParaRPr lang="de-DE" dirty="0"/>
          </a:p>
        </p:txBody>
      </p:sp>
    </p:spTree>
    <p:extLst>
      <p:ext uri="{BB962C8B-B14F-4D97-AF65-F5344CB8AC3E}">
        <p14:creationId xmlns:p14="http://schemas.microsoft.com/office/powerpoint/2010/main" val="1723842572"/>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2070</TotalTime>
  <Words>1412</Words>
  <Application>Microsoft Office PowerPoint</Application>
  <PresentationFormat>On-screen Show (16:9)</PresentationFormat>
  <Paragraphs>92</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vt:lpstr>
      <vt:lpstr>Helvetica</vt:lpstr>
      <vt:lpstr>NexusSansPro</vt:lpstr>
      <vt:lpstr>NexusSansPro-Bold</vt:lpstr>
      <vt:lpstr>Times New Roman</vt:lpstr>
      <vt:lpstr>Verdana</vt:lpstr>
      <vt:lpstr>Vorlesung_15080_17.10.13</vt:lpstr>
      <vt:lpstr>Politische Psychologie</vt:lpstr>
      <vt:lpstr>Übersicht</vt:lpstr>
      <vt:lpstr>Grundsätzliche Frage</vt:lpstr>
      <vt:lpstr>1</vt:lpstr>
      <vt:lpstr>Alle reden über Gruppen &amp; Identität …</vt:lpstr>
      <vt:lpstr>… wir machen sie </vt:lpstr>
      <vt:lpstr>Social Identity Theory (SIT) </vt:lpstr>
      <vt:lpstr>SIT: 3 Grundsätzliche Prozesse </vt:lpstr>
      <vt:lpstr>SIT: Experimentelles Paradigma</vt:lpstr>
      <vt:lpstr>SIT &amp; Politik: Diskussion </vt:lpstr>
      <vt:lpstr>SIT und Politik(wissenschaft)</vt:lpstr>
      <vt:lpstr>Erweiterungen </vt:lpstr>
      <vt:lpstr>2</vt:lpstr>
      <vt:lpstr>SIT und Werte I </vt:lpstr>
      <vt:lpstr>SIT und Ideologie </vt:lpstr>
      <vt:lpstr>3</vt:lpstr>
      <vt:lpstr>Gruppenidentität und Populismus </vt:lpstr>
      <vt:lpstr>Gruppenidentität und Populismus </vt:lpstr>
      <vt:lpstr>Gruppenidentität und Corona  </vt:lpstr>
      <vt:lpstr>Gruppenidentität und Corona </vt:lpstr>
      <vt:lpstr>4</vt:lpstr>
      <vt:lpstr>Anwendungsdiskussionen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2022-06-13T09:08:35Z</dcterms:modified>
</cp:coreProperties>
</file>