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24"/>
  </p:notesMasterIdLst>
  <p:handoutMasterIdLst>
    <p:handoutMasterId r:id="rId25"/>
  </p:handoutMasterIdLst>
  <p:sldIdLst>
    <p:sldId id="256" r:id="rId2"/>
    <p:sldId id="257" r:id="rId3"/>
    <p:sldId id="259" r:id="rId4"/>
    <p:sldId id="363" r:id="rId5"/>
    <p:sldId id="350" r:id="rId6"/>
    <p:sldId id="344" r:id="rId7"/>
    <p:sldId id="353" r:id="rId8"/>
    <p:sldId id="351" r:id="rId9"/>
    <p:sldId id="354" r:id="rId10"/>
    <p:sldId id="352" r:id="rId11"/>
    <p:sldId id="261" r:id="rId12"/>
    <p:sldId id="355" r:id="rId13"/>
    <p:sldId id="356" r:id="rId14"/>
    <p:sldId id="357" r:id="rId15"/>
    <p:sldId id="360" r:id="rId16"/>
    <p:sldId id="296" r:id="rId17"/>
    <p:sldId id="358" r:id="rId18"/>
    <p:sldId id="359" r:id="rId19"/>
    <p:sldId id="361" r:id="rId20"/>
    <p:sldId id="362" r:id="rId21"/>
    <p:sldId id="280" r:id="rId22"/>
    <p:sldId id="343" r:id="rId23"/>
  </p:sldIdLst>
  <p:sldSz cx="9144000" cy="5143500" type="screen16x9"/>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 C" initials="CC" lastIdx="1" clrIdx="0">
    <p:extLst>
      <p:ext uri="{19B8F6BF-5375-455C-9EA6-DF929625EA0E}">
        <p15:presenceInfo xmlns:p15="http://schemas.microsoft.com/office/powerpoint/2012/main" userId="58c016da926720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003366"/>
    <a:srgbClr val="ED2611"/>
    <a:srgbClr val="FF9933"/>
    <a:srgbClr val="CCD6E0"/>
    <a:srgbClr val="FFCC00"/>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9A26A9-A95D-497B-BF8B-66D09D43B651}" v="45" dt="2022-06-19T16:26:04.363"/>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85699" autoAdjust="0"/>
  </p:normalViewPr>
  <p:slideViewPr>
    <p:cSldViewPr snapToGrid="0">
      <p:cViewPr varScale="1">
        <p:scale>
          <a:sx n="93" d="100"/>
          <a:sy n="93" d="100"/>
        </p:scale>
        <p:origin x="1349" y="67"/>
      </p:cViewPr>
      <p:guideLst>
        <p:guide orient="horz" pos="1620"/>
        <p:guide pos="2880"/>
      </p:guideLst>
    </p:cSldViewPr>
  </p:slideViewPr>
  <p:outlineViewPr>
    <p:cViewPr>
      <p:scale>
        <a:sx n="33" d="100"/>
        <a:sy n="33" d="100"/>
      </p:scale>
      <p:origin x="0" y="-6144"/>
    </p:cViewPr>
  </p:outlineViewPr>
  <p:notesTextViewPr>
    <p:cViewPr>
      <p:scale>
        <a:sx n="3" d="2"/>
        <a:sy n="3" d="2"/>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C" userId="58c016da926720ee" providerId="LiveId" clId="{A850E4B7-99CD-44F4-B4C5-5379AEBC3A31}"/>
    <pc:docChg chg="undo custSel addSld delSld modSld sldOrd modMainMaster">
      <pc:chgData name="C C" userId="58c016da926720ee" providerId="LiveId" clId="{A850E4B7-99CD-44F4-B4C5-5379AEBC3A31}" dt="2022-05-02T14:12:18.680" v="7451" actId="14100"/>
      <pc:docMkLst>
        <pc:docMk/>
      </pc:docMkLst>
      <pc:sldChg chg="modSp mod modClrScheme chgLayout">
        <pc:chgData name="C C" userId="58c016da926720ee" providerId="LiveId" clId="{A850E4B7-99CD-44F4-B4C5-5379AEBC3A31}" dt="2022-05-02T07:11:21.678" v="318" actId="700"/>
        <pc:sldMkLst>
          <pc:docMk/>
          <pc:sldMk cId="548896134" sldId="256"/>
        </pc:sldMkLst>
        <pc:spChg chg="mod ord">
          <ac:chgData name="C C" userId="58c016da926720ee" providerId="LiveId" clId="{A850E4B7-99CD-44F4-B4C5-5379AEBC3A31}" dt="2022-05-02T07:11:21.678" v="318" actId="700"/>
          <ac:spMkLst>
            <pc:docMk/>
            <pc:sldMk cId="548896134" sldId="256"/>
            <ac:spMk id="2" creationId="{A3D8D65C-6706-474E-BED5-5675C19F9359}"/>
          </ac:spMkLst>
        </pc:spChg>
        <pc:spChg chg="mod ord">
          <ac:chgData name="C C" userId="58c016da926720ee" providerId="LiveId" clId="{A850E4B7-99CD-44F4-B4C5-5379AEBC3A31}" dt="2022-05-02T07:11:21.678" v="318" actId="700"/>
          <ac:spMkLst>
            <pc:docMk/>
            <pc:sldMk cId="548896134" sldId="256"/>
            <ac:spMk id="3" creationId="{AE1A54AC-3425-4E88-A69E-E11B972DE498}"/>
          </ac:spMkLst>
        </pc:spChg>
      </pc:sldChg>
      <pc:sldChg chg="modSp mod">
        <pc:chgData name="C C" userId="58c016da926720ee" providerId="LiveId" clId="{A850E4B7-99CD-44F4-B4C5-5379AEBC3A31}" dt="2022-05-02T13:57:45.951" v="6584" actId="242"/>
        <pc:sldMkLst>
          <pc:docMk/>
          <pc:sldMk cId="3533300035" sldId="257"/>
        </pc:sldMkLst>
        <pc:spChg chg="mod">
          <ac:chgData name="C C" userId="58c016da926720ee" providerId="LiveId" clId="{A850E4B7-99CD-44F4-B4C5-5379AEBC3A31}" dt="2022-05-02T13:57:45.951" v="6584" actId="242"/>
          <ac:spMkLst>
            <pc:docMk/>
            <pc:sldMk cId="3533300035" sldId="257"/>
            <ac:spMk id="5" creationId="{5B5A2214-0261-4489-8A63-55817E9128D8}"/>
          </ac:spMkLst>
        </pc:spChg>
      </pc:sldChg>
      <pc:sldChg chg="addSp delSp modSp new mod modClrScheme chgLayout">
        <pc:chgData name="C C" userId="58c016da926720ee" providerId="LiveId" clId="{A850E4B7-99CD-44F4-B4C5-5379AEBC3A31}" dt="2022-05-02T07:25:37.426" v="1016" actId="20577"/>
        <pc:sldMkLst>
          <pc:docMk/>
          <pc:sldMk cId="3082542229" sldId="258"/>
        </pc:sldMkLst>
        <pc:spChg chg="mod ord">
          <ac:chgData name="C C" userId="58c016da926720ee" providerId="LiveId" clId="{A850E4B7-99CD-44F4-B4C5-5379AEBC3A31}" dt="2022-05-02T07:17:19.617" v="489" actId="700"/>
          <ac:spMkLst>
            <pc:docMk/>
            <pc:sldMk cId="3082542229" sldId="258"/>
            <ac:spMk id="2" creationId="{28D8CF59-78B5-44DC-9CC8-474CD726117E}"/>
          </ac:spMkLst>
        </pc:spChg>
        <pc:spChg chg="mod ord">
          <ac:chgData name="C C" userId="58c016da926720ee" providerId="LiveId" clId="{A850E4B7-99CD-44F4-B4C5-5379AEBC3A31}" dt="2022-05-02T07:25:37.426" v="1016" actId="20577"/>
          <ac:spMkLst>
            <pc:docMk/>
            <pc:sldMk cId="3082542229" sldId="258"/>
            <ac:spMk id="3" creationId="{891F5AB0-64E9-418E-8438-4B8D36DA6B34}"/>
          </ac:spMkLst>
        </pc:spChg>
        <pc:spChg chg="add del mod ord">
          <ac:chgData name="C C" userId="58c016da926720ee" providerId="LiveId" clId="{A850E4B7-99CD-44F4-B4C5-5379AEBC3A31}" dt="2022-05-02T07:18:15.109" v="556"/>
          <ac:spMkLst>
            <pc:docMk/>
            <pc:sldMk cId="3082542229" sldId="258"/>
            <ac:spMk id="4" creationId="{D42054DF-CFA0-4227-98C9-DCA2C09AF2E5}"/>
          </ac:spMkLst>
        </pc:spChg>
        <pc:spChg chg="add del mod">
          <ac:chgData name="C C" userId="58c016da926720ee" providerId="LiveId" clId="{A850E4B7-99CD-44F4-B4C5-5379AEBC3A31}" dt="2022-05-02T07:20:30.359" v="644" actId="22"/>
          <ac:spMkLst>
            <pc:docMk/>
            <pc:sldMk cId="3082542229" sldId="258"/>
            <ac:spMk id="6" creationId="{1A19AF57-0D74-4A6C-BB34-9649D4FD639B}"/>
          </ac:spMkLst>
        </pc:spChg>
        <pc:spChg chg="add mod">
          <ac:chgData name="C C" userId="58c016da926720ee" providerId="LiveId" clId="{A850E4B7-99CD-44F4-B4C5-5379AEBC3A31}" dt="2022-05-02T07:21:11.344" v="676" actId="1076"/>
          <ac:spMkLst>
            <pc:docMk/>
            <pc:sldMk cId="3082542229" sldId="258"/>
            <ac:spMk id="10" creationId="{35CD947D-963E-46DC-8508-9822BF46EE24}"/>
          </ac:spMkLst>
        </pc:spChg>
        <pc:picChg chg="add del mod">
          <ac:chgData name="C C" userId="58c016da926720ee" providerId="LiveId" clId="{A850E4B7-99CD-44F4-B4C5-5379AEBC3A31}" dt="2022-05-02T07:18:17.466" v="557" actId="478"/>
          <ac:picMkLst>
            <pc:docMk/>
            <pc:sldMk cId="3082542229" sldId="258"/>
            <ac:picMk id="5" creationId="{1C2CDEAF-31E1-41E4-9812-BE18BAC0BF91}"/>
          </ac:picMkLst>
        </pc:picChg>
        <pc:picChg chg="add mod ord">
          <ac:chgData name="C C" userId="58c016da926720ee" providerId="LiveId" clId="{A850E4B7-99CD-44F4-B4C5-5379AEBC3A31}" dt="2022-05-02T07:21:09.082" v="675" actId="1076"/>
          <ac:picMkLst>
            <pc:docMk/>
            <pc:sldMk cId="3082542229" sldId="258"/>
            <ac:picMk id="8" creationId="{544A4463-1866-4972-B828-15D6A5AECA3B}"/>
          </ac:picMkLst>
        </pc:picChg>
      </pc:sldChg>
      <pc:sldChg chg="del">
        <pc:chgData name="C C" userId="58c016da926720ee" providerId="LiveId" clId="{A850E4B7-99CD-44F4-B4C5-5379AEBC3A31}" dt="2022-05-02T07:08:17.805" v="130" actId="47"/>
        <pc:sldMkLst>
          <pc:docMk/>
          <pc:sldMk cId="3532105795" sldId="258"/>
        </pc:sldMkLst>
      </pc:sldChg>
      <pc:sldChg chg="del">
        <pc:chgData name="C C" userId="58c016da926720ee" providerId="LiveId" clId="{A850E4B7-99CD-44F4-B4C5-5379AEBC3A31}" dt="2022-05-02T07:08:17.805" v="130" actId="47"/>
        <pc:sldMkLst>
          <pc:docMk/>
          <pc:sldMk cId="680330163" sldId="259"/>
        </pc:sldMkLst>
      </pc:sldChg>
      <pc:sldChg chg="addSp delSp modSp new mod modClrScheme chgLayout">
        <pc:chgData name="C C" userId="58c016da926720ee" providerId="LiveId" clId="{A850E4B7-99CD-44F4-B4C5-5379AEBC3A31}" dt="2022-05-02T07:32:16.003" v="1622" actId="20577"/>
        <pc:sldMkLst>
          <pc:docMk/>
          <pc:sldMk cId="4222777969" sldId="259"/>
        </pc:sldMkLst>
        <pc:spChg chg="del">
          <ac:chgData name="C C" userId="58c016da926720ee" providerId="LiveId" clId="{A850E4B7-99CD-44F4-B4C5-5379AEBC3A31}" dt="2022-05-02T07:11:11.091" v="316"/>
          <ac:spMkLst>
            <pc:docMk/>
            <pc:sldMk cId="4222777969" sldId="259"/>
            <ac:spMk id="2" creationId="{F87184E2-104C-47A5-8E05-2C9FDF4F4572}"/>
          </ac:spMkLst>
        </pc:spChg>
        <pc:spChg chg="del">
          <ac:chgData name="C C" userId="58c016da926720ee" providerId="LiveId" clId="{A850E4B7-99CD-44F4-B4C5-5379AEBC3A31}" dt="2022-05-02T07:11:11.091" v="316"/>
          <ac:spMkLst>
            <pc:docMk/>
            <pc:sldMk cId="4222777969" sldId="259"/>
            <ac:spMk id="3" creationId="{AC3272EA-583F-4F21-B339-193B7073F1E2}"/>
          </ac:spMkLst>
        </pc:spChg>
        <pc:spChg chg="add del mod ord">
          <ac:chgData name="C C" userId="58c016da926720ee" providerId="LiveId" clId="{A850E4B7-99CD-44F4-B4C5-5379AEBC3A31}" dt="2022-05-02T07:11:15.615" v="317" actId="700"/>
          <ac:spMkLst>
            <pc:docMk/>
            <pc:sldMk cId="4222777969" sldId="259"/>
            <ac:spMk id="4" creationId="{3BBBC05D-9C77-4F79-AE9F-4B6568928095}"/>
          </ac:spMkLst>
        </pc:spChg>
        <pc:spChg chg="add del mod ord">
          <ac:chgData name="C C" userId="58c016da926720ee" providerId="LiveId" clId="{A850E4B7-99CD-44F4-B4C5-5379AEBC3A31}" dt="2022-05-02T07:11:15.615" v="317" actId="700"/>
          <ac:spMkLst>
            <pc:docMk/>
            <pc:sldMk cId="4222777969" sldId="259"/>
            <ac:spMk id="5" creationId="{F478A578-1842-4776-8538-483B97F07866}"/>
          </ac:spMkLst>
        </pc:spChg>
        <pc:spChg chg="add del mod ord">
          <ac:chgData name="C C" userId="58c016da926720ee" providerId="LiveId" clId="{A850E4B7-99CD-44F4-B4C5-5379AEBC3A31}" dt="2022-05-02T07:14:26.248" v="361" actId="700"/>
          <ac:spMkLst>
            <pc:docMk/>
            <pc:sldMk cId="4222777969" sldId="259"/>
            <ac:spMk id="6" creationId="{357AE9DF-7895-48E2-A929-E4B08E9C0782}"/>
          </ac:spMkLst>
        </pc:spChg>
        <pc:spChg chg="add del mod ord">
          <ac:chgData name="C C" userId="58c016da926720ee" providerId="LiveId" clId="{A850E4B7-99CD-44F4-B4C5-5379AEBC3A31}" dt="2022-05-02T07:14:26.248" v="361" actId="700"/>
          <ac:spMkLst>
            <pc:docMk/>
            <pc:sldMk cId="4222777969" sldId="259"/>
            <ac:spMk id="7" creationId="{5077D148-18A4-467D-86A5-A8E4AEE83B53}"/>
          </ac:spMkLst>
        </pc:spChg>
        <pc:spChg chg="add mod ord">
          <ac:chgData name="C C" userId="58c016da926720ee" providerId="LiveId" clId="{A850E4B7-99CD-44F4-B4C5-5379AEBC3A31}" dt="2022-05-02T07:16:01.366" v="434" actId="700"/>
          <ac:spMkLst>
            <pc:docMk/>
            <pc:sldMk cId="4222777969" sldId="259"/>
            <ac:spMk id="8" creationId="{A67B6EC6-3A28-49C4-AE78-D2532997B2E4}"/>
          </ac:spMkLst>
        </pc:spChg>
        <pc:spChg chg="add mod ord">
          <ac:chgData name="C C" userId="58c016da926720ee" providerId="LiveId" clId="{A850E4B7-99CD-44F4-B4C5-5379AEBC3A31}" dt="2022-05-02T07:32:16.003" v="1622" actId="20577"/>
          <ac:spMkLst>
            <pc:docMk/>
            <pc:sldMk cId="4222777969" sldId="259"/>
            <ac:spMk id="9" creationId="{2469321F-1E79-4B55-B71D-CF2C75FCE3A8}"/>
          </ac:spMkLst>
        </pc:spChg>
        <pc:spChg chg="add del mod">
          <ac:chgData name="C C" userId="58c016da926720ee" providerId="LiveId" clId="{A850E4B7-99CD-44F4-B4C5-5379AEBC3A31}" dt="2022-05-02T07:15:56.768" v="433"/>
          <ac:spMkLst>
            <pc:docMk/>
            <pc:sldMk cId="4222777969" sldId="259"/>
            <ac:spMk id="10" creationId="{C470A03C-D8C3-4F61-B196-505D2843A4D9}"/>
          </ac:spMkLst>
        </pc:spChg>
        <pc:spChg chg="add del mod">
          <ac:chgData name="C C" userId="58c016da926720ee" providerId="LiveId" clId="{A850E4B7-99CD-44F4-B4C5-5379AEBC3A31}" dt="2022-05-02T07:15:56.768" v="433"/>
          <ac:spMkLst>
            <pc:docMk/>
            <pc:sldMk cId="4222777969" sldId="259"/>
            <ac:spMk id="11" creationId="{786918F9-7BA9-402B-973F-34C776B1752A}"/>
          </ac:spMkLst>
        </pc:spChg>
      </pc:sldChg>
      <pc:sldChg chg="del">
        <pc:chgData name="C C" userId="58c016da926720ee" providerId="LiveId" clId="{A850E4B7-99CD-44F4-B4C5-5379AEBC3A31}" dt="2022-05-02T07:08:17.805" v="130" actId="47"/>
        <pc:sldMkLst>
          <pc:docMk/>
          <pc:sldMk cId="1564115125" sldId="260"/>
        </pc:sldMkLst>
      </pc:sldChg>
      <pc:sldChg chg="addSp delSp modSp new mod">
        <pc:chgData name="C C" userId="58c016da926720ee" providerId="LiveId" clId="{A850E4B7-99CD-44F4-B4C5-5379AEBC3A31}" dt="2022-05-02T07:24:52.730" v="991" actId="20577"/>
        <pc:sldMkLst>
          <pc:docMk/>
          <pc:sldMk cId="2218351494" sldId="260"/>
        </pc:sldMkLst>
        <pc:spChg chg="mod">
          <ac:chgData name="C C" userId="58c016da926720ee" providerId="LiveId" clId="{A850E4B7-99CD-44F4-B4C5-5379AEBC3A31}" dt="2022-05-02T07:23:23.433" v="862"/>
          <ac:spMkLst>
            <pc:docMk/>
            <pc:sldMk cId="2218351494" sldId="260"/>
            <ac:spMk id="2" creationId="{4A8972BA-5609-4143-91E8-3587B36495B9}"/>
          </ac:spMkLst>
        </pc:spChg>
        <pc:spChg chg="del">
          <ac:chgData name="C C" userId="58c016da926720ee" providerId="LiveId" clId="{A850E4B7-99CD-44F4-B4C5-5379AEBC3A31}" dt="2022-05-02T07:23:23.433" v="862"/>
          <ac:spMkLst>
            <pc:docMk/>
            <pc:sldMk cId="2218351494" sldId="260"/>
            <ac:spMk id="3" creationId="{65480A71-53D1-4992-A0A2-681224CF5C03}"/>
          </ac:spMkLst>
        </pc:spChg>
        <pc:spChg chg="mod">
          <ac:chgData name="C C" userId="58c016da926720ee" providerId="LiveId" clId="{A850E4B7-99CD-44F4-B4C5-5379AEBC3A31}" dt="2022-05-02T07:24:52.730" v="991" actId="20577"/>
          <ac:spMkLst>
            <pc:docMk/>
            <pc:sldMk cId="2218351494" sldId="260"/>
            <ac:spMk id="4" creationId="{5585803D-BFD7-4834-A426-825443949D8F}"/>
          </ac:spMkLst>
        </pc:spChg>
        <pc:spChg chg="add del mod">
          <ac:chgData name="C C" userId="58c016da926720ee" providerId="LiveId" clId="{A850E4B7-99CD-44F4-B4C5-5379AEBC3A31}" dt="2022-05-02T07:23:23.433" v="862"/>
          <ac:spMkLst>
            <pc:docMk/>
            <pc:sldMk cId="2218351494" sldId="260"/>
            <ac:spMk id="9" creationId="{8BFBE984-0F8A-483B-919A-5D547C40480E}"/>
          </ac:spMkLst>
        </pc:spChg>
        <pc:spChg chg="add del mod">
          <ac:chgData name="C C" userId="58c016da926720ee" providerId="LiveId" clId="{A850E4B7-99CD-44F4-B4C5-5379AEBC3A31}" dt="2022-05-02T07:23:23.433" v="862"/>
          <ac:spMkLst>
            <pc:docMk/>
            <pc:sldMk cId="2218351494" sldId="260"/>
            <ac:spMk id="10" creationId="{4B7A0E6A-D420-49CF-A834-90F1BF2C4215}"/>
          </ac:spMkLst>
        </pc:spChg>
        <pc:spChg chg="add del mod">
          <ac:chgData name="C C" userId="58c016da926720ee" providerId="LiveId" clId="{A850E4B7-99CD-44F4-B4C5-5379AEBC3A31}" dt="2022-05-02T07:23:32.232" v="865" actId="22"/>
          <ac:spMkLst>
            <pc:docMk/>
            <pc:sldMk cId="2218351494" sldId="260"/>
            <ac:spMk id="11" creationId="{5484D273-CF85-4E1A-858E-8056C0CB5738}"/>
          </ac:spMkLst>
        </pc:spChg>
        <pc:spChg chg="add del mod">
          <ac:chgData name="C C" userId="58c016da926720ee" providerId="LiveId" clId="{A850E4B7-99CD-44F4-B4C5-5379AEBC3A31}" dt="2022-05-02T07:23:25.662" v="864"/>
          <ac:spMkLst>
            <pc:docMk/>
            <pc:sldMk cId="2218351494" sldId="260"/>
            <ac:spMk id="12" creationId="{A1BCC619-2F6F-432A-A40A-4927664CA096}"/>
          </ac:spMkLst>
        </pc:spChg>
        <pc:picChg chg="add del">
          <ac:chgData name="C C" userId="58c016da926720ee" providerId="LiveId" clId="{A850E4B7-99CD-44F4-B4C5-5379AEBC3A31}" dt="2022-05-02T07:22:59.499" v="854" actId="22"/>
          <ac:picMkLst>
            <pc:docMk/>
            <pc:sldMk cId="2218351494" sldId="260"/>
            <ac:picMk id="6" creationId="{12CF1731-D9F5-4EEA-9F2B-7FF000DECDE5}"/>
          </ac:picMkLst>
        </pc:picChg>
        <pc:picChg chg="add del mod">
          <ac:chgData name="C C" userId="58c016da926720ee" providerId="LiveId" clId="{A850E4B7-99CD-44F4-B4C5-5379AEBC3A31}" dt="2022-05-02T07:23:05.889" v="858" actId="478"/>
          <ac:picMkLst>
            <pc:docMk/>
            <pc:sldMk cId="2218351494" sldId="260"/>
            <ac:picMk id="8" creationId="{1B7CE796-291E-4D5A-862E-EFF614A40AEE}"/>
          </ac:picMkLst>
        </pc:picChg>
        <pc:picChg chg="add mod ord">
          <ac:chgData name="C C" userId="58c016da926720ee" providerId="LiveId" clId="{A850E4B7-99CD-44F4-B4C5-5379AEBC3A31}" dt="2022-05-02T07:23:45.952" v="868" actId="1076"/>
          <ac:picMkLst>
            <pc:docMk/>
            <pc:sldMk cId="2218351494" sldId="260"/>
            <ac:picMk id="14" creationId="{4EAEDE14-6164-4968-9148-C65EEEA9E463}"/>
          </ac:picMkLst>
        </pc:picChg>
      </pc:sldChg>
      <pc:sldChg chg="addSp delSp modSp new mod modClrScheme chgLayout">
        <pc:chgData name="C C" userId="58c016da926720ee" providerId="LiveId" clId="{A850E4B7-99CD-44F4-B4C5-5379AEBC3A31}" dt="2022-05-02T07:32:24.802" v="1659" actId="20577"/>
        <pc:sldMkLst>
          <pc:docMk/>
          <pc:sldMk cId="70233881" sldId="261"/>
        </pc:sldMkLst>
        <pc:spChg chg="del mod ord">
          <ac:chgData name="C C" userId="58c016da926720ee" providerId="LiveId" clId="{A850E4B7-99CD-44F4-B4C5-5379AEBC3A31}" dt="2022-05-02T07:25:06.722" v="993" actId="700"/>
          <ac:spMkLst>
            <pc:docMk/>
            <pc:sldMk cId="70233881" sldId="261"/>
            <ac:spMk id="2" creationId="{3165D43D-6FF0-4655-9DBC-F9D2F2CAEFCF}"/>
          </ac:spMkLst>
        </pc:spChg>
        <pc:spChg chg="del mod ord">
          <ac:chgData name="C C" userId="58c016da926720ee" providerId="LiveId" clId="{A850E4B7-99CD-44F4-B4C5-5379AEBC3A31}" dt="2022-05-02T07:25:06.722" v="993" actId="700"/>
          <ac:spMkLst>
            <pc:docMk/>
            <pc:sldMk cId="70233881" sldId="261"/>
            <ac:spMk id="3" creationId="{2664F4D5-6EB0-466C-BBBC-C595E5B53BE2}"/>
          </ac:spMkLst>
        </pc:spChg>
        <pc:spChg chg="del">
          <ac:chgData name="C C" userId="58c016da926720ee" providerId="LiveId" clId="{A850E4B7-99CD-44F4-B4C5-5379AEBC3A31}" dt="2022-05-02T07:25:06.722" v="993" actId="700"/>
          <ac:spMkLst>
            <pc:docMk/>
            <pc:sldMk cId="70233881" sldId="261"/>
            <ac:spMk id="4" creationId="{A03BA1A5-21D4-4FA7-8662-3792D67E01E8}"/>
          </ac:spMkLst>
        </pc:spChg>
        <pc:spChg chg="add mod ord">
          <ac:chgData name="C C" userId="58c016da926720ee" providerId="LiveId" clId="{A850E4B7-99CD-44F4-B4C5-5379AEBC3A31}" dt="2022-05-02T07:25:08.418" v="994" actId="20577"/>
          <ac:spMkLst>
            <pc:docMk/>
            <pc:sldMk cId="70233881" sldId="261"/>
            <ac:spMk id="5" creationId="{1A506B88-F6D4-490E-BADC-CA7CC016BB20}"/>
          </ac:spMkLst>
        </pc:spChg>
        <pc:spChg chg="add mod ord">
          <ac:chgData name="C C" userId="58c016da926720ee" providerId="LiveId" clId="{A850E4B7-99CD-44F4-B4C5-5379AEBC3A31}" dt="2022-05-02T07:32:24.802" v="1659" actId="20577"/>
          <ac:spMkLst>
            <pc:docMk/>
            <pc:sldMk cId="70233881" sldId="261"/>
            <ac:spMk id="6" creationId="{F42F9AC0-898F-4A0C-9F64-EA7A800337AF}"/>
          </ac:spMkLst>
        </pc:spChg>
      </pc:sldChg>
      <pc:sldChg chg="del">
        <pc:chgData name="C C" userId="58c016da926720ee" providerId="LiveId" clId="{A850E4B7-99CD-44F4-B4C5-5379AEBC3A31}" dt="2022-05-02T07:08:17.805" v="130" actId="47"/>
        <pc:sldMkLst>
          <pc:docMk/>
          <pc:sldMk cId="1139421832" sldId="261"/>
        </pc:sldMkLst>
      </pc:sldChg>
      <pc:sldChg chg="del">
        <pc:chgData name="C C" userId="58c016da926720ee" providerId="LiveId" clId="{A850E4B7-99CD-44F4-B4C5-5379AEBC3A31}" dt="2022-05-02T07:08:17.805" v="130" actId="47"/>
        <pc:sldMkLst>
          <pc:docMk/>
          <pc:sldMk cId="867247015" sldId="262"/>
        </pc:sldMkLst>
      </pc:sldChg>
      <pc:sldChg chg="add">
        <pc:chgData name="C C" userId="58c016da926720ee" providerId="LiveId" clId="{A850E4B7-99CD-44F4-B4C5-5379AEBC3A31}" dt="2022-05-02T07:32:06.505" v="1609"/>
        <pc:sldMkLst>
          <pc:docMk/>
          <pc:sldMk cId="3515141526" sldId="262"/>
        </pc:sldMkLst>
      </pc:sldChg>
      <pc:sldChg chg="addSp delSp modSp new del mod">
        <pc:chgData name="C C" userId="58c016da926720ee" providerId="LiveId" clId="{A850E4B7-99CD-44F4-B4C5-5379AEBC3A31}" dt="2022-05-02T07:32:05.562" v="1608" actId="2696"/>
        <pc:sldMkLst>
          <pc:docMk/>
          <pc:sldMk cId="3593848226" sldId="262"/>
        </pc:sldMkLst>
        <pc:spChg chg="mod">
          <ac:chgData name="C C" userId="58c016da926720ee" providerId="LiveId" clId="{A850E4B7-99CD-44F4-B4C5-5379AEBC3A31}" dt="2022-05-02T07:28:47.770" v="1143" actId="20577"/>
          <ac:spMkLst>
            <pc:docMk/>
            <pc:sldMk cId="3593848226" sldId="262"/>
            <ac:spMk id="2" creationId="{9FC20BEF-E691-4211-A3F1-6D31B4FFA401}"/>
          </ac:spMkLst>
        </pc:spChg>
        <pc:spChg chg="add del mod">
          <ac:chgData name="C C" userId="58c016da926720ee" providerId="LiveId" clId="{A850E4B7-99CD-44F4-B4C5-5379AEBC3A31}" dt="2022-05-02T07:28:36.916" v="1135" actId="22"/>
          <ac:spMkLst>
            <pc:docMk/>
            <pc:sldMk cId="3593848226" sldId="262"/>
            <ac:spMk id="3" creationId="{5659F341-9301-4ADA-A20E-6031A9C24F8C}"/>
          </ac:spMkLst>
        </pc:spChg>
        <pc:spChg chg="add del mod">
          <ac:chgData name="C C" userId="58c016da926720ee" providerId="LiveId" clId="{A850E4B7-99CD-44F4-B4C5-5379AEBC3A31}" dt="2022-05-02T07:31:53.466" v="1607" actId="14100"/>
          <ac:spMkLst>
            <pc:docMk/>
            <pc:sldMk cId="3593848226" sldId="262"/>
            <ac:spMk id="4" creationId="{86A2E680-02BC-4CA4-99E1-2CAFF4C48520}"/>
          </ac:spMkLst>
        </pc:spChg>
        <pc:picChg chg="add del mod ord">
          <ac:chgData name="C C" userId="58c016da926720ee" providerId="LiveId" clId="{A850E4B7-99CD-44F4-B4C5-5379AEBC3A31}" dt="2022-05-02T07:28:30.850" v="1129" actId="22"/>
          <ac:picMkLst>
            <pc:docMk/>
            <pc:sldMk cId="3593848226" sldId="262"/>
            <ac:picMk id="6" creationId="{C284EF7B-AC18-4FFE-85A5-717A1AE8FF0F}"/>
          </ac:picMkLst>
        </pc:picChg>
        <pc:picChg chg="add del mod ord">
          <ac:chgData name="C C" userId="58c016da926720ee" providerId="LiveId" clId="{A850E4B7-99CD-44F4-B4C5-5379AEBC3A31}" dt="2022-05-02T07:28:35.580" v="1133" actId="22"/>
          <ac:picMkLst>
            <pc:docMk/>
            <pc:sldMk cId="3593848226" sldId="262"/>
            <ac:picMk id="8" creationId="{2DF0C8CB-BA7B-470D-B149-56A1DFCBC905}"/>
          </ac:picMkLst>
        </pc:picChg>
        <pc:picChg chg="add mod ord">
          <ac:chgData name="C C" userId="58c016da926720ee" providerId="LiveId" clId="{A850E4B7-99CD-44F4-B4C5-5379AEBC3A31}" dt="2022-05-02T07:28:36.916" v="1135" actId="22"/>
          <ac:picMkLst>
            <pc:docMk/>
            <pc:sldMk cId="3593848226" sldId="262"/>
            <ac:picMk id="10" creationId="{59185352-D51E-4AEB-875F-C203288AAEA8}"/>
          </ac:picMkLst>
        </pc:picChg>
      </pc:sldChg>
      <pc:sldChg chg="del">
        <pc:chgData name="C C" userId="58c016da926720ee" providerId="LiveId" clId="{A850E4B7-99CD-44F4-B4C5-5379AEBC3A31}" dt="2022-05-02T07:08:17.805" v="130" actId="47"/>
        <pc:sldMkLst>
          <pc:docMk/>
          <pc:sldMk cId="2635098885" sldId="263"/>
        </pc:sldMkLst>
      </pc:sldChg>
      <pc:sldChg chg="addSp delSp modSp new del mod modClrScheme chgLayout">
        <pc:chgData name="C C" userId="58c016da926720ee" providerId="LiveId" clId="{A850E4B7-99CD-44F4-B4C5-5379AEBC3A31}" dt="2022-05-02T07:42:31.452" v="2278" actId="47"/>
        <pc:sldMkLst>
          <pc:docMk/>
          <pc:sldMk cId="3053918993" sldId="263"/>
        </pc:sldMkLst>
        <pc:spChg chg="del mod ord">
          <ac:chgData name="C C" userId="58c016da926720ee" providerId="LiveId" clId="{A850E4B7-99CD-44F4-B4C5-5379AEBC3A31}" dt="2022-05-02T07:33:51.939" v="1661" actId="700"/>
          <ac:spMkLst>
            <pc:docMk/>
            <pc:sldMk cId="3053918993" sldId="263"/>
            <ac:spMk id="2" creationId="{ACBD76A9-DCC4-4845-8AA4-8BA9CCE28135}"/>
          </ac:spMkLst>
        </pc:spChg>
        <pc:spChg chg="del mod ord">
          <ac:chgData name="C C" userId="58c016da926720ee" providerId="LiveId" clId="{A850E4B7-99CD-44F4-B4C5-5379AEBC3A31}" dt="2022-05-02T07:33:51.939" v="1661" actId="700"/>
          <ac:spMkLst>
            <pc:docMk/>
            <pc:sldMk cId="3053918993" sldId="263"/>
            <ac:spMk id="3" creationId="{085C23F7-66C1-49F7-BD1D-9319D8FFA45A}"/>
          </ac:spMkLst>
        </pc:spChg>
        <pc:spChg chg="add del mod ord">
          <ac:chgData name="C C" userId="58c016da926720ee" providerId="LiveId" clId="{A850E4B7-99CD-44F4-B4C5-5379AEBC3A31}" dt="2022-05-02T07:34:16.523" v="1666"/>
          <ac:spMkLst>
            <pc:docMk/>
            <pc:sldMk cId="3053918993" sldId="263"/>
            <ac:spMk id="4" creationId="{E42301A5-1C9C-41C9-BBE6-4CD30C0F8FD1}"/>
          </ac:spMkLst>
        </pc:spChg>
        <pc:spChg chg="add del mod ord">
          <ac:chgData name="C C" userId="58c016da926720ee" providerId="LiveId" clId="{A850E4B7-99CD-44F4-B4C5-5379AEBC3A31}" dt="2022-05-02T07:34:16.523" v="1666"/>
          <ac:spMkLst>
            <pc:docMk/>
            <pc:sldMk cId="3053918993" sldId="263"/>
            <ac:spMk id="5" creationId="{039CB802-13D3-4EE3-B301-C402CD7B6FC6}"/>
          </ac:spMkLst>
        </pc:spChg>
        <pc:spChg chg="add mod">
          <ac:chgData name="C C" userId="58c016da926720ee" providerId="LiveId" clId="{A850E4B7-99CD-44F4-B4C5-5379AEBC3A31}" dt="2022-05-02T07:37:02.575" v="1861" actId="20577"/>
          <ac:spMkLst>
            <pc:docMk/>
            <pc:sldMk cId="3053918993" sldId="263"/>
            <ac:spMk id="6" creationId="{2551BA57-5C84-4362-8071-478204E54EEB}"/>
          </ac:spMkLst>
        </pc:spChg>
        <pc:spChg chg="add del mod">
          <ac:chgData name="C C" userId="58c016da926720ee" providerId="LiveId" clId="{A850E4B7-99CD-44F4-B4C5-5379AEBC3A31}" dt="2022-05-02T07:35:41.380" v="1667" actId="22"/>
          <ac:spMkLst>
            <pc:docMk/>
            <pc:sldMk cId="3053918993" sldId="263"/>
            <ac:spMk id="7" creationId="{6019ED49-F524-4F1F-822A-26FF97E85CAA}"/>
          </ac:spMkLst>
        </pc:spChg>
        <pc:spChg chg="add del mod">
          <ac:chgData name="C C" userId="58c016da926720ee" providerId="LiveId" clId="{A850E4B7-99CD-44F4-B4C5-5379AEBC3A31}" dt="2022-05-02T07:42:02.892" v="2272" actId="21"/>
          <ac:spMkLst>
            <pc:docMk/>
            <pc:sldMk cId="3053918993" sldId="263"/>
            <ac:spMk id="11" creationId="{C4057804-53AA-4C51-96B0-1976EDAA73D9}"/>
          </ac:spMkLst>
        </pc:spChg>
        <pc:spChg chg="add mod">
          <ac:chgData name="C C" userId="58c016da926720ee" providerId="LiveId" clId="{A850E4B7-99CD-44F4-B4C5-5379AEBC3A31}" dt="2022-05-02T07:42:07.763" v="2275" actId="21"/>
          <ac:spMkLst>
            <pc:docMk/>
            <pc:sldMk cId="3053918993" sldId="263"/>
            <ac:spMk id="13" creationId="{27303144-29A3-45B5-BCD5-4E5C1D1FDCCB}"/>
          </ac:spMkLst>
        </pc:spChg>
        <pc:picChg chg="add del mod ord">
          <ac:chgData name="C C" userId="58c016da926720ee" providerId="LiveId" clId="{A850E4B7-99CD-44F4-B4C5-5379AEBC3A31}" dt="2022-05-02T07:42:07.763" v="2275" actId="21"/>
          <ac:picMkLst>
            <pc:docMk/>
            <pc:sldMk cId="3053918993" sldId="263"/>
            <ac:picMk id="9" creationId="{747C4F82-5A3D-424A-92A3-E931F9FB2118}"/>
          </ac:picMkLst>
        </pc:picChg>
      </pc:sldChg>
      <pc:sldChg chg="addSp delSp modSp add mod modClrScheme chgLayout">
        <pc:chgData name="C C" userId="58c016da926720ee" providerId="LiveId" clId="{A850E4B7-99CD-44F4-B4C5-5379AEBC3A31}" dt="2022-05-02T07:58:34.670" v="3177" actId="20577"/>
        <pc:sldMkLst>
          <pc:docMk/>
          <pc:sldMk cId="2132247859" sldId="264"/>
        </pc:sldMkLst>
        <pc:spChg chg="add del mod ord">
          <ac:chgData name="C C" userId="58c016da926720ee" providerId="LiveId" clId="{A850E4B7-99CD-44F4-B4C5-5379AEBC3A31}" dt="2022-05-02T07:42:09.009" v="2276"/>
          <ac:spMkLst>
            <pc:docMk/>
            <pc:sldMk cId="2132247859" sldId="264"/>
            <ac:spMk id="3" creationId="{319730B4-9D28-4C0F-9A8B-2A661226CE91}"/>
          </ac:spMkLst>
        </pc:spChg>
        <pc:spChg chg="add mod ord">
          <ac:chgData name="C C" userId="58c016da926720ee" providerId="LiveId" clId="{A850E4B7-99CD-44F4-B4C5-5379AEBC3A31}" dt="2022-05-02T07:58:34.670" v="3177" actId="20577"/>
          <ac:spMkLst>
            <pc:docMk/>
            <pc:sldMk cId="2132247859" sldId="264"/>
            <ac:spMk id="4" creationId="{AE19F143-0020-41C0-9BA0-455225340DF2}"/>
          </ac:spMkLst>
        </pc:spChg>
        <pc:spChg chg="mod ord">
          <ac:chgData name="C C" userId="58c016da926720ee" providerId="LiveId" clId="{A850E4B7-99CD-44F4-B4C5-5379AEBC3A31}" dt="2022-05-02T07:41:51.970" v="2270" actId="700"/>
          <ac:spMkLst>
            <pc:docMk/>
            <pc:sldMk cId="2132247859" sldId="264"/>
            <ac:spMk id="6" creationId="{2551BA57-5C84-4362-8071-478204E54EEB}"/>
          </ac:spMkLst>
        </pc:spChg>
        <pc:picChg chg="add mod">
          <ac:chgData name="C C" userId="58c016da926720ee" providerId="LiveId" clId="{A850E4B7-99CD-44F4-B4C5-5379AEBC3A31}" dt="2022-05-02T07:42:09.009" v="2276"/>
          <ac:picMkLst>
            <pc:docMk/>
            <pc:sldMk cId="2132247859" sldId="264"/>
            <ac:picMk id="7" creationId="{5F6B7D44-07E9-4B79-AC0C-A937B9F7193A}"/>
          </ac:picMkLst>
        </pc:picChg>
        <pc:picChg chg="del mod ord">
          <ac:chgData name="C C" userId="58c016da926720ee" providerId="LiveId" clId="{A850E4B7-99CD-44F4-B4C5-5379AEBC3A31}" dt="2022-05-02T07:37:14.285" v="1864" actId="478"/>
          <ac:picMkLst>
            <pc:docMk/>
            <pc:sldMk cId="2132247859" sldId="264"/>
            <ac:picMk id="9" creationId="{747C4F82-5A3D-424A-92A3-E931F9FB2118}"/>
          </ac:picMkLst>
        </pc:picChg>
      </pc:sldChg>
      <pc:sldChg chg="del">
        <pc:chgData name="C C" userId="58c016da926720ee" providerId="LiveId" clId="{A850E4B7-99CD-44F4-B4C5-5379AEBC3A31}" dt="2022-05-02T07:08:17.805" v="130" actId="47"/>
        <pc:sldMkLst>
          <pc:docMk/>
          <pc:sldMk cId="3897803781" sldId="264"/>
        </pc:sldMkLst>
      </pc:sldChg>
      <pc:sldChg chg="del">
        <pc:chgData name="C C" userId="58c016da926720ee" providerId="LiveId" clId="{A850E4B7-99CD-44F4-B4C5-5379AEBC3A31}" dt="2022-05-02T07:08:17.805" v="130" actId="47"/>
        <pc:sldMkLst>
          <pc:docMk/>
          <pc:sldMk cId="1364966787" sldId="265"/>
        </pc:sldMkLst>
      </pc:sldChg>
      <pc:sldChg chg="addSp delSp modSp add mod modClrScheme chgLayout modNotesTx">
        <pc:chgData name="C C" userId="58c016da926720ee" providerId="LiveId" clId="{A850E4B7-99CD-44F4-B4C5-5379AEBC3A31}" dt="2022-05-02T07:49:29.154" v="2491" actId="1076"/>
        <pc:sldMkLst>
          <pc:docMk/>
          <pc:sldMk cId="2229895472" sldId="265"/>
        </pc:sldMkLst>
        <pc:spChg chg="add del mod ord">
          <ac:chgData name="C C" userId="58c016da926720ee" providerId="LiveId" clId="{A850E4B7-99CD-44F4-B4C5-5379AEBC3A31}" dt="2022-05-02T07:43:57.366" v="2439" actId="700"/>
          <ac:spMkLst>
            <pc:docMk/>
            <pc:sldMk cId="2229895472" sldId="265"/>
            <ac:spMk id="3" creationId="{2622E5C7-3418-48E0-9C67-AD20F0CDD6D4}"/>
          </ac:spMkLst>
        </pc:spChg>
        <pc:spChg chg="del mod ord">
          <ac:chgData name="C C" userId="58c016da926720ee" providerId="LiveId" clId="{A850E4B7-99CD-44F4-B4C5-5379AEBC3A31}" dt="2022-05-02T07:43:15.691" v="2411" actId="478"/>
          <ac:spMkLst>
            <pc:docMk/>
            <pc:sldMk cId="2229895472" sldId="265"/>
            <ac:spMk id="4" creationId="{AE19F143-0020-41C0-9BA0-455225340DF2}"/>
          </ac:spMkLst>
        </pc:spChg>
        <pc:spChg chg="add del mod ord">
          <ac:chgData name="C C" userId="58c016da926720ee" providerId="LiveId" clId="{A850E4B7-99CD-44F4-B4C5-5379AEBC3A31}" dt="2022-05-02T07:43:59.532" v="2440" actId="22"/>
          <ac:spMkLst>
            <pc:docMk/>
            <pc:sldMk cId="2229895472" sldId="265"/>
            <ac:spMk id="5" creationId="{73DD6316-B2AC-495A-9AC4-D3ADADF87C5B}"/>
          </ac:spMkLst>
        </pc:spChg>
        <pc:spChg chg="mod ord">
          <ac:chgData name="C C" userId="58c016da926720ee" providerId="LiveId" clId="{A850E4B7-99CD-44F4-B4C5-5379AEBC3A31}" dt="2022-05-02T07:44:40.834" v="2473" actId="20577"/>
          <ac:spMkLst>
            <pc:docMk/>
            <pc:sldMk cId="2229895472" sldId="265"/>
            <ac:spMk id="6" creationId="{2551BA57-5C84-4362-8071-478204E54EEB}"/>
          </ac:spMkLst>
        </pc:spChg>
        <pc:spChg chg="add del mod ord">
          <ac:chgData name="C C" userId="58c016da926720ee" providerId="LiveId" clId="{A850E4B7-99CD-44F4-B4C5-5379AEBC3A31}" dt="2022-05-02T07:45:03.900" v="2474" actId="22"/>
          <ac:spMkLst>
            <pc:docMk/>
            <pc:sldMk cId="2229895472" sldId="265"/>
            <ac:spMk id="8" creationId="{7BA90B95-2F15-4546-A031-53928AC2DE74}"/>
          </ac:spMkLst>
        </pc:spChg>
        <pc:spChg chg="add del mod">
          <ac:chgData name="C C" userId="58c016da926720ee" providerId="LiveId" clId="{A850E4B7-99CD-44F4-B4C5-5379AEBC3A31}" dt="2022-05-02T07:48:48.385" v="2487"/>
          <ac:spMkLst>
            <pc:docMk/>
            <pc:sldMk cId="2229895472" sldId="265"/>
            <ac:spMk id="14" creationId="{349DEC14-F265-4F66-BEE1-F093F0D68D2C}"/>
          </ac:spMkLst>
        </pc:spChg>
        <pc:spChg chg="add del mod">
          <ac:chgData name="C C" userId="58c016da926720ee" providerId="LiveId" clId="{A850E4B7-99CD-44F4-B4C5-5379AEBC3A31}" dt="2022-05-02T07:49:17.636" v="2489"/>
          <ac:spMkLst>
            <pc:docMk/>
            <pc:sldMk cId="2229895472" sldId="265"/>
            <ac:spMk id="16" creationId="{A1297957-9684-4109-90A9-065F48157627}"/>
          </ac:spMkLst>
        </pc:spChg>
        <pc:picChg chg="del mod ord">
          <ac:chgData name="C C" userId="58c016da926720ee" providerId="LiveId" clId="{A850E4B7-99CD-44F4-B4C5-5379AEBC3A31}" dt="2022-05-02T07:43:09.621" v="2407" actId="478"/>
          <ac:picMkLst>
            <pc:docMk/>
            <pc:sldMk cId="2229895472" sldId="265"/>
            <ac:picMk id="7" creationId="{5F6B7D44-07E9-4B79-AC0C-A937B9F7193A}"/>
          </ac:picMkLst>
        </pc:picChg>
        <pc:picChg chg="add del mod ord modCrop">
          <ac:chgData name="C C" userId="58c016da926720ee" providerId="LiveId" clId="{A850E4B7-99CD-44F4-B4C5-5379AEBC3A31}" dt="2022-05-02T07:48:47.022" v="2486" actId="478"/>
          <ac:picMkLst>
            <pc:docMk/>
            <pc:sldMk cId="2229895472" sldId="265"/>
            <ac:picMk id="10" creationId="{636DF42A-7A6F-4CAE-A378-E58AE5D1603F}"/>
          </ac:picMkLst>
        </pc:picChg>
        <pc:picChg chg="add del mod ord modCrop">
          <ac:chgData name="C C" userId="58c016da926720ee" providerId="LiveId" clId="{A850E4B7-99CD-44F4-B4C5-5379AEBC3A31}" dt="2022-05-02T07:49:11.443" v="2488" actId="478"/>
          <ac:picMkLst>
            <pc:docMk/>
            <pc:sldMk cId="2229895472" sldId="265"/>
            <ac:picMk id="12" creationId="{95C60136-9F1E-471D-AD7F-6911A8B0CB51}"/>
          </ac:picMkLst>
        </pc:picChg>
        <pc:picChg chg="add mod">
          <ac:chgData name="C C" userId="58c016da926720ee" providerId="LiveId" clId="{A850E4B7-99CD-44F4-B4C5-5379AEBC3A31}" dt="2022-05-02T07:49:23.428" v="2490" actId="1076"/>
          <ac:picMkLst>
            <pc:docMk/>
            <pc:sldMk cId="2229895472" sldId="265"/>
            <ac:picMk id="1026" creationId="{482BB484-D147-4D45-8558-66DA38ED7036}"/>
          </ac:picMkLst>
        </pc:picChg>
        <pc:picChg chg="add mod">
          <ac:chgData name="C C" userId="58c016da926720ee" providerId="LiveId" clId="{A850E4B7-99CD-44F4-B4C5-5379AEBC3A31}" dt="2022-05-02T07:49:29.154" v="2491" actId="1076"/>
          <ac:picMkLst>
            <pc:docMk/>
            <pc:sldMk cId="2229895472" sldId="265"/>
            <ac:picMk id="1028" creationId="{33AE2419-9E6C-480C-840A-998B5E4A87F4}"/>
          </ac:picMkLst>
        </pc:picChg>
      </pc:sldChg>
      <pc:sldChg chg="del">
        <pc:chgData name="C C" userId="58c016da926720ee" providerId="LiveId" clId="{A850E4B7-99CD-44F4-B4C5-5379AEBC3A31}" dt="2022-05-02T07:08:17.805" v="130" actId="47"/>
        <pc:sldMkLst>
          <pc:docMk/>
          <pc:sldMk cId="335921062" sldId="266"/>
        </pc:sldMkLst>
      </pc:sldChg>
      <pc:sldChg chg="addSp delSp modSp add mod modClrScheme chgLayout">
        <pc:chgData name="C C" userId="58c016da926720ee" providerId="LiveId" clId="{A850E4B7-99CD-44F4-B4C5-5379AEBC3A31}" dt="2022-05-02T07:52:18" v="2640" actId="1076"/>
        <pc:sldMkLst>
          <pc:docMk/>
          <pc:sldMk cId="3836818623" sldId="266"/>
        </pc:sldMkLst>
        <pc:spChg chg="add del mod">
          <ac:chgData name="C C" userId="58c016da926720ee" providerId="LiveId" clId="{A850E4B7-99CD-44F4-B4C5-5379AEBC3A31}" dt="2022-05-02T07:50:11.709" v="2517" actId="700"/>
          <ac:spMkLst>
            <pc:docMk/>
            <pc:sldMk cId="3836818623" sldId="266"/>
            <ac:spMk id="2" creationId="{03BEA260-6A41-4CE8-8396-A7ECF5E7C5DB}"/>
          </ac:spMkLst>
        </pc:spChg>
        <pc:spChg chg="add del mod ord">
          <ac:chgData name="C C" userId="58c016da926720ee" providerId="LiveId" clId="{A850E4B7-99CD-44F4-B4C5-5379AEBC3A31}" dt="2022-05-02T07:50:11.709" v="2517" actId="700"/>
          <ac:spMkLst>
            <pc:docMk/>
            <pc:sldMk cId="3836818623" sldId="266"/>
            <ac:spMk id="3" creationId="{AA00DE76-7730-4A10-9028-CEC08111B268}"/>
          </ac:spMkLst>
        </pc:spChg>
        <pc:spChg chg="add del mod ord">
          <ac:chgData name="C C" userId="58c016da926720ee" providerId="LiveId" clId="{A850E4B7-99CD-44F4-B4C5-5379AEBC3A31}" dt="2022-05-02T07:50:18.097" v="2520" actId="700"/>
          <ac:spMkLst>
            <pc:docMk/>
            <pc:sldMk cId="3836818623" sldId="266"/>
            <ac:spMk id="4" creationId="{52AD2209-92FD-4A74-B924-DEC812D5C515}"/>
          </ac:spMkLst>
        </pc:spChg>
        <pc:spChg chg="add del mod ord">
          <ac:chgData name="C C" userId="58c016da926720ee" providerId="LiveId" clId="{A850E4B7-99CD-44F4-B4C5-5379AEBC3A31}" dt="2022-05-02T07:50:21.375" v="2521" actId="700"/>
          <ac:spMkLst>
            <pc:docMk/>
            <pc:sldMk cId="3836818623" sldId="266"/>
            <ac:spMk id="5" creationId="{0AD1BFBF-CC2B-435A-BF7C-131F5970D1C9}"/>
          </ac:spMkLst>
        </pc:spChg>
        <pc:spChg chg="mod ord">
          <ac:chgData name="C C" userId="58c016da926720ee" providerId="LiveId" clId="{A850E4B7-99CD-44F4-B4C5-5379AEBC3A31}" dt="2022-05-02T07:52:06.192" v="2637" actId="700"/>
          <ac:spMkLst>
            <pc:docMk/>
            <pc:sldMk cId="3836818623" sldId="266"/>
            <ac:spMk id="6" creationId="{2551BA57-5C84-4362-8071-478204E54EEB}"/>
          </ac:spMkLst>
        </pc:spChg>
        <pc:spChg chg="add del mod ord">
          <ac:chgData name="C C" userId="58c016da926720ee" providerId="LiveId" clId="{A850E4B7-99CD-44F4-B4C5-5379AEBC3A31}" dt="2022-05-02T07:50:22.247" v="2522"/>
          <ac:spMkLst>
            <pc:docMk/>
            <pc:sldMk cId="3836818623" sldId="266"/>
            <ac:spMk id="7" creationId="{36D0E91A-3764-4CC4-BB2C-1E270F15A88D}"/>
          </ac:spMkLst>
        </pc:spChg>
        <pc:spChg chg="add del mod ord">
          <ac:chgData name="C C" userId="58c016da926720ee" providerId="LiveId" clId="{A850E4B7-99CD-44F4-B4C5-5379AEBC3A31}" dt="2022-05-02T07:52:06.192" v="2637" actId="700"/>
          <ac:spMkLst>
            <pc:docMk/>
            <pc:sldMk cId="3836818623" sldId="266"/>
            <ac:spMk id="8" creationId="{19DED664-AA69-4FE1-8E0D-62C90E57A767}"/>
          </ac:spMkLst>
        </pc:spChg>
        <pc:picChg chg="del">
          <ac:chgData name="C C" userId="58c016da926720ee" providerId="LiveId" clId="{A850E4B7-99CD-44F4-B4C5-5379AEBC3A31}" dt="2022-05-02T07:49:47.403" v="2516" actId="478"/>
          <ac:picMkLst>
            <pc:docMk/>
            <pc:sldMk cId="3836818623" sldId="266"/>
            <ac:picMk id="1026" creationId="{482BB484-D147-4D45-8558-66DA38ED7036}"/>
          </ac:picMkLst>
        </pc:picChg>
        <pc:picChg chg="del">
          <ac:chgData name="C C" userId="58c016da926720ee" providerId="LiveId" clId="{A850E4B7-99CD-44F4-B4C5-5379AEBC3A31}" dt="2022-05-02T07:49:45.691" v="2515" actId="478"/>
          <ac:picMkLst>
            <pc:docMk/>
            <pc:sldMk cId="3836818623" sldId="266"/>
            <ac:picMk id="1028" creationId="{33AE2419-9E6C-480C-840A-998B5E4A87F4}"/>
          </ac:picMkLst>
        </pc:picChg>
        <pc:picChg chg="add del mod">
          <ac:chgData name="C C" userId="58c016da926720ee" providerId="LiveId" clId="{A850E4B7-99CD-44F4-B4C5-5379AEBC3A31}" dt="2022-05-02T07:50:14.749" v="2519"/>
          <ac:picMkLst>
            <pc:docMk/>
            <pc:sldMk cId="3836818623" sldId="266"/>
            <ac:picMk id="2050" creationId="{1C382675-4DDE-4D82-92C7-BEC1354C7198}"/>
          </ac:picMkLst>
        </pc:picChg>
        <pc:picChg chg="add mod ord">
          <ac:chgData name="C C" userId="58c016da926720ee" providerId="LiveId" clId="{A850E4B7-99CD-44F4-B4C5-5379AEBC3A31}" dt="2022-05-02T07:52:18" v="2640" actId="1076"/>
          <ac:picMkLst>
            <pc:docMk/>
            <pc:sldMk cId="3836818623" sldId="266"/>
            <ac:picMk id="2052" creationId="{7A0E7D0F-CB98-4848-9F92-C6DFA4DF8F59}"/>
          </ac:picMkLst>
        </pc:picChg>
      </pc:sldChg>
      <pc:sldChg chg="addSp delSp modSp new mod modClrScheme chgLayout">
        <pc:chgData name="C C" userId="58c016da926720ee" providerId="LiveId" clId="{A850E4B7-99CD-44F4-B4C5-5379AEBC3A31}" dt="2022-05-02T07:59:56.211" v="3279" actId="404"/>
        <pc:sldMkLst>
          <pc:docMk/>
          <pc:sldMk cId="180312415" sldId="267"/>
        </pc:sldMkLst>
        <pc:spChg chg="del mod ord">
          <ac:chgData name="C C" userId="58c016da926720ee" providerId="LiveId" clId="{A850E4B7-99CD-44F4-B4C5-5379AEBC3A31}" dt="2022-05-02T07:52:27.013" v="2642" actId="700"/>
          <ac:spMkLst>
            <pc:docMk/>
            <pc:sldMk cId="180312415" sldId="267"/>
            <ac:spMk id="2" creationId="{A1F6A8AD-8A9F-4291-8A14-44CD9E32682C}"/>
          </ac:spMkLst>
        </pc:spChg>
        <pc:spChg chg="del mod ord">
          <ac:chgData name="C C" userId="58c016da926720ee" providerId="LiveId" clId="{A850E4B7-99CD-44F4-B4C5-5379AEBC3A31}" dt="2022-05-02T07:52:27.013" v="2642" actId="700"/>
          <ac:spMkLst>
            <pc:docMk/>
            <pc:sldMk cId="180312415" sldId="267"/>
            <ac:spMk id="3" creationId="{74D869C2-DD18-41FE-8462-4BD36357885C}"/>
          </ac:spMkLst>
        </pc:spChg>
        <pc:spChg chg="add mod ord">
          <ac:chgData name="C C" userId="58c016da926720ee" providerId="LiveId" clId="{A850E4B7-99CD-44F4-B4C5-5379AEBC3A31}" dt="2022-05-02T07:58:10.836" v="3164" actId="20577"/>
          <ac:spMkLst>
            <pc:docMk/>
            <pc:sldMk cId="180312415" sldId="267"/>
            <ac:spMk id="4" creationId="{4AB3BC83-C526-45D4-A5F6-67626B640A27}"/>
          </ac:spMkLst>
        </pc:spChg>
        <pc:spChg chg="add del mod ord">
          <ac:chgData name="C C" userId="58c016da926720ee" providerId="LiveId" clId="{A850E4B7-99CD-44F4-B4C5-5379AEBC3A31}" dt="2022-05-02T07:55:24.111" v="2851" actId="22"/>
          <ac:spMkLst>
            <pc:docMk/>
            <pc:sldMk cId="180312415" sldId="267"/>
            <ac:spMk id="5" creationId="{168C70A6-C277-405B-9228-A10C4052656C}"/>
          </ac:spMkLst>
        </pc:spChg>
        <pc:spChg chg="add mod ord">
          <ac:chgData name="C C" userId="58c016da926720ee" providerId="LiveId" clId="{A850E4B7-99CD-44F4-B4C5-5379AEBC3A31}" dt="2022-05-02T07:59:56.211" v="3279" actId="404"/>
          <ac:spMkLst>
            <pc:docMk/>
            <pc:sldMk cId="180312415" sldId="267"/>
            <ac:spMk id="6" creationId="{A58A253E-8DFB-44A1-8EDA-8D1EE0A03E9E}"/>
          </ac:spMkLst>
        </pc:spChg>
        <pc:picChg chg="add mod ord">
          <ac:chgData name="C C" userId="58c016da926720ee" providerId="LiveId" clId="{A850E4B7-99CD-44F4-B4C5-5379AEBC3A31}" dt="2022-05-02T07:57:14.934" v="3039" actId="14100"/>
          <ac:picMkLst>
            <pc:docMk/>
            <pc:sldMk cId="180312415" sldId="267"/>
            <ac:picMk id="8" creationId="{C98FD3D6-DB0B-4186-B4FD-B334F914DAFA}"/>
          </ac:picMkLst>
        </pc:picChg>
      </pc:sldChg>
      <pc:sldChg chg="del">
        <pc:chgData name="C C" userId="58c016da926720ee" providerId="LiveId" clId="{A850E4B7-99CD-44F4-B4C5-5379AEBC3A31}" dt="2022-05-02T07:08:17.805" v="130" actId="47"/>
        <pc:sldMkLst>
          <pc:docMk/>
          <pc:sldMk cId="2528149158" sldId="267"/>
        </pc:sldMkLst>
      </pc:sldChg>
      <pc:sldChg chg="addSp delSp modSp new mod ord modClrScheme chgLayout">
        <pc:chgData name="C C" userId="58c016da926720ee" providerId="LiveId" clId="{A850E4B7-99CD-44F4-B4C5-5379AEBC3A31}" dt="2022-05-02T09:53:04.871" v="5045" actId="20577"/>
        <pc:sldMkLst>
          <pc:docMk/>
          <pc:sldMk cId="2151120392" sldId="268"/>
        </pc:sldMkLst>
        <pc:spChg chg="mod ord">
          <ac:chgData name="C C" userId="58c016da926720ee" providerId="LiveId" clId="{A850E4B7-99CD-44F4-B4C5-5379AEBC3A31}" dt="2022-05-02T09:53:04.871" v="5045" actId="20577"/>
          <ac:spMkLst>
            <pc:docMk/>
            <pc:sldMk cId="2151120392" sldId="268"/>
            <ac:spMk id="2" creationId="{53856719-D62B-4920-AFB4-B88C99D4E0F4}"/>
          </ac:spMkLst>
        </pc:spChg>
        <pc:spChg chg="del mod ord">
          <ac:chgData name="C C" userId="58c016da926720ee" providerId="LiveId" clId="{A850E4B7-99CD-44F4-B4C5-5379AEBC3A31}" dt="2022-05-02T09:52:35.320" v="5024" actId="700"/>
          <ac:spMkLst>
            <pc:docMk/>
            <pc:sldMk cId="2151120392" sldId="268"/>
            <ac:spMk id="3" creationId="{21EB9E2B-D393-4619-987F-E77FAC18CCD0}"/>
          </ac:spMkLst>
        </pc:spChg>
        <pc:spChg chg="del">
          <ac:chgData name="C C" userId="58c016da926720ee" providerId="LiveId" clId="{A850E4B7-99CD-44F4-B4C5-5379AEBC3A31}" dt="2022-05-02T09:52:35.320" v="5024" actId="700"/>
          <ac:spMkLst>
            <pc:docMk/>
            <pc:sldMk cId="2151120392" sldId="268"/>
            <ac:spMk id="4" creationId="{EEF64A98-05B4-4E07-8462-4E0F5F52C0AE}"/>
          </ac:spMkLst>
        </pc:spChg>
        <pc:spChg chg="add del mod ord">
          <ac:chgData name="C C" userId="58c016da926720ee" providerId="LiveId" clId="{A850E4B7-99CD-44F4-B4C5-5379AEBC3A31}" dt="2022-05-02T09:52:36.501" v="5025"/>
          <ac:spMkLst>
            <pc:docMk/>
            <pc:sldMk cId="2151120392" sldId="268"/>
            <ac:spMk id="5" creationId="{DA8DD814-0836-42B9-B142-A2D298CC8213}"/>
          </ac:spMkLst>
        </pc:spChg>
        <pc:picChg chg="add mod">
          <ac:chgData name="C C" userId="58c016da926720ee" providerId="LiveId" clId="{A850E4B7-99CD-44F4-B4C5-5379AEBC3A31}" dt="2022-05-02T09:52:36.501" v="5025"/>
          <ac:picMkLst>
            <pc:docMk/>
            <pc:sldMk cId="2151120392" sldId="268"/>
            <ac:picMk id="3074" creationId="{583C96BE-C578-40DE-AE43-9176166DDDB5}"/>
          </ac:picMkLst>
        </pc:picChg>
      </pc:sldChg>
      <pc:sldChg chg="del">
        <pc:chgData name="C C" userId="58c016da926720ee" providerId="LiveId" clId="{A850E4B7-99CD-44F4-B4C5-5379AEBC3A31}" dt="2022-05-02T07:08:17.805" v="130" actId="47"/>
        <pc:sldMkLst>
          <pc:docMk/>
          <pc:sldMk cId="3964312659" sldId="268"/>
        </pc:sldMkLst>
      </pc:sldChg>
      <pc:sldChg chg="addSp delSp modSp add mod">
        <pc:chgData name="C C" userId="58c016da926720ee" providerId="LiveId" clId="{A850E4B7-99CD-44F4-B4C5-5379AEBC3A31}" dt="2022-05-02T09:28:21.537" v="4227" actId="1076"/>
        <pc:sldMkLst>
          <pc:docMk/>
          <pc:sldMk cId="2752675133" sldId="269"/>
        </pc:sldMkLst>
        <pc:spChg chg="add del mod">
          <ac:chgData name="C C" userId="58c016da926720ee" providerId="LiveId" clId="{A850E4B7-99CD-44F4-B4C5-5379AEBC3A31}" dt="2022-05-02T09:26:25.934" v="4209"/>
          <ac:spMkLst>
            <pc:docMk/>
            <pc:sldMk cId="2752675133" sldId="269"/>
            <ac:spMk id="3" creationId="{7B59CB5A-C181-4744-AECC-97B34B22B147}"/>
          </ac:spMkLst>
        </pc:spChg>
        <pc:spChg chg="mod">
          <ac:chgData name="C C" userId="58c016da926720ee" providerId="LiveId" clId="{A850E4B7-99CD-44F4-B4C5-5379AEBC3A31}" dt="2022-05-02T08:44:32.320" v="3345" actId="20577"/>
          <ac:spMkLst>
            <pc:docMk/>
            <pc:sldMk cId="2752675133" sldId="269"/>
            <ac:spMk id="4" creationId="{4AB3BC83-C526-45D4-A5F6-67626B640A27}"/>
          </ac:spMkLst>
        </pc:spChg>
        <pc:spChg chg="add del mod">
          <ac:chgData name="C C" userId="58c016da926720ee" providerId="LiveId" clId="{A850E4B7-99CD-44F4-B4C5-5379AEBC3A31}" dt="2022-05-02T09:27:03.546" v="4212"/>
          <ac:spMkLst>
            <pc:docMk/>
            <pc:sldMk cId="2752675133" sldId="269"/>
            <ac:spMk id="5" creationId="{B77967C7-83D0-44EF-85F5-1F7A650327F5}"/>
          </ac:spMkLst>
        </pc:spChg>
        <pc:spChg chg="mod">
          <ac:chgData name="C C" userId="58c016da926720ee" providerId="LiveId" clId="{A850E4B7-99CD-44F4-B4C5-5379AEBC3A31}" dt="2022-05-02T09:25:57.431" v="4208" actId="20577"/>
          <ac:spMkLst>
            <pc:docMk/>
            <pc:sldMk cId="2752675133" sldId="269"/>
            <ac:spMk id="6" creationId="{A58A253E-8DFB-44A1-8EDA-8D1EE0A03E9E}"/>
          </ac:spMkLst>
        </pc:spChg>
        <pc:picChg chg="del">
          <ac:chgData name="C C" userId="58c016da926720ee" providerId="LiveId" clId="{A850E4B7-99CD-44F4-B4C5-5379AEBC3A31}" dt="2022-05-02T08:44:34.600" v="3346" actId="478"/>
          <ac:picMkLst>
            <pc:docMk/>
            <pc:sldMk cId="2752675133" sldId="269"/>
            <ac:picMk id="8" creationId="{C98FD3D6-DB0B-4186-B4FD-B334F914DAFA}"/>
          </ac:picMkLst>
        </pc:picChg>
        <pc:picChg chg="add del mod">
          <ac:chgData name="C C" userId="58c016da926720ee" providerId="LiveId" clId="{A850E4B7-99CD-44F4-B4C5-5379AEBC3A31}" dt="2022-05-02T09:26:30.183" v="4211" actId="478"/>
          <ac:picMkLst>
            <pc:docMk/>
            <pc:sldMk cId="2752675133" sldId="269"/>
            <ac:picMk id="1026" creationId="{CFCC2FCC-6E8A-481F-AB6B-8D39CFB2055F}"/>
          </ac:picMkLst>
        </pc:picChg>
        <pc:picChg chg="add mod">
          <ac:chgData name="C C" userId="58c016da926720ee" providerId="LiveId" clId="{A850E4B7-99CD-44F4-B4C5-5379AEBC3A31}" dt="2022-05-02T09:28:21.537" v="4227" actId="1076"/>
          <ac:picMkLst>
            <pc:docMk/>
            <pc:sldMk cId="2752675133" sldId="269"/>
            <ac:picMk id="1028" creationId="{DD2B1E5A-5DA4-42A7-9E84-1C357FE17DD0}"/>
          </ac:picMkLst>
        </pc:picChg>
        <pc:picChg chg="add mod">
          <ac:chgData name="C C" userId="58c016da926720ee" providerId="LiveId" clId="{A850E4B7-99CD-44F4-B4C5-5379AEBC3A31}" dt="2022-05-02T09:28:20.242" v="4226" actId="1076"/>
          <ac:picMkLst>
            <pc:docMk/>
            <pc:sldMk cId="2752675133" sldId="269"/>
            <ac:picMk id="1030" creationId="{92579C0B-39B4-4F78-99B3-EDE61AC4B0C3}"/>
          </ac:picMkLst>
        </pc:picChg>
      </pc:sldChg>
      <pc:sldChg chg="addSp delSp modSp add mod">
        <pc:chgData name="C C" userId="58c016da926720ee" providerId="LiveId" clId="{A850E4B7-99CD-44F4-B4C5-5379AEBC3A31}" dt="2022-05-02T09:25:28.024" v="4165" actId="313"/>
        <pc:sldMkLst>
          <pc:docMk/>
          <pc:sldMk cId="1838751345" sldId="270"/>
        </pc:sldMkLst>
        <pc:spChg chg="mod">
          <ac:chgData name="C C" userId="58c016da926720ee" providerId="LiveId" clId="{A850E4B7-99CD-44F4-B4C5-5379AEBC3A31}" dt="2022-05-02T09:23:25.775" v="3808" actId="114"/>
          <ac:spMkLst>
            <pc:docMk/>
            <pc:sldMk cId="1838751345" sldId="270"/>
            <ac:spMk id="3" creationId="{7B59CB5A-C181-4744-AECC-97B34B22B147}"/>
          </ac:spMkLst>
        </pc:spChg>
        <pc:spChg chg="mod">
          <ac:chgData name="C C" userId="58c016da926720ee" providerId="LiveId" clId="{A850E4B7-99CD-44F4-B4C5-5379AEBC3A31}" dt="2022-05-02T09:24:49.913" v="4033" actId="20577"/>
          <ac:spMkLst>
            <pc:docMk/>
            <pc:sldMk cId="1838751345" sldId="270"/>
            <ac:spMk id="4" creationId="{4AB3BC83-C526-45D4-A5F6-67626B640A27}"/>
          </ac:spMkLst>
        </pc:spChg>
        <pc:spChg chg="add mod">
          <ac:chgData name="C C" userId="58c016da926720ee" providerId="LiveId" clId="{A850E4B7-99CD-44F4-B4C5-5379AEBC3A31}" dt="2022-05-02T09:25:28.024" v="4165" actId="313"/>
          <ac:spMkLst>
            <pc:docMk/>
            <pc:sldMk cId="1838751345" sldId="270"/>
            <ac:spMk id="5" creationId="{615A085B-5844-42FE-BA49-B5FB90BA4619}"/>
          </ac:spMkLst>
        </pc:spChg>
        <pc:spChg chg="del">
          <ac:chgData name="C C" userId="58c016da926720ee" providerId="LiveId" clId="{A850E4B7-99CD-44F4-B4C5-5379AEBC3A31}" dt="2022-05-02T09:21:51.019" v="3796" actId="478"/>
          <ac:spMkLst>
            <pc:docMk/>
            <pc:sldMk cId="1838751345" sldId="270"/>
            <ac:spMk id="6" creationId="{A58A253E-8DFB-44A1-8EDA-8D1EE0A03E9E}"/>
          </ac:spMkLst>
        </pc:spChg>
      </pc:sldChg>
      <pc:sldChg chg="addSp delSp modSp new mod">
        <pc:chgData name="C C" userId="58c016da926720ee" providerId="LiveId" clId="{A850E4B7-99CD-44F4-B4C5-5379AEBC3A31}" dt="2022-05-02T09:34:25.355" v="4615" actId="1076"/>
        <pc:sldMkLst>
          <pc:docMk/>
          <pc:sldMk cId="1279711180" sldId="271"/>
        </pc:sldMkLst>
        <pc:spChg chg="mod">
          <ac:chgData name="C C" userId="58c016da926720ee" providerId="LiveId" clId="{A850E4B7-99CD-44F4-B4C5-5379AEBC3A31}" dt="2022-05-02T09:28:44.319" v="4265" actId="20577"/>
          <ac:spMkLst>
            <pc:docMk/>
            <pc:sldMk cId="1279711180" sldId="271"/>
            <ac:spMk id="2" creationId="{A187AB12-A2E3-4DEA-BA97-1810FD68C64D}"/>
          </ac:spMkLst>
        </pc:spChg>
        <pc:spChg chg="del">
          <ac:chgData name="C C" userId="58c016da926720ee" providerId="LiveId" clId="{A850E4B7-99CD-44F4-B4C5-5379AEBC3A31}" dt="2022-05-02T09:31:03.417" v="4266" actId="22"/>
          <ac:spMkLst>
            <pc:docMk/>
            <pc:sldMk cId="1279711180" sldId="271"/>
            <ac:spMk id="3" creationId="{B8AF519D-ED6A-414D-A7FA-205F26E655AC}"/>
          </ac:spMkLst>
        </pc:spChg>
        <pc:spChg chg="mod">
          <ac:chgData name="C C" userId="58c016da926720ee" providerId="LiveId" clId="{A850E4B7-99CD-44F4-B4C5-5379AEBC3A31}" dt="2022-05-02T09:34:18.572" v="4614" actId="404"/>
          <ac:spMkLst>
            <pc:docMk/>
            <pc:sldMk cId="1279711180" sldId="271"/>
            <ac:spMk id="4" creationId="{584D2BF8-545B-4D60-9593-86D477F932BA}"/>
          </ac:spMkLst>
        </pc:spChg>
        <pc:picChg chg="add mod ord">
          <ac:chgData name="C C" userId="58c016da926720ee" providerId="LiveId" clId="{A850E4B7-99CD-44F4-B4C5-5379AEBC3A31}" dt="2022-05-02T09:34:25.355" v="4615" actId="1076"/>
          <ac:picMkLst>
            <pc:docMk/>
            <pc:sldMk cId="1279711180" sldId="271"/>
            <ac:picMk id="6" creationId="{2335A701-3C6B-47FD-81F8-7D00D6242DF2}"/>
          </ac:picMkLst>
        </pc:picChg>
      </pc:sldChg>
      <pc:sldChg chg="addSp delSp modSp add mod">
        <pc:chgData name="C C" userId="58c016da926720ee" providerId="LiveId" clId="{A850E4B7-99CD-44F4-B4C5-5379AEBC3A31}" dt="2022-05-02T09:53:11.861" v="5048" actId="20577"/>
        <pc:sldMkLst>
          <pc:docMk/>
          <pc:sldMk cId="359164088" sldId="272"/>
        </pc:sldMkLst>
        <pc:spChg chg="mod">
          <ac:chgData name="C C" userId="58c016da926720ee" providerId="LiveId" clId="{A850E4B7-99CD-44F4-B4C5-5379AEBC3A31}" dt="2022-05-02T09:53:09.136" v="5047" actId="20577"/>
          <ac:spMkLst>
            <pc:docMk/>
            <pc:sldMk cId="359164088" sldId="272"/>
            <ac:spMk id="2" creationId="{A187AB12-A2E3-4DEA-BA97-1810FD68C64D}"/>
          </ac:spMkLst>
        </pc:spChg>
        <pc:spChg chg="mod">
          <ac:chgData name="C C" userId="58c016da926720ee" providerId="LiveId" clId="{A850E4B7-99CD-44F4-B4C5-5379AEBC3A31}" dt="2022-05-02T09:53:11.861" v="5048" actId="20577"/>
          <ac:spMkLst>
            <pc:docMk/>
            <pc:sldMk cId="359164088" sldId="272"/>
            <ac:spMk id="4" creationId="{584D2BF8-545B-4D60-9593-86D477F932BA}"/>
          </ac:spMkLst>
        </pc:spChg>
        <pc:spChg chg="add del mod">
          <ac:chgData name="C C" userId="58c016da926720ee" providerId="LiveId" clId="{A850E4B7-99CD-44F4-B4C5-5379AEBC3A31}" dt="2022-05-02T09:46:35.558" v="4652"/>
          <ac:spMkLst>
            <pc:docMk/>
            <pc:sldMk cId="359164088" sldId="272"/>
            <ac:spMk id="5" creationId="{9A1A3CE6-E223-455D-BB9D-7038A69E8DBE}"/>
          </ac:spMkLst>
        </pc:spChg>
        <pc:spChg chg="add del mod">
          <ac:chgData name="C C" userId="58c016da926720ee" providerId="LiveId" clId="{A850E4B7-99CD-44F4-B4C5-5379AEBC3A31}" dt="2022-05-02T09:46:55.016" v="4654"/>
          <ac:spMkLst>
            <pc:docMk/>
            <pc:sldMk cId="359164088" sldId="272"/>
            <ac:spMk id="7" creationId="{97053AF2-5835-4F9F-86F6-E3BB001C03BC}"/>
          </ac:spMkLst>
        </pc:spChg>
        <pc:picChg chg="del">
          <ac:chgData name="C C" userId="58c016da926720ee" providerId="LiveId" clId="{A850E4B7-99CD-44F4-B4C5-5379AEBC3A31}" dt="2022-05-02T09:46:34.050" v="4651" actId="478"/>
          <ac:picMkLst>
            <pc:docMk/>
            <pc:sldMk cId="359164088" sldId="272"/>
            <ac:picMk id="6" creationId="{2335A701-3C6B-47FD-81F8-7D00D6242DF2}"/>
          </ac:picMkLst>
        </pc:picChg>
        <pc:picChg chg="add mod">
          <ac:chgData name="C C" userId="58c016da926720ee" providerId="LiveId" clId="{A850E4B7-99CD-44F4-B4C5-5379AEBC3A31}" dt="2022-05-02T09:50:48.309" v="4962" actId="1076"/>
          <ac:picMkLst>
            <pc:docMk/>
            <pc:sldMk cId="359164088" sldId="272"/>
            <ac:picMk id="9" creationId="{78622CF2-B438-4CF0-962D-0DC98864BD42}"/>
          </ac:picMkLst>
        </pc:picChg>
        <pc:picChg chg="add del mod">
          <ac:chgData name="C C" userId="58c016da926720ee" providerId="LiveId" clId="{A850E4B7-99CD-44F4-B4C5-5379AEBC3A31}" dt="2022-05-02T09:46:37.888" v="4653" actId="478"/>
          <ac:picMkLst>
            <pc:docMk/>
            <pc:sldMk cId="359164088" sldId="272"/>
            <ac:picMk id="2050" creationId="{8B7BB2A0-22B8-4451-B04C-C0A4785FE80D}"/>
          </ac:picMkLst>
        </pc:picChg>
        <pc:picChg chg="add mod">
          <ac:chgData name="C C" userId="58c016da926720ee" providerId="LiveId" clId="{A850E4B7-99CD-44F4-B4C5-5379AEBC3A31}" dt="2022-05-02T09:50:00.322" v="4939" actId="1076"/>
          <ac:picMkLst>
            <pc:docMk/>
            <pc:sldMk cId="359164088" sldId="272"/>
            <ac:picMk id="2052" creationId="{49F41DD6-13EB-4047-884D-C6D555AD580C}"/>
          </ac:picMkLst>
        </pc:picChg>
      </pc:sldChg>
      <pc:sldChg chg="addSp delSp modSp add mod ord modClrScheme chgLayout">
        <pc:chgData name="C C" userId="58c016da926720ee" providerId="LiveId" clId="{A850E4B7-99CD-44F4-B4C5-5379AEBC3A31}" dt="2022-05-02T10:02:46.826" v="5459" actId="6549"/>
        <pc:sldMkLst>
          <pc:docMk/>
          <pc:sldMk cId="2444371041" sldId="273"/>
        </pc:sldMkLst>
        <pc:spChg chg="mod ord">
          <ac:chgData name="C C" userId="58c016da926720ee" providerId="LiveId" clId="{A850E4B7-99CD-44F4-B4C5-5379AEBC3A31}" dt="2022-05-02T09:59:46.589" v="5076" actId="700"/>
          <ac:spMkLst>
            <pc:docMk/>
            <pc:sldMk cId="2444371041" sldId="273"/>
            <ac:spMk id="2" creationId="{A187AB12-A2E3-4DEA-BA97-1810FD68C64D}"/>
          </ac:spMkLst>
        </pc:spChg>
        <pc:spChg chg="del">
          <ac:chgData name="C C" userId="58c016da926720ee" providerId="LiveId" clId="{A850E4B7-99CD-44F4-B4C5-5379AEBC3A31}" dt="2022-05-02T09:59:00.963" v="5074" actId="478"/>
          <ac:spMkLst>
            <pc:docMk/>
            <pc:sldMk cId="2444371041" sldId="273"/>
            <ac:spMk id="4" creationId="{584D2BF8-545B-4D60-9593-86D477F932BA}"/>
          </ac:spMkLst>
        </pc:spChg>
        <pc:spChg chg="add del mod">
          <ac:chgData name="C C" userId="58c016da926720ee" providerId="LiveId" clId="{A850E4B7-99CD-44F4-B4C5-5379AEBC3A31}" dt="2022-05-02T09:58:58.201" v="5072" actId="478"/>
          <ac:spMkLst>
            <pc:docMk/>
            <pc:sldMk cId="2444371041" sldId="273"/>
            <ac:spMk id="5" creationId="{6EA54194-7A12-436F-B8EB-F7F5629B6537}"/>
          </ac:spMkLst>
        </pc:spChg>
        <pc:spChg chg="add del mod">
          <ac:chgData name="C C" userId="58c016da926720ee" providerId="LiveId" clId="{A850E4B7-99CD-44F4-B4C5-5379AEBC3A31}" dt="2022-05-02T09:59:06.043" v="5075" actId="700"/>
          <ac:spMkLst>
            <pc:docMk/>
            <pc:sldMk cId="2444371041" sldId="273"/>
            <ac:spMk id="7" creationId="{7B61D49C-9A38-40D4-B111-B5FBB9E53233}"/>
          </ac:spMkLst>
        </pc:spChg>
        <pc:spChg chg="add del mod ord">
          <ac:chgData name="C C" userId="58c016da926720ee" providerId="LiveId" clId="{A850E4B7-99CD-44F4-B4C5-5379AEBC3A31}" dt="2022-05-02T09:59:46.589" v="5076" actId="700"/>
          <ac:spMkLst>
            <pc:docMk/>
            <pc:sldMk cId="2444371041" sldId="273"/>
            <ac:spMk id="8" creationId="{063C74F4-06EF-4B88-9964-02E93C08E8DF}"/>
          </ac:spMkLst>
        </pc:spChg>
        <pc:spChg chg="add del mod ord">
          <ac:chgData name="C C" userId="58c016da926720ee" providerId="LiveId" clId="{A850E4B7-99CD-44F4-B4C5-5379AEBC3A31}" dt="2022-05-02T09:59:46.589" v="5076" actId="700"/>
          <ac:spMkLst>
            <pc:docMk/>
            <pc:sldMk cId="2444371041" sldId="273"/>
            <ac:spMk id="10" creationId="{B8D1C9DB-C28E-4B83-ACED-8CABD752155E}"/>
          </ac:spMkLst>
        </pc:spChg>
        <pc:spChg chg="add mod ord">
          <ac:chgData name="C C" userId="58c016da926720ee" providerId="LiveId" clId="{A850E4B7-99CD-44F4-B4C5-5379AEBC3A31}" dt="2022-05-02T10:02:46.826" v="5459" actId="6549"/>
          <ac:spMkLst>
            <pc:docMk/>
            <pc:sldMk cId="2444371041" sldId="273"/>
            <ac:spMk id="11" creationId="{C21360EE-3726-4507-9072-1701E8CBEAD5}"/>
          </ac:spMkLst>
        </pc:spChg>
        <pc:picChg chg="del">
          <ac:chgData name="C C" userId="58c016da926720ee" providerId="LiveId" clId="{A850E4B7-99CD-44F4-B4C5-5379AEBC3A31}" dt="2022-05-02T09:58:55.291" v="5071" actId="478"/>
          <ac:picMkLst>
            <pc:docMk/>
            <pc:sldMk cId="2444371041" sldId="273"/>
            <ac:picMk id="9" creationId="{78622CF2-B438-4CF0-962D-0DC98864BD42}"/>
          </ac:picMkLst>
        </pc:picChg>
        <pc:picChg chg="del">
          <ac:chgData name="C C" userId="58c016da926720ee" providerId="LiveId" clId="{A850E4B7-99CD-44F4-B4C5-5379AEBC3A31}" dt="2022-05-02T09:58:59.456" v="5073" actId="478"/>
          <ac:picMkLst>
            <pc:docMk/>
            <pc:sldMk cId="2444371041" sldId="273"/>
            <ac:picMk id="2052" creationId="{49F41DD6-13EB-4047-884D-C6D555AD580C}"/>
          </ac:picMkLst>
        </pc:picChg>
      </pc:sldChg>
      <pc:sldChg chg="new del">
        <pc:chgData name="C C" userId="58c016da926720ee" providerId="LiveId" clId="{A850E4B7-99CD-44F4-B4C5-5379AEBC3A31}" dt="2022-05-02T10:05:19.874" v="5466" actId="47"/>
        <pc:sldMkLst>
          <pc:docMk/>
          <pc:sldMk cId="58599274" sldId="274"/>
        </pc:sldMkLst>
      </pc:sldChg>
      <pc:sldChg chg="modSp add mod">
        <pc:chgData name="C C" userId="58c016da926720ee" providerId="LiveId" clId="{A850E4B7-99CD-44F4-B4C5-5379AEBC3A31}" dt="2022-05-02T12:58:35.140" v="6352" actId="20577"/>
        <pc:sldMkLst>
          <pc:docMk/>
          <pc:sldMk cId="2584648678" sldId="275"/>
        </pc:sldMkLst>
        <pc:spChg chg="mod">
          <ac:chgData name="C C" userId="58c016da926720ee" providerId="LiveId" clId="{A850E4B7-99CD-44F4-B4C5-5379AEBC3A31}" dt="2022-05-02T10:05:18.547" v="5465" actId="20577"/>
          <ac:spMkLst>
            <pc:docMk/>
            <pc:sldMk cId="2584648678" sldId="275"/>
            <ac:spMk id="5" creationId="{1A506B88-F6D4-490E-BADC-CA7CC016BB20}"/>
          </ac:spMkLst>
        </pc:spChg>
        <pc:spChg chg="mod">
          <ac:chgData name="C C" userId="58c016da926720ee" providerId="LiveId" clId="{A850E4B7-99CD-44F4-B4C5-5379AEBC3A31}" dt="2022-05-02T12:58:35.140" v="6352" actId="20577"/>
          <ac:spMkLst>
            <pc:docMk/>
            <pc:sldMk cId="2584648678" sldId="275"/>
            <ac:spMk id="6" creationId="{F42F9AC0-898F-4A0C-9F64-EA7A800337AF}"/>
          </ac:spMkLst>
        </pc:spChg>
      </pc:sldChg>
      <pc:sldChg chg="addSp delSp modSp new del mod modClrScheme chgLayout">
        <pc:chgData name="C C" userId="58c016da926720ee" providerId="LiveId" clId="{A850E4B7-99CD-44F4-B4C5-5379AEBC3A31}" dt="2022-05-02T12:58:01.832" v="6319" actId="47"/>
        <pc:sldMkLst>
          <pc:docMk/>
          <pc:sldMk cId="1653405932" sldId="276"/>
        </pc:sldMkLst>
        <pc:spChg chg="del mod ord">
          <ac:chgData name="C C" userId="58c016da926720ee" providerId="LiveId" clId="{A850E4B7-99CD-44F4-B4C5-5379AEBC3A31}" dt="2022-05-02T10:06:02.442" v="5508" actId="700"/>
          <ac:spMkLst>
            <pc:docMk/>
            <pc:sldMk cId="1653405932" sldId="276"/>
            <ac:spMk id="2" creationId="{06754D8E-EF68-4CFA-B551-4AD6B18D05AB}"/>
          </ac:spMkLst>
        </pc:spChg>
        <pc:spChg chg="del mod ord">
          <ac:chgData name="C C" userId="58c016da926720ee" providerId="LiveId" clId="{A850E4B7-99CD-44F4-B4C5-5379AEBC3A31}" dt="2022-05-02T10:06:02.442" v="5508" actId="700"/>
          <ac:spMkLst>
            <pc:docMk/>
            <pc:sldMk cId="1653405932" sldId="276"/>
            <ac:spMk id="3" creationId="{D9AEF11E-FE4C-483F-BD24-4ABF906EDD4D}"/>
          </ac:spMkLst>
        </pc:spChg>
        <pc:spChg chg="add mod ord">
          <ac:chgData name="C C" userId="58c016da926720ee" providerId="LiveId" clId="{A850E4B7-99CD-44F4-B4C5-5379AEBC3A31}" dt="2022-05-02T10:06:08.552" v="5522" actId="20577"/>
          <ac:spMkLst>
            <pc:docMk/>
            <pc:sldMk cId="1653405932" sldId="276"/>
            <ac:spMk id="4" creationId="{A5FDE38F-46BD-4756-A2C1-8EE672B2D670}"/>
          </ac:spMkLst>
        </pc:spChg>
        <pc:spChg chg="add mod ord">
          <ac:chgData name="C C" userId="58c016da926720ee" providerId="LiveId" clId="{A850E4B7-99CD-44F4-B4C5-5379AEBC3A31}" dt="2022-05-02T11:58:50.490" v="5721" actId="21"/>
          <ac:spMkLst>
            <pc:docMk/>
            <pc:sldMk cId="1653405932" sldId="276"/>
            <ac:spMk id="5" creationId="{7C0A697A-558F-4B32-901E-0AB957DA1F21}"/>
          </ac:spMkLst>
        </pc:spChg>
      </pc:sldChg>
      <pc:sldChg chg="addSp delSp modSp add mod modClrScheme modAnim chgLayout">
        <pc:chgData name="C C" userId="58c016da926720ee" providerId="LiveId" clId="{A850E4B7-99CD-44F4-B4C5-5379AEBC3A31}" dt="2022-05-02T11:59:50.925" v="5756" actId="113"/>
        <pc:sldMkLst>
          <pc:docMk/>
          <pc:sldMk cId="2073477038" sldId="277"/>
        </pc:sldMkLst>
        <pc:spChg chg="mod ord">
          <ac:chgData name="C C" userId="58c016da926720ee" providerId="LiveId" clId="{A850E4B7-99CD-44F4-B4C5-5379AEBC3A31}" dt="2022-05-02T11:58:41.388" v="5720" actId="700"/>
          <ac:spMkLst>
            <pc:docMk/>
            <pc:sldMk cId="2073477038" sldId="277"/>
            <ac:spMk id="2" creationId="{C9DC46A7-B86A-4403-BBB4-5383DC25C581}"/>
          </ac:spMkLst>
        </pc:spChg>
        <pc:spChg chg="mod ord">
          <ac:chgData name="C C" userId="58c016da926720ee" providerId="LiveId" clId="{A850E4B7-99CD-44F4-B4C5-5379AEBC3A31}" dt="2022-05-02T11:59:50.925" v="5756" actId="113"/>
          <ac:spMkLst>
            <pc:docMk/>
            <pc:sldMk cId="2073477038" sldId="277"/>
            <ac:spMk id="3" creationId="{E0789754-DB61-49BB-8E9D-96ACFA633A8F}"/>
          </ac:spMkLst>
        </pc:spChg>
        <pc:spChg chg="add del mod">
          <ac:chgData name="C C" userId="58c016da926720ee" providerId="LiveId" clId="{A850E4B7-99CD-44F4-B4C5-5379AEBC3A31}" dt="2022-05-02T11:58:37.214" v="5719"/>
          <ac:spMkLst>
            <pc:docMk/>
            <pc:sldMk cId="2073477038" sldId="277"/>
            <ac:spMk id="4" creationId="{AE9E300F-D73A-4F44-8D7A-1A3472EDD3A4}"/>
          </ac:spMkLst>
        </pc:spChg>
        <pc:spChg chg="add del mod">
          <ac:chgData name="C C" userId="58c016da926720ee" providerId="LiveId" clId="{A850E4B7-99CD-44F4-B4C5-5379AEBC3A31}" dt="2022-05-02T11:58:37.214" v="5719"/>
          <ac:spMkLst>
            <pc:docMk/>
            <pc:sldMk cId="2073477038" sldId="277"/>
            <ac:spMk id="6" creationId="{4BC38EEA-94C6-443B-802A-C750FA9B4D96}"/>
          </ac:spMkLst>
        </pc:spChg>
        <pc:spChg chg="add del mod">
          <ac:chgData name="C C" userId="58c016da926720ee" providerId="LiveId" clId="{A850E4B7-99CD-44F4-B4C5-5379AEBC3A31}" dt="2022-05-02T11:58:37.214" v="5719"/>
          <ac:spMkLst>
            <pc:docMk/>
            <pc:sldMk cId="2073477038" sldId="277"/>
            <ac:spMk id="7" creationId="{1F4DF2E2-7113-42AD-A969-8E9CB7D6BE4A}"/>
          </ac:spMkLst>
        </pc:spChg>
        <pc:picChg chg="mod ord">
          <ac:chgData name="C C" userId="58c016da926720ee" providerId="LiveId" clId="{A850E4B7-99CD-44F4-B4C5-5379AEBC3A31}" dt="2022-05-02T11:58:59.598" v="5723" actId="1076"/>
          <ac:picMkLst>
            <pc:docMk/>
            <pc:sldMk cId="2073477038" sldId="277"/>
            <ac:picMk id="5" creationId="{F548DD8E-D2F0-4C93-8DDE-56B550B29649}"/>
          </ac:picMkLst>
        </pc:picChg>
      </pc:sldChg>
      <pc:sldChg chg="addSp delSp modSp new mod modClrScheme chgLayout">
        <pc:chgData name="C C" userId="58c016da926720ee" providerId="LiveId" clId="{A850E4B7-99CD-44F4-B4C5-5379AEBC3A31}" dt="2022-05-02T12:57:58.020" v="6318" actId="404"/>
        <pc:sldMkLst>
          <pc:docMk/>
          <pc:sldMk cId="911192258" sldId="278"/>
        </pc:sldMkLst>
        <pc:spChg chg="del">
          <ac:chgData name="C C" userId="58c016da926720ee" providerId="LiveId" clId="{A850E4B7-99CD-44F4-B4C5-5379AEBC3A31}" dt="2022-05-02T11:59:59.009" v="5758" actId="700"/>
          <ac:spMkLst>
            <pc:docMk/>
            <pc:sldMk cId="911192258" sldId="278"/>
            <ac:spMk id="2" creationId="{55C4D0C8-6FFD-45F3-807C-62F33ACF70C8}"/>
          </ac:spMkLst>
        </pc:spChg>
        <pc:spChg chg="del">
          <ac:chgData name="C C" userId="58c016da926720ee" providerId="LiveId" clId="{A850E4B7-99CD-44F4-B4C5-5379AEBC3A31}" dt="2022-05-02T11:59:59.009" v="5758" actId="700"/>
          <ac:spMkLst>
            <pc:docMk/>
            <pc:sldMk cId="911192258" sldId="278"/>
            <ac:spMk id="3" creationId="{E773C398-AA84-44D3-B318-5186DC9931EF}"/>
          </ac:spMkLst>
        </pc:spChg>
        <pc:spChg chg="del">
          <ac:chgData name="C C" userId="58c016da926720ee" providerId="LiveId" clId="{A850E4B7-99CD-44F4-B4C5-5379AEBC3A31}" dt="2022-05-02T11:59:59.009" v="5758" actId="700"/>
          <ac:spMkLst>
            <pc:docMk/>
            <pc:sldMk cId="911192258" sldId="278"/>
            <ac:spMk id="4" creationId="{520DDBFC-CA00-4C35-9901-D2F8182E1F81}"/>
          </ac:spMkLst>
        </pc:spChg>
        <pc:spChg chg="add mod ord">
          <ac:chgData name="C C" userId="58c016da926720ee" providerId="LiveId" clId="{A850E4B7-99CD-44F4-B4C5-5379AEBC3A31}" dt="2022-05-02T12:33:29.205" v="5796" actId="700"/>
          <ac:spMkLst>
            <pc:docMk/>
            <pc:sldMk cId="911192258" sldId="278"/>
            <ac:spMk id="5" creationId="{385008BE-1668-4B22-A439-090A62E70F9B}"/>
          </ac:spMkLst>
        </pc:spChg>
        <pc:spChg chg="add del mod ord">
          <ac:chgData name="C C" userId="58c016da926720ee" providerId="LiveId" clId="{A850E4B7-99CD-44F4-B4C5-5379AEBC3A31}" dt="2022-05-02T12:33:29.205" v="5796" actId="700"/>
          <ac:spMkLst>
            <pc:docMk/>
            <pc:sldMk cId="911192258" sldId="278"/>
            <ac:spMk id="6" creationId="{FA85DEDF-E00A-4C87-96A8-AFBDE3FA44FC}"/>
          </ac:spMkLst>
        </pc:spChg>
        <pc:spChg chg="add mod ord">
          <ac:chgData name="C C" userId="58c016da926720ee" providerId="LiveId" clId="{A850E4B7-99CD-44F4-B4C5-5379AEBC3A31}" dt="2022-05-02T12:57:58.020" v="6318" actId="404"/>
          <ac:spMkLst>
            <pc:docMk/>
            <pc:sldMk cId="911192258" sldId="278"/>
            <ac:spMk id="7" creationId="{20C1611D-16DD-48E3-8356-718FF42382B4}"/>
          </ac:spMkLst>
        </pc:spChg>
      </pc:sldChg>
      <pc:sldChg chg="addSp delSp modSp new mod ord modClrScheme chgLayout">
        <pc:chgData name="C C" userId="58c016da926720ee" providerId="LiveId" clId="{A850E4B7-99CD-44F4-B4C5-5379AEBC3A31}" dt="2022-05-02T14:05:06.286" v="6984" actId="20577"/>
        <pc:sldMkLst>
          <pc:docMk/>
          <pc:sldMk cId="4111408764" sldId="279"/>
        </pc:sldMkLst>
        <pc:spChg chg="del mod ord">
          <ac:chgData name="C C" userId="58c016da926720ee" providerId="LiveId" clId="{A850E4B7-99CD-44F4-B4C5-5379AEBC3A31}" dt="2022-05-02T12:59:26.510" v="6381" actId="700"/>
          <ac:spMkLst>
            <pc:docMk/>
            <pc:sldMk cId="4111408764" sldId="279"/>
            <ac:spMk id="2" creationId="{C6C91027-3495-49B7-BBE8-C30AB5766C20}"/>
          </ac:spMkLst>
        </pc:spChg>
        <pc:spChg chg="del mod ord">
          <ac:chgData name="C C" userId="58c016da926720ee" providerId="LiveId" clId="{A850E4B7-99CD-44F4-B4C5-5379AEBC3A31}" dt="2022-05-02T12:59:26.510" v="6381" actId="700"/>
          <ac:spMkLst>
            <pc:docMk/>
            <pc:sldMk cId="4111408764" sldId="279"/>
            <ac:spMk id="3" creationId="{418A8697-7F83-4869-81F4-12A09143F549}"/>
          </ac:spMkLst>
        </pc:spChg>
        <pc:spChg chg="del">
          <ac:chgData name="C C" userId="58c016da926720ee" providerId="LiveId" clId="{A850E4B7-99CD-44F4-B4C5-5379AEBC3A31}" dt="2022-05-02T12:59:26.510" v="6381" actId="700"/>
          <ac:spMkLst>
            <pc:docMk/>
            <pc:sldMk cId="4111408764" sldId="279"/>
            <ac:spMk id="4" creationId="{4D43ACD1-9186-4D67-8FF7-390D8208CF36}"/>
          </ac:spMkLst>
        </pc:spChg>
        <pc:spChg chg="add mod ord">
          <ac:chgData name="C C" userId="58c016da926720ee" providerId="LiveId" clId="{A850E4B7-99CD-44F4-B4C5-5379AEBC3A31}" dt="2022-05-02T13:00:07.434" v="6437" actId="700"/>
          <ac:spMkLst>
            <pc:docMk/>
            <pc:sldMk cId="4111408764" sldId="279"/>
            <ac:spMk id="5" creationId="{CC1B00C8-AF31-4D65-8862-06E052DB4DC8}"/>
          </ac:spMkLst>
        </pc:spChg>
        <pc:spChg chg="add del mod ord">
          <ac:chgData name="C C" userId="58c016da926720ee" providerId="LiveId" clId="{A850E4B7-99CD-44F4-B4C5-5379AEBC3A31}" dt="2022-05-02T13:00:13.835" v="6440" actId="22"/>
          <ac:spMkLst>
            <pc:docMk/>
            <pc:sldMk cId="4111408764" sldId="279"/>
            <ac:spMk id="6" creationId="{CEBABA45-7124-4732-B023-F5C1A74C3D8E}"/>
          </ac:spMkLst>
        </pc:spChg>
        <pc:spChg chg="add mod ord">
          <ac:chgData name="C C" userId="58c016da926720ee" providerId="LiveId" clId="{A850E4B7-99CD-44F4-B4C5-5379AEBC3A31}" dt="2022-05-02T14:05:06.286" v="6984" actId="20577"/>
          <ac:spMkLst>
            <pc:docMk/>
            <pc:sldMk cId="4111408764" sldId="279"/>
            <ac:spMk id="7" creationId="{3AA1473E-B5C0-46CA-B2A9-96982270B45F}"/>
          </ac:spMkLst>
        </pc:spChg>
        <pc:picChg chg="add mod ord">
          <ac:chgData name="C C" userId="58c016da926720ee" providerId="LiveId" clId="{A850E4B7-99CD-44F4-B4C5-5379AEBC3A31}" dt="2022-05-02T13:01:20.336" v="6448" actId="14100"/>
          <ac:picMkLst>
            <pc:docMk/>
            <pc:sldMk cId="4111408764" sldId="279"/>
            <ac:picMk id="9" creationId="{B698E40A-1C23-41BA-8630-B86D309C5A8A}"/>
          </ac:picMkLst>
        </pc:picChg>
        <pc:cxnChg chg="add mod">
          <ac:chgData name="C C" userId="58c016da926720ee" providerId="LiveId" clId="{A850E4B7-99CD-44F4-B4C5-5379AEBC3A31}" dt="2022-05-02T13:01:23.170" v="6449" actId="1076"/>
          <ac:cxnSpMkLst>
            <pc:docMk/>
            <pc:sldMk cId="4111408764" sldId="279"/>
            <ac:cxnSpMk id="11" creationId="{DB075069-F774-44B4-914B-6ACAB14480E9}"/>
          </ac:cxnSpMkLst>
        </pc:cxnChg>
      </pc:sldChg>
      <pc:sldChg chg="modSp add mod">
        <pc:chgData name="C C" userId="58c016da926720ee" providerId="LiveId" clId="{A850E4B7-99CD-44F4-B4C5-5379AEBC3A31}" dt="2022-05-02T12:59:16.764" v="6378" actId="14100"/>
        <pc:sldMkLst>
          <pc:docMk/>
          <pc:sldMk cId="3225576366" sldId="280"/>
        </pc:sldMkLst>
        <pc:spChg chg="mod">
          <ac:chgData name="C C" userId="58c016da926720ee" providerId="LiveId" clId="{A850E4B7-99CD-44F4-B4C5-5379AEBC3A31}" dt="2022-05-02T12:58:50.355" v="6356" actId="20577"/>
          <ac:spMkLst>
            <pc:docMk/>
            <pc:sldMk cId="3225576366" sldId="280"/>
            <ac:spMk id="5" creationId="{1A506B88-F6D4-490E-BADC-CA7CC016BB20}"/>
          </ac:spMkLst>
        </pc:spChg>
        <pc:spChg chg="mod">
          <ac:chgData name="C C" userId="58c016da926720ee" providerId="LiveId" clId="{A850E4B7-99CD-44F4-B4C5-5379AEBC3A31}" dt="2022-05-02T12:59:16.764" v="6378" actId="14100"/>
          <ac:spMkLst>
            <pc:docMk/>
            <pc:sldMk cId="3225576366" sldId="280"/>
            <ac:spMk id="6" creationId="{F42F9AC0-898F-4A0C-9F64-EA7A800337AF}"/>
          </ac:spMkLst>
        </pc:spChg>
      </pc:sldChg>
      <pc:sldChg chg="addSp delSp modSp new mod">
        <pc:chgData name="C C" userId="58c016da926720ee" providerId="LiveId" clId="{A850E4B7-99CD-44F4-B4C5-5379AEBC3A31}" dt="2022-05-02T13:29:42.969" v="6575" actId="14734"/>
        <pc:sldMkLst>
          <pc:docMk/>
          <pc:sldMk cId="2106003604" sldId="281"/>
        </pc:sldMkLst>
        <pc:spChg chg="mod">
          <ac:chgData name="C C" userId="58c016da926720ee" providerId="LiveId" clId="{A850E4B7-99CD-44F4-B4C5-5379AEBC3A31}" dt="2022-05-02T13:29:29.397" v="6574" actId="20577"/>
          <ac:spMkLst>
            <pc:docMk/>
            <pc:sldMk cId="2106003604" sldId="281"/>
            <ac:spMk id="2" creationId="{26083F89-2BCC-45D9-BC56-A2F475C71DB4}"/>
          </ac:spMkLst>
        </pc:spChg>
        <pc:spChg chg="del">
          <ac:chgData name="C C" userId="58c016da926720ee" providerId="LiveId" clId="{A850E4B7-99CD-44F4-B4C5-5379AEBC3A31}" dt="2022-05-02T13:25:31.437" v="6454" actId="478"/>
          <ac:spMkLst>
            <pc:docMk/>
            <pc:sldMk cId="2106003604" sldId="281"/>
            <ac:spMk id="3" creationId="{D0F77938-73D1-40A0-A6AB-2DB73989D576}"/>
          </ac:spMkLst>
        </pc:spChg>
        <pc:spChg chg="del mod">
          <ac:chgData name="C C" userId="58c016da926720ee" providerId="LiveId" clId="{A850E4B7-99CD-44F4-B4C5-5379AEBC3A31}" dt="2022-05-02T13:25:29.573" v="6453" actId="478"/>
          <ac:spMkLst>
            <pc:docMk/>
            <pc:sldMk cId="2106003604" sldId="281"/>
            <ac:spMk id="4" creationId="{B06DB269-1CD1-4344-82C1-58A2C70F74C9}"/>
          </ac:spMkLst>
        </pc:spChg>
        <pc:graphicFrameChg chg="add mod modGraphic">
          <ac:chgData name="C C" userId="58c016da926720ee" providerId="LiveId" clId="{A850E4B7-99CD-44F4-B4C5-5379AEBC3A31}" dt="2022-05-02T13:29:42.969" v="6575" actId="14734"/>
          <ac:graphicFrameMkLst>
            <pc:docMk/>
            <pc:sldMk cId="2106003604" sldId="281"/>
            <ac:graphicFrameMk id="5" creationId="{699C6084-5148-4AC2-A172-C137D767035C}"/>
          </ac:graphicFrameMkLst>
        </pc:graphicFrameChg>
      </pc:sldChg>
      <pc:sldChg chg="addSp delSp modSp add mod modClrScheme chgLayout">
        <pc:chgData name="C C" userId="58c016da926720ee" providerId="LiveId" clId="{A850E4B7-99CD-44F4-B4C5-5379AEBC3A31}" dt="2022-05-02T14:12:18.680" v="7451" actId="14100"/>
        <pc:sldMkLst>
          <pc:docMk/>
          <pc:sldMk cId="167197884" sldId="282"/>
        </pc:sldMkLst>
        <pc:spChg chg="add del mod">
          <ac:chgData name="C C" userId="58c016da926720ee" providerId="LiveId" clId="{A850E4B7-99CD-44F4-B4C5-5379AEBC3A31}" dt="2022-05-02T14:10:12.492" v="7243"/>
          <ac:spMkLst>
            <pc:docMk/>
            <pc:sldMk cId="167197884" sldId="282"/>
            <ac:spMk id="3" creationId="{CC0AC8E0-3A86-4ABC-84E1-FE63A3CB7CF8}"/>
          </ac:spMkLst>
        </pc:spChg>
        <pc:spChg chg="mod">
          <ac:chgData name="C C" userId="58c016da926720ee" providerId="LiveId" clId="{A850E4B7-99CD-44F4-B4C5-5379AEBC3A31}" dt="2022-05-02T14:10:22.403" v="7245" actId="26606"/>
          <ac:spMkLst>
            <pc:docMk/>
            <pc:sldMk cId="167197884" sldId="282"/>
            <ac:spMk id="4" creationId="{4AB3BC83-C526-45D4-A5F6-67626B640A27}"/>
          </ac:spMkLst>
        </pc:spChg>
        <pc:spChg chg="mod ord">
          <ac:chgData name="C C" userId="58c016da926720ee" providerId="LiveId" clId="{A850E4B7-99CD-44F4-B4C5-5379AEBC3A31}" dt="2022-05-02T14:12:12.486" v="7450" actId="20577"/>
          <ac:spMkLst>
            <pc:docMk/>
            <pc:sldMk cId="167197884" sldId="282"/>
            <ac:spMk id="6" creationId="{A58A253E-8DFB-44A1-8EDA-8D1EE0A03E9E}"/>
          </ac:spMkLst>
        </pc:spChg>
        <pc:picChg chg="del">
          <ac:chgData name="C C" userId="58c016da926720ee" providerId="LiveId" clId="{A850E4B7-99CD-44F4-B4C5-5379AEBC3A31}" dt="2022-05-02T14:07:48.169" v="6995" actId="478"/>
          <ac:picMkLst>
            <pc:docMk/>
            <pc:sldMk cId="167197884" sldId="282"/>
            <ac:picMk id="8" creationId="{C98FD3D6-DB0B-4186-B4FD-B334F914DAFA}"/>
          </ac:picMkLst>
        </pc:picChg>
        <pc:picChg chg="add mod">
          <ac:chgData name="C C" userId="58c016da926720ee" providerId="LiveId" clId="{A850E4B7-99CD-44F4-B4C5-5379AEBC3A31}" dt="2022-05-02T14:12:18.680" v="7451" actId="14100"/>
          <ac:picMkLst>
            <pc:docMk/>
            <pc:sldMk cId="167197884" sldId="282"/>
            <ac:picMk id="4098" creationId="{A822E33D-5ED2-4A87-8DA6-A0796CCDA6FD}"/>
          </ac:picMkLst>
        </pc:picChg>
      </pc:sldChg>
      <pc:sldChg chg="add del">
        <pc:chgData name="C C" userId="58c016da926720ee" providerId="LiveId" clId="{A850E4B7-99CD-44F4-B4C5-5379AEBC3A31}" dt="2022-05-02T13:30:50.760" v="6579"/>
        <pc:sldMkLst>
          <pc:docMk/>
          <pc:sldMk cId="2747157861" sldId="282"/>
        </pc:sldMkLst>
      </pc:sldChg>
      <pc:sldChg chg="addSp delSp modSp add del mod">
        <pc:chgData name="C C" userId="58c016da926720ee" providerId="LiveId" clId="{A850E4B7-99CD-44F4-B4C5-5379AEBC3A31}" dt="2022-05-02T13:31:09.823" v="6583" actId="47"/>
        <pc:sldMkLst>
          <pc:docMk/>
          <pc:sldMk cId="3188887884" sldId="282"/>
        </pc:sldMkLst>
        <pc:spChg chg="add del mod">
          <ac:chgData name="C C" userId="58c016da926720ee" providerId="LiveId" clId="{A850E4B7-99CD-44F4-B4C5-5379AEBC3A31}" dt="2022-05-02T13:31:07.100" v="6582" actId="478"/>
          <ac:spMkLst>
            <pc:docMk/>
            <pc:sldMk cId="3188887884" sldId="282"/>
            <ac:spMk id="5" creationId="{8491E26B-A21C-4D81-8C39-C84B6F7C0EC9}"/>
          </ac:spMkLst>
        </pc:spChg>
        <pc:picChg chg="del">
          <ac:chgData name="C C" userId="58c016da926720ee" providerId="LiveId" clId="{A850E4B7-99CD-44F4-B4C5-5379AEBC3A31}" dt="2022-05-02T13:30:57.663" v="6581" actId="478"/>
          <ac:picMkLst>
            <pc:docMk/>
            <pc:sldMk cId="3188887884" sldId="282"/>
            <ac:picMk id="6" creationId="{2335A701-3C6B-47FD-81F8-7D00D6242DF2}"/>
          </ac:picMkLst>
        </pc:picChg>
      </pc:sldChg>
      <pc:sldMasterChg chg="modSldLayout">
        <pc:chgData name="C C" userId="58c016da926720ee" providerId="LiveId" clId="{A850E4B7-99CD-44F4-B4C5-5379AEBC3A31}" dt="2022-05-02T07:34:13.293" v="1665" actId="14100"/>
        <pc:sldMasterMkLst>
          <pc:docMk/>
          <pc:sldMasterMk cId="0" sldId="2147483678"/>
        </pc:sldMasterMkLst>
        <pc:sldLayoutChg chg="addSp delSp modSp mod">
          <pc:chgData name="C C" userId="58c016da926720ee" providerId="LiveId" clId="{A850E4B7-99CD-44F4-B4C5-5379AEBC3A31}" dt="2022-05-02T07:34:13.293" v="1665" actId="14100"/>
          <pc:sldLayoutMkLst>
            <pc:docMk/>
            <pc:sldMasterMk cId="0" sldId="2147483678"/>
            <pc:sldLayoutMk cId="3350692271" sldId="2147483691"/>
          </pc:sldLayoutMkLst>
          <pc:spChg chg="del">
            <ac:chgData name="C C" userId="58c016da926720ee" providerId="LiveId" clId="{A850E4B7-99CD-44F4-B4C5-5379AEBC3A31}" dt="2022-05-02T07:33:58.473" v="1662" actId="21"/>
            <ac:spMkLst>
              <pc:docMk/>
              <pc:sldMasterMk cId="0" sldId="2147483678"/>
              <pc:sldLayoutMk cId="3350692271" sldId="2147483691"/>
              <ac:spMk id="4" creationId="{69DEDA81-3249-4889-9725-A5CFBA824343}"/>
            </ac:spMkLst>
          </pc:spChg>
          <pc:spChg chg="add mod">
            <ac:chgData name="C C" userId="58c016da926720ee" providerId="LiveId" clId="{A850E4B7-99CD-44F4-B4C5-5379AEBC3A31}" dt="2022-05-02T07:34:13.293" v="1665" actId="14100"/>
            <ac:spMkLst>
              <pc:docMk/>
              <pc:sldMasterMk cId="0" sldId="2147483678"/>
              <pc:sldLayoutMk cId="3350692271" sldId="2147483691"/>
              <ac:spMk id="5" creationId="{52044631-D074-4D34-935B-221AF18C15D5}"/>
            </ac:spMkLst>
          </pc:spChg>
        </pc:sldLayoutChg>
        <pc:sldLayoutChg chg="addSp delSp modSp mod">
          <pc:chgData name="C C" userId="58c016da926720ee" providerId="LiveId" clId="{A850E4B7-99CD-44F4-B4C5-5379AEBC3A31}" dt="2022-05-02T07:23:19.897" v="861" actId="1076"/>
          <pc:sldLayoutMkLst>
            <pc:docMk/>
            <pc:sldMasterMk cId="0" sldId="2147483678"/>
            <pc:sldLayoutMk cId="758949892" sldId="2147483692"/>
          </pc:sldLayoutMkLst>
          <pc:spChg chg="del">
            <ac:chgData name="C C" userId="58c016da926720ee" providerId="LiveId" clId="{A850E4B7-99CD-44F4-B4C5-5379AEBC3A31}" dt="2022-05-02T07:23:14.859" v="859" actId="478"/>
            <ac:spMkLst>
              <pc:docMk/>
              <pc:sldMasterMk cId="0" sldId="2147483678"/>
              <pc:sldLayoutMk cId="758949892" sldId="2147483692"/>
              <ac:spMk id="4" creationId="{69DEDA81-3249-4889-9725-A5CFBA824343}"/>
            </ac:spMkLst>
          </pc:spChg>
          <pc:spChg chg="add mod">
            <ac:chgData name="C C" userId="58c016da926720ee" providerId="LiveId" clId="{A850E4B7-99CD-44F4-B4C5-5379AEBC3A31}" dt="2022-05-02T07:23:19.897" v="861" actId="1076"/>
            <ac:spMkLst>
              <pc:docMk/>
              <pc:sldMasterMk cId="0" sldId="2147483678"/>
              <pc:sldLayoutMk cId="758949892" sldId="2147483692"/>
              <ac:spMk id="6" creationId="{4BBCC7F9-AB44-4D21-868C-EFD01BAFA0C6}"/>
            </ac:spMkLst>
          </pc:spChg>
        </pc:sldLayoutChg>
        <pc:sldLayoutChg chg="addSp modSp mod">
          <pc:chgData name="C C" userId="58c016da926720ee" providerId="LiveId" clId="{A850E4B7-99CD-44F4-B4C5-5379AEBC3A31}" dt="2022-05-02T07:15:47.285" v="432" actId="1076"/>
          <pc:sldLayoutMkLst>
            <pc:docMk/>
            <pc:sldMasterMk cId="0" sldId="2147483678"/>
            <pc:sldLayoutMk cId="1463649377" sldId="2147483694"/>
          </pc:sldLayoutMkLst>
          <pc:spChg chg="add mod ord">
            <ac:chgData name="C C" userId="58c016da926720ee" providerId="LiveId" clId="{A850E4B7-99CD-44F4-B4C5-5379AEBC3A31}" dt="2022-05-02T07:13:03.814" v="345" actId="167"/>
            <ac:spMkLst>
              <pc:docMk/>
              <pc:sldMasterMk cId="0" sldId="2147483678"/>
              <pc:sldLayoutMk cId="1463649377" sldId="2147483694"/>
              <ac:spMk id="10" creationId="{62C37DA0-2B82-42BC-B80C-4909DF2D1C44}"/>
            </ac:spMkLst>
          </pc:spChg>
          <pc:spChg chg="add mod">
            <ac:chgData name="C C" userId="58c016da926720ee" providerId="LiveId" clId="{A850E4B7-99CD-44F4-B4C5-5379AEBC3A31}" dt="2022-05-02T07:12:59.453" v="344" actId="571"/>
            <ac:spMkLst>
              <pc:docMk/>
              <pc:sldMasterMk cId="0" sldId="2147483678"/>
              <pc:sldLayoutMk cId="1463649377" sldId="2147483694"/>
              <ac:spMk id="11" creationId="{9F50199E-9701-4BC8-B04C-09DD51A76A53}"/>
            </ac:spMkLst>
          </pc:spChg>
          <pc:spChg chg="mod">
            <ac:chgData name="C C" userId="58c016da926720ee" providerId="LiveId" clId="{A850E4B7-99CD-44F4-B4C5-5379AEBC3A31}" dt="2022-05-02T07:15:47.285" v="432" actId="1076"/>
            <ac:spMkLst>
              <pc:docMk/>
              <pc:sldMasterMk cId="0" sldId="2147483678"/>
              <pc:sldLayoutMk cId="1463649377" sldId="2147483694"/>
              <ac:spMk id="45059" creationId="{00000000-0000-0000-0000-000000000000}"/>
            </ac:spMkLst>
          </pc:spChg>
          <pc:spChg chg="mod ord">
            <ac:chgData name="C C" userId="58c016da926720ee" providerId="LiveId" clId="{A850E4B7-99CD-44F4-B4C5-5379AEBC3A31}" dt="2022-05-02T07:14:15.988" v="360" actId="20577"/>
            <ac:spMkLst>
              <pc:docMk/>
              <pc:sldMasterMk cId="0" sldId="2147483678"/>
              <pc:sldLayoutMk cId="1463649377" sldId="2147483694"/>
              <ac:spMk id="45060" creationId="{00000000-0000-0000-0000-000000000000}"/>
            </ac:spMkLst>
          </pc:spChg>
        </pc:sldLayoutChg>
      </pc:sldMasterChg>
    </pc:docChg>
  </pc:docChgLst>
  <pc:docChgLst>
    <pc:chgData name="C C" userId="58c016da926720ee" providerId="LiveId" clId="{A69A26A9-A95D-497B-BF8B-66D09D43B651}"/>
    <pc:docChg chg="undo redo custSel addSld delSld modSld sldOrd">
      <pc:chgData name="C C" userId="58c016da926720ee" providerId="LiveId" clId="{A69A26A9-A95D-497B-BF8B-66D09D43B651}" dt="2022-06-19T16:29:00.516" v="4734" actId="114"/>
      <pc:docMkLst>
        <pc:docMk/>
      </pc:docMkLst>
      <pc:sldChg chg="modSp mod">
        <pc:chgData name="C C" userId="58c016da926720ee" providerId="LiveId" clId="{A69A26A9-A95D-497B-BF8B-66D09D43B651}" dt="2022-06-19T08:31:11.940" v="0"/>
        <pc:sldMkLst>
          <pc:docMk/>
          <pc:sldMk cId="548896134" sldId="256"/>
        </pc:sldMkLst>
        <pc:spChg chg="mod">
          <ac:chgData name="C C" userId="58c016da926720ee" providerId="LiveId" clId="{A69A26A9-A95D-497B-BF8B-66D09D43B651}" dt="2022-06-19T08:31:11.940" v="0"/>
          <ac:spMkLst>
            <pc:docMk/>
            <pc:sldMk cId="548896134" sldId="256"/>
            <ac:spMk id="2" creationId="{A3D8D65C-6706-474E-BED5-5675C19F9359}"/>
          </ac:spMkLst>
        </pc:spChg>
      </pc:sldChg>
      <pc:sldChg chg="modSp mod">
        <pc:chgData name="C C" userId="58c016da926720ee" providerId="LiveId" clId="{A69A26A9-A95D-497B-BF8B-66D09D43B651}" dt="2022-06-19T08:31:27.108" v="53" actId="20577"/>
        <pc:sldMkLst>
          <pc:docMk/>
          <pc:sldMk cId="3533300035" sldId="257"/>
        </pc:sldMkLst>
        <pc:spChg chg="mod">
          <ac:chgData name="C C" userId="58c016da926720ee" providerId="LiveId" clId="{A69A26A9-A95D-497B-BF8B-66D09D43B651}" dt="2022-06-19T08:31:27.108" v="53" actId="20577"/>
          <ac:spMkLst>
            <pc:docMk/>
            <pc:sldMk cId="3533300035" sldId="257"/>
            <ac:spMk id="5" creationId="{5B5A2214-0261-4489-8A63-55817E9128D8}"/>
          </ac:spMkLst>
        </pc:spChg>
      </pc:sldChg>
      <pc:sldChg chg="modSp mod">
        <pc:chgData name="C C" userId="58c016da926720ee" providerId="LiveId" clId="{A69A26A9-A95D-497B-BF8B-66D09D43B651}" dt="2022-06-19T08:31:48.251" v="57" actId="20577"/>
        <pc:sldMkLst>
          <pc:docMk/>
          <pc:sldMk cId="4222777969" sldId="259"/>
        </pc:sldMkLst>
        <pc:spChg chg="mod">
          <ac:chgData name="C C" userId="58c016da926720ee" providerId="LiveId" clId="{A69A26A9-A95D-497B-BF8B-66D09D43B651}" dt="2022-06-19T08:31:48.251" v="57" actId="20577"/>
          <ac:spMkLst>
            <pc:docMk/>
            <pc:sldMk cId="4222777969" sldId="259"/>
            <ac:spMk id="9" creationId="{2469321F-1E79-4B55-B71D-CF2C75FCE3A8}"/>
          </ac:spMkLst>
        </pc:spChg>
      </pc:sldChg>
      <pc:sldChg chg="modSp mod">
        <pc:chgData name="C C" userId="58c016da926720ee" providerId="LiveId" clId="{A69A26A9-A95D-497B-BF8B-66D09D43B651}" dt="2022-06-19T08:31:35.196" v="55" actId="12"/>
        <pc:sldMkLst>
          <pc:docMk/>
          <pc:sldMk cId="1147348914" sldId="297"/>
        </pc:sldMkLst>
        <pc:spChg chg="mod">
          <ac:chgData name="C C" userId="58c016da926720ee" providerId="LiveId" clId="{A69A26A9-A95D-497B-BF8B-66D09D43B651}" dt="2022-06-19T08:31:35.196" v="55" actId="12"/>
          <ac:spMkLst>
            <pc:docMk/>
            <pc:sldMk cId="1147348914" sldId="297"/>
            <ac:spMk id="7" creationId="{460360AD-372F-F346-94FD-6D449FF7B95E}"/>
          </ac:spMkLst>
        </pc:spChg>
      </pc:sldChg>
      <pc:sldChg chg="del">
        <pc:chgData name="C C" userId="58c016da926720ee" providerId="LiveId" clId="{A69A26A9-A95D-497B-BF8B-66D09D43B651}" dt="2022-06-19T08:31:57.996" v="58" actId="47"/>
        <pc:sldMkLst>
          <pc:docMk/>
          <pc:sldMk cId="3035467702" sldId="322"/>
        </pc:sldMkLst>
      </pc:sldChg>
      <pc:sldChg chg="del">
        <pc:chgData name="C C" userId="58c016da926720ee" providerId="LiveId" clId="{A69A26A9-A95D-497B-BF8B-66D09D43B651}" dt="2022-06-19T08:31:57.996" v="58" actId="47"/>
        <pc:sldMkLst>
          <pc:docMk/>
          <pc:sldMk cId="1419782848" sldId="329"/>
        </pc:sldMkLst>
      </pc:sldChg>
      <pc:sldChg chg="del">
        <pc:chgData name="C C" userId="58c016da926720ee" providerId="LiveId" clId="{A69A26A9-A95D-497B-BF8B-66D09D43B651}" dt="2022-06-19T08:31:57.996" v="58" actId="47"/>
        <pc:sldMkLst>
          <pc:docMk/>
          <pc:sldMk cId="1939359095" sldId="330"/>
        </pc:sldMkLst>
      </pc:sldChg>
      <pc:sldChg chg="del">
        <pc:chgData name="C C" userId="58c016da926720ee" providerId="LiveId" clId="{A69A26A9-A95D-497B-BF8B-66D09D43B651}" dt="2022-06-19T08:31:57.996" v="58" actId="47"/>
        <pc:sldMkLst>
          <pc:docMk/>
          <pc:sldMk cId="576435254" sldId="331"/>
        </pc:sldMkLst>
      </pc:sldChg>
      <pc:sldChg chg="del">
        <pc:chgData name="C C" userId="58c016da926720ee" providerId="LiveId" clId="{A69A26A9-A95D-497B-BF8B-66D09D43B651}" dt="2022-06-19T08:31:57.996" v="58" actId="47"/>
        <pc:sldMkLst>
          <pc:docMk/>
          <pc:sldMk cId="1723842572" sldId="332"/>
        </pc:sldMkLst>
      </pc:sldChg>
      <pc:sldChg chg="del">
        <pc:chgData name="C C" userId="58c016da926720ee" providerId="LiveId" clId="{A69A26A9-A95D-497B-BF8B-66D09D43B651}" dt="2022-06-19T08:31:57.996" v="58" actId="47"/>
        <pc:sldMkLst>
          <pc:docMk/>
          <pc:sldMk cId="4136504454" sldId="333"/>
        </pc:sldMkLst>
      </pc:sldChg>
      <pc:sldChg chg="del">
        <pc:chgData name="C C" userId="58c016da926720ee" providerId="LiveId" clId="{A69A26A9-A95D-497B-BF8B-66D09D43B651}" dt="2022-06-19T08:31:57.996" v="58" actId="47"/>
        <pc:sldMkLst>
          <pc:docMk/>
          <pc:sldMk cId="1978256070" sldId="334"/>
        </pc:sldMkLst>
      </pc:sldChg>
      <pc:sldChg chg="del">
        <pc:chgData name="C C" userId="58c016da926720ee" providerId="LiveId" clId="{A69A26A9-A95D-497B-BF8B-66D09D43B651}" dt="2022-06-19T08:31:57.996" v="58" actId="47"/>
        <pc:sldMkLst>
          <pc:docMk/>
          <pc:sldMk cId="3337291941" sldId="335"/>
        </pc:sldMkLst>
      </pc:sldChg>
      <pc:sldChg chg="del">
        <pc:chgData name="C C" userId="58c016da926720ee" providerId="LiveId" clId="{A69A26A9-A95D-497B-BF8B-66D09D43B651}" dt="2022-06-19T08:32:00.093" v="59" actId="47"/>
        <pc:sldMkLst>
          <pc:docMk/>
          <pc:sldMk cId="3836898565" sldId="336"/>
        </pc:sldMkLst>
      </pc:sldChg>
      <pc:sldChg chg="del">
        <pc:chgData name="C C" userId="58c016da926720ee" providerId="LiveId" clId="{A69A26A9-A95D-497B-BF8B-66D09D43B651}" dt="2022-06-19T08:32:00.093" v="59" actId="47"/>
        <pc:sldMkLst>
          <pc:docMk/>
          <pc:sldMk cId="3458962620" sldId="337"/>
        </pc:sldMkLst>
      </pc:sldChg>
      <pc:sldChg chg="del">
        <pc:chgData name="C C" userId="58c016da926720ee" providerId="LiveId" clId="{A69A26A9-A95D-497B-BF8B-66D09D43B651}" dt="2022-06-19T08:32:05.113" v="60" actId="47"/>
        <pc:sldMkLst>
          <pc:docMk/>
          <pc:sldMk cId="1071418049" sldId="338"/>
        </pc:sldMkLst>
      </pc:sldChg>
      <pc:sldChg chg="del">
        <pc:chgData name="C C" userId="58c016da926720ee" providerId="LiveId" clId="{A69A26A9-A95D-497B-BF8B-66D09D43B651}" dt="2022-06-19T08:32:05.113" v="60" actId="47"/>
        <pc:sldMkLst>
          <pc:docMk/>
          <pc:sldMk cId="3178154386" sldId="339"/>
        </pc:sldMkLst>
      </pc:sldChg>
      <pc:sldChg chg="del">
        <pc:chgData name="C C" userId="58c016da926720ee" providerId="LiveId" clId="{A69A26A9-A95D-497B-BF8B-66D09D43B651}" dt="2022-06-19T08:32:05.113" v="60" actId="47"/>
        <pc:sldMkLst>
          <pc:docMk/>
          <pc:sldMk cId="1155518591" sldId="340"/>
        </pc:sldMkLst>
      </pc:sldChg>
      <pc:sldChg chg="del">
        <pc:chgData name="C C" userId="58c016da926720ee" providerId="LiveId" clId="{A69A26A9-A95D-497B-BF8B-66D09D43B651}" dt="2022-06-19T08:32:05.113" v="60" actId="47"/>
        <pc:sldMkLst>
          <pc:docMk/>
          <pc:sldMk cId="2831174729" sldId="341"/>
        </pc:sldMkLst>
      </pc:sldChg>
      <pc:sldChg chg="modSp mod">
        <pc:chgData name="C C" userId="58c016da926720ee" providerId="LiveId" clId="{A69A26A9-A95D-497B-BF8B-66D09D43B651}" dt="2022-06-19T16:11:20.367" v="4316" actId="113"/>
        <pc:sldMkLst>
          <pc:docMk/>
          <pc:sldMk cId="3716357199" sldId="343"/>
        </pc:sldMkLst>
        <pc:spChg chg="mod">
          <ac:chgData name="C C" userId="58c016da926720ee" providerId="LiveId" clId="{A69A26A9-A95D-497B-BF8B-66D09D43B651}" dt="2022-06-19T16:11:20.367" v="4316" actId="113"/>
          <ac:spMkLst>
            <pc:docMk/>
            <pc:sldMk cId="3716357199" sldId="343"/>
            <ac:spMk id="5" creationId="{E615DD45-A74A-0E38-424C-67F0832950F9}"/>
          </ac:spMkLst>
        </pc:spChg>
      </pc:sldChg>
      <pc:sldChg chg="addSp delSp modSp new mod ord modClrScheme chgLayout">
        <pc:chgData name="C C" userId="58c016da926720ee" providerId="LiveId" clId="{A69A26A9-A95D-497B-BF8B-66D09D43B651}" dt="2022-06-19T09:29:36.809" v="1644" actId="20577"/>
        <pc:sldMkLst>
          <pc:docMk/>
          <pc:sldMk cId="1808451084" sldId="344"/>
        </pc:sldMkLst>
        <pc:spChg chg="del mod ord">
          <ac:chgData name="C C" userId="58c016da926720ee" providerId="LiveId" clId="{A69A26A9-A95D-497B-BF8B-66D09D43B651}" dt="2022-06-19T08:32:11.261" v="62" actId="700"/>
          <ac:spMkLst>
            <pc:docMk/>
            <pc:sldMk cId="1808451084" sldId="344"/>
            <ac:spMk id="2" creationId="{63C8C96C-9806-42AD-DE6F-2168681CAFF0}"/>
          </ac:spMkLst>
        </pc:spChg>
        <pc:spChg chg="del mod ord">
          <ac:chgData name="C C" userId="58c016da926720ee" providerId="LiveId" clId="{A69A26A9-A95D-497B-BF8B-66D09D43B651}" dt="2022-06-19T08:32:11.261" v="62" actId="700"/>
          <ac:spMkLst>
            <pc:docMk/>
            <pc:sldMk cId="1808451084" sldId="344"/>
            <ac:spMk id="3" creationId="{70745264-3DB1-0E76-4B92-2C0952AC8EA7}"/>
          </ac:spMkLst>
        </pc:spChg>
        <pc:spChg chg="add mod ord">
          <ac:chgData name="C C" userId="58c016da926720ee" providerId="LiveId" clId="{A69A26A9-A95D-497B-BF8B-66D09D43B651}" dt="2022-06-19T09:29:36.809" v="1644" actId="20577"/>
          <ac:spMkLst>
            <pc:docMk/>
            <pc:sldMk cId="1808451084" sldId="344"/>
            <ac:spMk id="4" creationId="{0E12B58E-A888-6B77-B0CE-6389F80D2F77}"/>
          </ac:spMkLst>
        </pc:spChg>
        <pc:spChg chg="add del mod ord">
          <ac:chgData name="C C" userId="58c016da926720ee" providerId="LiveId" clId="{A69A26A9-A95D-497B-BF8B-66D09D43B651}" dt="2022-06-19T08:32:46.868" v="63" actId="931"/>
          <ac:spMkLst>
            <pc:docMk/>
            <pc:sldMk cId="1808451084" sldId="344"/>
            <ac:spMk id="5" creationId="{BD16F1CE-20B6-F7E8-AFAB-C63EA41A96F0}"/>
          </ac:spMkLst>
        </pc:spChg>
        <pc:picChg chg="add mod">
          <ac:chgData name="C C" userId="58c016da926720ee" providerId="LiveId" clId="{A69A26A9-A95D-497B-BF8B-66D09D43B651}" dt="2022-06-19T08:32:56.954" v="68" actId="1076"/>
          <ac:picMkLst>
            <pc:docMk/>
            <pc:sldMk cId="1808451084" sldId="344"/>
            <ac:picMk id="7" creationId="{0F909FEA-163B-9817-061C-7053566E4956}"/>
          </ac:picMkLst>
        </pc:picChg>
      </pc:sldChg>
      <pc:sldChg chg="addSp delSp modSp new del mod">
        <pc:chgData name="C C" userId="58c016da926720ee" providerId="LiveId" clId="{A69A26A9-A95D-497B-BF8B-66D09D43B651}" dt="2022-06-19T08:47:18.373" v="647" actId="47"/>
        <pc:sldMkLst>
          <pc:docMk/>
          <pc:sldMk cId="3152730186" sldId="345"/>
        </pc:sldMkLst>
        <pc:spChg chg="mod">
          <ac:chgData name="C C" userId="58c016da926720ee" providerId="LiveId" clId="{A69A26A9-A95D-497B-BF8B-66D09D43B651}" dt="2022-06-19T08:41:55.250" v="308" actId="20577"/>
          <ac:spMkLst>
            <pc:docMk/>
            <pc:sldMk cId="3152730186" sldId="345"/>
            <ac:spMk id="2" creationId="{68C44013-CF33-7094-427F-DD6F4652A6A5}"/>
          </ac:spMkLst>
        </pc:spChg>
        <pc:spChg chg="del">
          <ac:chgData name="C C" userId="58c016da926720ee" providerId="LiveId" clId="{A69A26A9-A95D-497B-BF8B-66D09D43B651}" dt="2022-06-19T08:42:24.618" v="325" actId="478"/>
          <ac:spMkLst>
            <pc:docMk/>
            <pc:sldMk cId="3152730186" sldId="345"/>
            <ac:spMk id="3" creationId="{0915D6A1-9311-254D-11E1-A56322D598A5}"/>
          </ac:spMkLst>
        </pc:spChg>
        <pc:spChg chg="add mod">
          <ac:chgData name="C C" userId="58c016da926720ee" providerId="LiveId" clId="{A69A26A9-A95D-497B-BF8B-66D09D43B651}" dt="2022-06-19T08:42:21.909" v="324" actId="1076"/>
          <ac:spMkLst>
            <pc:docMk/>
            <pc:sldMk cId="3152730186" sldId="345"/>
            <ac:spMk id="4" creationId="{930FB7C6-5290-E407-FBCC-C23C5B8E314E}"/>
          </ac:spMkLst>
        </pc:spChg>
      </pc:sldChg>
      <pc:sldChg chg="addSp delSp modSp new del mod ord modClrScheme chgLayout">
        <pc:chgData name="C C" userId="58c016da926720ee" providerId="LiveId" clId="{A69A26A9-A95D-497B-BF8B-66D09D43B651}" dt="2022-06-19T09:07:15.526" v="1591" actId="47"/>
        <pc:sldMkLst>
          <pc:docMk/>
          <pc:sldMk cId="3842527315" sldId="346"/>
        </pc:sldMkLst>
        <pc:spChg chg="del mod ord">
          <ac:chgData name="C C" userId="58c016da926720ee" providerId="LiveId" clId="{A69A26A9-A95D-497B-BF8B-66D09D43B651}" dt="2022-06-19T08:35:47.037" v="91" actId="700"/>
          <ac:spMkLst>
            <pc:docMk/>
            <pc:sldMk cId="3842527315" sldId="346"/>
            <ac:spMk id="2" creationId="{F4896DD4-E005-ED31-7DBF-86B13290ABDD}"/>
          </ac:spMkLst>
        </pc:spChg>
        <pc:spChg chg="del mod ord">
          <ac:chgData name="C C" userId="58c016da926720ee" providerId="LiveId" clId="{A69A26A9-A95D-497B-BF8B-66D09D43B651}" dt="2022-06-19T08:35:47.037" v="91" actId="700"/>
          <ac:spMkLst>
            <pc:docMk/>
            <pc:sldMk cId="3842527315" sldId="346"/>
            <ac:spMk id="3" creationId="{26841A62-0227-F93E-C831-397B34ADD89B}"/>
          </ac:spMkLst>
        </pc:spChg>
        <pc:spChg chg="add mod ord">
          <ac:chgData name="C C" userId="58c016da926720ee" providerId="LiveId" clId="{A69A26A9-A95D-497B-BF8B-66D09D43B651}" dt="2022-06-19T08:48:05.852" v="718" actId="6549"/>
          <ac:spMkLst>
            <pc:docMk/>
            <pc:sldMk cId="3842527315" sldId="346"/>
            <ac:spMk id="4" creationId="{C71AAD07-6219-08A9-E738-FA8792894C30}"/>
          </ac:spMkLst>
        </pc:spChg>
        <pc:spChg chg="add del mod ord">
          <ac:chgData name="C C" userId="58c016da926720ee" providerId="LiveId" clId="{A69A26A9-A95D-497B-BF8B-66D09D43B651}" dt="2022-06-19T08:37:35.088" v="150"/>
          <ac:spMkLst>
            <pc:docMk/>
            <pc:sldMk cId="3842527315" sldId="346"/>
            <ac:spMk id="5" creationId="{13F8BCE7-1A0A-48E6-E1CC-69C0FE2F81E2}"/>
          </ac:spMkLst>
        </pc:spChg>
        <pc:picChg chg="add mod">
          <ac:chgData name="C C" userId="58c016da926720ee" providerId="LiveId" clId="{A69A26A9-A95D-497B-BF8B-66D09D43B651}" dt="2022-06-19T08:37:55.658" v="153" actId="1440"/>
          <ac:picMkLst>
            <pc:docMk/>
            <pc:sldMk cId="3842527315" sldId="346"/>
            <ac:picMk id="1026" creationId="{98E3DD43-6146-A73A-D333-E681BA72BB3D}"/>
          </ac:picMkLst>
        </pc:picChg>
      </pc:sldChg>
      <pc:sldChg chg="addSp delSp modSp new del mod ord modClrScheme chgLayout">
        <pc:chgData name="C C" userId="58c016da926720ee" providerId="LiveId" clId="{A69A26A9-A95D-497B-BF8B-66D09D43B651}" dt="2022-06-19T15:48:48.042" v="4055" actId="47"/>
        <pc:sldMkLst>
          <pc:docMk/>
          <pc:sldMk cId="2589915274" sldId="347"/>
        </pc:sldMkLst>
        <pc:spChg chg="mod ord">
          <ac:chgData name="C C" userId="58c016da926720ee" providerId="LiveId" clId="{A69A26A9-A95D-497B-BF8B-66D09D43B651}" dt="2022-06-19T09:34:45.897" v="1649" actId="700"/>
          <ac:spMkLst>
            <pc:docMk/>
            <pc:sldMk cId="2589915274" sldId="347"/>
            <ac:spMk id="2" creationId="{8EDDD4DA-00C8-1910-EC3C-9D40FDE5FFBB}"/>
          </ac:spMkLst>
        </pc:spChg>
        <pc:spChg chg="del mod ord">
          <ac:chgData name="C C" userId="58c016da926720ee" providerId="LiveId" clId="{A69A26A9-A95D-497B-BF8B-66D09D43B651}" dt="2022-06-19T09:29:52.456" v="1646" actId="700"/>
          <ac:spMkLst>
            <pc:docMk/>
            <pc:sldMk cId="2589915274" sldId="347"/>
            <ac:spMk id="3" creationId="{96A08AE2-681C-153B-B454-B172069479BA}"/>
          </ac:spMkLst>
        </pc:spChg>
        <pc:spChg chg="add del mod ord">
          <ac:chgData name="C C" userId="58c016da926720ee" providerId="LiveId" clId="{A69A26A9-A95D-497B-BF8B-66D09D43B651}" dt="2022-06-19T09:34:41.950" v="1648" actId="700"/>
          <ac:spMkLst>
            <pc:docMk/>
            <pc:sldMk cId="2589915274" sldId="347"/>
            <ac:spMk id="4" creationId="{D90F4CD9-000E-4AD3-AE25-292EFFD5A907}"/>
          </ac:spMkLst>
        </pc:spChg>
        <pc:spChg chg="add del mod ord">
          <ac:chgData name="C C" userId="58c016da926720ee" providerId="LiveId" clId="{A69A26A9-A95D-497B-BF8B-66D09D43B651}" dt="2022-06-19T09:34:41.950" v="1648" actId="700"/>
          <ac:spMkLst>
            <pc:docMk/>
            <pc:sldMk cId="2589915274" sldId="347"/>
            <ac:spMk id="5" creationId="{B2AD843E-F765-48D2-26BE-B6B134D4A8D9}"/>
          </ac:spMkLst>
        </pc:spChg>
        <pc:spChg chg="add del mod ord">
          <ac:chgData name="C C" userId="58c016da926720ee" providerId="LiveId" clId="{A69A26A9-A95D-497B-BF8B-66D09D43B651}" dt="2022-06-19T09:34:45.897" v="1649" actId="700"/>
          <ac:spMkLst>
            <pc:docMk/>
            <pc:sldMk cId="2589915274" sldId="347"/>
            <ac:spMk id="6" creationId="{ECD0435F-6A93-F9F5-F8A9-E571A8DE9CD7}"/>
          </ac:spMkLst>
        </pc:spChg>
        <pc:spChg chg="add del mod ord">
          <ac:chgData name="C C" userId="58c016da926720ee" providerId="LiveId" clId="{A69A26A9-A95D-497B-BF8B-66D09D43B651}" dt="2022-06-19T09:34:45.897" v="1649" actId="700"/>
          <ac:spMkLst>
            <pc:docMk/>
            <pc:sldMk cId="2589915274" sldId="347"/>
            <ac:spMk id="7" creationId="{BD5EA5B9-7B52-0582-84BC-5D690BFD4F37}"/>
          </ac:spMkLst>
        </pc:spChg>
        <pc:spChg chg="add mod ord">
          <ac:chgData name="C C" userId="58c016da926720ee" providerId="LiveId" clId="{A69A26A9-A95D-497B-BF8B-66D09D43B651}" dt="2022-06-19T09:34:45.897" v="1649" actId="700"/>
          <ac:spMkLst>
            <pc:docMk/>
            <pc:sldMk cId="2589915274" sldId="347"/>
            <ac:spMk id="8" creationId="{20433261-E896-99AA-6A34-6D22FBA08B77}"/>
          </ac:spMkLst>
        </pc:spChg>
        <pc:spChg chg="add mod ord">
          <ac:chgData name="C C" userId="58c016da926720ee" providerId="LiveId" clId="{A69A26A9-A95D-497B-BF8B-66D09D43B651}" dt="2022-06-19T09:34:45.897" v="1649" actId="700"/>
          <ac:spMkLst>
            <pc:docMk/>
            <pc:sldMk cId="2589915274" sldId="347"/>
            <ac:spMk id="9" creationId="{E1DCE0AB-2545-FA4A-A12B-4ABC585D41C4}"/>
          </ac:spMkLst>
        </pc:spChg>
      </pc:sldChg>
      <pc:sldChg chg="new del">
        <pc:chgData name="C C" userId="58c016da926720ee" providerId="LiveId" clId="{A69A26A9-A95D-497B-BF8B-66D09D43B651}" dt="2022-06-19T15:49:28.785" v="4073" actId="47"/>
        <pc:sldMkLst>
          <pc:docMk/>
          <pc:sldMk cId="1726208088" sldId="348"/>
        </pc:sldMkLst>
      </pc:sldChg>
      <pc:sldChg chg="addSp delSp modSp new del mod">
        <pc:chgData name="C C" userId="58c016da926720ee" providerId="LiveId" clId="{A69A26A9-A95D-497B-BF8B-66D09D43B651}" dt="2022-06-19T16:26:14.889" v="4648" actId="47"/>
        <pc:sldMkLst>
          <pc:docMk/>
          <pc:sldMk cId="3894777761" sldId="349"/>
        </pc:sldMkLst>
        <pc:spChg chg="mod">
          <ac:chgData name="C C" userId="58c016da926720ee" providerId="LiveId" clId="{A69A26A9-A95D-497B-BF8B-66D09D43B651}" dt="2022-06-19T08:42:45.126" v="375" actId="20577"/>
          <ac:spMkLst>
            <pc:docMk/>
            <pc:sldMk cId="3894777761" sldId="349"/>
            <ac:spMk id="2" creationId="{29A5EFD4-D3AB-B48E-D355-FE3B677D06C8}"/>
          </ac:spMkLst>
        </pc:spChg>
        <pc:spChg chg="del">
          <ac:chgData name="C C" userId="58c016da926720ee" providerId="LiveId" clId="{A69A26A9-A95D-497B-BF8B-66D09D43B651}" dt="2022-06-19T08:42:50.039" v="376" actId="478"/>
          <ac:spMkLst>
            <pc:docMk/>
            <pc:sldMk cId="3894777761" sldId="349"/>
            <ac:spMk id="3" creationId="{E11CBFC2-3A5B-C09D-2371-13C652F3B30C}"/>
          </ac:spMkLst>
        </pc:spChg>
        <pc:spChg chg="add mod">
          <ac:chgData name="C C" userId="58c016da926720ee" providerId="LiveId" clId="{A69A26A9-A95D-497B-BF8B-66D09D43B651}" dt="2022-06-19T08:44:43.368" v="470" actId="1076"/>
          <ac:spMkLst>
            <pc:docMk/>
            <pc:sldMk cId="3894777761" sldId="349"/>
            <ac:spMk id="4" creationId="{588837F0-0A4F-EF66-D026-53CB906D8EE8}"/>
          </ac:spMkLst>
        </pc:spChg>
        <pc:spChg chg="add mod">
          <ac:chgData name="C C" userId="58c016da926720ee" providerId="LiveId" clId="{A69A26A9-A95D-497B-BF8B-66D09D43B651}" dt="2022-06-19T08:47:15.012" v="646" actId="20577"/>
          <ac:spMkLst>
            <pc:docMk/>
            <pc:sldMk cId="3894777761" sldId="349"/>
            <ac:spMk id="5" creationId="{E9495A89-0469-50F5-C04A-00611A15196C}"/>
          </ac:spMkLst>
        </pc:spChg>
        <pc:spChg chg="add del mod">
          <ac:chgData name="C C" userId="58c016da926720ee" providerId="LiveId" clId="{A69A26A9-A95D-497B-BF8B-66D09D43B651}" dt="2022-06-19T09:37:36.129" v="1730" actId="20577"/>
          <ac:spMkLst>
            <pc:docMk/>
            <pc:sldMk cId="3894777761" sldId="349"/>
            <ac:spMk id="6" creationId="{C93DB16E-D961-DBB4-8445-46926B38E885}"/>
          </ac:spMkLst>
        </pc:spChg>
        <pc:spChg chg="add del mod">
          <ac:chgData name="C C" userId="58c016da926720ee" providerId="LiveId" clId="{A69A26A9-A95D-497B-BF8B-66D09D43B651}" dt="2022-06-19T09:02:13.574" v="1543" actId="478"/>
          <ac:spMkLst>
            <pc:docMk/>
            <pc:sldMk cId="3894777761" sldId="349"/>
            <ac:spMk id="7" creationId="{8AFDDA3B-6EF9-A7BB-A719-7E14D4FF1498}"/>
          </ac:spMkLst>
        </pc:spChg>
        <pc:spChg chg="add del mod">
          <ac:chgData name="C C" userId="58c016da926720ee" providerId="LiveId" clId="{A69A26A9-A95D-497B-BF8B-66D09D43B651}" dt="2022-06-19T09:02:14.382" v="1544" actId="478"/>
          <ac:spMkLst>
            <pc:docMk/>
            <pc:sldMk cId="3894777761" sldId="349"/>
            <ac:spMk id="8" creationId="{CDE9BFBC-5609-40E8-78B0-7B9EEA90988C}"/>
          </ac:spMkLst>
        </pc:spChg>
        <pc:spChg chg="add del mod">
          <ac:chgData name="C C" userId="58c016da926720ee" providerId="LiveId" clId="{A69A26A9-A95D-497B-BF8B-66D09D43B651}" dt="2022-06-19T09:02:12.627" v="1542" actId="478"/>
          <ac:spMkLst>
            <pc:docMk/>
            <pc:sldMk cId="3894777761" sldId="349"/>
            <ac:spMk id="9" creationId="{7CBD529A-940B-4CD8-786E-A9534A01353C}"/>
          </ac:spMkLst>
        </pc:spChg>
      </pc:sldChg>
      <pc:sldChg chg="addSp delSp modSp new mod modClrScheme chgLayout modNotesTx">
        <pc:chgData name="C C" userId="58c016da926720ee" providerId="LiveId" clId="{A69A26A9-A95D-497B-BF8B-66D09D43B651}" dt="2022-06-19T09:01:44.578" v="1540" actId="20577"/>
        <pc:sldMkLst>
          <pc:docMk/>
          <pc:sldMk cId="3789460575" sldId="350"/>
        </pc:sldMkLst>
        <pc:spChg chg="mod ord">
          <ac:chgData name="C C" userId="58c016da926720ee" providerId="LiveId" clId="{A69A26A9-A95D-497B-BF8B-66D09D43B651}" dt="2022-06-19T09:01:38.798" v="1539" actId="20577"/>
          <ac:spMkLst>
            <pc:docMk/>
            <pc:sldMk cId="3789460575" sldId="350"/>
            <ac:spMk id="2" creationId="{1031A25B-415A-51CE-8984-F049AA1D2DAA}"/>
          </ac:spMkLst>
        </pc:spChg>
        <pc:spChg chg="del mod ord">
          <ac:chgData name="C C" userId="58c016da926720ee" providerId="LiveId" clId="{A69A26A9-A95D-497B-BF8B-66D09D43B651}" dt="2022-06-19T08:48:25.870" v="732" actId="700"/>
          <ac:spMkLst>
            <pc:docMk/>
            <pc:sldMk cId="3789460575" sldId="350"/>
            <ac:spMk id="3" creationId="{A280EC3B-789B-FE28-90C3-C0B3B2CC471B}"/>
          </ac:spMkLst>
        </pc:spChg>
        <pc:spChg chg="add del mod ord">
          <ac:chgData name="C C" userId="58c016da926720ee" providerId="LiveId" clId="{A69A26A9-A95D-497B-BF8B-66D09D43B651}" dt="2022-06-19T08:48:50.610" v="757" actId="700"/>
          <ac:spMkLst>
            <pc:docMk/>
            <pc:sldMk cId="3789460575" sldId="350"/>
            <ac:spMk id="4" creationId="{383810E2-4816-F48B-ABB4-7BA8C32C5888}"/>
          </ac:spMkLst>
        </pc:spChg>
        <pc:spChg chg="add del mod ord">
          <ac:chgData name="C C" userId="58c016da926720ee" providerId="LiveId" clId="{A69A26A9-A95D-497B-BF8B-66D09D43B651}" dt="2022-06-19T08:48:50.610" v="757" actId="700"/>
          <ac:spMkLst>
            <pc:docMk/>
            <pc:sldMk cId="3789460575" sldId="350"/>
            <ac:spMk id="5" creationId="{F6F5CB16-0D0B-0C18-FBA4-2F44726EFD9D}"/>
          </ac:spMkLst>
        </pc:spChg>
        <pc:spChg chg="add del mod ord">
          <ac:chgData name="C C" userId="58c016da926720ee" providerId="LiveId" clId="{A69A26A9-A95D-497B-BF8B-66D09D43B651}" dt="2022-06-19T08:53:53.714" v="1072"/>
          <ac:spMkLst>
            <pc:docMk/>
            <pc:sldMk cId="3789460575" sldId="350"/>
            <ac:spMk id="6" creationId="{B4094C1B-8E3D-C5D7-578A-EAD535F8EEF7}"/>
          </ac:spMkLst>
        </pc:spChg>
        <pc:spChg chg="add mod ord">
          <ac:chgData name="C C" userId="58c016da926720ee" providerId="LiveId" clId="{A69A26A9-A95D-497B-BF8B-66D09D43B651}" dt="2022-06-19T09:01:44.578" v="1540" actId="20577"/>
          <ac:spMkLst>
            <pc:docMk/>
            <pc:sldMk cId="3789460575" sldId="350"/>
            <ac:spMk id="7" creationId="{CB6B73D6-EE08-8125-84A8-E4BEC9084CE3}"/>
          </ac:spMkLst>
        </pc:spChg>
        <pc:spChg chg="add del mod">
          <ac:chgData name="C C" userId="58c016da926720ee" providerId="LiveId" clId="{A69A26A9-A95D-497B-BF8B-66D09D43B651}" dt="2022-06-19T08:54:52.804" v="1084"/>
          <ac:spMkLst>
            <pc:docMk/>
            <pc:sldMk cId="3789460575" sldId="350"/>
            <ac:spMk id="8" creationId="{BE86D40E-4DC3-C3D9-2655-4BD9F8939129}"/>
          </ac:spMkLst>
        </pc:spChg>
        <pc:spChg chg="add del mod">
          <ac:chgData name="C C" userId="58c016da926720ee" providerId="LiveId" clId="{A69A26A9-A95D-497B-BF8B-66D09D43B651}" dt="2022-06-19T08:54:52.799" v="1083"/>
          <ac:spMkLst>
            <pc:docMk/>
            <pc:sldMk cId="3789460575" sldId="350"/>
            <ac:spMk id="9" creationId="{7C0FF39D-4141-40DB-D34A-16F433497A39}"/>
          </ac:spMkLst>
        </pc:spChg>
        <pc:spChg chg="add del mod">
          <ac:chgData name="C C" userId="58c016da926720ee" providerId="LiveId" clId="{A69A26A9-A95D-497B-BF8B-66D09D43B651}" dt="2022-06-19T08:55:29.017" v="1088"/>
          <ac:spMkLst>
            <pc:docMk/>
            <pc:sldMk cId="3789460575" sldId="350"/>
            <ac:spMk id="12" creationId="{AD1CF96B-9B7A-B8C0-30A9-E82AF03C2C1E}"/>
          </ac:spMkLst>
        </pc:spChg>
        <pc:spChg chg="add del mod">
          <ac:chgData name="C C" userId="58c016da926720ee" providerId="LiveId" clId="{A69A26A9-A95D-497B-BF8B-66D09D43B651}" dt="2022-06-19T08:55:29.012" v="1087"/>
          <ac:spMkLst>
            <pc:docMk/>
            <pc:sldMk cId="3789460575" sldId="350"/>
            <ac:spMk id="13" creationId="{CDF330D0-9E74-3659-E495-DC7D928A334E}"/>
          </ac:spMkLst>
        </pc:spChg>
        <pc:picChg chg="add del mod">
          <ac:chgData name="C C" userId="58c016da926720ee" providerId="LiveId" clId="{A69A26A9-A95D-497B-BF8B-66D09D43B651}" dt="2022-06-19T08:54:54.912" v="1085" actId="478"/>
          <ac:picMkLst>
            <pc:docMk/>
            <pc:sldMk cId="3789460575" sldId="350"/>
            <ac:picMk id="10" creationId="{F5590709-FC07-1BA7-AECE-735D956B9E88}"/>
          </ac:picMkLst>
        </pc:picChg>
        <pc:picChg chg="add mod">
          <ac:chgData name="C C" userId="58c016da926720ee" providerId="LiveId" clId="{A69A26A9-A95D-497B-BF8B-66D09D43B651}" dt="2022-06-19T08:57:12.868" v="1282" actId="14100"/>
          <ac:picMkLst>
            <pc:docMk/>
            <pc:sldMk cId="3789460575" sldId="350"/>
            <ac:picMk id="14" creationId="{35A8F231-76BC-EFF7-B6A7-7A032719CE7C}"/>
          </ac:picMkLst>
        </pc:picChg>
        <pc:picChg chg="add del mod">
          <ac:chgData name="C C" userId="58c016da926720ee" providerId="LiveId" clId="{A69A26A9-A95D-497B-BF8B-66D09D43B651}" dt="2022-06-19T08:54:49.018" v="1079" actId="478"/>
          <ac:picMkLst>
            <pc:docMk/>
            <pc:sldMk cId="3789460575" sldId="350"/>
            <ac:picMk id="2050" creationId="{E5E6367E-F101-719C-4726-2E611A5EA6C8}"/>
          </ac:picMkLst>
        </pc:picChg>
      </pc:sldChg>
      <pc:sldChg chg="addSp delSp modSp new mod ord modClrScheme chgLayout">
        <pc:chgData name="C C" userId="58c016da926720ee" providerId="LiveId" clId="{A69A26A9-A95D-497B-BF8B-66D09D43B651}" dt="2022-06-19T10:05:00.167" v="3334" actId="313"/>
        <pc:sldMkLst>
          <pc:docMk/>
          <pc:sldMk cId="3394830518" sldId="351"/>
        </pc:sldMkLst>
        <pc:spChg chg="del mod ord">
          <ac:chgData name="C C" userId="58c016da926720ee" providerId="LiveId" clId="{A69A26A9-A95D-497B-BF8B-66D09D43B651}" dt="2022-06-19T08:50:09.409" v="861" actId="700"/>
          <ac:spMkLst>
            <pc:docMk/>
            <pc:sldMk cId="3394830518" sldId="351"/>
            <ac:spMk id="2" creationId="{91DF3AC3-BA69-9EDC-1D3F-DC50901E1175}"/>
          </ac:spMkLst>
        </pc:spChg>
        <pc:spChg chg="del mod ord">
          <ac:chgData name="C C" userId="58c016da926720ee" providerId="LiveId" clId="{A69A26A9-A95D-497B-BF8B-66D09D43B651}" dt="2022-06-19T08:50:09.409" v="861" actId="700"/>
          <ac:spMkLst>
            <pc:docMk/>
            <pc:sldMk cId="3394830518" sldId="351"/>
            <ac:spMk id="3" creationId="{1383FA70-B026-F62D-6509-3D835B18FB10}"/>
          </ac:spMkLst>
        </pc:spChg>
        <pc:spChg chg="add mod ord">
          <ac:chgData name="C C" userId="58c016da926720ee" providerId="LiveId" clId="{A69A26A9-A95D-497B-BF8B-66D09D43B651}" dt="2022-06-19T09:56:46.281" v="2510" actId="20577"/>
          <ac:spMkLst>
            <pc:docMk/>
            <pc:sldMk cId="3394830518" sldId="351"/>
            <ac:spMk id="4" creationId="{E0272D8B-2E9D-E186-A127-FEC017887490}"/>
          </ac:spMkLst>
        </pc:spChg>
        <pc:spChg chg="add del mod ord">
          <ac:chgData name="C C" userId="58c016da926720ee" providerId="LiveId" clId="{A69A26A9-A95D-497B-BF8B-66D09D43B651}" dt="2022-06-19T09:53:24.256" v="2482" actId="700"/>
          <ac:spMkLst>
            <pc:docMk/>
            <pc:sldMk cId="3394830518" sldId="351"/>
            <ac:spMk id="5" creationId="{8322533B-DA99-1404-6488-37A65DD07160}"/>
          </ac:spMkLst>
        </pc:spChg>
        <pc:spChg chg="add del mod ord">
          <ac:chgData name="C C" userId="58c016da926720ee" providerId="LiveId" clId="{A69A26A9-A95D-497B-BF8B-66D09D43B651}" dt="2022-06-19T09:53:24.256" v="2482" actId="700"/>
          <ac:spMkLst>
            <pc:docMk/>
            <pc:sldMk cId="3394830518" sldId="351"/>
            <ac:spMk id="6" creationId="{BA474FB2-E941-B96C-9C02-2BB2F5E41CAA}"/>
          </ac:spMkLst>
        </pc:spChg>
        <pc:spChg chg="add del mod ord">
          <ac:chgData name="C C" userId="58c016da926720ee" providerId="LiveId" clId="{A69A26A9-A95D-497B-BF8B-66D09D43B651}" dt="2022-06-19T09:57:41.123" v="2544" actId="3680"/>
          <ac:spMkLst>
            <pc:docMk/>
            <pc:sldMk cId="3394830518" sldId="351"/>
            <ac:spMk id="7" creationId="{C4CBDD18-B606-0859-84E3-86E82D325108}"/>
          </ac:spMkLst>
        </pc:spChg>
        <pc:graphicFrameChg chg="add mod ord modGraphic">
          <ac:chgData name="C C" userId="58c016da926720ee" providerId="LiveId" clId="{A69A26A9-A95D-497B-BF8B-66D09D43B651}" dt="2022-06-19T10:05:00.167" v="3334" actId="313"/>
          <ac:graphicFrameMkLst>
            <pc:docMk/>
            <pc:sldMk cId="3394830518" sldId="351"/>
            <ac:graphicFrameMk id="8" creationId="{01533DC9-1723-616B-E082-F049B96DEA33}"/>
          </ac:graphicFrameMkLst>
        </pc:graphicFrameChg>
      </pc:sldChg>
      <pc:sldChg chg="addSp delSp modSp add mod ord">
        <pc:chgData name="C C" userId="58c016da926720ee" providerId="LiveId" clId="{A69A26A9-A95D-497B-BF8B-66D09D43B651}" dt="2022-06-19T16:25:58.661" v="4645" actId="11529"/>
        <pc:sldMkLst>
          <pc:docMk/>
          <pc:sldMk cId="1354290470" sldId="352"/>
        </pc:sldMkLst>
        <pc:spChg chg="mod">
          <ac:chgData name="C C" userId="58c016da926720ee" providerId="LiveId" clId="{A69A26A9-A95D-497B-BF8B-66D09D43B651}" dt="2022-06-19T16:24:57.796" v="4618" actId="6549"/>
          <ac:spMkLst>
            <pc:docMk/>
            <pc:sldMk cId="1354290470" sldId="352"/>
            <ac:spMk id="2" creationId="{29A5EFD4-D3AB-B48E-D355-FE3B677D06C8}"/>
          </ac:spMkLst>
        </pc:spChg>
        <pc:spChg chg="add mod">
          <ac:chgData name="C C" userId="58c016da926720ee" providerId="LiveId" clId="{A69A26A9-A95D-497B-BF8B-66D09D43B651}" dt="2022-06-19T16:25:41.586" v="4642" actId="1036"/>
          <ac:spMkLst>
            <pc:docMk/>
            <pc:sldMk cId="1354290470" sldId="352"/>
            <ac:spMk id="3" creationId="{D6DDD962-48C6-BAE6-2F80-8A74ACED9E4B}"/>
          </ac:spMkLst>
        </pc:spChg>
        <pc:spChg chg="del mod">
          <ac:chgData name="C C" userId="58c016da926720ee" providerId="LiveId" clId="{A69A26A9-A95D-497B-BF8B-66D09D43B651}" dt="2022-06-19T16:22:19.924" v="4547" actId="478"/>
          <ac:spMkLst>
            <pc:docMk/>
            <pc:sldMk cId="1354290470" sldId="352"/>
            <ac:spMk id="4" creationId="{588837F0-0A4F-EF66-D026-53CB906D8EE8}"/>
          </ac:spMkLst>
        </pc:spChg>
        <pc:spChg chg="mod">
          <ac:chgData name="C C" userId="58c016da926720ee" providerId="LiveId" clId="{A69A26A9-A95D-497B-BF8B-66D09D43B651}" dt="2022-06-19T16:25:41.586" v="4642" actId="1036"/>
          <ac:spMkLst>
            <pc:docMk/>
            <pc:sldMk cId="1354290470" sldId="352"/>
            <ac:spMk id="5" creationId="{E9495A89-0469-50F5-C04A-00611A15196C}"/>
          </ac:spMkLst>
        </pc:spChg>
        <pc:spChg chg="mod">
          <ac:chgData name="C C" userId="58c016da926720ee" providerId="LiveId" clId="{A69A26A9-A95D-497B-BF8B-66D09D43B651}" dt="2022-06-19T16:25:41.586" v="4642" actId="1036"/>
          <ac:spMkLst>
            <pc:docMk/>
            <pc:sldMk cId="1354290470" sldId="352"/>
            <ac:spMk id="6" creationId="{C93DB16E-D961-DBB4-8445-46926B38E885}"/>
          </ac:spMkLst>
        </pc:spChg>
        <pc:spChg chg="mod">
          <ac:chgData name="C C" userId="58c016da926720ee" providerId="LiveId" clId="{A69A26A9-A95D-497B-BF8B-66D09D43B651}" dt="2022-06-19T16:22:55.286" v="4570" actId="1076"/>
          <ac:spMkLst>
            <pc:docMk/>
            <pc:sldMk cId="1354290470" sldId="352"/>
            <ac:spMk id="7" creationId="{8AFDDA3B-6EF9-A7BB-A719-7E14D4FF1498}"/>
          </ac:spMkLst>
        </pc:spChg>
        <pc:spChg chg="mod">
          <ac:chgData name="C C" userId="58c016da926720ee" providerId="LiveId" clId="{A69A26A9-A95D-497B-BF8B-66D09D43B651}" dt="2022-06-19T16:25:22.217" v="4625" actId="1076"/>
          <ac:spMkLst>
            <pc:docMk/>
            <pc:sldMk cId="1354290470" sldId="352"/>
            <ac:spMk id="8" creationId="{CDE9BFBC-5609-40E8-78B0-7B9EEA90988C}"/>
          </ac:spMkLst>
        </pc:spChg>
        <pc:spChg chg="mod">
          <ac:chgData name="C C" userId="58c016da926720ee" providerId="LiveId" clId="{A69A26A9-A95D-497B-BF8B-66D09D43B651}" dt="2022-06-19T16:23:44.470" v="4582" actId="1076"/>
          <ac:spMkLst>
            <pc:docMk/>
            <pc:sldMk cId="1354290470" sldId="352"/>
            <ac:spMk id="9" creationId="{7CBD529A-940B-4CD8-786E-A9534A01353C}"/>
          </ac:spMkLst>
        </pc:spChg>
        <pc:spChg chg="add mod">
          <ac:chgData name="C C" userId="58c016da926720ee" providerId="LiveId" clId="{A69A26A9-A95D-497B-BF8B-66D09D43B651}" dt="2022-06-19T16:25:41.586" v="4642" actId="1036"/>
          <ac:spMkLst>
            <pc:docMk/>
            <pc:sldMk cId="1354290470" sldId="352"/>
            <ac:spMk id="10" creationId="{EDB0084F-DC5F-C99B-2575-235CD56650BA}"/>
          </ac:spMkLst>
        </pc:spChg>
        <pc:spChg chg="add mod">
          <ac:chgData name="C C" userId="58c016da926720ee" providerId="LiveId" clId="{A69A26A9-A95D-497B-BF8B-66D09D43B651}" dt="2022-06-19T16:25:41.586" v="4642" actId="1036"/>
          <ac:spMkLst>
            <pc:docMk/>
            <pc:sldMk cId="1354290470" sldId="352"/>
            <ac:spMk id="11" creationId="{B5729096-9F40-BD57-338D-34BF12F0E1DE}"/>
          </ac:spMkLst>
        </pc:spChg>
        <pc:cxnChg chg="add mod">
          <ac:chgData name="C C" userId="58c016da926720ee" providerId="LiveId" clId="{A69A26A9-A95D-497B-BF8B-66D09D43B651}" dt="2022-06-19T16:25:41.586" v="4642" actId="1036"/>
          <ac:cxnSpMkLst>
            <pc:docMk/>
            <pc:sldMk cId="1354290470" sldId="352"/>
            <ac:cxnSpMk id="13" creationId="{81D65AC7-CDEE-9577-9D1B-6C5245CDE5F0}"/>
          </ac:cxnSpMkLst>
        </pc:cxnChg>
        <pc:cxnChg chg="add mod">
          <ac:chgData name="C C" userId="58c016da926720ee" providerId="LiveId" clId="{A69A26A9-A95D-497B-BF8B-66D09D43B651}" dt="2022-06-19T16:25:41.586" v="4642" actId="1036"/>
          <ac:cxnSpMkLst>
            <pc:docMk/>
            <pc:sldMk cId="1354290470" sldId="352"/>
            <ac:cxnSpMk id="16" creationId="{71741103-B496-9185-8FD5-F192254A4D1B}"/>
          </ac:cxnSpMkLst>
        </pc:cxnChg>
        <pc:cxnChg chg="add mod">
          <ac:chgData name="C C" userId="58c016da926720ee" providerId="LiveId" clId="{A69A26A9-A95D-497B-BF8B-66D09D43B651}" dt="2022-06-19T16:25:50.595" v="4644" actId="14100"/>
          <ac:cxnSpMkLst>
            <pc:docMk/>
            <pc:sldMk cId="1354290470" sldId="352"/>
            <ac:cxnSpMk id="27" creationId="{02C779DE-4ED3-BD93-4458-24B27BA30852}"/>
          </ac:cxnSpMkLst>
        </pc:cxnChg>
        <pc:cxnChg chg="add mod">
          <ac:chgData name="C C" userId="58c016da926720ee" providerId="LiveId" clId="{A69A26A9-A95D-497B-BF8B-66D09D43B651}" dt="2022-06-19T16:25:47.240" v="4643" actId="14100"/>
          <ac:cxnSpMkLst>
            <pc:docMk/>
            <pc:sldMk cId="1354290470" sldId="352"/>
            <ac:cxnSpMk id="29" creationId="{7663ADCA-E6C8-4CB0-8F1B-30B17CEB178B}"/>
          </ac:cxnSpMkLst>
        </pc:cxnChg>
        <pc:cxnChg chg="add">
          <ac:chgData name="C C" userId="58c016da926720ee" providerId="LiveId" clId="{A69A26A9-A95D-497B-BF8B-66D09D43B651}" dt="2022-06-19T16:25:58.661" v="4645" actId="11529"/>
          <ac:cxnSpMkLst>
            <pc:docMk/>
            <pc:sldMk cId="1354290470" sldId="352"/>
            <ac:cxnSpMk id="40" creationId="{D3786C95-BD92-E56D-BBE1-04FF8F106F64}"/>
          </ac:cxnSpMkLst>
        </pc:cxnChg>
      </pc:sldChg>
      <pc:sldChg chg="addSp delSp modSp add del mod modClrScheme chgLayout">
        <pc:chgData name="C C" userId="58c016da926720ee" providerId="LiveId" clId="{A69A26A9-A95D-497B-BF8B-66D09D43B651}" dt="2022-06-19T09:29:42.383" v="1645" actId="47"/>
        <pc:sldMkLst>
          <pc:docMk/>
          <pc:sldMk cId="759757318" sldId="353"/>
        </pc:sldMkLst>
        <pc:spChg chg="mod ord">
          <ac:chgData name="C C" userId="58c016da926720ee" providerId="LiveId" clId="{A69A26A9-A95D-497B-BF8B-66D09D43B651}" dt="2022-06-19T09:02:48.354" v="1554" actId="700"/>
          <ac:spMkLst>
            <pc:docMk/>
            <pc:sldMk cId="759757318" sldId="353"/>
            <ac:spMk id="2" creationId="{1031A25B-415A-51CE-8984-F049AA1D2DAA}"/>
          </ac:spMkLst>
        </pc:spChg>
        <pc:spChg chg="add del mod">
          <ac:chgData name="C C" userId="58c016da926720ee" providerId="LiveId" clId="{A69A26A9-A95D-497B-BF8B-66D09D43B651}" dt="2022-06-19T09:02:42.926" v="1551" actId="478"/>
          <ac:spMkLst>
            <pc:docMk/>
            <pc:sldMk cId="759757318" sldId="353"/>
            <ac:spMk id="4" creationId="{7D560C10-8A23-14D0-5D21-316088D76340}"/>
          </ac:spMkLst>
        </pc:spChg>
        <pc:spChg chg="add mod ord">
          <ac:chgData name="C C" userId="58c016da926720ee" providerId="LiveId" clId="{A69A26A9-A95D-497B-BF8B-66D09D43B651}" dt="2022-06-19T09:02:48.354" v="1554" actId="700"/>
          <ac:spMkLst>
            <pc:docMk/>
            <pc:sldMk cId="759757318" sldId="353"/>
            <ac:spMk id="5" creationId="{72C99C5D-F2BD-9BB1-C8D6-28DA5FDE8A7A}"/>
          </ac:spMkLst>
        </pc:spChg>
        <pc:spChg chg="del mod ord">
          <ac:chgData name="C C" userId="58c016da926720ee" providerId="LiveId" clId="{A69A26A9-A95D-497B-BF8B-66D09D43B651}" dt="2022-06-19T09:02:45.770" v="1553" actId="478"/>
          <ac:spMkLst>
            <pc:docMk/>
            <pc:sldMk cId="759757318" sldId="353"/>
            <ac:spMk id="7" creationId="{CB6B73D6-EE08-8125-84A8-E4BEC9084CE3}"/>
          </ac:spMkLst>
        </pc:spChg>
        <pc:picChg chg="del mod ord">
          <ac:chgData name="C C" userId="58c016da926720ee" providerId="LiveId" clId="{A69A26A9-A95D-497B-BF8B-66D09D43B651}" dt="2022-06-19T09:02:36.300" v="1549" actId="478"/>
          <ac:picMkLst>
            <pc:docMk/>
            <pc:sldMk cId="759757318" sldId="353"/>
            <ac:picMk id="14" creationId="{35A8F231-76BC-EFF7-B6A7-7A032719CE7C}"/>
          </ac:picMkLst>
        </pc:picChg>
      </pc:sldChg>
      <pc:sldChg chg="addSp delSp modSp new mod modClrScheme chgLayout">
        <pc:chgData name="C C" userId="58c016da926720ee" providerId="LiveId" clId="{A69A26A9-A95D-497B-BF8B-66D09D43B651}" dt="2022-06-19T09:51:52.679" v="2456" actId="113"/>
        <pc:sldMkLst>
          <pc:docMk/>
          <pc:sldMk cId="3927598575" sldId="353"/>
        </pc:sldMkLst>
        <pc:spChg chg="mod ord">
          <ac:chgData name="C C" userId="58c016da926720ee" providerId="LiveId" clId="{A69A26A9-A95D-497B-BF8B-66D09D43B651}" dt="2022-06-19T09:35:27.907" v="1686" actId="700"/>
          <ac:spMkLst>
            <pc:docMk/>
            <pc:sldMk cId="3927598575" sldId="353"/>
            <ac:spMk id="2" creationId="{7B0ABF0F-A13A-1CE7-8090-07825BF64998}"/>
          </ac:spMkLst>
        </pc:spChg>
        <pc:spChg chg="del mod ord">
          <ac:chgData name="C C" userId="58c016da926720ee" providerId="LiveId" clId="{A69A26A9-A95D-497B-BF8B-66D09D43B651}" dt="2022-06-19T09:35:27.907" v="1686" actId="700"/>
          <ac:spMkLst>
            <pc:docMk/>
            <pc:sldMk cId="3927598575" sldId="353"/>
            <ac:spMk id="3" creationId="{A30EBF4C-BC99-38FC-29EE-3EAB36708759}"/>
          </ac:spMkLst>
        </pc:spChg>
        <pc:spChg chg="add del mod ord">
          <ac:chgData name="C C" userId="58c016da926720ee" providerId="LiveId" clId="{A69A26A9-A95D-497B-BF8B-66D09D43B651}" dt="2022-06-19T09:43:17.023" v="1946"/>
          <ac:spMkLst>
            <pc:docMk/>
            <pc:sldMk cId="3927598575" sldId="353"/>
            <ac:spMk id="4" creationId="{112AF1D5-8EF2-C950-EE13-4FE48068EDD8}"/>
          </ac:spMkLst>
        </pc:spChg>
        <pc:spChg chg="add mod ord">
          <ac:chgData name="C C" userId="58c016da926720ee" providerId="LiveId" clId="{A69A26A9-A95D-497B-BF8B-66D09D43B651}" dt="2022-06-19T09:48:40.159" v="2339" actId="313"/>
          <ac:spMkLst>
            <pc:docMk/>
            <pc:sldMk cId="3927598575" sldId="353"/>
            <ac:spMk id="5" creationId="{6ECE2457-6BB6-935A-87DC-F6FF8350D354}"/>
          </ac:spMkLst>
        </pc:spChg>
        <pc:spChg chg="add del mod">
          <ac:chgData name="C C" userId="58c016da926720ee" providerId="LiveId" clId="{A69A26A9-A95D-497B-BF8B-66D09D43B651}" dt="2022-06-19T09:45:05.020" v="1948" actId="22"/>
          <ac:spMkLst>
            <pc:docMk/>
            <pc:sldMk cId="3927598575" sldId="353"/>
            <ac:spMk id="6" creationId="{1A1180DC-E025-A009-DE23-18E80893FA40}"/>
          </ac:spMkLst>
        </pc:spChg>
        <pc:spChg chg="add mod">
          <ac:chgData name="C C" userId="58c016da926720ee" providerId="LiveId" clId="{A69A26A9-A95D-497B-BF8B-66D09D43B651}" dt="2022-06-19T09:51:52.679" v="2456" actId="113"/>
          <ac:spMkLst>
            <pc:docMk/>
            <pc:sldMk cId="3927598575" sldId="353"/>
            <ac:spMk id="9" creationId="{AA36FB6E-24D7-3422-3639-636A9770736B}"/>
          </ac:spMkLst>
        </pc:spChg>
        <pc:spChg chg="add mod">
          <ac:chgData name="C C" userId="58c016da926720ee" providerId="LiveId" clId="{A69A26A9-A95D-497B-BF8B-66D09D43B651}" dt="2022-06-19T09:51:49.720" v="2455" actId="1076"/>
          <ac:spMkLst>
            <pc:docMk/>
            <pc:sldMk cId="3927598575" sldId="353"/>
            <ac:spMk id="11" creationId="{E6DCADD0-A7D8-0B56-CA46-0E1EF9EB7CEB}"/>
          </ac:spMkLst>
        </pc:spChg>
        <pc:picChg chg="add mod ord">
          <ac:chgData name="C C" userId="58c016da926720ee" providerId="LiveId" clId="{A69A26A9-A95D-497B-BF8B-66D09D43B651}" dt="2022-06-19T09:45:08.489" v="1949" actId="1076"/>
          <ac:picMkLst>
            <pc:docMk/>
            <pc:sldMk cId="3927598575" sldId="353"/>
            <ac:picMk id="8" creationId="{284C2F8F-3E1D-9F87-F51A-1ED58502EE1A}"/>
          </ac:picMkLst>
        </pc:picChg>
        <pc:picChg chg="add del mod">
          <ac:chgData name="C C" userId="58c016da926720ee" providerId="LiveId" clId="{A69A26A9-A95D-497B-BF8B-66D09D43B651}" dt="2022-06-19T09:43:20.689" v="1947" actId="478"/>
          <ac:picMkLst>
            <pc:docMk/>
            <pc:sldMk cId="3927598575" sldId="353"/>
            <ac:picMk id="3074" creationId="{66B32191-271F-BEC3-226C-141712B0AE73}"/>
          </ac:picMkLst>
        </pc:picChg>
      </pc:sldChg>
      <pc:sldChg chg="addSp delSp modSp new mod modClrScheme chgLayout modNotesTx">
        <pc:chgData name="C C" userId="58c016da926720ee" providerId="LiveId" clId="{A69A26A9-A95D-497B-BF8B-66D09D43B651}" dt="2022-06-19T15:49:22.753" v="4072"/>
        <pc:sldMkLst>
          <pc:docMk/>
          <pc:sldMk cId="3612015056" sldId="354"/>
        </pc:sldMkLst>
        <pc:spChg chg="del mod ord">
          <ac:chgData name="C C" userId="58c016da926720ee" providerId="LiveId" clId="{A69A26A9-A95D-497B-BF8B-66D09D43B651}" dt="2022-06-19T10:07:07.643" v="3336" actId="700"/>
          <ac:spMkLst>
            <pc:docMk/>
            <pc:sldMk cId="3612015056" sldId="354"/>
            <ac:spMk id="2" creationId="{CCDA4AF1-226F-77A3-822B-08118099FFE6}"/>
          </ac:spMkLst>
        </pc:spChg>
        <pc:spChg chg="del mod ord">
          <ac:chgData name="C C" userId="58c016da926720ee" providerId="LiveId" clId="{A69A26A9-A95D-497B-BF8B-66D09D43B651}" dt="2022-06-19T10:07:07.643" v="3336" actId="700"/>
          <ac:spMkLst>
            <pc:docMk/>
            <pc:sldMk cId="3612015056" sldId="354"/>
            <ac:spMk id="3" creationId="{57817737-32D0-3161-EE52-7BB09BE965F4}"/>
          </ac:spMkLst>
        </pc:spChg>
        <pc:spChg chg="add mod ord">
          <ac:chgData name="C C" userId="58c016da926720ee" providerId="LiveId" clId="{A69A26A9-A95D-497B-BF8B-66D09D43B651}" dt="2022-06-19T15:45:58.553" v="3733" actId="20577"/>
          <ac:spMkLst>
            <pc:docMk/>
            <pc:sldMk cId="3612015056" sldId="354"/>
            <ac:spMk id="4" creationId="{17ED31F2-9877-4734-7A88-DF76F37DA064}"/>
          </ac:spMkLst>
        </pc:spChg>
        <pc:spChg chg="add mod ord">
          <ac:chgData name="C C" userId="58c016da926720ee" providerId="LiveId" clId="{A69A26A9-A95D-497B-BF8B-66D09D43B651}" dt="2022-06-19T15:48:36.075" v="4054" actId="313"/>
          <ac:spMkLst>
            <pc:docMk/>
            <pc:sldMk cId="3612015056" sldId="354"/>
            <ac:spMk id="5" creationId="{65ADE537-0302-A872-BF75-872D43B16036}"/>
          </ac:spMkLst>
        </pc:spChg>
        <pc:spChg chg="add mod ord">
          <ac:chgData name="C C" userId="58c016da926720ee" providerId="LiveId" clId="{A69A26A9-A95D-497B-BF8B-66D09D43B651}" dt="2022-06-19T15:48:33.634" v="4053" actId="20577"/>
          <ac:spMkLst>
            <pc:docMk/>
            <pc:sldMk cId="3612015056" sldId="354"/>
            <ac:spMk id="6" creationId="{E57CD5C6-DA53-C904-B811-E81C35E4D0F3}"/>
          </ac:spMkLst>
        </pc:spChg>
      </pc:sldChg>
      <pc:sldChg chg="addSp delSp modSp new mod modClrScheme chgLayout">
        <pc:chgData name="C C" userId="58c016da926720ee" providerId="LiveId" clId="{A69A26A9-A95D-497B-BF8B-66D09D43B651}" dt="2022-06-19T16:27:45.682" v="4710" actId="6549"/>
        <pc:sldMkLst>
          <pc:docMk/>
          <pc:sldMk cId="4201077405" sldId="355"/>
        </pc:sldMkLst>
        <pc:spChg chg="del mod ord">
          <ac:chgData name="C C" userId="58c016da926720ee" providerId="LiveId" clId="{A69A26A9-A95D-497B-BF8B-66D09D43B651}" dt="2022-06-19T15:49:38.108" v="4075" actId="700"/>
          <ac:spMkLst>
            <pc:docMk/>
            <pc:sldMk cId="4201077405" sldId="355"/>
            <ac:spMk id="2" creationId="{B7AE35C4-5A69-E243-4B8E-24A1535BA917}"/>
          </ac:spMkLst>
        </pc:spChg>
        <pc:spChg chg="del mod ord">
          <ac:chgData name="C C" userId="58c016da926720ee" providerId="LiveId" clId="{A69A26A9-A95D-497B-BF8B-66D09D43B651}" dt="2022-06-19T15:49:38.108" v="4075" actId="700"/>
          <ac:spMkLst>
            <pc:docMk/>
            <pc:sldMk cId="4201077405" sldId="355"/>
            <ac:spMk id="3" creationId="{5A1339C7-344D-61E3-86FF-690CA41629DA}"/>
          </ac:spMkLst>
        </pc:spChg>
        <pc:spChg chg="add mod ord">
          <ac:chgData name="C C" userId="58c016da926720ee" providerId="LiveId" clId="{A69A26A9-A95D-497B-BF8B-66D09D43B651}" dt="2022-06-19T16:05:30.333" v="4298" actId="20577"/>
          <ac:spMkLst>
            <pc:docMk/>
            <pc:sldMk cId="4201077405" sldId="355"/>
            <ac:spMk id="4" creationId="{790B469A-E328-C2A4-A74C-DCD542478886}"/>
          </ac:spMkLst>
        </pc:spChg>
        <pc:spChg chg="add mod ord">
          <ac:chgData name="C C" userId="58c016da926720ee" providerId="LiveId" clId="{A69A26A9-A95D-497B-BF8B-66D09D43B651}" dt="2022-06-19T16:27:45.682" v="4710" actId="6549"/>
          <ac:spMkLst>
            <pc:docMk/>
            <pc:sldMk cId="4201077405" sldId="355"/>
            <ac:spMk id="5" creationId="{AED9FD2C-11D7-9BBD-C3B5-93648D6AF7DB}"/>
          </ac:spMkLst>
        </pc:spChg>
      </pc:sldChg>
      <pc:sldChg chg="addSp delSp modSp new mod">
        <pc:chgData name="C C" userId="58c016da926720ee" providerId="LiveId" clId="{A69A26A9-A95D-497B-BF8B-66D09D43B651}" dt="2022-06-19T16:05:33.165" v="4299" actId="6549"/>
        <pc:sldMkLst>
          <pc:docMk/>
          <pc:sldMk cId="1644344915" sldId="356"/>
        </pc:sldMkLst>
        <pc:spChg chg="mod">
          <ac:chgData name="C C" userId="58c016da926720ee" providerId="LiveId" clId="{A69A26A9-A95D-497B-BF8B-66D09D43B651}" dt="2022-06-19T16:05:33.165" v="4299" actId="6549"/>
          <ac:spMkLst>
            <pc:docMk/>
            <pc:sldMk cId="1644344915" sldId="356"/>
            <ac:spMk id="2" creationId="{4593B6E0-C577-47CA-D4F7-430BB3A6FEED}"/>
          </ac:spMkLst>
        </pc:spChg>
        <pc:spChg chg="del">
          <ac:chgData name="C C" userId="58c016da926720ee" providerId="LiveId" clId="{A69A26A9-A95D-497B-BF8B-66D09D43B651}" dt="2022-06-19T15:56:00.705" v="4107" actId="22"/>
          <ac:spMkLst>
            <pc:docMk/>
            <pc:sldMk cId="1644344915" sldId="356"/>
            <ac:spMk id="3" creationId="{CEF3E7DC-8503-C5F5-ED57-58D7B7BA1948}"/>
          </ac:spMkLst>
        </pc:spChg>
        <pc:picChg chg="add mod ord">
          <ac:chgData name="C C" userId="58c016da926720ee" providerId="LiveId" clId="{A69A26A9-A95D-497B-BF8B-66D09D43B651}" dt="2022-06-19T15:56:00.705" v="4107" actId="22"/>
          <ac:picMkLst>
            <pc:docMk/>
            <pc:sldMk cId="1644344915" sldId="356"/>
            <ac:picMk id="5" creationId="{E681DD0E-6ED5-17A7-5643-C0546584F171}"/>
          </ac:picMkLst>
        </pc:picChg>
      </pc:sldChg>
      <pc:sldChg chg="modSp new mod">
        <pc:chgData name="C C" userId="58c016da926720ee" providerId="LiveId" clId="{A69A26A9-A95D-497B-BF8B-66D09D43B651}" dt="2022-06-19T16:28:10.161" v="4718" actId="6549"/>
        <pc:sldMkLst>
          <pc:docMk/>
          <pc:sldMk cId="1846518678" sldId="357"/>
        </pc:sldMkLst>
        <pc:spChg chg="mod">
          <ac:chgData name="C C" userId="58c016da926720ee" providerId="LiveId" clId="{A69A26A9-A95D-497B-BF8B-66D09D43B651}" dt="2022-06-19T16:05:37.624" v="4302"/>
          <ac:spMkLst>
            <pc:docMk/>
            <pc:sldMk cId="1846518678" sldId="357"/>
            <ac:spMk id="2" creationId="{D611CCDD-F0D8-486A-223F-DBD257B3E8C8}"/>
          </ac:spMkLst>
        </pc:spChg>
        <pc:spChg chg="mod">
          <ac:chgData name="C C" userId="58c016da926720ee" providerId="LiveId" clId="{A69A26A9-A95D-497B-BF8B-66D09D43B651}" dt="2022-06-19T16:28:10.161" v="4718" actId="6549"/>
          <ac:spMkLst>
            <pc:docMk/>
            <pc:sldMk cId="1846518678" sldId="357"/>
            <ac:spMk id="3" creationId="{F99F0E95-1149-3EAA-F891-DED19F5E45C1}"/>
          </ac:spMkLst>
        </pc:spChg>
      </pc:sldChg>
      <pc:sldChg chg="addSp delSp modSp new mod modClrScheme chgLayout">
        <pc:chgData name="C C" userId="58c016da926720ee" providerId="LiveId" clId="{A69A26A9-A95D-497B-BF8B-66D09D43B651}" dt="2022-06-19T16:28:52.167" v="4731" actId="114"/>
        <pc:sldMkLst>
          <pc:docMk/>
          <pc:sldMk cId="3943300" sldId="358"/>
        </pc:sldMkLst>
        <pc:spChg chg="del mod ord">
          <ac:chgData name="C C" userId="58c016da926720ee" providerId="LiveId" clId="{A69A26A9-A95D-497B-BF8B-66D09D43B651}" dt="2022-06-19T15:58:18.272" v="4116" actId="700"/>
          <ac:spMkLst>
            <pc:docMk/>
            <pc:sldMk cId="3943300" sldId="358"/>
            <ac:spMk id="2" creationId="{B0CFB721-7947-F400-25AF-0208B2AA9B82}"/>
          </ac:spMkLst>
        </pc:spChg>
        <pc:spChg chg="del mod ord">
          <ac:chgData name="C C" userId="58c016da926720ee" providerId="LiveId" clId="{A69A26A9-A95D-497B-BF8B-66D09D43B651}" dt="2022-06-19T15:58:18.272" v="4116" actId="700"/>
          <ac:spMkLst>
            <pc:docMk/>
            <pc:sldMk cId="3943300" sldId="358"/>
            <ac:spMk id="3" creationId="{6FC909F8-1392-5C30-01C9-960F77FE44E0}"/>
          </ac:spMkLst>
        </pc:spChg>
        <pc:spChg chg="add mod ord">
          <ac:chgData name="C C" userId="58c016da926720ee" providerId="LiveId" clId="{A69A26A9-A95D-497B-BF8B-66D09D43B651}" dt="2022-06-19T15:58:52.248" v="4212" actId="6549"/>
          <ac:spMkLst>
            <pc:docMk/>
            <pc:sldMk cId="3943300" sldId="358"/>
            <ac:spMk id="4" creationId="{8D9F51D3-5F45-4EF9-6414-A913E8A62314}"/>
          </ac:spMkLst>
        </pc:spChg>
        <pc:spChg chg="add mod ord">
          <ac:chgData name="C C" userId="58c016da926720ee" providerId="LiveId" clId="{A69A26A9-A95D-497B-BF8B-66D09D43B651}" dt="2022-06-19T16:28:52.167" v="4731" actId="114"/>
          <ac:spMkLst>
            <pc:docMk/>
            <pc:sldMk cId="3943300" sldId="358"/>
            <ac:spMk id="5" creationId="{C548E0AD-822E-2810-9484-97809A8221BB}"/>
          </ac:spMkLst>
        </pc:spChg>
      </pc:sldChg>
      <pc:sldChg chg="addSp delSp modSp add mod modClrScheme chgLayout">
        <pc:chgData name="C C" userId="58c016da926720ee" providerId="LiveId" clId="{A69A26A9-A95D-497B-BF8B-66D09D43B651}" dt="2022-06-19T16:05:23.367" v="4297" actId="22"/>
        <pc:sldMkLst>
          <pc:docMk/>
          <pc:sldMk cId="905131173" sldId="359"/>
        </pc:sldMkLst>
        <pc:spChg chg="add del mod ord">
          <ac:chgData name="C C" userId="58c016da926720ee" providerId="LiveId" clId="{A69A26A9-A95D-497B-BF8B-66D09D43B651}" dt="2022-06-19T16:01:38.684" v="4228" actId="26606"/>
          <ac:spMkLst>
            <pc:docMk/>
            <pc:sldMk cId="905131173" sldId="359"/>
            <ac:spMk id="2" creationId="{641524C5-211D-317D-1B86-F58844D8FBCB}"/>
          </ac:spMkLst>
        </pc:spChg>
        <pc:spChg chg="mod ord">
          <ac:chgData name="C C" userId="58c016da926720ee" providerId="LiveId" clId="{A69A26A9-A95D-497B-BF8B-66D09D43B651}" dt="2022-06-19T16:01:38.684" v="4228" actId="26606"/>
          <ac:spMkLst>
            <pc:docMk/>
            <pc:sldMk cId="905131173" sldId="359"/>
            <ac:spMk id="4" creationId="{8D9F51D3-5F45-4EF9-6414-A913E8A62314}"/>
          </ac:spMkLst>
        </pc:spChg>
        <pc:spChg chg="del mod">
          <ac:chgData name="C C" userId="58c016da926720ee" providerId="LiveId" clId="{A69A26A9-A95D-497B-BF8B-66D09D43B651}" dt="2022-06-19T16:01:14.692" v="4220"/>
          <ac:spMkLst>
            <pc:docMk/>
            <pc:sldMk cId="905131173" sldId="359"/>
            <ac:spMk id="5" creationId="{C548E0AD-822E-2810-9484-97809A8221BB}"/>
          </ac:spMkLst>
        </pc:spChg>
        <pc:spChg chg="add del mod">
          <ac:chgData name="C C" userId="58c016da926720ee" providerId="LiveId" clId="{A69A26A9-A95D-497B-BF8B-66D09D43B651}" dt="2022-06-19T16:05:23.367" v="4297" actId="22"/>
          <ac:spMkLst>
            <pc:docMk/>
            <pc:sldMk cId="905131173" sldId="359"/>
            <ac:spMk id="11" creationId="{A957E9E0-0942-BF81-4A46-2E7232D47EA4}"/>
          </ac:spMkLst>
        </pc:spChg>
        <pc:picChg chg="add mod ord modCrop">
          <ac:chgData name="C C" userId="58c016da926720ee" providerId="LiveId" clId="{A69A26A9-A95D-497B-BF8B-66D09D43B651}" dt="2022-06-19T16:01:38.684" v="4228" actId="26606"/>
          <ac:picMkLst>
            <pc:docMk/>
            <pc:sldMk cId="905131173" sldId="359"/>
            <ac:picMk id="6" creationId="{5AC0B88F-3434-FEAF-89B1-7BD7610C13CC}"/>
          </ac:picMkLst>
        </pc:picChg>
        <pc:picChg chg="add del mod ord">
          <ac:chgData name="C C" userId="58c016da926720ee" providerId="LiveId" clId="{A69A26A9-A95D-497B-BF8B-66D09D43B651}" dt="2022-06-19T16:05:23.367" v="4297" actId="22"/>
          <ac:picMkLst>
            <pc:docMk/>
            <pc:sldMk cId="905131173" sldId="359"/>
            <ac:picMk id="9" creationId="{E8597624-D69D-81FC-EAF3-1E8BE0B46DE1}"/>
          </ac:picMkLst>
        </pc:picChg>
      </pc:sldChg>
      <pc:sldChg chg="addSp delSp modSp new mod">
        <pc:chgData name="C C" userId="58c016da926720ee" providerId="LiveId" clId="{A69A26A9-A95D-497B-BF8B-66D09D43B651}" dt="2022-06-19T16:09:09.297" v="4310"/>
        <pc:sldMkLst>
          <pc:docMk/>
          <pc:sldMk cId="3400511712" sldId="360"/>
        </pc:sldMkLst>
        <pc:spChg chg="mod">
          <ac:chgData name="C C" userId="58c016da926720ee" providerId="LiveId" clId="{A69A26A9-A95D-497B-BF8B-66D09D43B651}" dt="2022-06-19T16:09:09.297" v="4310"/>
          <ac:spMkLst>
            <pc:docMk/>
            <pc:sldMk cId="3400511712" sldId="360"/>
            <ac:spMk id="2" creationId="{0742A37B-6E92-4511-16A5-F2D097439B52}"/>
          </ac:spMkLst>
        </pc:spChg>
        <pc:spChg chg="del">
          <ac:chgData name="C C" userId="58c016da926720ee" providerId="LiveId" clId="{A69A26A9-A95D-497B-BF8B-66D09D43B651}" dt="2022-06-19T16:09:03.844" v="4309" actId="22"/>
          <ac:spMkLst>
            <pc:docMk/>
            <pc:sldMk cId="3400511712" sldId="360"/>
            <ac:spMk id="3" creationId="{F212B2A8-2ADC-1CF7-9E54-6B5C3F7C794A}"/>
          </ac:spMkLst>
        </pc:spChg>
        <pc:picChg chg="add mod ord">
          <ac:chgData name="C C" userId="58c016da926720ee" providerId="LiveId" clId="{A69A26A9-A95D-497B-BF8B-66D09D43B651}" dt="2022-06-19T16:09:03.844" v="4309" actId="22"/>
          <ac:picMkLst>
            <pc:docMk/>
            <pc:sldMk cId="3400511712" sldId="360"/>
            <ac:picMk id="5" creationId="{B42DD47B-F587-7A6C-4C6A-9BA7EB8C6D05}"/>
          </ac:picMkLst>
        </pc:picChg>
      </pc:sldChg>
      <pc:sldChg chg="addSp delSp modSp new mod modClrScheme chgLayout">
        <pc:chgData name="C C" userId="58c016da926720ee" providerId="LiveId" clId="{A69A26A9-A95D-497B-BF8B-66D09D43B651}" dt="2022-06-19T16:29:00.516" v="4734" actId="114"/>
        <pc:sldMkLst>
          <pc:docMk/>
          <pc:sldMk cId="2877635500" sldId="361"/>
        </pc:sldMkLst>
        <pc:spChg chg="del mod ord">
          <ac:chgData name="C C" userId="58c016da926720ee" providerId="LiveId" clId="{A69A26A9-A95D-497B-BF8B-66D09D43B651}" dt="2022-06-19T16:12:07.154" v="4318" actId="700"/>
          <ac:spMkLst>
            <pc:docMk/>
            <pc:sldMk cId="2877635500" sldId="361"/>
            <ac:spMk id="2" creationId="{BFD86CE2-03BA-D100-3C55-B1E02567391E}"/>
          </ac:spMkLst>
        </pc:spChg>
        <pc:spChg chg="del mod ord">
          <ac:chgData name="C C" userId="58c016da926720ee" providerId="LiveId" clId="{A69A26A9-A95D-497B-BF8B-66D09D43B651}" dt="2022-06-19T16:12:07.154" v="4318" actId="700"/>
          <ac:spMkLst>
            <pc:docMk/>
            <pc:sldMk cId="2877635500" sldId="361"/>
            <ac:spMk id="3" creationId="{78189EC3-C90E-5AA2-40C6-E4073AAA9ADC}"/>
          </ac:spMkLst>
        </pc:spChg>
        <pc:spChg chg="del mod ord">
          <ac:chgData name="C C" userId="58c016da926720ee" providerId="LiveId" clId="{A69A26A9-A95D-497B-BF8B-66D09D43B651}" dt="2022-06-19T16:12:07.154" v="4318" actId="700"/>
          <ac:spMkLst>
            <pc:docMk/>
            <pc:sldMk cId="2877635500" sldId="361"/>
            <ac:spMk id="4" creationId="{1057450C-FE7D-9F91-1292-D0135C2EFBD2}"/>
          </ac:spMkLst>
        </pc:spChg>
        <pc:spChg chg="add mod ord">
          <ac:chgData name="C C" userId="58c016da926720ee" providerId="LiveId" clId="{A69A26A9-A95D-497B-BF8B-66D09D43B651}" dt="2022-06-19T16:18:18.943" v="4419" actId="20577"/>
          <ac:spMkLst>
            <pc:docMk/>
            <pc:sldMk cId="2877635500" sldId="361"/>
            <ac:spMk id="5" creationId="{588ED42F-E0F3-BCF2-5D19-43B8A2CE1F98}"/>
          </ac:spMkLst>
        </pc:spChg>
        <pc:spChg chg="add del mod ord">
          <ac:chgData name="C C" userId="58c016da926720ee" providerId="LiveId" clId="{A69A26A9-A95D-497B-BF8B-66D09D43B651}" dt="2022-06-19T16:12:43.819" v="4379" actId="700"/>
          <ac:spMkLst>
            <pc:docMk/>
            <pc:sldMk cId="2877635500" sldId="361"/>
            <ac:spMk id="6" creationId="{81DA4892-E2DE-F36E-B5FB-EFAFCA2E904E}"/>
          </ac:spMkLst>
        </pc:spChg>
        <pc:spChg chg="add del mod ord">
          <ac:chgData name="C C" userId="58c016da926720ee" providerId="LiveId" clId="{A69A26A9-A95D-497B-BF8B-66D09D43B651}" dt="2022-06-19T16:12:43.819" v="4379" actId="700"/>
          <ac:spMkLst>
            <pc:docMk/>
            <pc:sldMk cId="2877635500" sldId="361"/>
            <ac:spMk id="7" creationId="{4EF46F38-378F-7B3C-923D-1A5665C18B1B}"/>
          </ac:spMkLst>
        </pc:spChg>
        <pc:spChg chg="add del mod ord">
          <ac:chgData name="C C" userId="58c016da926720ee" providerId="LiveId" clId="{A69A26A9-A95D-497B-BF8B-66D09D43B651}" dt="2022-06-19T16:29:00.516" v="4734" actId="114"/>
          <ac:spMkLst>
            <pc:docMk/>
            <pc:sldMk cId="2877635500" sldId="361"/>
            <ac:spMk id="8" creationId="{C0EBE8C9-690A-E4EC-A63B-4E6CCF5AF25D}"/>
          </ac:spMkLst>
        </pc:spChg>
        <pc:spChg chg="add del">
          <ac:chgData name="C C" userId="58c016da926720ee" providerId="LiveId" clId="{A69A26A9-A95D-497B-BF8B-66D09D43B651}" dt="2022-06-19T16:13:02.762" v="4381"/>
          <ac:spMkLst>
            <pc:docMk/>
            <pc:sldMk cId="2877635500" sldId="361"/>
            <ac:spMk id="10" creationId="{FFA9AA1F-62F2-2230-BA59-C48BE946BDB2}"/>
          </ac:spMkLst>
        </pc:spChg>
        <pc:graphicFrameChg chg="add del mod">
          <ac:chgData name="C C" userId="58c016da926720ee" providerId="LiveId" clId="{A69A26A9-A95D-497B-BF8B-66D09D43B651}" dt="2022-06-19T16:13:02.762" v="4381"/>
          <ac:graphicFrameMkLst>
            <pc:docMk/>
            <pc:sldMk cId="2877635500" sldId="361"/>
            <ac:graphicFrameMk id="9" creationId="{FC5D9190-C8D3-7C3A-4424-27569C8FE269}"/>
          </ac:graphicFrameMkLst>
        </pc:graphicFrameChg>
      </pc:sldChg>
      <pc:sldChg chg="addSp delSp modSp new mod modClrScheme chgLayout">
        <pc:chgData name="C C" userId="58c016da926720ee" providerId="LiveId" clId="{A69A26A9-A95D-497B-BF8B-66D09D43B651}" dt="2022-06-19T16:18:24.440" v="4420"/>
        <pc:sldMkLst>
          <pc:docMk/>
          <pc:sldMk cId="3775163613" sldId="362"/>
        </pc:sldMkLst>
        <pc:spChg chg="del mod ord">
          <ac:chgData name="C C" userId="58c016da926720ee" providerId="LiveId" clId="{A69A26A9-A95D-497B-BF8B-66D09D43B651}" dt="2022-06-19T16:13:43.028" v="4388" actId="700"/>
          <ac:spMkLst>
            <pc:docMk/>
            <pc:sldMk cId="3775163613" sldId="362"/>
            <ac:spMk id="2" creationId="{44AD83A0-21AC-0C72-C1C8-0FECFB4ABAF1}"/>
          </ac:spMkLst>
        </pc:spChg>
        <pc:spChg chg="del mod ord">
          <ac:chgData name="C C" userId="58c016da926720ee" providerId="LiveId" clId="{A69A26A9-A95D-497B-BF8B-66D09D43B651}" dt="2022-06-19T16:13:43.028" v="4388" actId="700"/>
          <ac:spMkLst>
            <pc:docMk/>
            <pc:sldMk cId="3775163613" sldId="362"/>
            <ac:spMk id="3" creationId="{EABCD25E-0962-15D8-DFE9-21B198ECFE97}"/>
          </ac:spMkLst>
        </pc:spChg>
        <pc:spChg chg="add mod ord">
          <ac:chgData name="C C" userId="58c016da926720ee" providerId="LiveId" clId="{A69A26A9-A95D-497B-BF8B-66D09D43B651}" dt="2022-06-19T16:18:24.440" v="4420"/>
          <ac:spMkLst>
            <pc:docMk/>
            <pc:sldMk cId="3775163613" sldId="362"/>
            <ac:spMk id="4" creationId="{54A1FFDB-CCD3-07E2-29EF-5D0ECA5F5EEB}"/>
          </ac:spMkLst>
        </pc:spChg>
        <pc:spChg chg="add del mod ord">
          <ac:chgData name="C C" userId="58c016da926720ee" providerId="LiveId" clId="{A69A26A9-A95D-497B-BF8B-66D09D43B651}" dt="2022-06-19T16:14:07.990" v="4389"/>
          <ac:spMkLst>
            <pc:docMk/>
            <pc:sldMk cId="3775163613" sldId="362"/>
            <ac:spMk id="5" creationId="{1B075A4E-1F55-A964-0A2C-E64C134B9DAA}"/>
          </ac:spMkLst>
        </pc:spChg>
        <pc:spChg chg="add del mod ord">
          <ac:chgData name="C C" userId="58c016da926720ee" providerId="LiveId" clId="{A69A26A9-A95D-497B-BF8B-66D09D43B651}" dt="2022-06-19T16:16:10.988" v="4408"/>
          <ac:spMkLst>
            <pc:docMk/>
            <pc:sldMk cId="3775163613" sldId="362"/>
            <ac:spMk id="6" creationId="{87B7E961-022F-4FE8-4340-52BCC0B65809}"/>
          </ac:spMkLst>
        </pc:spChg>
        <pc:spChg chg="add del mod">
          <ac:chgData name="C C" userId="58c016da926720ee" providerId="LiveId" clId="{A69A26A9-A95D-497B-BF8B-66D09D43B651}" dt="2022-06-19T16:16:18.965" v="4410"/>
          <ac:spMkLst>
            <pc:docMk/>
            <pc:sldMk cId="3775163613" sldId="362"/>
            <ac:spMk id="7" creationId="{B1FD29B6-3473-6A0B-0612-4F8D826BB3B8}"/>
          </ac:spMkLst>
        </pc:spChg>
        <pc:spChg chg="add del mod">
          <ac:chgData name="C C" userId="58c016da926720ee" providerId="LiveId" clId="{A69A26A9-A95D-497B-BF8B-66D09D43B651}" dt="2022-06-19T16:18:05.657" v="4412"/>
          <ac:spMkLst>
            <pc:docMk/>
            <pc:sldMk cId="3775163613" sldId="362"/>
            <ac:spMk id="8" creationId="{45865035-A343-4A52-36F2-D7DD115717B1}"/>
          </ac:spMkLst>
        </pc:spChg>
        <pc:picChg chg="add del mod">
          <ac:chgData name="C C" userId="58c016da926720ee" providerId="LiveId" clId="{A69A26A9-A95D-497B-BF8B-66D09D43B651}" dt="2022-06-19T16:18:03.564" v="4411" actId="478"/>
          <ac:picMkLst>
            <pc:docMk/>
            <pc:sldMk cId="3775163613" sldId="362"/>
            <ac:picMk id="2050" creationId="{2E5AB3B0-B770-0312-9B31-40A9B5BCA6F3}"/>
          </ac:picMkLst>
        </pc:picChg>
        <pc:picChg chg="add del mod">
          <ac:chgData name="C C" userId="58c016da926720ee" providerId="LiveId" clId="{A69A26A9-A95D-497B-BF8B-66D09D43B651}" dt="2022-06-19T16:16:16.841" v="4409" actId="478"/>
          <ac:picMkLst>
            <pc:docMk/>
            <pc:sldMk cId="3775163613" sldId="362"/>
            <ac:picMk id="2052" creationId="{364199A7-DCE8-8559-8469-A078A185E2FA}"/>
          </ac:picMkLst>
        </pc:picChg>
        <pc:picChg chg="add mod">
          <ac:chgData name="C C" userId="58c016da926720ee" providerId="LiveId" clId="{A69A26A9-A95D-497B-BF8B-66D09D43B651}" dt="2022-06-19T16:16:18.965" v="4410"/>
          <ac:picMkLst>
            <pc:docMk/>
            <pc:sldMk cId="3775163613" sldId="362"/>
            <ac:picMk id="2054" creationId="{E2AC9911-4FDF-1C89-906D-E80F3673FADA}"/>
          </ac:picMkLst>
        </pc:picChg>
        <pc:picChg chg="add mod">
          <ac:chgData name="C C" userId="58c016da926720ee" providerId="LiveId" clId="{A69A26A9-A95D-497B-BF8B-66D09D43B651}" dt="2022-06-19T16:18:05.657" v="4412"/>
          <ac:picMkLst>
            <pc:docMk/>
            <pc:sldMk cId="3775163613" sldId="362"/>
            <ac:picMk id="2056" creationId="{3B5E3834-613F-DFC0-423F-C0132F5F0836}"/>
          </ac:picMkLst>
        </pc:picChg>
      </pc:sldChg>
      <pc:sldChg chg="delSp modSp add mod">
        <pc:chgData name="C C" userId="58c016da926720ee" providerId="LiveId" clId="{A69A26A9-A95D-497B-BF8B-66D09D43B651}" dt="2022-06-19T16:26:48.718" v="4704" actId="313"/>
        <pc:sldMkLst>
          <pc:docMk/>
          <pc:sldMk cId="2390877982" sldId="363"/>
        </pc:sldMkLst>
        <pc:spChg chg="mod">
          <ac:chgData name="C C" userId="58c016da926720ee" providerId="LiveId" clId="{A69A26A9-A95D-497B-BF8B-66D09D43B651}" dt="2022-06-19T16:26:08.168" v="4647"/>
          <ac:spMkLst>
            <pc:docMk/>
            <pc:sldMk cId="2390877982" sldId="363"/>
            <ac:spMk id="2" creationId="{29A5EFD4-D3AB-B48E-D355-FE3B677D06C8}"/>
          </ac:spMkLst>
        </pc:spChg>
        <pc:spChg chg="mod">
          <ac:chgData name="C C" userId="58c016da926720ee" providerId="LiveId" clId="{A69A26A9-A95D-497B-BF8B-66D09D43B651}" dt="2022-06-19T16:26:48.718" v="4704" actId="313"/>
          <ac:spMkLst>
            <pc:docMk/>
            <pc:sldMk cId="2390877982" sldId="363"/>
            <ac:spMk id="3" creationId="{D6DDD962-48C6-BAE6-2F80-8A74ACED9E4B}"/>
          </ac:spMkLst>
        </pc:spChg>
        <pc:spChg chg="del mod">
          <ac:chgData name="C C" userId="58c016da926720ee" providerId="LiveId" clId="{A69A26A9-A95D-497B-BF8B-66D09D43B651}" dt="2022-06-19T16:26:27.393" v="4655" actId="478"/>
          <ac:spMkLst>
            <pc:docMk/>
            <pc:sldMk cId="2390877982" sldId="363"/>
            <ac:spMk id="6" creationId="{C93DB16E-D961-DBB4-8445-46926B38E885}"/>
          </ac:spMkLst>
        </pc:spChg>
        <pc:spChg chg="del">
          <ac:chgData name="C C" userId="58c016da926720ee" providerId="LiveId" clId="{A69A26A9-A95D-497B-BF8B-66D09D43B651}" dt="2022-06-19T16:26:21.559" v="4649" actId="478"/>
          <ac:spMkLst>
            <pc:docMk/>
            <pc:sldMk cId="2390877982" sldId="363"/>
            <ac:spMk id="7" creationId="{8AFDDA3B-6EF9-A7BB-A719-7E14D4FF1498}"/>
          </ac:spMkLst>
        </pc:spChg>
        <pc:spChg chg="del">
          <ac:chgData name="C C" userId="58c016da926720ee" providerId="LiveId" clId="{A69A26A9-A95D-497B-BF8B-66D09D43B651}" dt="2022-06-19T16:26:21.559" v="4649" actId="478"/>
          <ac:spMkLst>
            <pc:docMk/>
            <pc:sldMk cId="2390877982" sldId="363"/>
            <ac:spMk id="8" creationId="{CDE9BFBC-5609-40E8-78B0-7B9EEA90988C}"/>
          </ac:spMkLst>
        </pc:spChg>
        <pc:spChg chg="del">
          <ac:chgData name="C C" userId="58c016da926720ee" providerId="LiveId" clId="{A69A26A9-A95D-497B-BF8B-66D09D43B651}" dt="2022-06-19T16:26:24.760" v="4652" actId="478"/>
          <ac:spMkLst>
            <pc:docMk/>
            <pc:sldMk cId="2390877982" sldId="363"/>
            <ac:spMk id="9" creationId="{7CBD529A-940B-4CD8-786E-A9534A01353C}"/>
          </ac:spMkLst>
        </pc:spChg>
        <pc:spChg chg="del">
          <ac:chgData name="C C" userId="58c016da926720ee" providerId="LiveId" clId="{A69A26A9-A95D-497B-BF8B-66D09D43B651}" dt="2022-06-19T16:26:26.371" v="4653" actId="478"/>
          <ac:spMkLst>
            <pc:docMk/>
            <pc:sldMk cId="2390877982" sldId="363"/>
            <ac:spMk id="10" creationId="{EDB0084F-DC5F-C99B-2575-235CD56650BA}"/>
          </ac:spMkLst>
        </pc:spChg>
        <pc:cxnChg chg="del mod">
          <ac:chgData name="C C" userId="58c016da926720ee" providerId="LiveId" clId="{A69A26A9-A95D-497B-BF8B-66D09D43B651}" dt="2022-06-19T16:26:23.219" v="4650" actId="478"/>
          <ac:cxnSpMkLst>
            <pc:docMk/>
            <pc:sldMk cId="2390877982" sldId="363"/>
            <ac:cxnSpMk id="27" creationId="{02C779DE-4ED3-BD93-4458-24B27BA30852}"/>
          </ac:cxnSpMkLst>
        </pc:cxnChg>
        <pc:cxnChg chg="del mod">
          <ac:chgData name="C C" userId="58c016da926720ee" providerId="LiveId" clId="{A69A26A9-A95D-497B-BF8B-66D09D43B651}" dt="2022-06-19T16:26:23.219" v="4650" actId="478"/>
          <ac:cxnSpMkLst>
            <pc:docMk/>
            <pc:sldMk cId="2390877982" sldId="363"/>
            <ac:cxnSpMk id="29" creationId="{7663ADCA-E6C8-4CB0-8F1B-30B17CEB178B}"/>
          </ac:cxnSpMkLst>
        </pc:cxnChg>
        <pc:cxnChg chg="del mod">
          <ac:chgData name="C C" userId="58c016da926720ee" providerId="LiveId" clId="{A69A26A9-A95D-497B-BF8B-66D09D43B651}" dt="2022-06-19T16:26:24.264" v="4651" actId="478"/>
          <ac:cxnSpMkLst>
            <pc:docMk/>
            <pc:sldMk cId="2390877982" sldId="363"/>
            <ac:cxnSpMk id="40" creationId="{D3786C95-BD92-E56D-BBE1-04FF8F106F64}"/>
          </ac:cxnSpMkLst>
        </pc:cxnChg>
      </pc:sldChg>
    </pc:docChg>
  </pc:docChgLst>
  <pc:docChgLst>
    <pc:chgData name="C C" userId="58c016da926720ee" providerId="LiveId" clId="{13D0603B-2F04-4991-8B59-3487B313B2ED}"/>
    <pc:docChg chg="undo custSel addSld delSld modSld sldOrd">
      <pc:chgData name="C C" userId="58c016da926720ee" providerId="LiveId" clId="{13D0603B-2F04-4991-8B59-3487B313B2ED}" dt="2021-04-22T08:42:37.919" v="4313" actId="313"/>
      <pc:docMkLst>
        <pc:docMk/>
      </pc:docMkLst>
      <pc:sldChg chg="modSp mod">
        <pc:chgData name="C C" userId="58c016da926720ee" providerId="LiveId" clId="{13D0603B-2F04-4991-8B59-3487B313B2ED}" dt="2021-04-22T08:23:07.817" v="4294" actId="6549"/>
        <pc:sldMkLst>
          <pc:docMk/>
          <pc:sldMk cId="4261216236" sldId="257"/>
        </pc:sldMkLst>
        <pc:spChg chg="mod">
          <ac:chgData name="C C" userId="58c016da926720ee" providerId="LiveId" clId="{13D0603B-2F04-4991-8B59-3487B313B2ED}" dt="2021-04-22T08:23:07.817" v="4294" actId="6549"/>
          <ac:spMkLst>
            <pc:docMk/>
            <pc:sldMk cId="4261216236" sldId="257"/>
            <ac:spMk id="3" creationId="{96AE1C7B-F796-49FB-82FD-B0737BCD281F}"/>
          </ac:spMkLst>
        </pc:spChg>
      </pc:sldChg>
      <pc:sldChg chg="modSp mod">
        <pc:chgData name="C C" userId="58c016da926720ee" providerId="LiveId" clId="{13D0603B-2F04-4991-8B59-3487B313B2ED}" dt="2021-04-22T08:23:12.614" v="4295"/>
        <pc:sldMkLst>
          <pc:docMk/>
          <pc:sldMk cId="4200578235" sldId="259"/>
        </pc:sldMkLst>
        <pc:spChg chg="mod">
          <ac:chgData name="C C" userId="58c016da926720ee" providerId="LiveId" clId="{13D0603B-2F04-4991-8B59-3487B313B2ED}" dt="2021-04-22T08:23:12.614" v="4295"/>
          <ac:spMkLst>
            <pc:docMk/>
            <pc:sldMk cId="4200578235" sldId="259"/>
            <ac:spMk id="2" creationId="{79D81823-D23E-434B-9A37-A10CA24EFD52}"/>
          </ac:spMkLst>
        </pc:spChg>
      </pc:sldChg>
      <pc:sldChg chg="modSp">
        <pc:chgData name="C C" userId="58c016da926720ee" providerId="LiveId" clId="{13D0603B-2F04-4991-8B59-3487B313B2ED}" dt="2021-04-21T17:38:41.720" v="4230" actId="20577"/>
        <pc:sldMkLst>
          <pc:docMk/>
          <pc:sldMk cId="1077034471" sldId="260"/>
        </pc:sldMkLst>
        <pc:spChg chg="mod">
          <ac:chgData name="C C" userId="58c016da926720ee" providerId="LiveId" clId="{13D0603B-2F04-4991-8B59-3487B313B2ED}" dt="2021-04-21T17:38:41.720" v="4230" actId="20577"/>
          <ac:spMkLst>
            <pc:docMk/>
            <pc:sldMk cId="1077034471" sldId="260"/>
            <ac:spMk id="2" creationId="{C7D29708-82E9-44EF-AD15-91EB4DEC6FCE}"/>
          </ac:spMkLst>
        </pc:spChg>
      </pc:sldChg>
      <pc:sldChg chg="modSp mod">
        <pc:chgData name="C C" userId="58c016da926720ee" providerId="LiveId" clId="{13D0603B-2F04-4991-8B59-3487B313B2ED}" dt="2021-04-21T17:33:07.594" v="3670" actId="20577"/>
        <pc:sldMkLst>
          <pc:docMk/>
          <pc:sldMk cId="1362035237" sldId="262"/>
        </pc:sldMkLst>
        <pc:spChg chg="mod">
          <ac:chgData name="C C" userId="58c016da926720ee" providerId="LiveId" clId="{13D0603B-2F04-4991-8B59-3487B313B2ED}" dt="2021-04-21T13:20:46.321" v="1706" actId="313"/>
          <ac:spMkLst>
            <pc:docMk/>
            <pc:sldMk cId="1362035237" sldId="262"/>
            <ac:spMk id="2" creationId="{C7D29708-82E9-44EF-AD15-91EB4DEC6FCE}"/>
          </ac:spMkLst>
        </pc:spChg>
        <pc:spChg chg="mod">
          <ac:chgData name="C C" userId="58c016da926720ee" providerId="LiveId" clId="{13D0603B-2F04-4991-8B59-3487B313B2ED}" dt="2021-04-21T17:33:07.594" v="3670" actId="20577"/>
          <ac:spMkLst>
            <pc:docMk/>
            <pc:sldMk cId="1362035237" sldId="262"/>
            <ac:spMk id="3" creationId="{5610A62B-C210-4117-978F-3DEC8861525C}"/>
          </ac:spMkLst>
        </pc:spChg>
      </pc:sldChg>
      <pc:sldChg chg="modSp">
        <pc:chgData name="C C" userId="58c016da926720ee" providerId="LiveId" clId="{13D0603B-2F04-4991-8B59-3487B313B2ED}" dt="2021-04-21T17:38:20.565" v="4222"/>
        <pc:sldMkLst>
          <pc:docMk/>
          <pc:sldMk cId="3140179701" sldId="263"/>
        </pc:sldMkLst>
        <pc:spChg chg="mod">
          <ac:chgData name="C C" userId="58c016da926720ee" providerId="LiveId" clId="{13D0603B-2F04-4991-8B59-3487B313B2ED}" dt="2021-04-21T17:38:20.565" v="4222"/>
          <ac:spMkLst>
            <pc:docMk/>
            <pc:sldMk cId="3140179701" sldId="263"/>
            <ac:spMk id="6" creationId="{8E46395C-2DF5-499E-9890-3F33F8948507}"/>
          </ac:spMkLst>
        </pc:spChg>
      </pc:sldChg>
      <pc:sldChg chg="modSp mod">
        <pc:chgData name="C C" userId="58c016da926720ee" providerId="LiveId" clId="{13D0603B-2F04-4991-8B59-3487B313B2ED}" dt="2021-04-22T08:27:48.410" v="4297" actId="20577"/>
        <pc:sldMkLst>
          <pc:docMk/>
          <pc:sldMk cId="2943619163" sldId="264"/>
        </pc:sldMkLst>
        <pc:spChg chg="mod">
          <ac:chgData name="C C" userId="58c016da926720ee" providerId="LiveId" clId="{13D0603B-2F04-4991-8B59-3487B313B2ED}" dt="2021-04-21T17:38:22.299" v="4223"/>
          <ac:spMkLst>
            <pc:docMk/>
            <pc:sldMk cId="2943619163" sldId="264"/>
            <ac:spMk id="6" creationId="{8E46395C-2DF5-499E-9890-3F33F8948507}"/>
          </ac:spMkLst>
        </pc:spChg>
        <pc:spChg chg="mod">
          <ac:chgData name="C C" userId="58c016da926720ee" providerId="LiveId" clId="{13D0603B-2F04-4991-8B59-3487B313B2ED}" dt="2021-04-22T08:27:48.410" v="4297" actId="20577"/>
          <ac:spMkLst>
            <pc:docMk/>
            <pc:sldMk cId="2943619163" sldId="264"/>
            <ac:spMk id="7" creationId="{36FE0F06-6A48-44B5-BBB3-7076F5A1BBAD}"/>
          </ac:spMkLst>
        </pc:spChg>
      </pc:sldChg>
      <pc:sldChg chg="addSp delSp modSp del mod modClrScheme chgLayout">
        <pc:chgData name="C C" userId="58c016da926720ee" providerId="LiveId" clId="{13D0603B-2F04-4991-8B59-3487B313B2ED}" dt="2021-04-21T13:12:06.435" v="1039" actId="47"/>
        <pc:sldMkLst>
          <pc:docMk/>
          <pc:sldMk cId="3392102925" sldId="265"/>
        </pc:sldMkLst>
        <pc:spChg chg="mod ord">
          <ac:chgData name="C C" userId="58c016da926720ee" providerId="LiveId" clId="{13D0603B-2F04-4991-8B59-3487B313B2ED}" dt="2021-04-21T13:12:03.799" v="1038" actId="700"/>
          <ac:spMkLst>
            <pc:docMk/>
            <pc:sldMk cId="3392102925" sldId="265"/>
            <ac:spMk id="2" creationId="{FB7E241F-C5EA-496A-8183-53761FE262FD}"/>
          </ac:spMkLst>
        </pc:spChg>
        <pc:spChg chg="add del mod ord">
          <ac:chgData name="C C" userId="58c016da926720ee" providerId="LiveId" clId="{13D0603B-2F04-4991-8B59-3487B313B2ED}" dt="2021-04-21T13:12:03.799" v="1038" actId="700"/>
          <ac:spMkLst>
            <pc:docMk/>
            <pc:sldMk cId="3392102925" sldId="265"/>
            <ac:spMk id="3" creationId="{51C231B8-C009-48E1-B11D-7AE2D139FADB}"/>
          </ac:spMkLst>
        </pc:spChg>
        <pc:spChg chg="del">
          <ac:chgData name="C C" userId="58c016da926720ee" providerId="LiveId" clId="{13D0603B-2F04-4991-8B59-3487B313B2ED}" dt="2021-04-21T13:05:48.126" v="983" actId="700"/>
          <ac:spMkLst>
            <pc:docMk/>
            <pc:sldMk cId="3392102925" sldId="265"/>
            <ac:spMk id="4" creationId="{615FCE5C-4685-4DA2-A3D5-67B810643889}"/>
          </ac:spMkLst>
        </pc:spChg>
        <pc:spChg chg="add del mod ord">
          <ac:chgData name="C C" userId="58c016da926720ee" providerId="LiveId" clId="{13D0603B-2F04-4991-8B59-3487B313B2ED}" dt="2021-04-21T13:12:03.799" v="1038" actId="700"/>
          <ac:spMkLst>
            <pc:docMk/>
            <pc:sldMk cId="3392102925" sldId="265"/>
            <ac:spMk id="5" creationId="{5BD76037-7F06-4C0F-A702-8CDEF5BDF4C2}"/>
          </ac:spMkLst>
        </pc:spChg>
        <pc:spChg chg="add del mod ord">
          <ac:chgData name="C C" userId="58c016da926720ee" providerId="LiveId" clId="{13D0603B-2F04-4991-8B59-3487B313B2ED}" dt="2021-04-21T13:12:03.799" v="1038" actId="700"/>
          <ac:spMkLst>
            <pc:docMk/>
            <pc:sldMk cId="3392102925" sldId="265"/>
            <ac:spMk id="6" creationId="{FAD6EB27-2309-4347-8142-F9985CCBF37B}"/>
          </ac:spMkLst>
        </pc:spChg>
      </pc:sldChg>
      <pc:sldChg chg="addSp delSp modSp new mod">
        <pc:chgData name="C C" userId="58c016da926720ee" providerId="LiveId" clId="{13D0603B-2F04-4991-8B59-3487B313B2ED}" dt="2021-04-21T17:38:15.870" v="4221"/>
        <pc:sldMkLst>
          <pc:docMk/>
          <pc:sldMk cId="1319193990" sldId="266"/>
        </pc:sldMkLst>
        <pc:spChg chg="mod">
          <ac:chgData name="C C" userId="58c016da926720ee" providerId="LiveId" clId="{13D0603B-2F04-4991-8B59-3487B313B2ED}" dt="2021-04-21T17:38:15.870" v="4221"/>
          <ac:spMkLst>
            <pc:docMk/>
            <pc:sldMk cId="1319193990" sldId="266"/>
            <ac:spMk id="2" creationId="{EFB53B1D-279F-4BF0-A8F1-F77F158820D0}"/>
          </ac:spMkLst>
        </pc:spChg>
        <pc:spChg chg="mod">
          <ac:chgData name="C C" userId="58c016da926720ee" providerId="LiveId" clId="{13D0603B-2F04-4991-8B59-3487B313B2ED}" dt="2021-04-21T12:55:42.563" v="508" actId="20577"/>
          <ac:spMkLst>
            <pc:docMk/>
            <pc:sldMk cId="1319193990" sldId="266"/>
            <ac:spMk id="3" creationId="{7DA793D8-E38E-48CB-AE1B-D33A783F9713}"/>
          </ac:spMkLst>
        </pc:spChg>
        <pc:spChg chg="del">
          <ac:chgData name="C C" userId="58c016da926720ee" providerId="LiveId" clId="{13D0603B-2F04-4991-8B59-3487B313B2ED}" dt="2021-04-21T12:50:09.438" v="83"/>
          <ac:spMkLst>
            <pc:docMk/>
            <pc:sldMk cId="1319193990" sldId="266"/>
            <ac:spMk id="4" creationId="{BC5B58EA-57DE-415D-945B-80C0F3597A00}"/>
          </ac:spMkLst>
        </pc:spChg>
        <pc:spChg chg="add del mod">
          <ac:chgData name="C C" userId="58c016da926720ee" providerId="LiveId" clId="{13D0603B-2F04-4991-8B59-3487B313B2ED}" dt="2021-04-21T13:09:07.486" v="990" actId="478"/>
          <ac:spMkLst>
            <pc:docMk/>
            <pc:sldMk cId="1319193990" sldId="266"/>
            <ac:spMk id="5" creationId="{FFAB2F16-7773-4FB7-8770-8DCD160277BB}"/>
          </ac:spMkLst>
        </pc:spChg>
        <pc:spChg chg="add del mod">
          <ac:chgData name="C C" userId="58c016da926720ee" providerId="LiveId" clId="{13D0603B-2F04-4991-8B59-3487B313B2ED}" dt="2021-04-21T13:12:03.467" v="1036" actId="478"/>
          <ac:spMkLst>
            <pc:docMk/>
            <pc:sldMk cId="1319193990" sldId="266"/>
            <ac:spMk id="7" creationId="{1F7A3D76-5968-4E8B-BD4D-676D0388DC14}"/>
          </ac:spMkLst>
        </pc:spChg>
        <pc:spChg chg="add del mod">
          <ac:chgData name="C C" userId="58c016da926720ee" providerId="LiveId" clId="{13D0603B-2F04-4991-8B59-3487B313B2ED}" dt="2021-04-21T13:12:02.509" v="1030" actId="21"/>
          <ac:spMkLst>
            <pc:docMk/>
            <pc:sldMk cId="1319193990" sldId="266"/>
            <ac:spMk id="10" creationId="{B08D9EE1-06CF-4E4D-8EF4-D92A08389E57}"/>
          </ac:spMkLst>
        </pc:spChg>
        <pc:picChg chg="add del mod">
          <ac:chgData name="C C" userId="58c016da926720ee" providerId="LiveId" clId="{13D0603B-2F04-4991-8B59-3487B313B2ED}" dt="2021-04-21T13:09:07.823" v="991"/>
          <ac:picMkLst>
            <pc:docMk/>
            <pc:sldMk cId="1319193990" sldId="266"/>
            <ac:picMk id="6" creationId="{A750A12D-B5AA-4243-8224-EBF3F93A2E82}"/>
          </ac:picMkLst>
        </pc:picChg>
        <pc:picChg chg="add del mod">
          <ac:chgData name="C C" userId="58c016da926720ee" providerId="LiveId" clId="{13D0603B-2F04-4991-8B59-3487B313B2ED}" dt="2021-04-21T13:12:03.306" v="1035"/>
          <ac:picMkLst>
            <pc:docMk/>
            <pc:sldMk cId="1319193990" sldId="266"/>
            <ac:picMk id="9" creationId="{08181F71-AE64-4014-8224-8727E7E4747B}"/>
          </ac:picMkLst>
        </pc:picChg>
        <pc:picChg chg="add del mod">
          <ac:chgData name="C C" userId="58c016da926720ee" providerId="LiveId" clId="{13D0603B-2F04-4991-8B59-3487B313B2ED}" dt="2021-04-21T13:12:03.467" v="1036" actId="478"/>
          <ac:picMkLst>
            <pc:docMk/>
            <pc:sldMk cId="1319193990" sldId="266"/>
            <ac:picMk id="1026" creationId="{5644FAA5-673F-424D-AECF-3D1B9BE69C9C}"/>
          </ac:picMkLst>
        </pc:picChg>
      </pc:sldChg>
      <pc:sldChg chg="addSp delSp modSp new mod ord modNotesTx">
        <pc:chgData name="C C" userId="58c016da926720ee" providerId="LiveId" clId="{13D0603B-2F04-4991-8B59-3487B313B2ED}" dt="2021-04-22T08:42:37.919" v="4313" actId="313"/>
        <pc:sldMkLst>
          <pc:docMk/>
          <pc:sldMk cId="4275523022" sldId="267"/>
        </pc:sldMkLst>
        <pc:spChg chg="mod">
          <ac:chgData name="C C" userId="58c016da926720ee" providerId="LiveId" clId="{13D0603B-2F04-4991-8B59-3487B313B2ED}" dt="2021-04-21T12:53:50.014" v="297" actId="20577"/>
          <ac:spMkLst>
            <pc:docMk/>
            <pc:sldMk cId="4275523022" sldId="267"/>
            <ac:spMk id="2" creationId="{91F2361B-01ED-41C6-A0E7-B4FA68C4762D}"/>
          </ac:spMkLst>
        </pc:spChg>
        <pc:spChg chg="mod">
          <ac:chgData name="C C" userId="58c016da926720ee" providerId="LiveId" clId="{13D0603B-2F04-4991-8B59-3487B313B2ED}" dt="2021-04-22T08:42:37.919" v="4313" actId="313"/>
          <ac:spMkLst>
            <pc:docMk/>
            <pc:sldMk cId="4275523022" sldId="267"/>
            <ac:spMk id="3" creationId="{E5DE5329-0CF9-49DF-AA8F-1D3955B11AF2}"/>
          </ac:spMkLst>
        </pc:spChg>
        <pc:spChg chg="del">
          <ac:chgData name="C C" userId="58c016da926720ee" providerId="LiveId" clId="{13D0603B-2F04-4991-8B59-3487B313B2ED}" dt="2021-04-21T13:05:08.539" v="966" actId="22"/>
          <ac:spMkLst>
            <pc:docMk/>
            <pc:sldMk cId="4275523022" sldId="267"/>
            <ac:spMk id="4" creationId="{1B83438A-3C1F-40B3-9E57-8550D24091DE}"/>
          </ac:spMkLst>
        </pc:spChg>
        <pc:spChg chg="add del mod">
          <ac:chgData name="C C" userId="58c016da926720ee" providerId="LiveId" clId="{13D0603B-2F04-4991-8B59-3487B313B2ED}" dt="2021-04-21T13:12:03.626" v="1037" actId="21"/>
          <ac:spMkLst>
            <pc:docMk/>
            <pc:sldMk cId="4275523022" sldId="267"/>
            <ac:spMk id="8" creationId="{2DA3A585-3A46-4260-A6D2-F9DB870ED980}"/>
          </ac:spMkLst>
        </pc:spChg>
        <pc:picChg chg="add del mod ord">
          <ac:chgData name="C C" userId="58c016da926720ee" providerId="LiveId" clId="{13D0603B-2F04-4991-8B59-3487B313B2ED}" dt="2021-04-21T13:12:03.626" v="1037" actId="21"/>
          <ac:picMkLst>
            <pc:docMk/>
            <pc:sldMk cId="4275523022" sldId="267"/>
            <ac:picMk id="6" creationId="{2413C768-6851-4952-96ED-3FAAD6FA83F7}"/>
          </ac:picMkLst>
        </pc:picChg>
      </pc:sldChg>
      <pc:sldChg chg="addSp delSp modSp new mod ord modClrScheme chgLayout modNotesTx">
        <pc:chgData name="C C" userId="58c016da926720ee" providerId="LiveId" clId="{13D0603B-2F04-4991-8B59-3487B313B2ED}" dt="2021-04-21T17:38:38.908" v="4229" actId="20577"/>
        <pc:sldMkLst>
          <pc:docMk/>
          <pc:sldMk cId="301601336" sldId="268"/>
        </pc:sldMkLst>
        <pc:spChg chg="del">
          <ac:chgData name="C C" userId="58c016da926720ee" providerId="LiveId" clId="{13D0603B-2F04-4991-8B59-3487B313B2ED}" dt="2021-04-21T12:57:29.188" v="512" actId="700"/>
          <ac:spMkLst>
            <pc:docMk/>
            <pc:sldMk cId="301601336" sldId="268"/>
            <ac:spMk id="2" creationId="{757E1893-FDFB-407C-8254-B8AB283C6E9F}"/>
          </ac:spMkLst>
        </pc:spChg>
        <pc:spChg chg="del">
          <ac:chgData name="C C" userId="58c016da926720ee" providerId="LiveId" clId="{13D0603B-2F04-4991-8B59-3487B313B2ED}" dt="2021-04-21T12:57:29.188" v="512" actId="700"/>
          <ac:spMkLst>
            <pc:docMk/>
            <pc:sldMk cId="301601336" sldId="268"/>
            <ac:spMk id="3" creationId="{26D4036E-6024-4C3B-BAB2-F0BDF71B51A1}"/>
          </ac:spMkLst>
        </pc:spChg>
        <pc:spChg chg="add del mod ord">
          <ac:chgData name="C C" userId="58c016da926720ee" providerId="LiveId" clId="{13D0603B-2F04-4991-8B59-3487B313B2ED}" dt="2021-04-21T12:57:31.495" v="513" actId="700"/>
          <ac:spMkLst>
            <pc:docMk/>
            <pc:sldMk cId="301601336" sldId="268"/>
            <ac:spMk id="4" creationId="{E2CD2924-7F10-4E22-8768-B1D7DE70771F}"/>
          </ac:spMkLst>
        </pc:spChg>
        <pc:spChg chg="add del mod ord">
          <ac:chgData name="C C" userId="58c016da926720ee" providerId="LiveId" clId="{13D0603B-2F04-4991-8B59-3487B313B2ED}" dt="2021-04-21T12:57:31.495" v="513" actId="700"/>
          <ac:spMkLst>
            <pc:docMk/>
            <pc:sldMk cId="301601336" sldId="268"/>
            <ac:spMk id="5" creationId="{1D004D71-72FC-4A7C-89E4-1884077EC0A5}"/>
          </ac:spMkLst>
        </pc:spChg>
        <pc:spChg chg="add del mod ord">
          <ac:chgData name="C C" userId="58c016da926720ee" providerId="LiveId" clId="{13D0603B-2F04-4991-8B59-3487B313B2ED}" dt="2021-04-21T12:58:04.331" v="514" actId="700"/>
          <ac:spMkLst>
            <pc:docMk/>
            <pc:sldMk cId="301601336" sldId="268"/>
            <ac:spMk id="6" creationId="{24179609-FAD2-4248-A766-7F9E56BD15F1}"/>
          </ac:spMkLst>
        </pc:spChg>
        <pc:spChg chg="add del mod ord">
          <ac:chgData name="C C" userId="58c016da926720ee" providerId="LiveId" clId="{13D0603B-2F04-4991-8B59-3487B313B2ED}" dt="2021-04-21T12:58:04.331" v="514" actId="700"/>
          <ac:spMkLst>
            <pc:docMk/>
            <pc:sldMk cId="301601336" sldId="268"/>
            <ac:spMk id="7" creationId="{3FE9AB19-6603-46FE-95BC-1413EA390E9F}"/>
          </ac:spMkLst>
        </pc:spChg>
        <pc:spChg chg="add mod ord">
          <ac:chgData name="C C" userId="58c016da926720ee" providerId="LiveId" clId="{13D0603B-2F04-4991-8B59-3487B313B2ED}" dt="2021-04-21T13:54:20.967" v="2249" actId="700"/>
          <ac:spMkLst>
            <pc:docMk/>
            <pc:sldMk cId="301601336" sldId="268"/>
            <ac:spMk id="8" creationId="{30CC0EEB-5297-4B38-A232-9075388B9D7B}"/>
          </ac:spMkLst>
        </pc:spChg>
        <pc:spChg chg="add del mod ord">
          <ac:chgData name="C C" userId="58c016da926720ee" providerId="LiveId" clId="{13D0603B-2F04-4991-8B59-3487B313B2ED}" dt="2021-04-21T13:52:32.065" v="2227" actId="700"/>
          <ac:spMkLst>
            <pc:docMk/>
            <pc:sldMk cId="301601336" sldId="268"/>
            <ac:spMk id="9" creationId="{F2E1302B-0298-4BDD-8674-FCCA743DC68E}"/>
          </ac:spMkLst>
        </pc:spChg>
        <pc:spChg chg="add del mod ord">
          <ac:chgData name="C C" userId="58c016da926720ee" providerId="LiveId" clId="{13D0603B-2F04-4991-8B59-3487B313B2ED}" dt="2021-04-21T13:52:32.065" v="2227" actId="700"/>
          <ac:spMkLst>
            <pc:docMk/>
            <pc:sldMk cId="301601336" sldId="268"/>
            <ac:spMk id="10" creationId="{BF5A6468-5421-475F-B139-D016F2F4FE31}"/>
          </ac:spMkLst>
        </pc:spChg>
        <pc:spChg chg="add del mod ord">
          <ac:chgData name="C C" userId="58c016da926720ee" providerId="LiveId" clId="{13D0603B-2F04-4991-8B59-3487B313B2ED}" dt="2021-04-21T13:52:37.174" v="2229" actId="21"/>
          <ac:spMkLst>
            <pc:docMk/>
            <pc:sldMk cId="301601336" sldId="268"/>
            <ac:spMk id="11" creationId="{A1178E5F-69D2-485D-B752-C9BB43733018}"/>
          </ac:spMkLst>
        </pc:spChg>
        <pc:spChg chg="add del mod ord">
          <ac:chgData name="C C" userId="58c016da926720ee" providerId="LiveId" clId="{13D0603B-2F04-4991-8B59-3487B313B2ED}" dt="2021-04-21T13:54:17.687" v="2248" actId="700"/>
          <ac:spMkLst>
            <pc:docMk/>
            <pc:sldMk cId="301601336" sldId="268"/>
            <ac:spMk id="12" creationId="{9FD8AA36-3022-49AF-B1AE-6F435E7BEE4A}"/>
          </ac:spMkLst>
        </pc:spChg>
        <pc:spChg chg="add del mod">
          <ac:chgData name="C C" userId="58c016da926720ee" providerId="LiveId" clId="{13D0603B-2F04-4991-8B59-3487B313B2ED}" dt="2021-04-21T13:53:03.895" v="2239" actId="700"/>
          <ac:spMkLst>
            <pc:docMk/>
            <pc:sldMk cId="301601336" sldId="268"/>
            <ac:spMk id="13" creationId="{21D13C9E-98AA-4458-AA85-920F1A8C5019}"/>
          </ac:spMkLst>
        </pc:spChg>
        <pc:spChg chg="add del mod ord">
          <ac:chgData name="C C" userId="58c016da926720ee" providerId="LiveId" clId="{13D0603B-2F04-4991-8B59-3487B313B2ED}" dt="2021-04-21T13:54:20.967" v="2249" actId="700"/>
          <ac:spMkLst>
            <pc:docMk/>
            <pc:sldMk cId="301601336" sldId="268"/>
            <ac:spMk id="15" creationId="{0CA8D6EB-2525-4D6E-B440-DA1F16D88B4E}"/>
          </ac:spMkLst>
        </pc:spChg>
        <pc:spChg chg="add mod ord">
          <ac:chgData name="C C" userId="58c016da926720ee" providerId="LiveId" clId="{13D0603B-2F04-4991-8B59-3487B313B2ED}" dt="2021-04-21T17:38:38.908" v="4229" actId="20577"/>
          <ac:spMkLst>
            <pc:docMk/>
            <pc:sldMk cId="301601336" sldId="268"/>
            <ac:spMk id="16" creationId="{2C5931D7-3AB7-4C23-8950-11FDE5BE3172}"/>
          </ac:spMkLst>
        </pc:spChg>
        <pc:spChg chg="add del mod ord">
          <ac:chgData name="C C" userId="58c016da926720ee" providerId="LiveId" clId="{13D0603B-2F04-4991-8B59-3487B313B2ED}" dt="2021-04-21T14:29:26.216" v="2469"/>
          <ac:spMkLst>
            <pc:docMk/>
            <pc:sldMk cId="301601336" sldId="268"/>
            <ac:spMk id="17" creationId="{104BF6D1-89E8-42EB-9DB1-9C08B4298814}"/>
          </ac:spMkLst>
        </pc:spChg>
        <pc:spChg chg="add del mod">
          <ac:chgData name="C C" userId="58c016da926720ee" providerId="LiveId" clId="{13D0603B-2F04-4991-8B59-3487B313B2ED}" dt="2021-04-21T14:32:27.228" v="2471"/>
          <ac:spMkLst>
            <pc:docMk/>
            <pc:sldMk cId="301601336" sldId="268"/>
            <ac:spMk id="18" creationId="{28816E2F-D074-442E-8156-5297E1B3BE08}"/>
          </ac:spMkLst>
        </pc:spChg>
        <pc:spChg chg="add del mod">
          <ac:chgData name="C C" userId="58c016da926720ee" providerId="LiveId" clId="{13D0603B-2F04-4991-8B59-3487B313B2ED}" dt="2021-04-21T14:33:38.508" v="2473"/>
          <ac:spMkLst>
            <pc:docMk/>
            <pc:sldMk cId="301601336" sldId="268"/>
            <ac:spMk id="19" creationId="{BC4AB1D1-F10B-4E23-8F9A-BF287CC9D4B0}"/>
          </ac:spMkLst>
        </pc:spChg>
        <pc:picChg chg="add del mod">
          <ac:chgData name="C C" userId="58c016da926720ee" providerId="LiveId" clId="{13D0603B-2F04-4991-8B59-3487B313B2ED}" dt="2021-04-21T13:53:00.666" v="2238" actId="478"/>
          <ac:picMkLst>
            <pc:docMk/>
            <pc:sldMk cId="301601336" sldId="268"/>
            <ac:picMk id="14" creationId="{26CFFFA5-E911-4726-8FC7-B9505EA56D65}"/>
          </ac:picMkLst>
        </pc:picChg>
        <pc:picChg chg="add del mod">
          <ac:chgData name="C C" userId="58c016da926720ee" providerId="LiveId" clId="{13D0603B-2F04-4991-8B59-3487B313B2ED}" dt="2021-04-21T14:29:22.841" v="2468"/>
          <ac:picMkLst>
            <pc:docMk/>
            <pc:sldMk cId="301601336" sldId="268"/>
            <ac:picMk id="21" creationId="{18AEEC91-A3AF-4AA3-BA9A-030D1C1B60CD}"/>
          </ac:picMkLst>
        </pc:picChg>
        <pc:picChg chg="add del">
          <ac:chgData name="C C" userId="58c016da926720ee" providerId="LiveId" clId="{13D0603B-2F04-4991-8B59-3487B313B2ED}" dt="2021-04-21T13:52:37.174" v="2229" actId="21"/>
          <ac:picMkLst>
            <pc:docMk/>
            <pc:sldMk cId="301601336" sldId="268"/>
            <ac:picMk id="4098" creationId="{F30CB411-60B7-4144-9220-53500FCDE783}"/>
          </ac:picMkLst>
        </pc:picChg>
        <pc:picChg chg="add del mod">
          <ac:chgData name="C C" userId="58c016da926720ee" providerId="LiveId" clId="{13D0603B-2F04-4991-8B59-3487B313B2ED}" dt="2021-04-21T13:54:11.245" v="2245"/>
          <ac:picMkLst>
            <pc:docMk/>
            <pc:sldMk cId="301601336" sldId="268"/>
            <ac:picMk id="4100" creationId="{F966A254-95AE-44F6-8F08-3FE18B9246AE}"/>
          </ac:picMkLst>
        </pc:picChg>
        <pc:picChg chg="add del">
          <ac:chgData name="C C" userId="58c016da926720ee" providerId="LiveId" clId="{13D0603B-2F04-4991-8B59-3487B313B2ED}" dt="2021-04-21T13:57:21.066" v="2251"/>
          <ac:picMkLst>
            <pc:docMk/>
            <pc:sldMk cId="301601336" sldId="268"/>
            <ac:picMk id="4102" creationId="{0F1FFAC0-B24A-4EB6-B6FC-1A6299D0F3EB}"/>
          </ac:picMkLst>
        </pc:picChg>
        <pc:picChg chg="add del mod">
          <ac:chgData name="C C" userId="58c016da926720ee" providerId="LiveId" clId="{13D0603B-2F04-4991-8B59-3487B313B2ED}" dt="2021-04-21T14:29:29.254" v="2470" actId="478"/>
          <ac:picMkLst>
            <pc:docMk/>
            <pc:sldMk cId="301601336" sldId="268"/>
            <ac:picMk id="4104" creationId="{5A1A2E55-C680-47EE-9645-59A8A03AB410}"/>
          </ac:picMkLst>
        </pc:picChg>
        <pc:picChg chg="add del mod">
          <ac:chgData name="C C" userId="58c016da926720ee" providerId="LiveId" clId="{13D0603B-2F04-4991-8B59-3487B313B2ED}" dt="2021-04-21T14:32:30.364" v="2472" actId="478"/>
          <ac:picMkLst>
            <pc:docMk/>
            <pc:sldMk cId="301601336" sldId="268"/>
            <ac:picMk id="4106" creationId="{271FF3EB-0938-408E-AB19-A35E615E20C0}"/>
          </ac:picMkLst>
        </pc:picChg>
        <pc:picChg chg="add mod">
          <ac:chgData name="C C" userId="58c016da926720ee" providerId="LiveId" clId="{13D0603B-2F04-4991-8B59-3487B313B2ED}" dt="2021-04-21T14:33:38.508" v="2473"/>
          <ac:picMkLst>
            <pc:docMk/>
            <pc:sldMk cId="301601336" sldId="268"/>
            <ac:picMk id="4108" creationId="{38BA9B61-2C2B-4FB6-8FAC-013150C651D6}"/>
          </ac:picMkLst>
        </pc:picChg>
      </pc:sldChg>
      <pc:sldChg chg="addSp delSp modSp new mod ord">
        <pc:chgData name="C C" userId="58c016da926720ee" providerId="LiveId" clId="{13D0603B-2F04-4991-8B59-3487B313B2ED}" dt="2021-04-21T13:43:51.686" v="1932"/>
        <pc:sldMkLst>
          <pc:docMk/>
          <pc:sldMk cId="2923364697" sldId="269"/>
        </pc:sldMkLst>
        <pc:spChg chg="mod">
          <ac:chgData name="C C" userId="58c016da926720ee" providerId="LiveId" clId="{13D0603B-2F04-4991-8B59-3487B313B2ED}" dt="2021-04-21T12:59:42.436" v="600" actId="5793"/>
          <ac:spMkLst>
            <pc:docMk/>
            <pc:sldMk cId="2923364697" sldId="269"/>
            <ac:spMk id="2" creationId="{A3CA9F96-290E-4831-B089-51ED0EBD9C18}"/>
          </ac:spMkLst>
        </pc:spChg>
        <pc:spChg chg="del">
          <ac:chgData name="C C" userId="58c016da926720ee" providerId="LiveId" clId="{13D0603B-2F04-4991-8B59-3487B313B2ED}" dt="2021-04-21T13:22:59.624" v="1728" actId="478"/>
          <ac:spMkLst>
            <pc:docMk/>
            <pc:sldMk cId="2923364697" sldId="269"/>
            <ac:spMk id="3" creationId="{D1FDFBE3-1EA7-463D-A17B-4B25D1C5D54F}"/>
          </ac:spMkLst>
        </pc:spChg>
        <pc:spChg chg="del">
          <ac:chgData name="C C" userId="58c016da926720ee" providerId="LiveId" clId="{13D0603B-2F04-4991-8B59-3487B313B2ED}" dt="2021-04-21T13:21:54.180" v="1713"/>
          <ac:spMkLst>
            <pc:docMk/>
            <pc:sldMk cId="2923364697" sldId="269"/>
            <ac:spMk id="4" creationId="{F8467DA8-F1DD-4C61-BB76-8339A4F46600}"/>
          </ac:spMkLst>
        </pc:spChg>
        <pc:spChg chg="add del mod">
          <ac:chgData name="C C" userId="58c016da926720ee" providerId="LiveId" clId="{13D0603B-2F04-4991-8B59-3487B313B2ED}" dt="2021-04-21T13:22:15.050" v="1720"/>
          <ac:spMkLst>
            <pc:docMk/>
            <pc:sldMk cId="2923364697" sldId="269"/>
            <ac:spMk id="5" creationId="{E31683AC-C784-4F31-82CC-E81A0F1F8BCA}"/>
          </ac:spMkLst>
        </pc:spChg>
        <pc:spChg chg="add del mod">
          <ac:chgData name="C C" userId="58c016da926720ee" providerId="LiveId" clId="{13D0603B-2F04-4991-8B59-3487B313B2ED}" dt="2021-04-21T13:36:58.533" v="1785"/>
          <ac:spMkLst>
            <pc:docMk/>
            <pc:sldMk cId="2923364697" sldId="269"/>
            <ac:spMk id="6" creationId="{2B0E01F8-1415-4E82-BE95-AF1F026D54D7}"/>
          </ac:spMkLst>
        </pc:spChg>
        <pc:picChg chg="add del mod">
          <ac:chgData name="C C" userId="58c016da926720ee" providerId="LiveId" clId="{13D0603B-2F04-4991-8B59-3487B313B2ED}" dt="2021-04-21T13:35:44.865" v="1781" actId="478"/>
          <ac:picMkLst>
            <pc:docMk/>
            <pc:sldMk cId="2923364697" sldId="269"/>
            <ac:picMk id="8" creationId="{359756A3-8B5C-4F23-8C6F-C42D500F6531}"/>
          </ac:picMkLst>
        </pc:picChg>
        <pc:picChg chg="add mod">
          <ac:chgData name="C C" userId="58c016da926720ee" providerId="LiveId" clId="{13D0603B-2F04-4991-8B59-3487B313B2ED}" dt="2021-04-21T13:43:51.686" v="1932"/>
          <ac:picMkLst>
            <pc:docMk/>
            <pc:sldMk cId="2923364697" sldId="269"/>
            <ac:picMk id="12" creationId="{090F3D6C-ABB1-44BC-9C2E-D65DB51301C7}"/>
          </ac:picMkLst>
        </pc:picChg>
        <pc:picChg chg="add del mod">
          <ac:chgData name="C C" userId="58c016da926720ee" providerId="LiveId" clId="{13D0603B-2F04-4991-8B59-3487B313B2ED}" dt="2021-04-21T13:22:13.784" v="1719" actId="21"/>
          <ac:picMkLst>
            <pc:docMk/>
            <pc:sldMk cId="2923364697" sldId="269"/>
            <ac:picMk id="2050" creationId="{31E94CE9-9D47-4042-8E7E-31E6CDECAC42}"/>
          </ac:picMkLst>
        </pc:picChg>
        <pc:picChg chg="add del mod">
          <ac:chgData name="C C" userId="58c016da926720ee" providerId="LiveId" clId="{13D0603B-2F04-4991-8B59-3487B313B2ED}" dt="2021-04-21T13:22:12.467" v="1718" actId="478"/>
          <ac:picMkLst>
            <pc:docMk/>
            <pc:sldMk cId="2923364697" sldId="269"/>
            <ac:picMk id="2052" creationId="{7DFFC448-C6B0-46CB-AC15-58AB0A824D4E}"/>
          </ac:picMkLst>
        </pc:picChg>
        <pc:picChg chg="add mod">
          <ac:chgData name="C C" userId="58c016da926720ee" providerId="LiveId" clId="{13D0603B-2F04-4991-8B59-3487B313B2ED}" dt="2021-04-21T13:37:46.064" v="1792" actId="1076"/>
          <ac:picMkLst>
            <pc:docMk/>
            <pc:sldMk cId="2923364697" sldId="269"/>
            <ac:picMk id="2054" creationId="{1A28F2B2-0324-4A56-89BD-FFF661692D44}"/>
          </ac:picMkLst>
        </pc:picChg>
        <pc:picChg chg="add del mod">
          <ac:chgData name="C C" userId="58c016da926720ee" providerId="LiveId" clId="{13D0603B-2F04-4991-8B59-3487B313B2ED}" dt="2021-04-21T13:42:41.151" v="1802" actId="21"/>
          <ac:picMkLst>
            <pc:docMk/>
            <pc:sldMk cId="2923364697" sldId="269"/>
            <ac:picMk id="2056" creationId="{BD70F6F1-726E-468D-8118-17B6F2829514}"/>
          </ac:picMkLst>
        </pc:picChg>
      </pc:sldChg>
      <pc:sldChg chg="modSp new del mod">
        <pc:chgData name="C C" userId="58c016da926720ee" providerId="LiveId" clId="{13D0603B-2F04-4991-8B59-3487B313B2ED}" dt="2021-04-21T14:41:43.963" v="2798" actId="47"/>
        <pc:sldMkLst>
          <pc:docMk/>
          <pc:sldMk cId="1042048410" sldId="270"/>
        </pc:sldMkLst>
        <pc:spChg chg="mod">
          <ac:chgData name="C C" userId="58c016da926720ee" providerId="LiveId" clId="{13D0603B-2F04-4991-8B59-3487B313B2ED}" dt="2021-04-21T13:14:33.290" v="1066" actId="20577"/>
          <ac:spMkLst>
            <pc:docMk/>
            <pc:sldMk cId="1042048410" sldId="270"/>
            <ac:spMk id="2" creationId="{C3BB5BE3-C01D-4299-85EA-EA20B482629A}"/>
          </ac:spMkLst>
        </pc:spChg>
        <pc:spChg chg="mod">
          <ac:chgData name="C C" userId="58c016da926720ee" providerId="LiveId" clId="{13D0603B-2F04-4991-8B59-3487B313B2ED}" dt="2021-04-21T13:16:04.360" v="1098" actId="20577"/>
          <ac:spMkLst>
            <pc:docMk/>
            <pc:sldMk cId="1042048410" sldId="270"/>
            <ac:spMk id="3" creationId="{8A0D8BE3-9476-42CE-B0E1-F73541D99E44}"/>
          </ac:spMkLst>
        </pc:spChg>
      </pc:sldChg>
      <pc:sldChg chg="addSp delSp modSp new mod modClrScheme chgLayout">
        <pc:chgData name="C C" userId="58c016da926720ee" providerId="LiveId" clId="{13D0603B-2F04-4991-8B59-3487B313B2ED}" dt="2021-04-21T17:40:38.691" v="4289" actId="20577"/>
        <pc:sldMkLst>
          <pc:docMk/>
          <pc:sldMk cId="1925417711" sldId="271"/>
        </pc:sldMkLst>
        <pc:spChg chg="mod ord">
          <ac:chgData name="C C" userId="58c016da926720ee" providerId="LiveId" clId="{13D0603B-2F04-4991-8B59-3487B313B2ED}" dt="2021-04-21T13:18:59.993" v="1493" actId="20577"/>
          <ac:spMkLst>
            <pc:docMk/>
            <pc:sldMk cId="1925417711" sldId="271"/>
            <ac:spMk id="2" creationId="{96213FEC-5FC0-4EFC-B585-939DF5002A09}"/>
          </ac:spMkLst>
        </pc:spChg>
        <pc:spChg chg="del mod ord">
          <ac:chgData name="C C" userId="58c016da926720ee" providerId="LiveId" clId="{13D0603B-2F04-4991-8B59-3487B313B2ED}" dt="2021-04-21T13:16:36.777" v="1123" actId="700"/>
          <ac:spMkLst>
            <pc:docMk/>
            <pc:sldMk cId="1925417711" sldId="271"/>
            <ac:spMk id="3" creationId="{1B5E0EBA-CD27-41FC-AF5C-2D9177C8A6ED}"/>
          </ac:spMkLst>
        </pc:spChg>
        <pc:spChg chg="del">
          <ac:chgData name="C C" userId="58c016da926720ee" providerId="LiveId" clId="{13D0603B-2F04-4991-8B59-3487B313B2ED}" dt="2021-04-21T13:16:36.777" v="1123" actId="700"/>
          <ac:spMkLst>
            <pc:docMk/>
            <pc:sldMk cId="1925417711" sldId="271"/>
            <ac:spMk id="4" creationId="{298190BB-8B2D-4BED-9D30-EC4CBC5A4D7C}"/>
          </ac:spMkLst>
        </pc:spChg>
        <pc:spChg chg="add mod ord">
          <ac:chgData name="C C" userId="58c016da926720ee" providerId="LiveId" clId="{13D0603B-2F04-4991-8B59-3487B313B2ED}" dt="2021-04-21T17:40:38.691" v="4289" actId="20577"/>
          <ac:spMkLst>
            <pc:docMk/>
            <pc:sldMk cId="1925417711" sldId="271"/>
            <ac:spMk id="5" creationId="{6CBB0211-DC86-41B3-BBAD-A10AAA8C45EC}"/>
          </ac:spMkLst>
        </pc:spChg>
      </pc:sldChg>
      <pc:sldChg chg="addSp delSp modSp add mod">
        <pc:chgData name="C C" userId="58c016da926720ee" providerId="LiveId" clId="{13D0603B-2F04-4991-8B59-3487B313B2ED}" dt="2021-04-21T14:34:54.802" v="2498" actId="20577"/>
        <pc:sldMkLst>
          <pc:docMk/>
          <pc:sldMk cId="2929093726" sldId="272"/>
        </pc:sldMkLst>
        <pc:spChg chg="mod">
          <ac:chgData name="C C" userId="58c016da926720ee" providerId="LiveId" clId="{13D0603B-2F04-4991-8B59-3487B313B2ED}" dt="2021-04-21T14:34:54.802" v="2498" actId="20577"/>
          <ac:spMkLst>
            <pc:docMk/>
            <pc:sldMk cId="2929093726" sldId="272"/>
            <ac:spMk id="2" creationId="{A3CA9F96-290E-4831-B089-51ED0EBD9C18}"/>
          </ac:spMkLst>
        </pc:spChg>
        <pc:picChg chg="add del mod">
          <ac:chgData name="C C" userId="58c016da926720ee" providerId="LiveId" clId="{13D0603B-2F04-4991-8B59-3487B313B2ED}" dt="2021-04-21T13:35:22.555" v="1775" actId="478"/>
          <ac:picMkLst>
            <pc:docMk/>
            <pc:sldMk cId="2929093726" sldId="272"/>
            <ac:picMk id="4" creationId="{568A762C-FE39-41C6-9EF8-FF62E1150192}"/>
          </ac:picMkLst>
        </pc:picChg>
        <pc:picChg chg="add mod">
          <ac:chgData name="C C" userId="58c016da926720ee" providerId="LiveId" clId="{13D0603B-2F04-4991-8B59-3487B313B2ED}" dt="2021-04-21T13:35:39.243" v="1780" actId="1076"/>
          <ac:picMkLst>
            <pc:docMk/>
            <pc:sldMk cId="2929093726" sldId="272"/>
            <ac:picMk id="6" creationId="{4E02281F-E862-46AB-8ECF-B8A0AC51A2EE}"/>
          </ac:picMkLst>
        </pc:picChg>
        <pc:picChg chg="mod">
          <ac:chgData name="C C" userId="58c016da926720ee" providerId="LiveId" clId="{13D0603B-2F04-4991-8B59-3487B313B2ED}" dt="2021-04-21T13:32:58.659" v="1762" actId="1076"/>
          <ac:picMkLst>
            <pc:docMk/>
            <pc:sldMk cId="2929093726" sldId="272"/>
            <ac:picMk id="8" creationId="{359756A3-8B5C-4F23-8C6F-C42D500F6531}"/>
          </ac:picMkLst>
        </pc:picChg>
        <pc:picChg chg="add del mod">
          <ac:chgData name="C C" userId="58c016da926720ee" providerId="LiveId" clId="{13D0603B-2F04-4991-8B59-3487B313B2ED}" dt="2021-04-21T13:30:03.105" v="1749" actId="478"/>
          <ac:picMkLst>
            <pc:docMk/>
            <pc:sldMk cId="2929093726" sldId="272"/>
            <ac:picMk id="3074" creationId="{23AAB022-A473-4EF7-84A5-CB9EE1DC912A}"/>
          </ac:picMkLst>
        </pc:picChg>
        <pc:picChg chg="add mod">
          <ac:chgData name="C C" userId="58c016da926720ee" providerId="LiveId" clId="{13D0603B-2F04-4991-8B59-3487B313B2ED}" dt="2021-04-21T13:30:32.370" v="1760" actId="1076"/>
          <ac:picMkLst>
            <pc:docMk/>
            <pc:sldMk cId="2929093726" sldId="272"/>
            <ac:picMk id="3076" creationId="{1BBB04ED-7449-4143-98E4-BAF52B1F9064}"/>
          </ac:picMkLst>
        </pc:picChg>
        <pc:picChg chg="add del mod">
          <ac:chgData name="C C" userId="58c016da926720ee" providerId="LiveId" clId="{13D0603B-2F04-4991-8B59-3487B313B2ED}" dt="2021-04-21T13:34:02.102" v="1771" actId="478"/>
          <ac:picMkLst>
            <pc:docMk/>
            <pc:sldMk cId="2929093726" sldId="272"/>
            <ac:picMk id="3078" creationId="{AE8E22C4-1B7A-43EA-BC5B-A04459DCC57C}"/>
          </ac:picMkLst>
        </pc:picChg>
        <pc:picChg chg="add del">
          <ac:chgData name="C C" userId="58c016da926720ee" providerId="LiveId" clId="{13D0603B-2F04-4991-8B59-3487B313B2ED}" dt="2021-04-21T13:35:26.325" v="1777"/>
          <ac:picMkLst>
            <pc:docMk/>
            <pc:sldMk cId="2929093726" sldId="272"/>
            <ac:picMk id="3080" creationId="{2BE5495F-FCBA-4525-B413-2108C31B8C70}"/>
          </ac:picMkLst>
        </pc:picChg>
      </pc:sldChg>
      <pc:sldChg chg="addSp delSp modSp add mod modClrScheme chgLayout">
        <pc:chgData name="C C" userId="58c016da926720ee" providerId="LiveId" clId="{13D0603B-2F04-4991-8B59-3487B313B2ED}" dt="2021-04-21T17:38:56.864" v="4233" actId="313"/>
        <pc:sldMkLst>
          <pc:docMk/>
          <pc:sldMk cId="4174762960" sldId="273"/>
        </pc:sldMkLst>
        <pc:spChg chg="mod ord">
          <ac:chgData name="C C" userId="58c016da926720ee" providerId="LiveId" clId="{13D0603B-2F04-4991-8B59-3487B313B2ED}" dt="2021-04-21T13:45:10.527" v="2225" actId="700"/>
          <ac:spMkLst>
            <pc:docMk/>
            <pc:sldMk cId="4174762960" sldId="273"/>
            <ac:spMk id="2" creationId="{A3CA9F96-290E-4831-B089-51ED0EBD9C18}"/>
          </ac:spMkLst>
        </pc:spChg>
        <pc:spChg chg="add mod ord">
          <ac:chgData name="C C" userId="58c016da926720ee" providerId="LiveId" clId="{13D0603B-2F04-4991-8B59-3487B313B2ED}" dt="2021-04-21T17:38:56.864" v="4233" actId="313"/>
          <ac:spMkLst>
            <pc:docMk/>
            <pc:sldMk cId="4174762960" sldId="273"/>
            <ac:spMk id="3" creationId="{047C37C2-7D63-467F-8579-A64E4187C907}"/>
          </ac:spMkLst>
        </pc:spChg>
        <pc:spChg chg="add del mod">
          <ac:chgData name="C C" userId="58c016da926720ee" providerId="LiveId" clId="{13D0603B-2F04-4991-8B59-3487B313B2ED}" dt="2021-04-21T13:45:10.527" v="2225" actId="700"/>
          <ac:spMkLst>
            <pc:docMk/>
            <pc:sldMk cId="4174762960" sldId="273"/>
            <ac:spMk id="4" creationId="{0E76BB22-1166-4FA8-AA10-29E804459324}"/>
          </ac:spMkLst>
        </pc:spChg>
        <pc:picChg chg="add del mod">
          <ac:chgData name="C C" userId="58c016da926720ee" providerId="LiveId" clId="{13D0603B-2F04-4991-8B59-3487B313B2ED}" dt="2021-04-21T13:42:33.730" v="1801" actId="478"/>
          <ac:picMkLst>
            <pc:docMk/>
            <pc:sldMk cId="4174762960" sldId="273"/>
            <ac:picMk id="7" creationId="{B8A65DDB-F100-478F-822D-BFDE3CA769C5}"/>
          </ac:picMkLst>
        </pc:picChg>
        <pc:picChg chg="add del mod">
          <ac:chgData name="C C" userId="58c016da926720ee" providerId="LiveId" clId="{13D0603B-2F04-4991-8B59-3487B313B2ED}" dt="2021-04-21T13:43:50.280" v="1931" actId="21"/>
          <ac:picMkLst>
            <pc:docMk/>
            <pc:sldMk cId="4174762960" sldId="273"/>
            <ac:picMk id="8" creationId="{9C1E5B07-ED99-4353-BD2F-F9C26C312F67}"/>
          </ac:picMkLst>
        </pc:picChg>
        <pc:picChg chg="del mod ord">
          <ac:chgData name="C C" userId="58c016da926720ee" providerId="LiveId" clId="{13D0603B-2F04-4991-8B59-3487B313B2ED}" dt="2021-04-21T13:37:57.326" v="1797" actId="21"/>
          <ac:picMkLst>
            <pc:docMk/>
            <pc:sldMk cId="4174762960" sldId="273"/>
            <ac:picMk id="2054" creationId="{1A28F2B2-0324-4A56-89BD-FFF661692D44}"/>
          </ac:picMkLst>
        </pc:picChg>
        <pc:picChg chg="del">
          <ac:chgData name="C C" userId="58c016da926720ee" providerId="LiveId" clId="{13D0603B-2F04-4991-8B59-3487B313B2ED}" dt="2021-04-21T13:37:51.473" v="1794" actId="478"/>
          <ac:picMkLst>
            <pc:docMk/>
            <pc:sldMk cId="4174762960" sldId="273"/>
            <ac:picMk id="2056" creationId="{BD70F6F1-726E-468D-8118-17B6F2829514}"/>
          </ac:picMkLst>
        </pc:picChg>
      </pc:sldChg>
      <pc:sldChg chg="new del">
        <pc:chgData name="C C" userId="58c016da926720ee" providerId="LiveId" clId="{13D0603B-2F04-4991-8B59-3487B313B2ED}" dt="2021-04-21T14:41:01.260" v="2795" actId="47"/>
        <pc:sldMkLst>
          <pc:docMk/>
          <pc:sldMk cId="61179803" sldId="274"/>
        </pc:sldMkLst>
      </pc:sldChg>
      <pc:sldChg chg="new del">
        <pc:chgData name="C C" userId="58c016da926720ee" providerId="LiveId" clId="{13D0603B-2F04-4991-8B59-3487B313B2ED}" dt="2021-04-21T13:52:58.904" v="2237" actId="47"/>
        <pc:sldMkLst>
          <pc:docMk/>
          <pc:sldMk cId="506125301" sldId="275"/>
        </pc:sldMkLst>
      </pc:sldChg>
      <pc:sldChg chg="addSp delSp modSp add mod ord">
        <pc:chgData name="C C" userId="58c016da926720ee" providerId="LiveId" clId="{13D0603B-2F04-4991-8B59-3487B313B2ED}" dt="2021-04-21T14:40:45.758" v="2794"/>
        <pc:sldMkLst>
          <pc:docMk/>
          <pc:sldMk cId="664356640" sldId="276"/>
        </pc:sldMkLst>
        <pc:spChg chg="del">
          <ac:chgData name="C C" userId="58c016da926720ee" providerId="LiveId" clId="{13D0603B-2F04-4991-8B59-3487B313B2ED}" dt="2021-04-21T13:57:28.256" v="2254" actId="478"/>
          <ac:spMkLst>
            <pc:docMk/>
            <pc:sldMk cId="664356640" sldId="276"/>
            <ac:spMk id="13" creationId="{21D13C9E-98AA-4458-AA85-920F1A8C5019}"/>
          </ac:spMkLst>
        </pc:spChg>
        <pc:picChg chg="mod">
          <ac:chgData name="C C" userId="58c016da926720ee" providerId="LiveId" clId="{13D0603B-2F04-4991-8B59-3487B313B2ED}" dt="2021-04-21T13:57:37.557" v="2259" actId="1076"/>
          <ac:picMkLst>
            <pc:docMk/>
            <pc:sldMk cId="664356640" sldId="276"/>
            <ac:picMk id="14" creationId="{26CFFFA5-E911-4726-8FC7-B9505EA56D65}"/>
          </ac:picMkLst>
        </pc:picChg>
        <pc:picChg chg="add del mod">
          <ac:chgData name="C C" userId="58c016da926720ee" providerId="LiveId" clId="{13D0603B-2F04-4991-8B59-3487B313B2ED}" dt="2021-04-21T14:28:42.322" v="2466" actId="21"/>
          <ac:picMkLst>
            <pc:docMk/>
            <pc:sldMk cId="664356640" sldId="276"/>
            <ac:picMk id="6146" creationId="{64A1F435-26AA-43D4-B7D6-FF8C59ADAD78}"/>
          </ac:picMkLst>
        </pc:picChg>
      </pc:sldChg>
      <pc:sldChg chg="new del">
        <pc:chgData name="C C" userId="58c016da926720ee" providerId="LiveId" clId="{13D0603B-2F04-4991-8B59-3487B313B2ED}" dt="2021-04-21T14:41:35.359" v="2797" actId="47"/>
        <pc:sldMkLst>
          <pc:docMk/>
          <pc:sldMk cId="1007769023" sldId="277"/>
        </pc:sldMkLst>
      </pc:sldChg>
      <pc:sldChg chg="addSp delSp modSp new del mod modClrScheme chgLayout">
        <pc:chgData name="C C" userId="58c016da926720ee" providerId="LiveId" clId="{13D0603B-2F04-4991-8B59-3487B313B2ED}" dt="2021-04-21T14:45:17.006" v="2930" actId="47"/>
        <pc:sldMkLst>
          <pc:docMk/>
          <pc:sldMk cId="2225388749" sldId="277"/>
        </pc:sldMkLst>
        <pc:spChg chg="del mod ord">
          <ac:chgData name="C C" userId="58c016da926720ee" providerId="LiveId" clId="{13D0603B-2F04-4991-8B59-3487B313B2ED}" dt="2021-04-21T14:44:20.956" v="2800" actId="700"/>
          <ac:spMkLst>
            <pc:docMk/>
            <pc:sldMk cId="2225388749" sldId="277"/>
            <ac:spMk id="2" creationId="{9356DCBC-40AF-4911-AE85-56FF130B0668}"/>
          </ac:spMkLst>
        </pc:spChg>
        <pc:spChg chg="del mod ord">
          <ac:chgData name="C C" userId="58c016da926720ee" providerId="LiveId" clId="{13D0603B-2F04-4991-8B59-3487B313B2ED}" dt="2021-04-21T14:44:20.956" v="2800" actId="700"/>
          <ac:spMkLst>
            <pc:docMk/>
            <pc:sldMk cId="2225388749" sldId="277"/>
            <ac:spMk id="3" creationId="{49A13567-5466-4F4C-A468-80CDCD46B885}"/>
          </ac:spMkLst>
        </pc:spChg>
        <pc:spChg chg="add mod ord">
          <ac:chgData name="C C" userId="58c016da926720ee" providerId="LiveId" clId="{13D0603B-2F04-4991-8B59-3487B313B2ED}" dt="2021-04-21T14:44:37.116" v="2828" actId="20577"/>
          <ac:spMkLst>
            <pc:docMk/>
            <pc:sldMk cId="2225388749" sldId="277"/>
            <ac:spMk id="4" creationId="{B4043DE7-FE48-4737-A4DD-61035A68DF26}"/>
          </ac:spMkLst>
        </pc:spChg>
        <pc:spChg chg="add mod ord">
          <ac:chgData name="C C" userId="58c016da926720ee" providerId="LiveId" clId="{13D0603B-2F04-4991-8B59-3487B313B2ED}" dt="2021-04-21T14:44:20.956" v="2800" actId="700"/>
          <ac:spMkLst>
            <pc:docMk/>
            <pc:sldMk cId="2225388749" sldId="277"/>
            <ac:spMk id="5" creationId="{2DBDA646-4989-46D7-B891-2D06DF034890}"/>
          </ac:spMkLst>
        </pc:spChg>
      </pc:sldChg>
      <pc:sldChg chg="addSp delSp modSp new mod modClrScheme chgLayout">
        <pc:chgData name="C C" userId="58c016da926720ee" providerId="LiveId" clId="{13D0603B-2F04-4991-8B59-3487B313B2ED}" dt="2021-04-21T17:39:39.796" v="4258" actId="20577"/>
        <pc:sldMkLst>
          <pc:docMk/>
          <pc:sldMk cId="1713905307" sldId="278"/>
        </pc:sldMkLst>
        <pc:spChg chg="mod ord">
          <ac:chgData name="C C" userId="58c016da926720ee" providerId="LiveId" clId="{13D0603B-2F04-4991-8B59-3487B313B2ED}" dt="2021-04-21T17:09:26.555" v="3184" actId="313"/>
          <ac:spMkLst>
            <pc:docMk/>
            <pc:sldMk cId="1713905307" sldId="278"/>
            <ac:spMk id="2" creationId="{9C494CFC-98A7-4F31-B034-291459C7FFEA}"/>
          </ac:spMkLst>
        </pc:spChg>
        <pc:spChg chg="del mod ord">
          <ac:chgData name="C C" userId="58c016da926720ee" providerId="LiveId" clId="{13D0603B-2F04-4991-8B59-3487B313B2ED}" dt="2021-04-21T17:07:55.764" v="3011" actId="700"/>
          <ac:spMkLst>
            <pc:docMk/>
            <pc:sldMk cId="1713905307" sldId="278"/>
            <ac:spMk id="3" creationId="{8BFA84A0-E41D-4806-BD9B-DFCBA90229CC}"/>
          </ac:spMkLst>
        </pc:spChg>
        <pc:spChg chg="add mod ord">
          <ac:chgData name="C C" userId="58c016da926720ee" providerId="LiveId" clId="{13D0603B-2F04-4991-8B59-3487B313B2ED}" dt="2021-04-21T17:39:39.796" v="4258" actId="20577"/>
          <ac:spMkLst>
            <pc:docMk/>
            <pc:sldMk cId="1713905307" sldId="278"/>
            <ac:spMk id="4" creationId="{CAC6EFA5-2C3C-41FC-B886-3EE23671C81D}"/>
          </ac:spMkLst>
        </pc:spChg>
        <pc:spChg chg="add del mod ord">
          <ac:chgData name="C C" userId="58c016da926720ee" providerId="LiveId" clId="{13D0603B-2F04-4991-8B59-3487B313B2ED}" dt="2021-04-21T17:07:56.757" v="3012"/>
          <ac:spMkLst>
            <pc:docMk/>
            <pc:sldMk cId="1713905307" sldId="278"/>
            <ac:spMk id="5" creationId="{7FD2BB76-23B4-4905-B8F5-F3A7AD6BBDEF}"/>
          </ac:spMkLst>
        </pc:spChg>
        <pc:picChg chg="add mod">
          <ac:chgData name="C C" userId="58c016da926720ee" providerId="LiveId" clId="{13D0603B-2F04-4991-8B59-3487B313B2ED}" dt="2021-04-21T17:11:00.360" v="3186" actId="1076"/>
          <ac:picMkLst>
            <pc:docMk/>
            <pc:sldMk cId="1713905307" sldId="278"/>
            <ac:picMk id="1026" creationId="{A3EE224F-74F1-478F-9E71-FEC781D4C305}"/>
          </ac:picMkLst>
        </pc:picChg>
      </pc:sldChg>
      <pc:sldChg chg="addSp delSp modSp new del mod">
        <pc:chgData name="C C" userId="58c016da926720ee" providerId="LiveId" clId="{13D0603B-2F04-4991-8B59-3487B313B2ED}" dt="2021-04-21T17:34:46.681" v="3781" actId="47"/>
        <pc:sldMkLst>
          <pc:docMk/>
          <pc:sldMk cId="3489265492" sldId="279"/>
        </pc:sldMkLst>
        <pc:spChg chg="mod">
          <ac:chgData name="C C" userId="58c016da926720ee" providerId="LiveId" clId="{13D0603B-2F04-4991-8B59-3487B313B2ED}" dt="2021-04-21T17:20:43.928" v="3345" actId="20577"/>
          <ac:spMkLst>
            <pc:docMk/>
            <pc:sldMk cId="3489265492" sldId="279"/>
            <ac:spMk id="2" creationId="{65C01123-A01E-4ADE-BC7A-80A0F886CD13}"/>
          </ac:spMkLst>
        </pc:spChg>
        <pc:spChg chg="del mod">
          <ac:chgData name="C C" userId="58c016da926720ee" providerId="LiveId" clId="{13D0603B-2F04-4991-8B59-3487B313B2ED}" dt="2021-04-21T14:47:32.098" v="3003" actId="478"/>
          <ac:spMkLst>
            <pc:docMk/>
            <pc:sldMk cId="3489265492" sldId="279"/>
            <ac:spMk id="3" creationId="{0BC39B5C-DCD7-454C-8A00-D4A3172767B4}"/>
          </ac:spMkLst>
        </pc:spChg>
        <pc:picChg chg="add del mod">
          <ac:chgData name="C C" userId="58c016da926720ee" providerId="LiveId" clId="{13D0603B-2F04-4991-8B59-3487B313B2ED}" dt="2021-04-21T17:34:44.060" v="3779" actId="21"/>
          <ac:picMkLst>
            <pc:docMk/>
            <pc:sldMk cId="3489265492" sldId="279"/>
            <ac:picMk id="4" creationId="{3ACE17AB-B394-4BE4-98D6-DE43E5536EE3}"/>
          </ac:picMkLst>
        </pc:picChg>
        <pc:picChg chg="add del mod">
          <ac:chgData name="C C" userId="58c016da926720ee" providerId="LiveId" clId="{13D0603B-2F04-4991-8B59-3487B313B2ED}" dt="2021-04-21T17:27:23.606" v="3384" actId="21"/>
          <ac:picMkLst>
            <pc:docMk/>
            <pc:sldMk cId="3489265492" sldId="279"/>
            <ac:picMk id="7170" creationId="{AFE6C1AF-DD74-4DD1-88C0-816D0E398A28}"/>
          </ac:picMkLst>
        </pc:picChg>
      </pc:sldChg>
      <pc:sldChg chg="addSp delSp modSp new mod ord modClrScheme chgLayout">
        <pc:chgData name="C C" userId="58c016da926720ee" providerId="LiveId" clId="{13D0603B-2F04-4991-8B59-3487B313B2ED}" dt="2021-04-21T17:39:50.549" v="4261"/>
        <pc:sldMkLst>
          <pc:docMk/>
          <pc:sldMk cId="1618184174" sldId="280"/>
        </pc:sldMkLst>
        <pc:spChg chg="mod ord">
          <ac:chgData name="C C" userId="58c016da926720ee" providerId="LiveId" clId="{13D0603B-2F04-4991-8B59-3487B313B2ED}" dt="2021-04-21T17:28:18.452" v="3480" actId="20577"/>
          <ac:spMkLst>
            <pc:docMk/>
            <pc:sldMk cId="1618184174" sldId="280"/>
            <ac:spMk id="2" creationId="{A8EC6E83-53E1-4964-AA98-49F3856117A3}"/>
          </ac:spMkLst>
        </pc:spChg>
        <pc:spChg chg="del mod ord">
          <ac:chgData name="C C" userId="58c016da926720ee" providerId="LiveId" clId="{13D0603B-2F04-4991-8B59-3487B313B2ED}" dt="2021-04-21T17:20:52.677" v="3349" actId="700"/>
          <ac:spMkLst>
            <pc:docMk/>
            <pc:sldMk cId="1618184174" sldId="280"/>
            <ac:spMk id="3" creationId="{F91CF5FF-AE35-4FD7-9729-DC2FBD2F0B51}"/>
          </ac:spMkLst>
        </pc:spChg>
        <pc:spChg chg="add mod ord">
          <ac:chgData name="C C" userId="58c016da926720ee" providerId="LiveId" clId="{13D0603B-2F04-4991-8B59-3487B313B2ED}" dt="2021-04-21T17:39:50.549" v="4261"/>
          <ac:spMkLst>
            <pc:docMk/>
            <pc:sldMk cId="1618184174" sldId="280"/>
            <ac:spMk id="4" creationId="{97134A8E-38AE-43A2-85F9-A82D237FCEC1}"/>
          </ac:spMkLst>
        </pc:spChg>
        <pc:spChg chg="add del mod ord">
          <ac:chgData name="C C" userId="58c016da926720ee" providerId="LiveId" clId="{13D0603B-2F04-4991-8B59-3487B313B2ED}" dt="2021-04-21T17:27:25.719" v="3385"/>
          <ac:spMkLst>
            <pc:docMk/>
            <pc:sldMk cId="1618184174" sldId="280"/>
            <ac:spMk id="5" creationId="{E37C0490-F0A8-4D9D-A4AD-1A67922A2E32}"/>
          </ac:spMkLst>
        </pc:spChg>
        <pc:spChg chg="add del mod">
          <ac:chgData name="C C" userId="58c016da926720ee" providerId="LiveId" clId="{13D0603B-2F04-4991-8B59-3487B313B2ED}" dt="2021-04-21T17:34:45.338" v="3780"/>
          <ac:spMkLst>
            <pc:docMk/>
            <pc:sldMk cId="1618184174" sldId="280"/>
            <ac:spMk id="7" creationId="{1A8AE616-44C0-47F9-AA09-DB4455B003AE}"/>
          </ac:spMkLst>
        </pc:spChg>
        <pc:picChg chg="add del mod">
          <ac:chgData name="C C" userId="58c016da926720ee" providerId="LiveId" clId="{13D0603B-2F04-4991-8B59-3487B313B2ED}" dt="2021-04-21T17:28:57.845" v="3565" actId="21"/>
          <ac:picMkLst>
            <pc:docMk/>
            <pc:sldMk cId="1618184174" sldId="280"/>
            <ac:picMk id="6" creationId="{1947EF7F-721C-4DEE-B116-B5627245E4FC}"/>
          </ac:picMkLst>
        </pc:picChg>
        <pc:picChg chg="add mod">
          <ac:chgData name="C C" userId="58c016da926720ee" providerId="LiveId" clId="{13D0603B-2F04-4991-8B59-3487B313B2ED}" dt="2021-04-21T17:34:45.338" v="3780"/>
          <ac:picMkLst>
            <pc:docMk/>
            <pc:sldMk cId="1618184174" sldId="280"/>
            <ac:picMk id="8" creationId="{CB5B1F17-19C0-4118-9B70-3D3D351B8734}"/>
          </ac:picMkLst>
        </pc:picChg>
      </pc:sldChg>
      <pc:sldChg chg="addSp delSp modSp new mod modClrScheme chgLayout">
        <pc:chgData name="C C" userId="58c016da926720ee" providerId="LiveId" clId="{13D0603B-2F04-4991-8B59-3487B313B2ED}" dt="2021-04-21T17:40:25.296" v="4271" actId="114"/>
        <pc:sldMkLst>
          <pc:docMk/>
          <pc:sldMk cId="2715604998" sldId="281"/>
        </pc:sldMkLst>
        <pc:spChg chg="mod ord">
          <ac:chgData name="C C" userId="58c016da926720ee" providerId="LiveId" clId="{13D0603B-2F04-4991-8B59-3487B313B2ED}" dt="2021-04-21T17:35:35.584" v="3899" actId="700"/>
          <ac:spMkLst>
            <pc:docMk/>
            <pc:sldMk cId="2715604998" sldId="281"/>
            <ac:spMk id="2" creationId="{308363B5-02D7-41F0-8AC1-A5C2B08FDBC8}"/>
          </ac:spMkLst>
        </pc:spChg>
        <pc:spChg chg="del mod ord">
          <ac:chgData name="C C" userId="58c016da926720ee" providerId="LiveId" clId="{13D0603B-2F04-4991-8B59-3487B313B2ED}" dt="2021-04-21T17:35:01.531" v="3782" actId="700"/>
          <ac:spMkLst>
            <pc:docMk/>
            <pc:sldMk cId="2715604998" sldId="281"/>
            <ac:spMk id="3" creationId="{3C505F3B-5CAA-4391-8798-78D84D99DC3C}"/>
          </ac:spMkLst>
        </pc:spChg>
        <pc:spChg chg="add mod ord">
          <ac:chgData name="C C" userId="58c016da926720ee" providerId="LiveId" clId="{13D0603B-2F04-4991-8B59-3487B313B2ED}" dt="2021-04-21T17:40:25.296" v="4271" actId="114"/>
          <ac:spMkLst>
            <pc:docMk/>
            <pc:sldMk cId="2715604998" sldId="281"/>
            <ac:spMk id="4" creationId="{531F7FDF-1D5A-4B1E-A5AB-0D91459F3053}"/>
          </ac:spMkLst>
        </pc:spChg>
        <pc:spChg chg="add del mod ord">
          <ac:chgData name="C C" userId="58c016da926720ee" providerId="LiveId" clId="{13D0603B-2F04-4991-8B59-3487B313B2ED}" dt="2021-04-21T17:35:35.584" v="3899" actId="700"/>
          <ac:spMkLst>
            <pc:docMk/>
            <pc:sldMk cId="2715604998" sldId="281"/>
            <ac:spMk id="5" creationId="{497FD107-28AD-44A0-8B28-CED47413B26B}"/>
          </ac:spMkLst>
        </pc:spChg>
      </pc:sldChg>
    </pc:docChg>
  </pc:docChgLst>
  <pc:docChgLst>
    <pc:chgData name="C C" userId="58c016da926720ee" providerId="LiveId" clId="{B4E0B805-EF89-43E7-80C6-F1F3E8B0E0E5}"/>
    <pc:docChg chg="undo redo custSel addSld delSld modSld sldOrd">
      <pc:chgData name="C C" userId="58c016da926720ee" providerId="LiveId" clId="{B4E0B805-EF89-43E7-80C6-F1F3E8B0E0E5}" dt="2022-06-13T09:08:31.005" v="4317" actId="20577"/>
      <pc:docMkLst>
        <pc:docMk/>
      </pc:docMkLst>
      <pc:sldChg chg="modSp mod">
        <pc:chgData name="C C" userId="58c016da926720ee" providerId="LiveId" clId="{B4E0B805-EF89-43E7-80C6-F1F3E8B0E0E5}" dt="2022-06-13T07:04:35.976" v="48"/>
        <pc:sldMkLst>
          <pc:docMk/>
          <pc:sldMk cId="548896134" sldId="256"/>
        </pc:sldMkLst>
        <pc:spChg chg="mod">
          <ac:chgData name="C C" userId="58c016da926720ee" providerId="LiveId" clId="{B4E0B805-EF89-43E7-80C6-F1F3E8B0E0E5}" dt="2022-06-13T07:04:35.976" v="48"/>
          <ac:spMkLst>
            <pc:docMk/>
            <pc:sldMk cId="548896134" sldId="256"/>
            <ac:spMk id="2" creationId="{A3D8D65C-6706-474E-BED5-5675C19F9359}"/>
          </ac:spMkLst>
        </pc:spChg>
      </pc:sldChg>
      <pc:sldChg chg="modSp mod">
        <pc:chgData name="C C" userId="58c016da926720ee" providerId="LiveId" clId="{B4E0B805-EF89-43E7-80C6-F1F3E8B0E0E5}" dt="2022-06-13T09:08:31.005" v="4317" actId="20577"/>
        <pc:sldMkLst>
          <pc:docMk/>
          <pc:sldMk cId="3533300035" sldId="257"/>
        </pc:sldMkLst>
        <pc:spChg chg="mod">
          <ac:chgData name="C C" userId="58c016da926720ee" providerId="LiveId" clId="{B4E0B805-EF89-43E7-80C6-F1F3E8B0E0E5}" dt="2022-06-13T09:08:31.005" v="4317" actId="20577"/>
          <ac:spMkLst>
            <pc:docMk/>
            <pc:sldMk cId="3533300035" sldId="257"/>
            <ac:spMk id="5" creationId="{5B5A2214-0261-4489-8A63-55817E9128D8}"/>
          </ac:spMkLst>
        </pc:spChg>
      </pc:sldChg>
      <pc:sldChg chg="modSp mod">
        <pc:chgData name="C C" userId="58c016da926720ee" providerId="LiveId" clId="{B4E0B805-EF89-43E7-80C6-F1F3E8B0E0E5}" dt="2022-06-13T07:06:53.318" v="394" actId="20577"/>
        <pc:sldMkLst>
          <pc:docMk/>
          <pc:sldMk cId="4222777969" sldId="259"/>
        </pc:sldMkLst>
        <pc:spChg chg="mod">
          <ac:chgData name="C C" userId="58c016da926720ee" providerId="LiveId" clId="{B4E0B805-EF89-43E7-80C6-F1F3E8B0E0E5}" dt="2022-06-13T07:06:53.318" v="394" actId="20577"/>
          <ac:spMkLst>
            <pc:docMk/>
            <pc:sldMk cId="4222777969" sldId="259"/>
            <ac:spMk id="9" creationId="{2469321F-1E79-4B55-B71D-CF2C75FCE3A8}"/>
          </ac:spMkLst>
        </pc:spChg>
      </pc:sldChg>
      <pc:sldChg chg="add del">
        <pc:chgData name="C C" userId="58c016da926720ee" providerId="LiveId" clId="{B4E0B805-EF89-43E7-80C6-F1F3E8B0E0E5}" dt="2022-06-13T08:35:26.278" v="4059" actId="47"/>
        <pc:sldMkLst>
          <pc:docMk/>
          <pc:sldMk cId="70233881" sldId="261"/>
        </pc:sldMkLst>
      </pc:sldChg>
      <pc:sldChg chg="modSp mod">
        <pc:chgData name="C C" userId="58c016da926720ee" providerId="LiveId" clId="{B4E0B805-EF89-43E7-80C6-F1F3E8B0E0E5}" dt="2022-06-13T07:07:14.389" v="449" actId="20577"/>
        <pc:sldMkLst>
          <pc:docMk/>
          <pc:sldMk cId="1147348914" sldId="297"/>
        </pc:sldMkLst>
        <pc:spChg chg="mod">
          <ac:chgData name="C C" userId="58c016da926720ee" providerId="LiveId" clId="{B4E0B805-EF89-43E7-80C6-F1F3E8B0E0E5}" dt="2022-06-13T07:07:14.389" v="449" actId="20577"/>
          <ac:spMkLst>
            <pc:docMk/>
            <pc:sldMk cId="1147348914" sldId="297"/>
            <ac:spMk id="7" creationId="{460360AD-372F-F346-94FD-6D449FF7B95E}"/>
          </ac:spMkLst>
        </pc:spChg>
      </pc:sldChg>
      <pc:sldChg chg="del">
        <pc:chgData name="C C" userId="58c016da926720ee" providerId="LiveId" clId="{B4E0B805-EF89-43E7-80C6-F1F3E8B0E0E5}" dt="2022-06-13T07:37:55.440" v="542" actId="47"/>
        <pc:sldMkLst>
          <pc:docMk/>
          <pc:sldMk cId="2908313696" sldId="304"/>
        </pc:sldMkLst>
      </pc:sldChg>
      <pc:sldChg chg="del">
        <pc:chgData name="C C" userId="58c016da926720ee" providerId="LiveId" clId="{B4E0B805-EF89-43E7-80C6-F1F3E8B0E0E5}" dt="2022-06-13T07:07:34.637" v="451" actId="47"/>
        <pc:sldMkLst>
          <pc:docMk/>
          <pc:sldMk cId="3828433120" sldId="314"/>
        </pc:sldMkLst>
      </pc:sldChg>
      <pc:sldChg chg="modSp del mod">
        <pc:chgData name="C C" userId="58c016da926720ee" providerId="LiveId" clId="{B4E0B805-EF89-43E7-80C6-F1F3E8B0E0E5}" dt="2022-06-13T09:08:23.845" v="4314" actId="47"/>
        <pc:sldMkLst>
          <pc:docMk/>
          <pc:sldMk cId="286845682" sldId="315"/>
        </pc:sldMkLst>
        <pc:spChg chg="mod">
          <ac:chgData name="C C" userId="58c016da926720ee" providerId="LiveId" clId="{B4E0B805-EF89-43E7-80C6-F1F3E8B0E0E5}" dt="2022-06-13T09:07:21.320" v="4276" actId="6549"/>
          <ac:spMkLst>
            <pc:docMk/>
            <pc:sldMk cId="286845682" sldId="315"/>
            <ac:spMk id="3" creationId="{33AFDEC7-0DCE-7A52-C0A5-7AD5CF5D6F4B}"/>
          </ac:spMkLst>
        </pc:spChg>
      </pc:sldChg>
      <pc:sldChg chg="del">
        <pc:chgData name="C C" userId="58c016da926720ee" providerId="LiveId" clId="{B4E0B805-EF89-43E7-80C6-F1F3E8B0E0E5}" dt="2022-06-13T07:07:39.405" v="452" actId="47"/>
        <pc:sldMkLst>
          <pc:docMk/>
          <pc:sldMk cId="2996864576" sldId="319"/>
        </pc:sldMkLst>
      </pc:sldChg>
      <pc:sldChg chg="del">
        <pc:chgData name="C C" userId="58c016da926720ee" providerId="LiveId" clId="{B4E0B805-EF89-43E7-80C6-F1F3E8B0E0E5}" dt="2022-06-13T07:07:39.405" v="452" actId="47"/>
        <pc:sldMkLst>
          <pc:docMk/>
          <pc:sldMk cId="1613234944" sldId="320"/>
        </pc:sldMkLst>
      </pc:sldChg>
      <pc:sldChg chg="addSp delSp modSp mod">
        <pc:chgData name="C C" userId="58c016da926720ee" providerId="LiveId" clId="{B4E0B805-EF89-43E7-80C6-F1F3E8B0E0E5}" dt="2022-06-13T07:38:06.565" v="553" actId="20577"/>
        <pc:sldMkLst>
          <pc:docMk/>
          <pc:sldMk cId="3035467702" sldId="322"/>
        </pc:sldMkLst>
        <pc:spChg chg="mod ord">
          <ac:chgData name="C C" userId="58c016da926720ee" providerId="LiveId" clId="{B4E0B805-EF89-43E7-80C6-F1F3E8B0E0E5}" dt="2022-06-13T07:38:06.565" v="553" actId="20577"/>
          <ac:spMkLst>
            <pc:docMk/>
            <pc:sldMk cId="3035467702" sldId="322"/>
            <ac:spMk id="2" creationId="{378C3AE4-F2A8-7F61-9753-81464BD60A64}"/>
          </ac:spMkLst>
        </pc:spChg>
        <pc:spChg chg="add del mod">
          <ac:chgData name="C C" userId="58c016da926720ee" providerId="LiveId" clId="{B4E0B805-EF89-43E7-80C6-F1F3E8B0E0E5}" dt="2022-06-13T07:19:02.367" v="454" actId="22"/>
          <ac:spMkLst>
            <pc:docMk/>
            <pc:sldMk cId="3035467702" sldId="322"/>
            <ac:spMk id="3" creationId="{B2439A45-19FC-B1F8-D93A-9B7048138371}"/>
          </ac:spMkLst>
        </pc:spChg>
        <pc:picChg chg="add mod ord">
          <ac:chgData name="C C" userId="58c016da926720ee" providerId="LiveId" clId="{B4E0B805-EF89-43E7-80C6-F1F3E8B0E0E5}" dt="2022-06-13T07:37:33.069" v="540" actId="26606"/>
          <ac:picMkLst>
            <pc:docMk/>
            <pc:sldMk cId="3035467702" sldId="322"/>
            <ac:picMk id="5" creationId="{9FF991D9-A4D4-E3A9-4B4D-2147B578EEBE}"/>
          </ac:picMkLst>
        </pc:picChg>
        <pc:picChg chg="add mod">
          <ac:chgData name="C C" userId="58c016da926720ee" providerId="LiveId" clId="{B4E0B805-EF89-43E7-80C6-F1F3E8B0E0E5}" dt="2022-06-13T07:37:33.069" v="540" actId="26606"/>
          <ac:picMkLst>
            <pc:docMk/>
            <pc:sldMk cId="3035467702" sldId="322"/>
            <ac:picMk id="7" creationId="{D40A5C97-F27C-6D29-68B8-5BA91B8B6E50}"/>
          </ac:picMkLst>
        </pc:picChg>
        <pc:picChg chg="del">
          <ac:chgData name="C C" userId="58c016da926720ee" providerId="LiveId" clId="{B4E0B805-EF89-43E7-80C6-F1F3E8B0E0E5}" dt="2022-06-13T07:19:01.360" v="453" actId="478"/>
          <ac:picMkLst>
            <pc:docMk/>
            <pc:sldMk cId="3035467702" sldId="322"/>
            <ac:picMk id="8" creationId="{924EEA8C-23A5-99B9-BE4B-8A783B62C2DE}"/>
          </ac:picMkLst>
        </pc:picChg>
        <pc:picChg chg="del">
          <ac:chgData name="C C" userId="58c016da926720ee" providerId="LiveId" clId="{B4E0B805-EF89-43E7-80C6-F1F3E8B0E0E5}" dt="2022-06-13T07:19:01.360" v="453" actId="478"/>
          <ac:picMkLst>
            <pc:docMk/>
            <pc:sldMk cId="3035467702" sldId="322"/>
            <ac:picMk id="9" creationId="{05F7F631-B724-969B-C3EF-E26047DE659A}"/>
          </ac:picMkLst>
        </pc:picChg>
        <pc:picChg chg="add mod ord">
          <ac:chgData name="C C" userId="58c016da926720ee" providerId="LiveId" clId="{B4E0B805-EF89-43E7-80C6-F1F3E8B0E0E5}" dt="2022-06-13T07:37:33.069" v="540" actId="26606"/>
          <ac:picMkLst>
            <pc:docMk/>
            <pc:sldMk cId="3035467702" sldId="322"/>
            <ac:picMk id="1026" creationId="{6C3C6CE3-1240-103B-EA02-9EEBCDBFA495}"/>
          </ac:picMkLst>
        </pc:picChg>
        <pc:picChg chg="add mod">
          <ac:chgData name="C C" userId="58c016da926720ee" providerId="LiveId" clId="{B4E0B805-EF89-43E7-80C6-F1F3E8B0E0E5}" dt="2022-06-13T07:37:33.069" v="540" actId="26606"/>
          <ac:picMkLst>
            <pc:docMk/>
            <pc:sldMk cId="3035467702" sldId="322"/>
            <ac:picMk id="1028" creationId="{6A431330-7384-90D8-0C43-D4AAC34732AA}"/>
          </ac:picMkLst>
        </pc:picChg>
        <pc:picChg chg="add mod ord">
          <ac:chgData name="C C" userId="58c016da926720ee" providerId="LiveId" clId="{B4E0B805-EF89-43E7-80C6-F1F3E8B0E0E5}" dt="2022-06-13T07:37:33.069" v="540" actId="26606"/>
          <ac:picMkLst>
            <pc:docMk/>
            <pc:sldMk cId="3035467702" sldId="322"/>
            <ac:picMk id="1030" creationId="{42C516A0-9D64-9B34-8019-A457AD41684D}"/>
          </ac:picMkLst>
        </pc:picChg>
        <pc:picChg chg="del">
          <ac:chgData name="C C" userId="58c016da926720ee" providerId="LiveId" clId="{B4E0B805-EF89-43E7-80C6-F1F3E8B0E0E5}" dt="2022-06-13T07:19:01.360" v="453" actId="478"/>
          <ac:picMkLst>
            <pc:docMk/>
            <pc:sldMk cId="3035467702" sldId="322"/>
            <ac:picMk id="2050" creationId="{5E6F07E9-B1BF-5388-7316-8AB5FF26596F}"/>
          </ac:picMkLst>
        </pc:picChg>
        <pc:picChg chg="del">
          <ac:chgData name="C C" userId="58c016da926720ee" providerId="LiveId" clId="{B4E0B805-EF89-43E7-80C6-F1F3E8B0E0E5}" dt="2022-06-13T07:19:01.360" v="453" actId="478"/>
          <ac:picMkLst>
            <pc:docMk/>
            <pc:sldMk cId="3035467702" sldId="322"/>
            <ac:picMk id="2052" creationId="{0C99BD1F-DD9C-B786-5D16-FF304538855E}"/>
          </ac:picMkLst>
        </pc:picChg>
        <pc:picChg chg="del">
          <ac:chgData name="C C" userId="58c016da926720ee" providerId="LiveId" clId="{B4E0B805-EF89-43E7-80C6-F1F3E8B0E0E5}" dt="2022-06-13T07:19:01.360" v="453" actId="478"/>
          <ac:picMkLst>
            <pc:docMk/>
            <pc:sldMk cId="3035467702" sldId="322"/>
            <ac:picMk id="2054" creationId="{51C8CC31-B4A4-E120-90D7-CD565102CF03}"/>
          </ac:picMkLst>
        </pc:picChg>
      </pc:sldChg>
      <pc:sldChg chg="del">
        <pc:chgData name="C C" userId="58c016da926720ee" providerId="LiveId" clId="{B4E0B805-EF89-43E7-80C6-F1F3E8B0E0E5}" dt="2022-06-13T07:37:55.440" v="542" actId="47"/>
        <pc:sldMkLst>
          <pc:docMk/>
          <pc:sldMk cId="4146386109" sldId="323"/>
        </pc:sldMkLst>
      </pc:sldChg>
      <pc:sldChg chg="del">
        <pc:chgData name="C C" userId="58c016da926720ee" providerId="LiveId" clId="{B4E0B805-EF89-43E7-80C6-F1F3E8B0E0E5}" dt="2022-06-13T07:37:55.440" v="542" actId="47"/>
        <pc:sldMkLst>
          <pc:docMk/>
          <pc:sldMk cId="1928487384" sldId="325"/>
        </pc:sldMkLst>
      </pc:sldChg>
      <pc:sldChg chg="del">
        <pc:chgData name="C C" userId="58c016da926720ee" providerId="LiveId" clId="{B4E0B805-EF89-43E7-80C6-F1F3E8B0E0E5}" dt="2022-06-13T07:55:15.250" v="2225" actId="47"/>
        <pc:sldMkLst>
          <pc:docMk/>
          <pc:sldMk cId="264665820" sldId="326"/>
        </pc:sldMkLst>
      </pc:sldChg>
      <pc:sldChg chg="del">
        <pc:chgData name="C C" userId="58c016da926720ee" providerId="LiveId" clId="{B4E0B805-EF89-43E7-80C6-F1F3E8B0E0E5}" dt="2022-06-13T07:55:15.250" v="2225" actId="47"/>
        <pc:sldMkLst>
          <pc:docMk/>
          <pc:sldMk cId="3742966133" sldId="327"/>
        </pc:sldMkLst>
      </pc:sldChg>
      <pc:sldChg chg="del">
        <pc:chgData name="C C" userId="58c016da926720ee" providerId="LiveId" clId="{B4E0B805-EF89-43E7-80C6-F1F3E8B0E0E5}" dt="2022-06-13T07:37:55.440" v="542" actId="47"/>
        <pc:sldMkLst>
          <pc:docMk/>
          <pc:sldMk cId="3290555668" sldId="328"/>
        </pc:sldMkLst>
      </pc:sldChg>
      <pc:sldChg chg="addSp delSp modSp new mod">
        <pc:chgData name="C C" userId="58c016da926720ee" providerId="LiveId" clId="{B4E0B805-EF89-43E7-80C6-F1F3E8B0E0E5}" dt="2022-06-13T07:37:47.473" v="541" actId="1076"/>
        <pc:sldMkLst>
          <pc:docMk/>
          <pc:sldMk cId="1419782848" sldId="329"/>
        </pc:sldMkLst>
        <pc:spChg chg="mod">
          <ac:chgData name="C C" userId="58c016da926720ee" providerId="LiveId" clId="{B4E0B805-EF89-43E7-80C6-F1F3E8B0E0E5}" dt="2022-06-13T07:31:22.924" v="526" actId="20577"/>
          <ac:spMkLst>
            <pc:docMk/>
            <pc:sldMk cId="1419782848" sldId="329"/>
            <ac:spMk id="2" creationId="{917134FD-EA87-4496-5AC1-E8F5776773CB}"/>
          </ac:spMkLst>
        </pc:spChg>
        <pc:spChg chg="del">
          <ac:chgData name="C C" userId="58c016da926720ee" providerId="LiveId" clId="{B4E0B805-EF89-43E7-80C6-F1F3E8B0E0E5}" dt="2022-06-13T07:34:26.361" v="527"/>
          <ac:spMkLst>
            <pc:docMk/>
            <pc:sldMk cId="1419782848" sldId="329"/>
            <ac:spMk id="3" creationId="{1A47E746-A3CD-495B-B10A-2D7F2E92E2BD}"/>
          </ac:spMkLst>
        </pc:spChg>
        <pc:picChg chg="add mod">
          <ac:chgData name="C C" userId="58c016da926720ee" providerId="LiveId" clId="{B4E0B805-EF89-43E7-80C6-F1F3E8B0E0E5}" dt="2022-06-13T07:35:58.715" v="536" actId="1076"/>
          <ac:picMkLst>
            <pc:docMk/>
            <pc:sldMk cId="1419782848" sldId="329"/>
            <ac:picMk id="5" creationId="{81DC5D8C-8E8D-398A-F463-EED9C01CE3B6}"/>
          </ac:picMkLst>
        </pc:picChg>
        <pc:picChg chg="add mod">
          <ac:chgData name="C C" userId="58c016da926720ee" providerId="LiveId" clId="{B4E0B805-EF89-43E7-80C6-F1F3E8B0E0E5}" dt="2022-06-13T07:37:47.473" v="541" actId="1076"/>
          <ac:picMkLst>
            <pc:docMk/>
            <pc:sldMk cId="1419782848" sldId="329"/>
            <ac:picMk id="2050" creationId="{68521426-36D9-04DA-0181-E54068C24CE1}"/>
          </ac:picMkLst>
        </pc:picChg>
        <pc:picChg chg="add mod">
          <ac:chgData name="C C" userId="58c016da926720ee" providerId="LiveId" clId="{B4E0B805-EF89-43E7-80C6-F1F3E8B0E0E5}" dt="2022-06-13T07:36:01.685" v="538" actId="14100"/>
          <ac:picMkLst>
            <pc:docMk/>
            <pc:sldMk cId="1419782848" sldId="329"/>
            <ac:picMk id="2052" creationId="{B52A799F-DBE6-6A59-01F1-1AA4C3BEC8D7}"/>
          </ac:picMkLst>
        </pc:picChg>
      </pc:sldChg>
      <pc:sldChg chg="del">
        <pc:chgData name="C C" userId="58c016da926720ee" providerId="LiveId" clId="{B4E0B805-EF89-43E7-80C6-F1F3E8B0E0E5}" dt="2022-06-13T07:07:30.646" v="450" actId="47"/>
        <pc:sldMkLst>
          <pc:docMk/>
          <pc:sldMk cId="1015276449" sldId="330"/>
        </pc:sldMkLst>
      </pc:sldChg>
      <pc:sldChg chg="addSp delSp modSp new mod modClrScheme chgLayout">
        <pc:chgData name="C C" userId="58c016da926720ee" providerId="LiveId" clId="{B4E0B805-EF89-43E7-80C6-F1F3E8B0E0E5}" dt="2022-06-13T08:01:33.397" v="2432" actId="20577"/>
        <pc:sldMkLst>
          <pc:docMk/>
          <pc:sldMk cId="1939359095" sldId="330"/>
        </pc:sldMkLst>
        <pc:spChg chg="mod ord">
          <ac:chgData name="C C" userId="58c016da926720ee" providerId="LiveId" clId="{B4E0B805-EF89-43E7-80C6-F1F3E8B0E0E5}" dt="2022-06-13T07:45:21.295" v="1031" actId="26606"/>
          <ac:spMkLst>
            <pc:docMk/>
            <pc:sldMk cId="1939359095" sldId="330"/>
            <ac:spMk id="2" creationId="{07E7F43A-4E66-3FB5-015A-288032EB63C4}"/>
          </ac:spMkLst>
        </pc:spChg>
        <pc:spChg chg="del mod ord">
          <ac:chgData name="C C" userId="58c016da926720ee" providerId="LiveId" clId="{B4E0B805-EF89-43E7-80C6-F1F3E8B0E0E5}" dt="2022-06-13T07:38:32.054" v="608" actId="700"/>
          <ac:spMkLst>
            <pc:docMk/>
            <pc:sldMk cId="1939359095" sldId="330"/>
            <ac:spMk id="3" creationId="{D8EB8E98-FDE3-4170-7E34-B84EDF788EE0}"/>
          </ac:spMkLst>
        </pc:spChg>
        <pc:spChg chg="add del mod ord">
          <ac:chgData name="C C" userId="58c016da926720ee" providerId="LiveId" clId="{B4E0B805-EF89-43E7-80C6-F1F3E8B0E0E5}" dt="2022-06-13T07:40:18.512" v="609"/>
          <ac:spMkLst>
            <pc:docMk/>
            <pc:sldMk cId="1939359095" sldId="330"/>
            <ac:spMk id="4" creationId="{F5281646-EE9A-D3CD-6F67-5571FD42651C}"/>
          </ac:spMkLst>
        </pc:spChg>
        <pc:spChg chg="add mod ord">
          <ac:chgData name="C C" userId="58c016da926720ee" providerId="LiveId" clId="{B4E0B805-EF89-43E7-80C6-F1F3E8B0E0E5}" dt="2022-06-13T08:01:33.397" v="2432" actId="20577"/>
          <ac:spMkLst>
            <pc:docMk/>
            <pc:sldMk cId="1939359095" sldId="330"/>
            <ac:spMk id="5" creationId="{92980AA9-A06C-68DE-3166-061577B16BCD}"/>
          </ac:spMkLst>
        </pc:spChg>
        <pc:spChg chg="add del mod">
          <ac:chgData name="C C" userId="58c016da926720ee" providerId="LiveId" clId="{B4E0B805-EF89-43E7-80C6-F1F3E8B0E0E5}" dt="2022-06-13T07:45:21.295" v="1031" actId="26606"/>
          <ac:spMkLst>
            <pc:docMk/>
            <pc:sldMk cId="1939359095" sldId="330"/>
            <ac:spMk id="6" creationId="{069F450E-E188-BDD7-7547-611E05942225}"/>
          </ac:spMkLst>
        </pc:spChg>
        <pc:picChg chg="add del mod">
          <ac:chgData name="C C" userId="58c016da926720ee" providerId="LiveId" clId="{B4E0B805-EF89-43E7-80C6-F1F3E8B0E0E5}" dt="2022-06-13T07:45:18.843" v="1030" actId="478"/>
          <ac:picMkLst>
            <pc:docMk/>
            <pc:sldMk cId="1939359095" sldId="330"/>
            <ac:picMk id="3074" creationId="{FA96F803-AA71-DD60-2030-BA8545F1C368}"/>
          </ac:picMkLst>
        </pc:picChg>
        <pc:picChg chg="add mod">
          <ac:chgData name="C C" userId="58c016da926720ee" providerId="LiveId" clId="{B4E0B805-EF89-43E7-80C6-F1F3E8B0E0E5}" dt="2022-06-13T07:45:21.295" v="1031" actId="26606"/>
          <ac:picMkLst>
            <pc:docMk/>
            <pc:sldMk cId="1939359095" sldId="330"/>
            <ac:picMk id="3076" creationId="{160B8B9A-98A2-2492-4CB0-1B7E1EB290D3}"/>
          </ac:picMkLst>
        </pc:picChg>
      </pc:sldChg>
      <pc:sldChg chg="addSp delSp modSp add mod modClrScheme chgLayout">
        <pc:chgData name="C C" userId="58c016da926720ee" providerId="LiveId" clId="{B4E0B805-EF89-43E7-80C6-F1F3E8B0E0E5}" dt="2022-06-13T07:53:16.365" v="1957" actId="20577"/>
        <pc:sldMkLst>
          <pc:docMk/>
          <pc:sldMk cId="576435254" sldId="331"/>
        </pc:sldMkLst>
        <pc:spChg chg="mod ord">
          <ac:chgData name="C C" userId="58c016da926720ee" providerId="LiveId" clId="{B4E0B805-EF89-43E7-80C6-F1F3E8B0E0E5}" dt="2022-06-13T07:53:16.365" v="1957" actId="20577"/>
          <ac:spMkLst>
            <pc:docMk/>
            <pc:sldMk cId="576435254" sldId="331"/>
            <ac:spMk id="2" creationId="{07E7F43A-4E66-3FB5-015A-288032EB63C4}"/>
          </ac:spMkLst>
        </pc:spChg>
        <pc:spChg chg="add mod ord">
          <ac:chgData name="C C" userId="58c016da926720ee" providerId="LiveId" clId="{B4E0B805-EF89-43E7-80C6-F1F3E8B0E0E5}" dt="2022-06-13T07:51:36.956" v="1808" actId="20577"/>
          <ac:spMkLst>
            <pc:docMk/>
            <pc:sldMk cId="576435254" sldId="331"/>
            <ac:spMk id="3" creationId="{DFDE18E3-83D4-CF7A-703F-97F22529B988}"/>
          </ac:spMkLst>
        </pc:spChg>
        <pc:spChg chg="del mod ord">
          <ac:chgData name="C C" userId="58c016da926720ee" providerId="LiveId" clId="{B4E0B805-EF89-43E7-80C6-F1F3E8B0E0E5}" dt="2022-06-13T07:46:32.343" v="1122" actId="700"/>
          <ac:spMkLst>
            <pc:docMk/>
            <pc:sldMk cId="576435254" sldId="331"/>
            <ac:spMk id="5" creationId="{92980AA9-A06C-68DE-3166-061577B16BCD}"/>
          </ac:spMkLst>
        </pc:spChg>
        <pc:picChg chg="del">
          <ac:chgData name="C C" userId="58c016da926720ee" providerId="LiveId" clId="{B4E0B805-EF89-43E7-80C6-F1F3E8B0E0E5}" dt="2022-06-13T07:45:37.748" v="1043" actId="478"/>
          <ac:picMkLst>
            <pc:docMk/>
            <pc:sldMk cId="576435254" sldId="331"/>
            <ac:picMk id="3076" creationId="{160B8B9A-98A2-2492-4CB0-1B7E1EB290D3}"/>
          </ac:picMkLst>
        </pc:picChg>
      </pc:sldChg>
      <pc:sldChg chg="del">
        <pc:chgData name="C C" userId="58c016da926720ee" providerId="LiveId" clId="{B4E0B805-EF89-43E7-80C6-F1F3E8B0E0E5}" dt="2022-06-13T07:07:30.646" v="450" actId="47"/>
        <pc:sldMkLst>
          <pc:docMk/>
          <pc:sldMk cId="3363154811" sldId="331"/>
        </pc:sldMkLst>
      </pc:sldChg>
      <pc:sldChg chg="addSp delSp modSp new mod modClrScheme chgLayout">
        <pc:chgData name="C C" userId="58c016da926720ee" providerId="LiveId" clId="{B4E0B805-EF89-43E7-80C6-F1F3E8B0E0E5}" dt="2022-06-13T07:54:47.429" v="2223" actId="20577"/>
        <pc:sldMkLst>
          <pc:docMk/>
          <pc:sldMk cId="1723842572" sldId="332"/>
        </pc:sldMkLst>
        <pc:spChg chg="mod ord">
          <ac:chgData name="C C" userId="58c016da926720ee" providerId="LiveId" clId="{B4E0B805-EF89-43E7-80C6-F1F3E8B0E0E5}" dt="2022-06-13T07:54:47.429" v="2223" actId="20577"/>
          <ac:spMkLst>
            <pc:docMk/>
            <pc:sldMk cId="1723842572" sldId="332"/>
            <ac:spMk id="2" creationId="{88A45450-765B-DA91-BDB6-67F10AEF4999}"/>
          </ac:spMkLst>
        </pc:spChg>
        <pc:spChg chg="del mod ord">
          <ac:chgData name="C C" userId="58c016da926720ee" providerId="LiveId" clId="{B4E0B805-EF89-43E7-80C6-F1F3E8B0E0E5}" dt="2022-06-13T07:52:24.848" v="1848" actId="700"/>
          <ac:spMkLst>
            <pc:docMk/>
            <pc:sldMk cId="1723842572" sldId="332"/>
            <ac:spMk id="3" creationId="{B50ACBFD-3DB0-2F90-FF5B-BBA943245176}"/>
          </ac:spMkLst>
        </pc:spChg>
        <pc:spChg chg="add del mod ord">
          <ac:chgData name="C C" userId="58c016da926720ee" providerId="LiveId" clId="{B4E0B805-EF89-43E7-80C6-F1F3E8B0E0E5}" dt="2022-06-13T07:52:39.460" v="1875"/>
          <ac:spMkLst>
            <pc:docMk/>
            <pc:sldMk cId="1723842572" sldId="332"/>
            <ac:spMk id="4" creationId="{45AFCBFA-8F3D-2F0A-A314-0F20778A1EDD}"/>
          </ac:spMkLst>
        </pc:spChg>
        <pc:spChg chg="add mod ord">
          <ac:chgData name="C C" userId="58c016da926720ee" providerId="LiveId" clId="{B4E0B805-EF89-43E7-80C6-F1F3E8B0E0E5}" dt="2022-06-13T07:54:40.037" v="2201" actId="20577"/>
          <ac:spMkLst>
            <pc:docMk/>
            <pc:sldMk cId="1723842572" sldId="332"/>
            <ac:spMk id="5" creationId="{35999ABC-EE94-8183-BE00-9C772A1841AC}"/>
          </ac:spMkLst>
        </pc:spChg>
        <pc:picChg chg="add mod">
          <ac:chgData name="C C" userId="58c016da926720ee" providerId="LiveId" clId="{B4E0B805-EF89-43E7-80C6-F1F3E8B0E0E5}" dt="2022-06-13T07:52:45.424" v="1878" actId="26606"/>
          <ac:picMkLst>
            <pc:docMk/>
            <pc:sldMk cId="1723842572" sldId="332"/>
            <ac:picMk id="6" creationId="{B85C9FAC-5C3B-5B28-CFD0-ACF9F95C6594}"/>
          </ac:picMkLst>
        </pc:picChg>
      </pc:sldChg>
      <pc:sldChg chg="del">
        <pc:chgData name="C C" userId="58c016da926720ee" providerId="LiveId" clId="{B4E0B805-EF89-43E7-80C6-F1F3E8B0E0E5}" dt="2022-06-13T07:07:30.646" v="450" actId="47"/>
        <pc:sldMkLst>
          <pc:docMk/>
          <pc:sldMk cId="3198184600" sldId="332"/>
        </pc:sldMkLst>
      </pc:sldChg>
      <pc:sldChg chg="del">
        <pc:chgData name="C C" userId="58c016da926720ee" providerId="LiveId" clId="{B4E0B805-EF89-43E7-80C6-F1F3E8B0E0E5}" dt="2022-06-13T07:07:30.646" v="450" actId="47"/>
        <pc:sldMkLst>
          <pc:docMk/>
          <pc:sldMk cId="1398467231" sldId="333"/>
        </pc:sldMkLst>
      </pc:sldChg>
      <pc:sldChg chg="addSp delSp modSp new mod modClrScheme chgLayout modNotesTx">
        <pc:chgData name="C C" userId="58c016da926720ee" providerId="LiveId" clId="{B4E0B805-EF89-43E7-80C6-F1F3E8B0E0E5}" dt="2022-06-13T08:13:50.062" v="3717" actId="20577"/>
        <pc:sldMkLst>
          <pc:docMk/>
          <pc:sldMk cId="4136504454" sldId="333"/>
        </pc:sldMkLst>
        <pc:spChg chg="del mod ord">
          <ac:chgData name="C C" userId="58c016da926720ee" providerId="LiveId" clId="{B4E0B805-EF89-43E7-80C6-F1F3E8B0E0E5}" dt="2022-06-13T07:58:46.295" v="2226" actId="700"/>
          <ac:spMkLst>
            <pc:docMk/>
            <pc:sldMk cId="4136504454" sldId="333"/>
            <ac:spMk id="2" creationId="{77DB03E7-449F-9847-C08B-4104D1984C0B}"/>
          </ac:spMkLst>
        </pc:spChg>
        <pc:spChg chg="del mod ord">
          <ac:chgData name="C C" userId="58c016da926720ee" providerId="LiveId" clId="{B4E0B805-EF89-43E7-80C6-F1F3E8B0E0E5}" dt="2022-06-13T07:58:46.295" v="2226" actId="700"/>
          <ac:spMkLst>
            <pc:docMk/>
            <pc:sldMk cId="4136504454" sldId="333"/>
            <ac:spMk id="3" creationId="{A8B516E4-FBC3-1464-135E-3515CE1914FD}"/>
          </ac:spMkLst>
        </pc:spChg>
        <pc:spChg chg="del">
          <ac:chgData name="C C" userId="58c016da926720ee" providerId="LiveId" clId="{B4E0B805-EF89-43E7-80C6-F1F3E8B0E0E5}" dt="2022-06-13T07:58:46.295" v="2226" actId="700"/>
          <ac:spMkLst>
            <pc:docMk/>
            <pc:sldMk cId="4136504454" sldId="333"/>
            <ac:spMk id="4" creationId="{D7783455-06CD-941E-EABE-5AD06832A027}"/>
          </ac:spMkLst>
        </pc:spChg>
        <pc:spChg chg="add mod ord">
          <ac:chgData name="C C" userId="58c016da926720ee" providerId="LiveId" clId="{B4E0B805-EF89-43E7-80C6-F1F3E8B0E0E5}" dt="2022-06-13T08:00:30.868" v="2276" actId="20577"/>
          <ac:spMkLst>
            <pc:docMk/>
            <pc:sldMk cId="4136504454" sldId="333"/>
            <ac:spMk id="5" creationId="{B1E0435E-CCBB-043A-E01A-DACFBE052BF8}"/>
          </ac:spMkLst>
        </pc:spChg>
        <pc:spChg chg="add mod ord">
          <ac:chgData name="C C" userId="58c016da926720ee" providerId="LiveId" clId="{B4E0B805-EF89-43E7-80C6-F1F3E8B0E0E5}" dt="2022-06-13T08:13:50.062" v="3717" actId="20577"/>
          <ac:spMkLst>
            <pc:docMk/>
            <pc:sldMk cId="4136504454" sldId="333"/>
            <ac:spMk id="6" creationId="{764D78A7-8523-CC9B-1090-AC7CAE39E894}"/>
          </ac:spMkLst>
        </pc:spChg>
      </pc:sldChg>
      <pc:sldChg chg="del">
        <pc:chgData name="C C" userId="58c016da926720ee" providerId="LiveId" clId="{B4E0B805-EF89-43E7-80C6-F1F3E8B0E0E5}" dt="2022-06-13T07:07:39.405" v="452" actId="47"/>
        <pc:sldMkLst>
          <pc:docMk/>
          <pc:sldMk cId="218690176" sldId="334"/>
        </pc:sldMkLst>
      </pc:sldChg>
      <pc:sldChg chg="modSp add mod ord">
        <pc:chgData name="C C" userId="58c016da926720ee" providerId="LiveId" clId="{B4E0B805-EF89-43E7-80C6-F1F3E8B0E0E5}" dt="2022-06-13T08:10:12.333" v="3523" actId="20577"/>
        <pc:sldMkLst>
          <pc:docMk/>
          <pc:sldMk cId="1978256070" sldId="334"/>
        </pc:sldMkLst>
        <pc:spChg chg="mod">
          <ac:chgData name="C C" userId="58c016da926720ee" providerId="LiveId" clId="{B4E0B805-EF89-43E7-80C6-F1F3E8B0E0E5}" dt="2022-06-13T08:08:36.581" v="3210" actId="20577"/>
          <ac:spMkLst>
            <pc:docMk/>
            <pc:sldMk cId="1978256070" sldId="334"/>
            <ac:spMk id="5" creationId="{B1E0435E-CCBB-043A-E01A-DACFBE052BF8}"/>
          </ac:spMkLst>
        </pc:spChg>
        <pc:spChg chg="mod">
          <ac:chgData name="C C" userId="58c016da926720ee" providerId="LiveId" clId="{B4E0B805-EF89-43E7-80C6-F1F3E8B0E0E5}" dt="2022-06-13T08:10:12.333" v="3523" actId="20577"/>
          <ac:spMkLst>
            <pc:docMk/>
            <pc:sldMk cId="1978256070" sldId="334"/>
            <ac:spMk id="6" creationId="{764D78A7-8523-CC9B-1090-AC7CAE39E894}"/>
          </ac:spMkLst>
        </pc:spChg>
      </pc:sldChg>
      <pc:sldChg chg="del">
        <pc:chgData name="C C" userId="58c016da926720ee" providerId="LiveId" clId="{B4E0B805-EF89-43E7-80C6-F1F3E8B0E0E5}" dt="2022-06-13T07:07:39.405" v="452" actId="47"/>
        <pc:sldMkLst>
          <pc:docMk/>
          <pc:sldMk cId="893465914" sldId="335"/>
        </pc:sldMkLst>
      </pc:sldChg>
      <pc:sldChg chg="addSp delSp modSp add mod modClrScheme chgLayout">
        <pc:chgData name="C C" userId="58c016da926720ee" providerId="LiveId" clId="{B4E0B805-EF89-43E7-80C6-F1F3E8B0E0E5}" dt="2022-06-13T08:35:01.480" v="4053" actId="113"/>
        <pc:sldMkLst>
          <pc:docMk/>
          <pc:sldMk cId="3337291941" sldId="335"/>
        </pc:sldMkLst>
        <pc:spChg chg="add del mod ord">
          <ac:chgData name="C C" userId="58c016da926720ee" providerId="LiveId" clId="{B4E0B805-EF89-43E7-80C6-F1F3E8B0E0E5}" dt="2022-06-13T08:24:28.830" v="3759" actId="700"/>
          <ac:spMkLst>
            <pc:docMk/>
            <pc:sldMk cId="3337291941" sldId="335"/>
            <ac:spMk id="2" creationId="{B962D6F4-E2E2-6921-AC0B-2C630045A703}"/>
          </ac:spMkLst>
        </pc:spChg>
        <pc:spChg chg="add del mod ord">
          <ac:chgData name="C C" userId="58c016da926720ee" providerId="LiveId" clId="{B4E0B805-EF89-43E7-80C6-F1F3E8B0E0E5}" dt="2022-06-13T08:26:08.202" v="3796"/>
          <ac:spMkLst>
            <pc:docMk/>
            <pc:sldMk cId="3337291941" sldId="335"/>
            <ac:spMk id="3" creationId="{B98D8AB0-265F-54EE-AB50-0D6B97FD691F}"/>
          </ac:spMkLst>
        </pc:spChg>
        <pc:spChg chg="add mod ord">
          <ac:chgData name="C C" userId="58c016da926720ee" providerId="LiveId" clId="{B4E0B805-EF89-43E7-80C6-F1F3E8B0E0E5}" dt="2022-06-13T08:35:01.480" v="4053" actId="113"/>
          <ac:spMkLst>
            <pc:docMk/>
            <pc:sldMk cId="3337291941" sldId="335"/>
            <ac:spMk id="4" creationId="{D7A39E73-6738-24EE-BBA5-385B3C14F15E}"/>
          </ac:spMkLst>
        </pc:spChg>
        <pc:spChg chg="mod ord">
          <ac:chgData name="C C" userId="58c016da926720ee" providerId="LiveId" clId="{B4E0B805-EF89-43E7-80C6-F1F3E8B0E0E5}" dt="2022-06-13T08:24:28.830" v="3759" actId="700"/>
          <ac:spMkLst>
            <pc:docMk/>
            <pc:sldMk cId="3337291941" sldId="335"/>
            <ac:spMk id="5" creationId="{B1E0435E-CCBB-043A-E01A-DACFBE052BF8}"/>
          </ac:spMkLst>
        </pc:spChg>
        <pc:spChg chg="del mod ord">
          <ac:chgData name="C C" userId="58c016da926720ee" providerId="LiveId" clId="{B4E0B805-EF89-43E7-80C6-F1F3E8B0E0E5}" dt="2022-06-13T08:24:28.830" v="3759" actId="700"/>
          <ac:spMkLst>
            <pc:docMk/>
            <pc:sldMk cId="3337291941" sldId="335"/>
            <ac:spMk id="6" creationId="{764D78A7-8523-CC9B-1090-AC7CAE39E894}"/>
          </ac:spMkLst>
        </pc:spChg>
        <pc:picChg chg="add mod">
          <ac:chgData name="C C" userId="58c016da926720ee" providerId="LiveId" clId="{B4E0B805-EF89-43E7-80C6-F1F3E8B0E0E5}" dt="2022-06-13T08:33:31.674" v="3926" actId="1076"/>
          <ac:picMkLst>
            <pc:docMk/>
            <pc:sldMk cId="3337291941" sldId="335"/>
            <ac:picMk id="4098" creationId="{0E51694F-1A63-8A79-63AB-89EE1B182594}"/>
          </ac:picMkLst>
        </pc:picChg>
        <pc:picChg chg="add mod">
          <ac:chgData name="C C" userId="58c016da926720ee" providerId="LiveId" clId="{B4E0B805-EF89-43E7-80C6-F1F3E8B0E0E5}" dt="2022-06-13T08:33:47.435" v="3933" actId="1076"/>
          <ac:picMkLst>
            <pc:docMk/>
            <pc:sldMk cId="3337291941" sldId="335"/>
            <ac:picMk id="4100" creationId="{F8017B84-8E21-3D90-857A-569AAEC3B492}"/>
          </ac:picMkLst>
        </pc:picChg>
      </pc:sldChg>
      <pc:sldChg chg="addSp delSp modSp new mod modClrScheme chgLayout">
        <pc:chgData name="C C" userId="58c016da926720ee" providerId="LiveId" clId="{B4E0B805-EF89-43E7-80C6-F1F3E8B0E0E5}" dt="2022-06-13T08:54:04.904" v="4108" actId="113"/>
        <pc:sldMkLst>
          <pc:docMk/>
          <pc:sldMk cId="3836898565" sldId="336"/>
        </pc:sldMkLst>
        <pc:spChg chg="del mod ord">
          <ac:chgData name="C C" userId="58c016da926720ee" providerId="LiveId" clId="{B4E0B805-EF89-43E7-80C6-F1F3E8B0E0E5}" dt="2022-06-13T08:35:35.147" v="4061" actId="700"/>
          <ac:spMkLst>
            <pc:docMk/>
            <pc:sldMk cId="3836898565" sldId="336"/>
            <ac:spMk id="2" creationId="{2170D5DC-B3D1-A01B-4892-496D8A58BDBD}"/>
          </ac:spMkLst>
        </pc:spChg>
        <pc:spChg chg="del mod ord">
          <ac:chgData name="C C" userId="58c016da926720ee" providerId="LiveId" clId="{B4E0B805-EF89-43E7-80C6-F1F3E8B0E0E5}" dt="2022-06-13T08:35:35.147" v="4061" actId="700"/>
          <ac:spMkLst>
            <pc:docMk/>
            <pc:sldMk cId="3836898565" sldId="336"/>
            <ac:spMk id="3" creationId="{C1EF8DC9-ABF2-BA6B-AAD2-5752CB87DF89}"/>
          </ac:spMkLst>
        </pc:spChg>
        <pc:spChg chg="add mod ord">
          <ac:chgData name="C C" userId="58c016da926720ee" providerId="LiveId" clId="{B4E0B805-EF89-43E7-80C6-F1F3E8B0E0E5}" dt="2022-06-13T08:53:22.709" v="4088" actId="20577"/>
          <ac:spMkLst>
            <pc:docMk/>
            <pc:sldMk cId="3836898565" sldId="336"/>
            <ac:spMk id="4" creationId="{85506909-534A-F28A-BA30-A972053FEAA8}"/>
          </ac:spMkLst>
        </pc:spChg>
        <pc:spChg chg="add mod ord">
          <ac:chgData name="C C" userId="58c016da926720ee" providerId="LiveId" clId="{B4E0B805-EF89-43E7-80C6-F1F3E8B0E0E5}" dt="2022-06-13T08:54:04.904" v="4108" actId="113"/>
          <ac:spMkLst>
            <pc:docMk/>
            <pc:sldMk cId="3836898565" sldId="336"/>
            <ac:spMk id="5" creationId="{2995ED19-E3FC-7879-9E78-79CEB09F037D}"/>
          </ac:spMkLst>
        </pc:spChg>
      </pc:sldChg>
      <pc:sldChg chg="modSp add mod">
        <pc:chgData name="C C" userId="58c016da926720ee" providerId="LiveId" clId="{B4E0B805-EF89-43E7-80C6-F1F3E8B0E0E5}" dt="2022-06-13T08:54:43.396" v="4116" actId="20578"/>
        <pc:sldMkLst>
          <pc:docMk/>
          <pc:sldMk cId="3458962620" sldId="337"/>
        </pc:sldMkLst>
        <pc:spChg chg="mod">
          <ac:chgData name="C C" userId="58c016da926720ee" providerId="LiveId" clId="{B4E0B805-EF89-43E7-80C6-F1F3E8B0E0E5}" dt="2022-06-13T08:53:33.364" v="4100" actId="20577"/>
          <ac:spMkLst>
            <pc:docMk/>
            <pc:sldMk cId="3458962620" sldId="337"/>
            <ac:spMk id="4" creationId="{85506909-534A-F28A-BA30-A972053FEAA8}"/>
          </ac:spMkLst>
        </pc:spChg>
        <pc:spChg chg="mod">
          <ac:chgData name="C C" userId="58c016da926720ee" providerId="LiveId" clId="{B4E0B805-EF89-43E7-80C6-F1F3E8B0E0E5}" dt="2022-06-13T08:54:43.396" v="4116" actId="20578"/>
          <ac:spMkLst>
            <pc:docMk/>
            <pc:sldMk cId="3458962620" sldId="337"/>
            <ac:spMk id="5" creationId="{2995ED19-E3FC-7879-9E78-79CEB09F037D}"/>
          </ac:spMkLst>
        </pc:spChg>
      </pc:sldChg>
      <pc:sldChg chg="addSp delSp modSp new mod modClrScheme chgLayout">
        <pc:chgData name="C C" userId="58c016da926720ee" providerId="LiveId" clId="{B4E0B805-EF89-43E7-80C6-F1F3E8B0E0E5}" dt="2022-06-13T08:58:24.069" v="4169" actId="20577"/>
        <pc:sldMkLst>
          <pc:docMk/>
          <pc:sldMk cId="1071418049" sldId="338"/>
        </pc:sldMkLst>
        <pc:spChg chg="del mod ord">
          <ac:chgData name="C C" userId="58c016da926720ee" providerId="LiveId" clId="{B4E0B805-EF89-43E7-80C6-F1F3E8B0E0E5}" dt="2022-06-13T08:55:26.199" v="4118" actId="700"/>
          <ac:spMkLst>
            <pc:docMk/>
            <pc:sldMk cId="1071418049" sldId="338"/>
            <ac:spMk id="2" creationId="{4290A582-4ED1-3414-B10E-3773CAFAFC31}"/>
          </ac:spMkLst>
        </pc:spChg>
        <pc:spChg chg="del mod ord">
          <ac:chgData name="C C" userId="58c016da926720ee" providerId="LiveId" clId="{B4E0B805-EF89-43E7-80C6-F1F3E8B0E0E5}" dt="2022-06-13T08:55:26.199" v="4118" actId="700"/>
          <ac:spMkLst>
            <pc:docMk/>
            <pc:sldMk cId="1071418049" sldId="338"/>
            <ac:spMk id="3" creationId="{78F478DB-54F3-ED3C-047C-C75D80DE19C1}"/>
          </ac:spMkLst>
        </pc:spChg>
        <pc:spChg chg="add mod ord">
          <ac:chgData name="C C" userId="58c016da926720ee" providerId="LiveId" clId="{B4E0B805-EF89-43E7-80C6-F1F3E8B0E0E5}" dt="2022-06-13T08:58:24.069" v="4169" actId="20577"/>
          <ac:spMkLst>
            <pc:docMk/>
            <pc:sldMk cId="1071418049" sldId="338"/>
            <ac:spMk id="4" creationId="{98A024D0-DB5E-581B-CACE-D349B8B95303}"/>
          </ac:spMkLst>
        </pc:spChg>
        <pc:spChg chg="add mod ord">
          <ac:chgData name="C C" userId="58c016da926720ee" providerId="LiveId" clId="{B4E0B805-EF89-43E7-80C6-F1F3E8B0E0E5}" dt="2022-06-13T08:58:06.526" v="4132" actId="20577"/>
          <ac:spMkLst>
            <pc:docMk/>
            <pc:sldMk cId="1071418049" sldId="338"/>
            <ac:spMk id="5" creationId="{678CA4BC-F826-1CA7-03A1-F2A8D15347DB}"/>
          </ac:spMkLst>
        </pc:spChg>
      </pc:sldChg>
      <pc:sldChg chg="addSp delSp modSp add mod modClrScheme chgLayout">
        <pc:chgData name="C C" userId="58c016da926720ee" providerId="LiveId" clId="{B4E0B805-EF89-43E7-80C6-F1F3E8B0E0E5}" dt="2022-06-13T09:00:16.035" v="4195"/>
        <pc:sldMkLst>
          <pc:docMk/>
          <pc:sldMk cId="3178154386" sldId="339"/>
        </pc:sldMkLst>
        <pc:spChg chg="add del mod">
          <ac:chgData name="C C" userId="58c016da926720ee" providerId="LiveId" clId="{B4E0B805-EF89-43E7-80C6-F1F3E8B0E0E5}" dt="2022-06-13T08:58:37.676" v="4177"/>
          <ac:spMkLst>
            <pc:docMk/>
            <pc:sldMk cId="3178154386" sldId="339"/>
            <ac:spMk id="2" creationId="{4658AF9C-A8AC-5B33-0FD9-7C6324D1BFAF}"/>
          </ac:spMkLst>
        </pc:spChg>
        <pc:spChg chg="add del mod">
          <ac:chgData name="C C" userId="58c016da926720ee" providerId="LiveId" clId="{B4E0B805-EF89-43E7-80C6-F1F3E8B0E0E5}" dt="2022-06-13T08:58:36.243" v="4174"/>
          <ac:spMkLst>
            <pc:docMk/>
            <pc:sldMk cId="3178154386" sldId="339"/>
            <ac:spMk id="3" creationId="{1AF538C8-87DA-7420-E193-EA62E55E96A8}"/>
          </ac:spMkLst>
        </pc:spChg>
        <pc:spChg chg="mod ord">
          <ac:chgData name="C C" userId="58c016da926720ee" providerId="LiveId" clId="{B4E0B805-EF89-43E7-80C6-F1F3E8B0E0E5}" dt="2022-06-13T09:00:02.183" v="4188" actId="700"/>
          <ac:spMkLst>
            <pc:docMk/>
            <pc:sldMk cId="3178154386" sldId="339"/>
            <ac:spMk id="4" creationId="{98A024D0-DB5E-581B-CACE-D349B8B95303}"/>
          </ac:spMkLst>
        </pc:spChg>
        <pc:spChg chg="del mod">
          <ac:chgData name="C C" userId="58c016da926720ee" providerId="LiveId" clId="{B4E0B805-EF89-43E7-80C6-F1F3E8B0E0E5}" dt="2022-06-13T08:58:33.380" v="4172"/>
          <ac:spMkLst>
            <pc:docMk/>
            <pc:sldMk cId="3178154386" sldId="339"/>
            <ac:spMk id="5" creationId="{678CA4BC-F826-1CA7-03A1-F2A8D15347DB}"/>
          </ac:spMkLst>
        </pc:spChg>
        <pc:spChg chg="add del mod">
          <ac:chgData name="C C" userId="58c016da926720ee" providerId="LiveId" clId="{B4E0B805-EF89-43E7-80C6-F1F3E8B0E0E5}" dt="2022-06-13T08:58:37.666" v="4176"/>
          <ac:spMkLst>
            <pc:docMk/>
            <pc:sldMk cId="3178154386" sldId="339"/>
            <ac:spMk id="6" creationId="{E09F1DA9-CAEB-6B48-BC06-DB0CB7BD37CB}"/>
          </ac:spMkLst>
        </pc:spChg>
        <pc:spChg chg="add del mod">
          <ac:chgData name="C C" userId="58c016da926720ee" providerId="LiveId" clId="{B4E0B805-EF89-43E7-80C6-F1F3E8B0E0E5}" dt="2022-06-13T08:59:16.431" v="4180"/>
          <ac:spMkLst>
            <pc:docMk/>
            <pc:sldMk cId="3178154386" sldId="339"/>
            <ac:spMk id="9" creationId="{7875F99F-1274-D4B6-DEC7-A8E1302DDE4B}"/>
          </ac:spMkLst>
        </pc:spChg>
        <pc:spChg chg="add del mod">
          <ac:chgData name="C C" userId="58c016da926720ee" providerId="LiveId" clId="{B4E0B805-EF89-43E7-80C6-F1F3E8B0E0E5}" dt="2022-06-13T08:59:20.915" v="4181" actId="478"/>
          <ac:spMkLst>
            <pc:docMk/>
            <pc:sldMk cId="3178154386" sldId="339"/>
            <ac:spMk id="10" creationId="{FD145174-CB45-8F80-7B89-A11D31D1CC60}"/>
          </ac:spMkLst>
        </pc:spChg>
        <pc:spChg chg="add del">
          <ac:chgData name="C C" userId="58c016da926720ee" providerId="LiveId" clId="{B4E0B805-EF89-43E7-80C6-F1F3E8B0E0E5}" dt="2022-06-13T08:59:23.833" v="4183"/>
          <ac:spMkLst>
            <pc:docMk/>
            <pc:sldMk cId="3178154386" sldId="339"/>
            <ac:spMk id="11" creationId="{9FDB896A-10BE-2694-0543-E258A1CC48B2}"/>
          </ac:spMkLst>
        </pc:spChg>
        <pc:spChg chg="add del mod ord">
          <ac:chgData name="C C" userId="58c016da926720ee" providerId="LiveId" clId="{B4E0B805-EF89-43E7-80C6-F1F3E8B0E0E5}" dt="2022-06-13T09:00:16.035" v="4195"/>
          <ac:spMkLst>
            <pc:docMk/>
            <pc:sldMk cId="3178154386" sldId="339"/>
            <ac:spMk id="13" creationId="{4014BA60-5283-E242-CB25-7168A08C437B}"/>
          </ac:spMkLst>
        </pc:spChg>
        <pc:spChg chg="add del mod ord">
          <ac:chgData name="C C" userId="58c016da926720ee" providerId="LiveId" clId="{B4E0B805-EF89-43E7-80C6-F1F3E8B0E0E5}" dt="2022-06-13T09:00:03.799" v="4190"/>
          <ac:spMkLst>
            <pc:docMk/>
            <pc:sldMk cId="3178154386" sldId="339"/>
            <ac:spMk id="14" creationId="{53343559-B84D-34BE-9228-66C6295ACB19}"/>
          </ac:spMkLst>
        </pc:spChg>
        <pc:spChg chg="add del mod">
          <ac:chgData name="C C" userId="58c016da926720ee" providerId="LiveId" clId="{B4E0B805-EF89-43E7-80C6-F1F3E8B0E0E5}" dt="2022-06-13T09:00:13.898" v="4192"/>
          <ac:spMkLst>
            <pc:docMk/>
            <pc:sldMk cId="3178154386" sldId="339"/>
            <ac:spMk id="16" creationId="{44E196EA-C5DA-8163-9152-DB7CE73F46BC}"/>
          </ac:spMkLst>
        </pc:spChg>
        <pc:spChg chg="add del mod">
          <ac:chgData name="C C" userId="58c016da926720ee" providerId="LiveId" clId="{B4E0B805-EF89-43E7-80C6-F1F3E8B0E0E5}" dt="2022-06-13T09:00:16.025" v="4194"/>
          <ac:spMkLst>
            <pc:docMk/>
            <pc:sldMk cId="3178154386" sldId="339"/>
            <ac:spMk id="17" creationId="{D8F9C35E-AC2F-70FF-AA19-36C23C12116E}"/>
          </ac:spMkLst>
        </pc:spChg>
        <pc:picChg chg="add del mod">
          <ac:chgData name="C C" userId="58c016da926720ee" providerId="LiveId" clId="{B4E0B805-EF89-43E7-80C6-F1F3E8B0E0E5}" dt="2022-06-13T08:59:15.351" v="4179" actId="478"/>
          <ac:picMkLst>
            <pc:docMk/>
            <pc:sldMk cId="3178154386" sldId="339"/>
            <ac:picMk id="7" creationId="{10ED15E3-84A0-B79A-95CF-484A33D3E248}"/>
          </ac:picMkLst>
        </pc:picChg>
        <pc:picChg chg="add del mod">
          <ac:chgData name="C C" userId="58c016da926720ee" providerId="LiveId" clId="{B4E0B805-EF89-43E7-80C6-F1F3E8B0E0E5}" dt="2022-06-13T09:00:03.153" v="4189" actId="21"/>
          <ac:picMkLst>
            <pc:docMk/>
            <pc:sldMk cId="3178154386" sldId="339"/>
            <ac:picMk id="12" creationId="{492B1FEC-A5D4-492A-A0B0-A8A6B5B8FCD1}"/>
          </ac:picMkLst>
        </pc:picChg>
        <pc:picChg chg="add mod">
          <ac:chgData name="C C" userId="58c016da926720ee" providerId="LiveId" clId="{B4E0B805-EF89-43E7-80C6-F1F3E8B0E0E5}" dt="2022-06-13T09:00:03.799" v="4190"/>
          <ac:picMkLst>
            <pc:docMk/>
            <pc:sldMk cId="3178154386" sldId="339"/>
            <ac:picMk id="15" creationId="{7B2976F9-C47D-5A0F-0470-06F0D54E85BC}"/>
          </ac:picMkLst>
        </pc:picChg>
        <pc:picChg chg="add mod">
          <ac:chgData name="C C" userId="58c016da926720ee" providerId="LiveId" clId="{B4E0B805-EF89-43E7-80C6-F1F3E8B0E0E5}" dt="2022-06-13T09:00:16.035" v="4195"/>
          <ac:picMkLst>
            <pc:docMk/>
            <pc:sldMk cId="3178154386" sldId="339"/>
            <ac:picMk id="18" creationId="{D050BB52-2533-5858-96DE-BD50CEE6307F}"/>
          </ac:picMkLst>
        </pc:picChg>
      </pc:sldChg>
      <pc:sldChg chg="addSp delSp modSp add mod modClrScheme chgLayout">
        <pc:chgData name="C C" userId="58c016da926720ee" providerId="LiveId" clId="{B4E0B805-EF89-43E7-80C6-F1F3E8B0E0E5}" dt="2022-06-13T09:04:39.436" v="4211"/>
        <pc:sldMkLst>
          <pc:docMk/>
          <pc:sldMk cId="1155518591" sldId="340"/>
        </pc:sldMkLst>
        <pc:spChg chg="add del mod">
          <ac:chgData name="C C" userId="58c016da926720ee" providerId="LiveId" clId="{B4E0B805-EF89-43E7-80C6-F1F3E8B0E0E5}" dt="2022-06-13T09:02:54.204" v="4206" actId="700"/>
          <ac:spMkLst>
            <pc:docMk/>
            <pc:sldMk cId="1155518591" sldId="340"/>
            <ac:spMk id="3" creationId="{0FB9BAC2-012F-7D6A-7DFB-D5B6F9CE09FB}"/>
          </ac:spMkLst>
        </pc:spChg>
        <pc:spChg chg="mod ord">
          <ac:chgData name="C C" userId="58c016da926720ee" providerId="LiveId" clId="{B4E0B805-EF89-43E7-80C6-F1F3E8B0E0E5}" dt="2022-06-13T09:02:54.204" v="4206" actId="700"/>
          <ac:spMkLst>
            <pc:docMk/>
            <pc:sldMk cId="1155518591" sldId="340"/>
            <ac:spMk id="4" creationId="{98A024D0-DB5E-581B-CACE-D349B8B95303}"/>
          </ac:spMkLst>
        </pc:spChg>
        <pc:spChg chg="add del mod ord">
          <ac:chgData name="C C" userId="58c016da926720ee" providerId="LiveId" clId="{B4E0B805-EF89-43E7-80C6-F1F3E8B0E0E5}" dt="2022-06-13T09:02:54.204" v="4206" actId="700"/>
          <ac:spMkLst>
            <pc:docMk/>
            <pc:sldMk cId="1155518591" sldId="340"/>
            <ac:spMk id="6" creationId="{FA4032F9-6FC4-1D18-41A5-D2D335406FC4}"/>
          </ac:spMkLst>
        </pc:spChg>
        <pc:spChg chg="add mod ord">
          <ac:chgData name="C C" userId="58c016da926720ee" providerId="LiveId" clId="{B4E0B805-EF89-43E7-80C6-F1F3E8B0E0E5}" dt="2022-06-13T09:04:39.436" v="4211"/>
          <ac:spMkLst>
            <pc:docMk/>
            <pc:sldMk cId="1155518591" sldId="340"/>
            <ac:spMk id="7" creationId="{298A0A3F-FC7B-D68D-7C9E-026AC7AC3F8D}"/>
          </ac:spMkLst>
        </pc:spChg>
        <pc:picChg chg="del">
          <ac:chgData name="C C" userId="58c016da926720ee" providerId="LiveId" clId="{B4E0B805-EF89-43E7-80C6-F1F3E8B0E0E5}" dt="2022-06-13T09:02:02.888" v="4197" actId="478"/>
          <ac:picMkLst>
            <pc:docMk/>
            <pc:sldMk cId="1155518591" sldId="340"/>
            <ac:picMk id="15" creationId="{7B2976F9-C47D-5A0F-0470-06F0D54E85BC}"/>
          </ac:picMkLst>
        </pc:picChg>
        <pc:picChg chg="del">
          <ac:chgData name="C C" userId="58c016da926720ee" providerId="LiveId" clId="{B4E0B805-EF89-43E7-80C6-F1F3E8B0E0E5}" dt="2022-06-13T09:02:03.543" v="4198" actId="478"/>
          <ac:picMkLst>
            <pc:docMk/>
            <pc:sldMk cId="1155518591" sldId="340"/>
            <ac:picMk id="18" creationId="{D050BB52-2533-5858-96DE-BD50CEE6307F}"/>
          </ac:picMkLst>
        </pc:picChg>
      </pc:sldChg>
      <pc:sldChg chg="addSp delSp modSp new mod modClrScheme chgLayout">
        <pc:chgData name="C C" userId="58c016da926720ee" providerId="LiveId" clId="{B4E0B805-EF89-43E7-80C6-F1F3E8B0E0E5}" dt="2022-06-13T09:06:28.202" v="4235" actId="1076"/>
        <pc:sldMkLst>
          <pc:docMk/>
          <pc:sldMk cId="2831174729" sldId="341"/>
        </pc:sldMkLst>
        <pc:spChg chg="mod ord">
          <ac:chgData name="C C" userId="58c016da926720ee" providerId="LiveId" clId="{B4E0B805-EF89-43E7-80C6-F1F3E8B0E0E5}" dt="2022-06-13T09:05:00.293" v="4214" actId="700"/>
          <ac:spMkLst>
            <pc:docMk/>
            <pc:sldMk cId="2831174729" sldId="341"/>
            <ac:spMk id="2" creationId="{F2AC52A2-20AF-55D8-5BF5-44D14F4D1027}"/>
          </ac:spMkLst>
        </pc:spChg>
        <pc:spChg chg="del mod ord">
          <ac:chgData name="C C" userId="58c016da926720ee" providerId="LiveId" clId="{B4E0B805-EF89-43E7-80C6-F1F3E8B0E0E5}" dt="2022-06-13T09:05:00.293" v="4214" actId="700"/>
          <ac:spMkLst>
            <pc:docMk/>
            <pc:sldMk cId="2831174729" sldId="341"/>
            <ac:spMk id="3" creationId="{8840BB2C-686F-098A-8721-6A092A0CCE0A}"/>
          </ac:spMkLst>
        </pc:spChg>
        <pc:spChg chg="add del mod ord">
          <ac:chgData name="C C" userId="58c016da926720ee" providerId="LiveId" clId="{B4E0B805-EF89-43E7-80C6-F1F3E8B0E0E5}" dt="2022-06-13T09:05:58.855" v="4224"/>
          <ac:spMkLst>
            <pc:docMk/>
            <pc:sldMk cId="2831174729" sldId="341"/>
            <ac:spMk id="4" creationId="{8550E0DD-EFB6-F640-7FC4-776DF533B9D2}"/>
          </ac:spMkLst>
        </pc:spChg>
        <pc:spChg chg="add del mod ord">
          <ac:chgData name="C C" userId="58c016da926720ee" providerId="LiveId" clId="{B4E0B805-EF89-43E7-80C6-F1F3E8B0E0E5}" dt="2022-06-13T09:05:02.033" v="4215"/>
          <ac:spMkLst>
            <pc:docMk/>
            <pc:sldMk cId="2831174729" sldId="341"/>
            <ac:spMk id="5" creationId="{725970B1-957D-40F3-1D21-CCC6D127953B}"/>
          </ac:spMkLst>
        </pc:spChg>
        <pc:picChg chg="add mod">
          <ac:chgData name="C C" userId="58c016da926720ee" providerId="LiveId" clId="{B4E0B805-EF89-43E7-80C6-F1F3E8B0E0E5}" dt="2022-06-13T09:06:28.202" v="4235" actId="1076"/>
          <ac:picMkLst>
            <pc:docMk/>
            <pc:sldMk cId="2831174729" sldId="341"/>
            <ac:picMk id="8194" creationId="{8A16B86A-4509-987C-7DE2-5B0FC3736E9D}"/>
          </ac:picMkLst>
        </pc:picChg>
        <pc:picChg chg="add mod">
          <ac:chgData name="C C" userId="58c016da926720ee" providerId="LiveId" clId="{B4E0B805-EF89-43E7-80C6-F1F3E8B0E0E5}" dt="2022-06-13T09:06:22.622" v="4232" actId="14100"/>
          <ac:picMkLst>
            <pc:docMk/>
            <pc:sldMk cId="2831174729" sldId="341"/>
            <ac:picMk id="8196" creationId="{E7702C35-DD8D-CBA7-8354-B24FBEB1FF72}"/>
          </ac:picMkLst>
        </pc:picChg>
        <pc:picChg chg="add mod">
          <ac:chgData name="C C" userId="58c016da926720ee" providerId="LiveId" clId="{B4E0B805-EF89-43E7-80C6-F1F3E8B0E0E5}" dt="2022-06-13T09:06:04.263" v="4227" actId="1076"/>
          <ac:picMkLst>
            <pc:docMk/>
            <pc:sldMk cId="2831174729" sldId="341"/>
            <ac:picMk id="8198" creationId="{7232AEC4-939E-D546-1600-8DDE99DE3397}"/>
          </ac:picMkLst>
        </pc:picChg>
      </pc:sldChg>
      <pc:sldChg chg="modSp add del mod">
        <pc:chgData name="C C" userId="58c016da926720ee" providerId="LiveId" clId="{B4E0B805-EF89-43E7-80C6-F1F3E8B0E0E5}" dt="2022-06-13T09:08:23.845" v="4314" actId="47"/>
        <pc:sldMkLst>
          <pc:docMk/>
          <pc:sldMk cId="3761097946" sldId="342"/>
        </pc:sldMkLst>
        <pc:spChg chg="mod">
          <ac:chgData name="C C" userId="58c016da926720ee" providerId="LiveId" clId="{B4E0B805-EF89-43E7-80C6-F1F3E8B0E0E5}" dt="2022-06-13T09:06:57.516" v="4274" actId="20577"/>
          <ac:spMkLst>
            <pc:docMk/>
            <pc:sldMk cId="3761097946" sldId="342"/>
            <ac:spMk id="2" creationId="{87EB965A-2A9E-05D5-9593-E2036B9CF8FB}"/>
          </ac:spMkLst>
        </pc:spChg>
        <pc:spChg chg="mod">
          <ac:chgData name="C C" userId="58c016da926720ee" providerId="LiveId" clId="{B4E0B805-EF89-43E7-80C6-F1F3E8B0E0E5}" dt="2022-06-13T09:07:18.753" v="4275" actId="6549"/>
          <ac:spMkLst>
            <pc:docMk/>
            <pc:sldMk cId="3761097946" sldId="342"/>
            <ac:spMk id="3" creationId="{33AFDEC7-0DCE-7A52-C0A5-7AD5CF5D6F4B}"/>
          </ac:spMkLst>
        </pc:spChg>
      </pc:sldChg>
      <pc:sldChg chg="addSp delSp modSp new mod modClrScheme chgLayout">
        <pc:chgData name="C C" userId="58c016da926720ee" providerId="LiveId" clId="{B4E0B805-EF89-43E7-80C6-F1F3E8B0E0E5}" dt="2022-06-13T09:08:20.479" v="4313" actId="20577"/>
        <pc:sldMkLst>
          <pc:docMk/>
          <pc:sldMk cId="3716357199" sldId="343"/>
        </pc:sldMkLst>
        <pc:spChg chg="del mod ord">
          <ac:chgData name="C C" userId="58c016da926720ee" providerId="LiveId" clId="{B4E0B805-EF89-43E7-80C6-F1F3E8B0E0E5}" dt="2022-06-13T09:07:25.451" v="4278" actId="700"/>
          <ac:spMkLst>
            <pc:docMk/>
            <pc:sldMk cId="3716357199" sldId="343"/>
            <ac:spMk id="2" creationId="{B12DB4CB-85F8-20D9-A8BB-816345C44F62}"/>
          </ac:spMkLst>
        </pc:spChg>
        <pc:spChg chg="del mod ord">
          <ac:chgData name="C C" userId="58c016da926720ee" providerId="LiveId" clId="{B4E0B805-EF89-43E7-80C6-F1F3E8B0E0E5}" dt="2022-06-13T09:07:25.451" v="4278" actId="700"/>
          <ac:spMkLst>
            <pc:docMk/>
            <pc:sldMk cId="3716357199" sldId="343"/>
            <ac:spMk id="3" creationId="{4FD570DE-345A-0CC1-887A-C7FDEBC6C2D1}"/>
          </ac:spMkLst>
        </pc:spChg>
        <pc:spChg chg="add mod ord">
          <ac:chgData name="C C" userId="58c016da926720ee" providerId="LiveId" clId="{B4E0B805-EF89-43E7-80C6-F1F3E8B0E0E5}" dt="2022-06-13T09:07:29.764" v="4301" actId="20577"/>
          <ac:spMkLst>
            <pc:docMk/>
            <pc:sldMk cId="3716357199" sldId="343"/>
            <ac:spMk id="4" creationId="{3C190CD6-C507-E069-82BB-3FA5082F2301}"/>
          </ac:spMkLst>
        </pc:spChg>
        <pc:spChg chg="add mod ord">
          <ac:chgData name="C C" userId="58c016da926720ee" providerId="LiveId" clId="{B4E0B805-EF89-43E7-80C6-F1F3E8B0E0E5}" dt="2022-06-13T09:08:20.479" v="4313" actId="20577"/>
          <ac:spMkLst>
            <pc:docMk/>
            <pc:sldMk cId="3716357199" sldId="343"/>
            <ac:spMk id="5" creationId="{E615DD45-A74A-0E38-424C-67F0832950F9}"/>
          </ac:spMkLst>
        </pc:spChg>
      </pc:sldChg>
    </pc:docChg>
  </pc:docChgLst>
  <pc:docChgLst>
    <pc:chgData name="C C" userId="58c016da926720ee" providerId="LiveId" clId="{E14A2D09-E26F-454D-AEAD-E86546C67D34}"/>
    <pc:docChg chg="custSel modSld">
      <pc:chgData name="C C" userId="58c016da926720ee" providerId="LiveId" clId="{E14A2D09-E26F-454D-AEAD-E86546C67D34}" dt="2020-11-16T15:08:18.888" v="0" actId="478"/>
      <pc:docMkLst>
        <pc:docMk/>
      </pc:docMkLst>
      <pc:sldChg chg="delSp mod">
        <pc:chgData name="C C" userId="58c016da926720ee" providerId="LiveId" clId="{E14A2D09-E26F-454D-AEAD-E86546C67D34}" dt="2020-11-16T15:08:18.888" v="0" actId="478"/>
        <pc:sldMkLst>
          <pc:docMk/>
          <pc:sldMk cId="2755674061" sldId="403"/>
        </pc:sldMkLst>
        <pc:spChg chg="del">
          <ac:chgData name="C C" userId="58c016da926720ee" providerId="LiveId" clId="{E14A2D09-E26F-454D-AEAD-E86546C67D34}" dt="2020-11-16T15:08:18.888" v="0" actId="478"/>
          <ac:spMkLst>
            <pc:docMk/>
            <pc:sldMk cId="2755674061" sldId="403"/>
            <ac:spMk id="4" creationId="{00000000-0000-0000-0000-000000000000}"/>
          </ac:spMkLst>
        </pc:spChg>
      </pc:sldChg>
    </pc:docChg>
  </pc:docChgLst>
  <pc:docChgLst>
    <pc:chgData name="C C" userId="58c016da926720ee" providerId="LiveId" clId="{AEEE1732-D3F2-4593-B304-7BF0CE176828}"/>
    <pc:docChg chg="undo redo custSel addSld delSld modSld sldOrd">
      <pc:chgData name="C C" userId="58c016da926720ee" providerId="LiveId" clId="{AEEE1732-D3F2-4593-B304-7BF0CE176828}" dt="2022-05-16T13:19:12.604" v="5531" actId="122"/>
      <pc:docMkLst>
        <pc:docMk/>
      </pc:docMkLst>
      <pc:sldChg chg="modSp mod">
        <pc:chgData name="C C" userId="58c016da926720ee" providerId="LiveId" clId="{AEEE1732-D3F2-4593-B304-7BF0CE176828}" dt="2022-05-16T09:15:37.604" v="21" actId="20577"/>
        <pc:sldMkLst>
          <pc:docMk/>
          <pc:sldMk cId="548896134" sldId="256"/>
        </pc:sldMkLst>
        <pc:spChg chg="mod">
          <ac:chgData name="C C" userId="58c016da926720ee" providerId="LiveId" clId="{AEEE1732-D3F2-4593-B304-7BF0CE176828}" dt="2022-05-16T09:15:37.604" v="21" actId="20577"/>
          <ac:spMkLst>
            <pc:docMk/>
            <pc:sldMk cId="548896134" sldId="256"/>
            <ac:spMk id="2" creationId="{A3D8D65C-6706-474E-BED5-5675C19F9359}"/>
          </ac:spMkLst>
        </pc:spChg>
      </pc:sldChg>
      <pc:sldChg chg="modSp mod">
        <pc:chgData name="C C" userId="58c016da926720ee" providerId="LiveId" clId="{AEEE1732-D3F2-4593-B304-7BF0CE176828}" dt="2022-05-16T09:19:53.009" v="400" actId="20577"/>
        <pc:sldMkLst>
          <pc:docMk/>
          <pc:sldMk cId="3533300035" sldId="257"/>
        </pc:sldMkLst>
        <pc:spChg chg="mod">
          <ac:chgData name="C C" userId="58c016da926720ee" providerId="LiveId" clId="{AEEE1732-D3F2-4593-B304-7BF0CE176828}" dt="2022-05-16T09:19:53.009" v="400" actId="20577"/>
          <ac:spMkLst>
            <pc:docMk/>
            <pc:sldMk cId="3533300035" sldId="257"/>
            <ac:spMk id="5" creationId="{5B5A2214-0261-4489-8A63-55817E9128D8}"/>
          </ac:spMkLst>
        </pc:spChg>
      </pc:sldChg>
      <pc:sldChg chg="modSp mod">
        <pc:chgData name="C C" userId="58c016da926720ee" providerId="LiveId" clId="{AEEE1732-D3F2-4593-B304-7BF0CE176828}" dt="2022-05-16T09:18:50.650" v="334"/>
        <pc:sldMkLst>
          <pc:docMk/>
          <pc:sldMk cId="4222777969" sldId="259"/>
        </pc:sldMkLst>
        <pc:spChg chg="mod">
          <ac:chgData name="C C" userId="58c016da926720ee" providerId="LiveId" clId="{AEEE1732-D3F2-4593-B304-7BF0CE176828}" dt="2022-05-16T09:18:50.650" v="334"/>
          <ac:spMkLst>
            <pc:docMk/>
            <pc:sldMk cId="4222777969" sldId="259"/>
            <ac:spMk id="9" creationId="{2469321F-1E79-4B55-B71D-CF2C75FCE3A8}"/>
          </ac:spMkLst>
        </pc:spChg>
      </pc:sldChg>
      <pc:sldChg chg="modSp mod">
        <pc:chgData name="C C" userId="58c016da926720ee" providerId="LiveId" clId="{AEEE1732-D3F2-4593-B304-7BF0CE176828}" dt="2022-05-16T09:19:05.842" v="336"/>
        <pc:sldMkLst>
          <pc:docMk/>
          <pc:sldMk cId="70233881" sldId="261"/>
        </pc:sldMkLst>
        <pc:spChg chg="mod">
          <ac:chgData name="C C" userId="58c016da926720ee" providerId="LiveId" clId="{AEEE1732-D3F2-4593-B304-7BF0CE176828}" dt="2022-05-16T09:19:05.842" v="336"/>
          <ac:spMkLst>
            <pc:docMk/>
            <pc:sldMk cId="70233881" sldId="261"/>
            <ac:spMk id="6" creationId="{F42F9AC0-898F-4A0C-9F64-EA7A800337AF}"/>
          </ac:spMkLst>
        </pc:spChg>
      </pc:sldChg>
      <pc:sldChg chg="del">
        <pc:chgData name="C C" userId="58c016da926720ee" providerId="LiveId" clId="{AEEE1732-D3F2-4593-B304-7BF0CE176828}" dt="2022-05-16T09:24:11.152" v="697" actId="47"/>
        <pc:sldMkLst>
          <pc:docMk/>
          <pc:sldMk cId="2584648678" sldId="275"/>
        </pc:sldMkLst>
      </pc:sldChg>
      <pc:sldChg chg="modSp mod">
        <pc:chgData name="C C" userId="58c016da926720ee" providerId="LiveId" clId="{AEEE1732-D3F2-4593-B304-7BF0CE176828}" dt="2022-05-16T09:19:31.316" v="339" actId="20577"/>
        <pc:sldMkLst>
          <pc:docMk/>
          <pc:sldMk cId="3225576366" sldId="280"/>
        </pc:sldMkLst>
        <pc:spChg chg="mod">
          <ac:chgData name="C C" userId="58c016da926720ee" providerId="LiveId" clId="{AEEE1732-D3F2-4593-B304-7BF0CE176828}" dt="2022-05-16T09:19:31.316" v="339" actId="20577"/>
          <ac:spMkLst>
            <pc:docMk/>
            <pc:sldMk cId="3225576366" sldId="280"/>
            <ac:spMk id="5" creationId="{1A506B88-F6D4-490E-BADC-CA7CC016BB20}"/>
          </ac:spMkLst>
        </pc:spChg>
      </pc:sldChg>
      <pc:sldChg chg="del">
        <pc:chgData name="C C" userId="58c016da926720ee" providerId="LiveId" clId="{AEEE1732-D3F2-4593-B304-7BF0CE176828}" dt="2022-05-16T09:19:12.091" v="337" actId="47"/>
        <pc:sldMkLst>
          <pc:docMk/>
          <pc:sldMk cId="1617818063" sldId="283"/>
        </pc:sldMkLst>
      </pc:sldChg>
      <pc:sldChg chg="del">
        <pc:chgData name="C C" userId="58c016da926720ee" providerId="LiveId" clId="{AEEE1732-D3F2-4593-B304-7BF0CE176828}" dt="2022-05-16T09:19:12.091" v="337" actId="47"/>
        <pc:sldMkLst>
          <pc:docMk/>
          <pc:sldMk cId="1849841678" sldId="284"/>
        </pc:sldMkLst>
      </pc:sldChg>
      <pc:sldChg chg="del">
        <pc:chgData name="C C" userId="58c016da926720ee" providerId="LiveId" clId="{AEEE1732-D3F2-4593-B304-7BF0CE176828}" dt="2022-05-16T09:19:12.091" v="337" actId="47"/>
        <pc:sldMkLst>
          <pc:docMk/>
          <pc:sldMk cId="3810873259" sldId="285"/>
        </pc:sldMkLst>
      </pc:sldChg>
      <pc:sldChg chg="del">
        <pc:chgData name="C C" userId="58c016da926720ee" providerId="LiveId" clId="{AEEE1732-D3F2-4593-B304-7BF0CE176828}" dt="2022-05-16T09:19:12.091" v="337" actId="47"/>
        <pc:sldMkLst>
          <pc:docMk/>
          <pc:sldMk cId="1206459795" sldId="286"/>
        </pc:sldMkLst>
      </pc:sldChg>
      <pc:sldChg chg="del">
        <pc:chgData name="C C" userId="58c016da926720ee" providerId="LiveId" clId="{AEEE1732-D3F2-4593-B304-7BF0CE176828}" dt="2022-05-16T09:19:12.091" v="337" actId="47"/>
        <pc:sldMkLst>
          <pc:docMk/>
          <pc:sldMk cId="746650849" sldId="287"/>
        </pc:sldMkLst>
      </pc:sldChg>
      <pc:sldChg chg="del">
        <pc:chgData name="C C" userId="58c016da926720ee" providerId="LiveId" clId="{AEEE1732-D3F2-4593-B304-7BF0CE176828}" dt="2022-05-16T09:18:58.246" v="335" actId="47"/>
        <pc:sldMkLst>
          <pc:docMk/>
          <pc:sldMk cId="2070035100" sldId="288"/>
        </pc:sldMkLst>
      </pc:sldChg>
      <pc:sldChg chg="del">
        <pc:chgData name="C C" userId="58c016da926720ee" providerId="LiveId" clId="{AEEE1732-D3F2-4593-B304-7BF0CE176828}" dt="2022-05-16T09:18:58.246" v="335" actId="47"/>
        <pc:sldMkLst>
          <pc:docMk/>
          <pc:sldMk cId="218830590" sldId="289"/>
        </pc:sldMkLst>
      </pc:sldChg>
      <pc:sldChg chg="del">
        <pc:chgData name="C C" userId="58c016da926720ee" providerId="LiveId" clId="{AEEE1732-D3F2-4593-B304-7BF0CE176828}" dt="2022-05-16T09:18:58.246" v="335" actId="47"/>
        <pc:sldMkLst>
          <pc:docMk/>
          <pc:sldMk cId="3259809190" sldId="290"/>
        </pc:sldMkLst>
      </pc:sldChg>
      <pc:sldChg chg="del">
        <pc:chgData name="C C" userId="58c016da926720ee" providerId="LiveId" clId="{AEEE1732-D3F2-4593-B304-7BF0CE176828}" dt="2022-05-16T09:24:18.418" v="698" actId="47"/>
        <pc:sldMkLst>
          <pc:docMk/>
          <pc:sldMk cId="2867581939" sldId="291"/>
        </pc:sldMkLst>
      </pc:sldChg>
      <pc:sldChg chg="del">
        <pc:chgData name="C C" userId="58c016da926720ee" providerId="LiveId" clId="{AEEE1732-D3F2-4593-B304-7BF0CE176828}" dt="2022-05-16T09:19:12.091" v="337" actId="47"/>
        <pc:sldMkLst>
          <pc:docMk/>
          <pc:sldMk cId="1806863177" sldId="292"/>
        </pc:sldMkLst>
      </pc:sldChg>
      <pc:sldChg chg="del">
        <pc:chgData name="C C" userId="58c016da926720ee" providerId="LiveId" clId="{AEEE1732-D3F2-4593-B304-7BF0CE176828}" dt="2022-05-16T09:19:12.091" v="337" actId="47"/>
        <pc:sldMkLst>
          <pc:docMk/>
          <pc:sldMk cId="2140963883" sldId="293"/>
        </pc:sldMkLst>
      </pc:sldChg>
      <pc:sldChg chg="del">
        <pc:chgData name="C C" userId="58c016da926720ee" providerId="LiveId" clId="{AEEE1732-D3F2-4593-B304-7BF0CE176828}" dt="2022-05-16T09:24:11.152" v="697" actId="47"/>
        <pc:sldMkLst>
          <pc:docMk/>
          <pc:sldMk cId="1650685620" sldId="295"/>
        </pc:sldMkLst>
      </pc:sldChg>
      <pc:sldChg chg="modSp add mod">
        <pc:chgData name="C C" userId="58c016da926720ee" providerId="LiveId" clId="{AEEE1732-D3F2-4593-B304-7BF0CE176828}" dt="2022-05-16T09:19:46.068" v="399" actId="20577"/>
        <pc:sldMkLst>
          <pc:docMk/>
          <pc:sldMk cId="116384666" sldId="296"/>
        </pc:sldMkLst>
        <pc:spChg chg="mod">
          <ac:chgData name="C C" userId="58c016da926720ee" providerId="LiveId" clId="{AEEE1732-D3F2-4593-B304-7BF0CE176828}" dt="2022-05-16T09:19:36.116" v="342" actId="20577"/>
          <ac:spMkLst>
            <pc:docMk/>
            <pc:sldMk cId="116384666" sldId="296"/>
            <ac:spMk id="5" creationId="{1A506B88-F6D4-490E-BADC-CA7CC016BB20}"/>
          </ac:spMkLst>
        </pc:spChg>
        <pc:spChg chg="mod">
          <ac:chgData name="C C" userId="58c016da926720ee" providerId="LiveId" clId="{AEEE1732-D3F2-4593-B304-7BF0CE176828}" dt="2022-05-16T09:19:46.068" v="399" actId="20577"/>
          <ac:spMkLst>
            <pc:docMk/>
            <pc:sldMk cId="116384666" sldId="296"/>
            <ac:spMk id="6" creationId="{F42F9AC0-898F-4A0C-9F64-EA7A800337AF}"/>
          </ac:spMkLst>
        </pc:spChg>
      </pc:sldChg>
      <pc:sldChg chg="del">
        <pc:chgData name="C C" userId="58c016da926720ee" providerId="LiveId" clId="{AEEE1732-D3F2-4593-B304-7BF0CE176828}" dt="2022-05-16T09:18:58.246" v="335" actId="47"/>
        <pc:sldMkLst>
          <pc:docMk/>
          <pc:sldMk cId="3234134020" sldId="296"/>
        </pc:sldMkLst>
      </pc:sldChg>
      <pc:sldChg chg="addSp delSp modSp new mod ord modClrScheme chgLayout">
        <pc:chgData name="C C" userId="58c016da926720ee" providerId="LiveId" clId="{AEEE1732-D3F2-4593-B304-7BF0CE176828}" dt="2022-05-16T09:21:43.644" v="696" actId="20577"/>
        <pc:sldMkLst>
          <pc:docMk/>
          <pc:sldMk cId="1147348914" sldId="297"/>
        </pc:sldMkLst>
        <pc:spChg chg="del mod ord">
          <ac:chgData name="C C" userId="58c016da926720ee" providerId="LiveId" clId="{AEEE1732-D3F2-4593-B304-7BF0CE176828}" dt="2022-05-16T09:19:58.819" v="402" actId="700"/>
          <ac:spMkLst>
            <pc:docMk/>
            <pc:sldMk cId="1147348914" sldId="297"/>
            <ac:spMk id="2" creationId="{F53FF169-0DAC-C883-3D8B-7C0ECE377EFB}"/>
          </ac:spMkLst>
        </pc:spChg>
        <pc:spChg chg="del mod ord">
          <ac:chgData name="C C" userId="58c016da926720ee" providerId="LiveId" clId="{AEEE1732-D3F2-4593-B304-7BF0CE176828}" dt="2022-05-16T09:19:58.819" v="402" actId="700"/>
          <ac:spMkLst>
            <pc:docMk/>
            <pc:sldMk cId="1147348914" sldId="297"/>
            <ac:spMk id="3" creationId="{8FBAA388-91AC-19AF-5421-6CF5693BE82F}"/>
          </ac:spMkLst>
        </pc:spChg>
        <pc:spChg chg="add mod ord">
          <ac:chgData name="C C" userId="58c016da926720ee" providerId="LiveId" clId="{AEEE1732-D3F2-4593-B304-7BF0CE176828}" dt="2022-05-16T09:20:13.746" v="438" actId="700"/>
          <ac:spMkLst>
            <pc:docMk/>
            <pc:sldMk cId="1147348914" sldId="297"/>
            <ac:spMk id="4" creationId="{5EC8ECB0-A0C5-CCC0-E486-F522981F4CCC}"/>
          </ac:spMkLst>
        </pc:spChg>
        <pc:spChg chg="add del mod ord">
          <ac:chgData name="C C" userId="58c016da926720ee" providerId="LiveId" clId="{AEEE1732-D3F2-4593-B304-7BF0CE176828}" dt="2022-05-16T09:20:13.746" v="438" actId="700"/>
          <ac:spMkLst>
            <pc:docMk/>
            <pc:sldMk cId="1147348914" sldId="297"/>
            <ac:spMk id="5" creationId="{28B40B18-6154-762C-8C5B-C7259E6D59C9}"/>
          </ac:spMkLst>
        </pc:spChg>
        <pc:spChg chg="add del mod ord">
          <ac:chgData name="C C" userId="58c016da926720ee" providerId="LiveId" clId="{AEEE1732-D3F2-4593-B304-7BF0CE176828}" dt="2022-05-16T09:20:13.746" v="438" actId="700"/>
          <ac:spMkLst>
            <pc:docMk/>
            <pc:sldMk cId="1147348914" sldId="297"/>
            <ac:spMk id="6" creationId="{AF740442-5270-976A-EC90-4CBE486D733F}"/>
          </ac:spMkLst>
        </pc:spChg>
        <pc:spChg chg="add mod ord">
          <ac:chgData name="C C" userId="58c016da926720ee" providerId="LiveId" clId="{AEEE1732-D3F2-4593-B304-7BF0CE176828}" dt="2022-05-16T09:21:43.644" v="696" actId="20577"/>
          <ac:spMkLst>
            <pc:docMk/>
            <pc:sldMk cId="1147348914" sldId="297"/>
            <ac:spMk id="7" creationId="{460360AD-372F-F346-94FD-6D449FF7B95E}"/>
          </ac:spMkLst>
        </pc:spChg>
      </pc:sldChg>
      <pc:sldChg chg="addSp delSp modSp new mod modClrScheme chgLayout">
        <pc:chgData name="C C" userId="58c016da926720ee" providerId="LiveId" clId="{AEEE1732-D3F2-4593-B304-7BF0CE176828}" dt="2022-05-16T13:02:04.841" v="4653" actId="20577"/>
        <pc:sldMkLst>
          <pc:docMk/>
          <pc:sldMk cId="1878564346" sldId="298"/>
        </pc:sldMkLst>
        <pc:spChg chg="del mod ord">
          <ac:chgData name="C C" userId="58c016da926720ee" providerId="LiveId" clId="{AEEE1732-D3F2-4593-B304-7BF0CE176828}" dt="2022-05-16T09:24:27.077" v="700" actId="700"/>
          <ac:spMkLst>
            <pc:docMk/>
            <pc:sldMk cId="1878564346" sldId="298"/>
            <ac:spMk id="2" creationId="{0B20AEB0-E1C3-AC34-A16A-C03CE38E9B0A}"/>
          </ac:spMkLst>
        </pc:spChg>
        <pc:spChg chg="del mod ord">
          <ac:chgData name="C C" userId="58c016da926720ee" providerId="LiveId" clId="{AEEE1732-D3F2-4593-B304-7BF0CE176828}" dt="2022-05-16T09:24:27.077" v="700" actId="700"/>
          <ac:spMkLst>
            <pc:docMk/>
            <pc:sldMk cId="1878564346" sldId="298"/>
            <ac:spMk id="3" creationId="{70A1E3EB-D3C6-1148-60B4-FC0635CDD9F8}"/>
          </ac:spMkLst>
        </pc:spChg>
        <pc:spChg chg="add mod ord">
          <ac:chgData name="C C" userId="58c016da926720ee" providerId="LiveId" clId="{AEEE1732-D3F2-4593-B304-7BF0CE176828}" dt="2022-05-16T11:12:37.860" v="2051" actId="20577"/>
          <ac:spMkLst>
            <pc:docMk/>
            <pc:sldMk cId="1878564346" sldId="298"/>
            <ac:spMk id="4" creationId="{EF72C4A5-FD17-75EA-D676-924EFF6B860F}"/>
          </ac:spMkLst>
        </pc:spChg>
        <pc:spChg chg="add del mod ord">
          <ac:chgData name="C C" userId="58c016da926720ee" providerId="LiveId" clId="{AEEE1732-D3F2-4593-B304-7BF0CE176828}" dt="2022-05-16T10:52:47.486" v="1782"/>
          <ac:spMkLst>
            <pc:docMk/>
            <pc:sldMk cId="1878564346" sldId="298"/>
            <ac:spMk id="5" creationId="{1C69F765-E2FB-E698-1106-9C3E1619DCD0}"/>
          </ac:spMkLst>
        </pc:spChg>
        <pc:spChg chg="add mod ord">
          <ac:chgData name="C C" userId="58c016da926720ee" providerId="LiveId" clId="{AEEE1732-D3F2-4593-B304-7BF0CE176828}" dt="2022-05-16T13:02:04.841" v="4653" actId="20577"/>
          <ac:spMkLst>
            <pc:docMk/>
            <pc:sldMk cId="1878564346" sldId="298"/>
            <ac:spMk id="6" creationId="{78337E56-0042-BC33-0C80-EF35A7112AF0}"/>
          </ac:spMkLst>
        </pc:spChg>
        <pc:picChg chg="add mod">
          <ac:chgData name="C C" userId="58c016da926720ee" providerId="LiveId" clId="{AEEE1732-D3F2-4593-B304-7BF0CE176828}" dt="2022-05-16T11:12:34.573" v="2033" actId="1076"/>
          <ac:picMkLst>
            <pc:docMk/>
            <pc:sldMk cId="1878564346" sldId="298"/>
            <ac:picMk id="7" creationId="{F32F8137-81A1-EC10-9FB4-CD191195C0A0}"/>
          </ac:picMkLst>
        </pc:picChg>
      </pc:sldChg>
      <pc:sldChg chg="addSp delSp modSp new mod chgLayout">
        <pc:chgData name="C C" userId="58c016da926720ee" providerId="LiveId" clId="{AEEE1732-D3F2-4593-B304-7BF0CE176828}" dt="2022-05-16T10:49:53.742" v="1425" actId="20577"/>
        <pc:sldMkLst>
          <pc:docMk/>
          <pc:sldMk cId="2348048058" sldId="299"/>
        </pc:sldMkLst>
        <pc:spChg chg="mod ord">
          <ac:chgData name="C C" userId="58c016da926720ee" providerId="LiveId" clId="{AEEE1732-D3F2-4593-B304-7BF0CE176828}" dt="2022-05-16T10:06:40.551" v="913" actId="700"/>
          <ac:spMkLst>
            <pc:docMk/>
            <pc:sldMk cId="2348048058" sldId="299"/>
            <ac:spMk id="2" creationId="{073B1718-EE2E-3123-7BDC-7C2E0A1AFB6C}"/>
          </ac:spMkLst>
        </pc:spChg>
        <pc:spChg chg="del">
          <ac:chgData name="C C" userId="58c016da926720ee" providerId="LiveId" clId="{AEEE1732-D3F2-4593-B304-7BF0CE176828}" dt="2022-05-16T10:06:40.551" v="913" actId="700"/>
          <ac:spMkLst>
            <pc:docMk/>
            <pc:sldMk cId="2348048058" sldId="299"/>
            <ac:spMk id="3" creationId="{88E414C5-632D-622A-60ED-A153CD066EFE}"/>
          </ac:spMkLst>
        </pc:spChg>
        <pc:spChg chg="del">
          <ac:chgData name="C C" userId="58c016da926720ee" providerId="LiveId" clId="{AEEE1732-D3F2-4593-B304-7BF0CE176828}" dt="2022-05-16T10:06:40.551" v="913" actId="700"/>
          <ac:spMkLst>
            <pc:docMk/>
            <pc:sldMk cId="2348048058" sldId="299"/>
            <ac:spMk id="4" creationId="{4A06BF71-BF22-D8EC-623E-17CC1A58281D}"/>
          </ac:spMkLst>
        </pc:spChg>
        <pc:spChg chg="add del mod ord">
          <ac:chgData name="C C" userId="58c016da926720ee" providerId="LiveId" clId="{AEEE1732-D3F2-4593-B304-7BF0CE176828}" dt="2022-05-16T10:44:07.315" v="914"/>
          <ac:spMkLst>
            <pc:docMk/>
            <pc:sldMk cId="2348048058" sldId="299"/>
            <ac:spMk id="5" creationId="{A6D0D6B6-2FAC-A6A9-63CD-3F3B0E9C8186}"/>
          </ac:spMkLst>
        </pc:spChg>
        <pc:spChg chg="add mod ord">
          <ac:chgData name="C C" userId="58c016da926720ee" providerId="LiveId" clId="{AEEE1732-D3F2-4593-B304-7BF0CE176828}" dt="2022-05-16T10:49:53.742" v="1425" actId="20577"/>
          <ac:spMkLst>
            <pc:docMk/>
            <pc:sldMk cId="2348048058" sldId="299"/>
            <ac:spMk id="6" creationId="{3A307D47-C66F-3053-4014-37D7BBC7AE53}"/>
          </ac:spMkLst>
        </pc:spChg>
        <pc:picChg chg="add mod">
          <ac:chgData name="C C" userId="58c016da926720ee" providerId="LiveId" clId="{AEEE1732-D3F2-4593-B304-7BF0CE176828}" dt="2022-05-16T10:44:07.315" v="914"/>
          <ac:picMkLst>
            <pc:docMk/>
            <pc:sldMk cId="2348048058" sldId="299"/>
            <ac:picMk id="2050" creationId="{D82B1470-49AE-D45D-9A81-0B51996B5D8A}"/>
          </ac:picMkLst>
        </pc:picChg>
      </pc:sldChg>
      <pc:sldChg chg="addSp delSp modSp add mod">
        <pc:chgData name="C C" userId="58c016da926720ee" providerId="LiveId" clId="{AEEE1732-D3F2-4593-B304-7BF0CE176828}" dt="2022-05-16T11:01:49.773" v="1967" actId="20577"/>
        <pc:sldMkLst>
          <pc:docMk/>
          <pc:sldMk cId="1818706062" sldId="300"/>
        </pc:sldMkLst>
        <pc:spChg chg="mod">
          <ac:chgData name="C C" userId="58c016da926720ee" providerId="LiveId" clId="{AEEE1732-D3F2-4593-B304-7BF0CE176828}" dt="2022-05-16T11:01:49.773" v="1967" actId="20577"/>
          <ac:spMkLst>
            <pc:docMk/>
            <pc:sldMk cId="1818706062" sldId="300"/>
            <ac:spMk id="2" creationId="{073B1718-EE2E-3123-7BDC-7C2E0A1AFB6C}"/>
          </ac:spMkLst>
        </pc:spChg>
        <pc:spChg chg="add del mod">
          <ac:chgData name="C C" userId="58c016da926720ee" providerId="LiveId" clId="{AEEE1732-D3F2-4593-B304-7BF0CE176828}" dt="2022-05-16T11:01:21.173" v="1884"/>
          <ac:spMkLst>
            <pc:docMk/>
            <pc:sldMk cId="1818706062" sldId="300"/>
            <ac:spMk id="4" creationId="{9C409A9E-E02E-9BB3-DEE9-482E17F75222}"/>
          </ac:spMkLst>
        </pc:spChg>
        <pc:picChg chg="add mod">
          <ac:chgData name="C C" userId="58c016da926720ee" providerId="LiveId" clId="{AEEE1732-D3F2-4593-B304-7BF0CE176828}" dt="2022-05-16T11:01:21.173" v="1884"/>
          <ac:picMkLst>
            <pc:docMk/>
            <pc:sldMk cId="1818706062" sldId="300"/>
            <ac:picMk id="6" creationId="{E96751A9-F2A8-EC8B-92CB-433431FE28C6}"/>
          </ac:picMkLst>
        </pc:picChg>
        <pc:picChg chg="del">
          <ac:chgData name="C C" userId="58c016da926720ee" providerId="LiveId" clId="{AEEE1732-D3F2-4593-B304-7BF0CE176828}" dt="2022-05-16T10:59:36.643" v="1852" actId="21"/>
          <ac:picMkLst>
            <pc:docMk/>
            <pc:sldMk cId="1818706062" sldId="300"/>
            <ac:picMk id="7" creationId="{CF676055-3EB5-B3D5-B3AA-FAAB85F06219}"/>
          </ac:picMkLst>
        </pc:picChg>
      </pc:sldChg>
      <pc:sldChg chg="addSp delSp modSp add del mod modClrScheme chgLayout">
        <pc:chgData name="C C" userId="58c016da926720ee" providerId="LiveId" clId="{AEEE1732-D3F2-4593-B304-7BF0CE176828}" dt="2022-05-16T10:59:30.041" v="1849" actId="2696"/>
        <pc:sldMkLst>
          <pc:docMk/>
          <pc:sldMk cId="1846328495" sldId="300"/>
        </pc:sldMkLst>
        <pc:spChg chg="mod ord">
          <ac:chgData name="C C" userId="58c016da926720ee" providerId="LiveId" clId="{AEEE1732-D3F2-4593-B304-7BF0CE176828}" dt="2022-05-16T09:53:08.447" v="773" actId="700"/>
          <ac:spMkLst>
            <pc:docMk/>
            <pc:sldMk cId="1846328495" sldId="300"/>
            <ac:spMk id="2" creationId="{073B1718-EE2E-3123-7BDC-7C2E0A1AFB6C}"/>
          </ac:spMkLst>
        </pc:spChg>
        <pc:spChg chg="del mod ord">
          <ac:chgData name="C C" userId="58c016da926720ee" providerId="LiveId" clId="{AEEE1732-D3F2-4593-B304-7BF0CE176828}" dt="2022-05-16T09:53:08.447" v="773" actId="700"/>
          <ac:spMkLst>
            <pc:docMk/>
            <pc:sldMk cId="1846328495" sldId="300"/>
            <ac:spMk id="3" creationId="{88E414C5-632D-622A-60ED-A153CD066EFE}"/>
          </ac:spMkLst>
        </pc:spChg>
        <pc:spChg chg="del">
          <ac:chgData name="C C" userId="58c016da926720ee" providerId="LiveId" clId="{AEEE1732-D3F2-4593-B304-7BF0CE176828}" dt="2022-05-16T09:53:08.447" v="773" actId="700"/>
          <ac:spMkLst>
            <pc:docMk/>
            <pc:sldMk cId="1846328495" sldId="300"/>
            <ac:spMk id="4" creationId="{4A06BF71-BF22-D8EC-623E-17CC1A58281D}"/>
          </ac:spMkLst>
        </pc:spChg>
        <pc:spChg chg="add del mod ord">
          <ac:chgData name="C C" userId="58c016da926720ee" providerId="LiveId" clId="{AEEE1732-D3F2-4593-B304-7BF0CE176828}" dt="2022-05-16T09:53:21.508" v="774" actId="22"/>
          <ac:spMkLst>
            <pc:docMk/>
            <pc:sldMk cId="1846328495" sldId="300"/>
            <ac:spMk id="5" creationId="{FA780AB8-9131-6469-6652-216C78CAC0FE}"/>
          </ac:spMkLst>
        </pc:spChg>
        <pc:picChg chg="add mod ord">
          <ac:chgData name="C C" userId="58c016da926720ee" providerId="LiveId" clId="{AEEE1732-D3F2-4593-B304-7BF0CE176828}" dt="2022-05-16T09:53:21.508" v="774" actId="22"/>
          <ac:picMkLst>
            <pc:docMk/>
            <pc:sldMk cId="1846328495" sldId="300"/>
            <ac:picMk id="7" creationId="{CF676055-3EB5-B3D5-B3AA-FAAB85F06219}"/>
          </ac:picMkLst>
        </pc:picChg>
      </pc:sldChg>
      <pc:sldChg chg="addSp delSp modSp new mod">
        <pc:chgData name="C C" userId="58c016da926720ee" providerId="LiveId" clId="{AEEE1732-D3F2-4593-B304-7BF0CE176828}" dt="2022-05-16T10:03:48.943" v="878" actId="20577"/>
        <pc:sldMkLst>
          <pc:docMk/>
          <pc:sldMk cId="4102793543" sldId="301"/>
        </pc:sldMkLst>
        <pc:spChg chg="mod">
          <ac:chgData name="C C" userId="58c016da926720ee" providerId="LiveId" clId="{AEEE1732-D3F2-4593-B304-7BF0CE176828}" dt="2022-05-16T10:03:48.943" v="878" actId="20577"/>
          <ac:spMkLst>
            <pc:docMk/>
            <pc:sldMk cId="4102793543" sldId="301"/>
            <ac:spMk id="2" creationId="{8C575A21-88A6-B618-ADDB-A6E2746BE246}"/>
          </ac:spMkLst>
        </pc:spChg>
        <pc:spChg chg="del">
          <ac:chgData name="C C" userId="58c016da926720ee" providerId="LiveId" clId="{AEEE1732-D3F2-4593-B304-7BF0CE176828}" dt="2022-05-16T10:00:00.497" v="805"/>
          <ac:spMkLst>
            <pc:docMk/>
            <pc:sldMk cId="4102793543" sldId="301"/>
            <ac:spMk id="3" creationId="{96855277-1B4C-C5B0-BE84-59C0C8487B6D}"/>
          </ac:spMkLst>
        </pc:spChg>
        <pc:spChg chg="add del mod">
          <ac:chgData name="C C" userId="58c016da926720ee" providerId="LiveId" clId="{AEEE1732-D3F2-4593-B304-7BF0CE176828}" dt="2022-05-16T10:01:06.919" v="808"/>
          <ac:spMkLst>
            <pc:docMk/>
            <pc:sldMk cId="4102793543" sldId="301"/>
            <ac:spMk id="6" creationId="{3C5B7A10-B3B9-A596-72CB-7A3CAEE6F21C}"/>
          </ac:spMkLst>
        </pc:spChg>
        <pc:graphicFrameChg chg="add del mod modGraphic">
          <ac:chgData name="C C" userId="58c016da926720ee" providerId="LiveId" clId="{AEEE1732-D3F2-4593-B304-7BF0CE176828}" dt="2022-05-16T10:00:06.559" v="807" actId="478"/>
          <ac:graphicFrameMkLst>
            <pc:docMk/>
            <pc:sldMk cId="4102793543" sldId="301"/>
            <ac:graphicFrameMk id="4" creationId="{02F4B907-6986-1267-FC08-A978D2CAE9CF}"/>
          </ac:graphicFrameMkLst>
        </pc:graphicFrameChg>
        <pc:graphicFrameChg chg="add mod modGraphic">
          <ac:chgData name="C C" userId="58c016da926720ee" providerId="LiveId" clId="{AEEE1732-D3F2-4593-B304-7BF0CE176828}" dt="2022-05-16T10:03:43.656" v="873" actId="14100"/>
          <ac:graphicFrameMkLst>
            <pc:docMk/>
            <pc:sldMk cId="4102793543" sldId="301"/>
            <ac:graphicFrameMk id="7" creationId="{177F7899-A847-4D80-3756-8C376CD7DC7E}"/>
          </ac:graphicFrameMkLst>
        </pc:graphicFrameChg>
      </pc:sldChg>
      <pc:sldChg chg="new del">
        <pc:chgData name="C C" userId="58c016da926720ee" providerId="LiveId" clId="{AEEE1732-D3F2-4593-B304-7BF0CE176828}" dt="2022-05-16T11:04:35.118" v="2010" actId="47"/>
        <pc:sldMkLst>
          <pc:docMk/>
          <pc:sldMk cId="230569625" sldId="302"/>
        </pc:sldMkLst>
      </pc:sldChg>
      <pc:sldChg chg="addSp delSp modSp new mod modClrScheme chgLayout">
        <pc:chgData name="C C" userId="58c016da926720ee" providerId="LiveId" clId="{AEEE1732-D3F2-4593-B304-7BF0CE176828}" dt="2022-05-16T10:47:18.576" v="1119" actId="20577"/>
        <pc:sldMkLst>
          <pc:docMk/>
          <pc:sldMk cId="1037158318" sldId="303"/>
        </pc:sldMkLst>
        <pc:spChg chg="del mod ord">
          <ac:chgData name="C C" userId="58c016da926720ee" providerId="LiveId" clId="{AEEE1732-D3F2-4593-B304-7BF0CE176828}" dt="2022-05-16T10:06:33.999" v="912" actId="700"/>
          <ac:spMkLst>
            <pc:docMk/>
            <pc:sldMk cId="1037158318" sldId="303"/>
            <ac:spMk id="2" creationId="{80B82C02-A3AC-E15B-356B-F990D510502F}"/>
          </ac:spMkLst>
        </pc:spChg>
        <pc:spChg chg="del mod ord">
          <ac:chgData name="C C" userId="58c016da926720ee" providerId="LiveId" clId="{AEEE1732-D3F2-4593-B304-7BF0CE176828}" dt="2022-05-16T10:06:33.999" v="912" actId="700"/>
          <ac:spMkLst>
            <pc:docMk/>
            <pc:sldMk cId="1037158318" sldId="303"/>
            <ac:spMk id="3" creationId="{E2A4E36B-0285-83EB-BC7D-4FBF7D31D6DE}"/>
          </ac:spMkLst>
        </pc:spChg>
        <pc:spChg chg="del">
          <ac:chgData name="C C" userId="58c016da926720ee" providerId="LiveId" clId="{AEEE1732-D3F2-4593-B304-7BF0CE176828}" dt="2022-05-16T10:06:33.999" v="912" actId="700"/>
          <ac:spMkLst>
            <pc:docMk/>
            <pc:sldMk cId="1037158318" sldId="303"/>
            <ac:spMk id="4" creationId="{E8D97056-C91E-0F65-340C-D5F7A2753548}"/>
          </ac:spMkLst>
        </pc:spChg>
        <pc:spChg chg="add mod ord">
          <ac:chgData name="C C" userId="58c016da926720ee" providerId="LiveId" clId="{AEEE1732-D3F2-4593-B304-7BF0CE176828}" dt="2022-05-16T10:46:49.958" v="992" actId="20577"/>
          <ac:spMkLst>
            <pc:docMk/>
            <pc:sldMk cId="1037158318" sldId="303"/>
            <ac:spMk id="5" creationId="{1E8ABA94-2465-9E0A-C245-CCF32E4E937C}"/>
          </ac:spMkLst>
        </pc:spChg>
        <pc:spChg chg="add mod ord">
          <ac:chgData name="C C" userId="58c016da926720ee" providerId="LiveId" clId="{AEEE1732-D3F2-4593-B304-7BF0CE176828}" dt="2022-05-16T10:47:18.576" v="1119" actId="20577"/>
          <ac:spMkLst>
            <pc:docMk/>
            <pc:sldMk cId="1037158318" sldId="303"/>
            <ac:spMk id="6" creationId="{B64FC1B2-78F8-340D-9B4A-ECDA646834BC}"/>
          </ac:spMkLst>
        </pc:spChg>
      </pc:sldChg>
      <pc:sldChg chg="new del">
        <pc:chgData name="C C" userId="58c016da926720ee" providerId="LiveId" clId="{AEEE1732-D3F2-4593-B304-7BF0CE176828}" dt="2022-05-16T10:46:43.525" v="967" actId="680"/>
        <pc:sldMkLst>
          <pc:docMk/>
          <pc:sldMk cId="568641356" sldId="304"/>
        </pc:sldMkLst>
      </pc:sldChg>
      <pc:sldChg chg="modSp new mod">
        <pc:chgData name="C C" userId="58c016da926720ee" providerId="LiveId" clId="{AEEE1732-D3F2-4593-B304-7BF0CE176828}" dt="2022-05-16T11:14:51.621" v="2425" actId="20577"/>
        <pc:sldMkLst>
          <pc:docMk/>
          <pc:sldMk cId="2908313696" sldId="304"/>
        </pc:sldMkLst>
        <pc:spChg chg="mod">
          <ac:chgData name="C C" userId="58c016da926720ee" providerId="LiveId" clId="{AEEE1732-D3F2-4593-B304-7BF0CE176828}" dt="2022-05-16T10:50:27.419" v="1502" actId="313"/>
          <ac:spMkLst>
            <pc:docMk/>
            <pc:sldMk cId="2908313696" sldId="304"/>
            <ac:spMk id="2" creationId="{3DE07768-A378-A568-D862-D6A39A04AAA3}"/>
          </ac:spMkLst>
        </pc:spChg>
        <pc:spChg chg="mod">
          <ac:chgData name="C C" userId="58c016da926720ee" providerId="LiveId" clId="{AEEE1732-D3F2-4593-B304-7BF0CE176828}" dt="2022-05-16T11:14:51.621" v="2425" actId="20577"/>
          <ac:spMkLst>
            <pc:docMk/>
            <pc:sldMk cId="2908313696" sldId="304"/>
            <ac:spMk id="3" creationId="{BC124564-40A2-CFF8-D45F-D5FB2C0832DB}"/>
          </ac:spMkLst>
        </pc:spChg>
      </pc:sldChg>
      <pc:sldChg chg="addSp delSp modSp new mod modClrScheme chgLayout">
        <pc:chgData name="C C" userId="58c016da926720ee" providerId="LiveId" clId="{AEEE1732-D3F2-4593-B304-7BF0CE176828}" dt="2022-05-16T11:04:17.176" v="2009" actId="6549"/>
        <pc:sldMkLst>
          <pc:docMk/>
          <pc:sldMk cId="1875783045" sldId="305"/>
        </pc:sldMkLst>
        <pc:spChg chg="mod ord">
          <ac:chgData name="C C" userId="58c016da926720ee" providerId="LiveId" clId="{AEEE1732-D3F2-4593-B304-7BF0CE176828}" dt="2022-05-16T11:03:00.159" v="1974" actId="700"/>
          <ac:spMkLst>
            <pc:docMk/>
            <pc:sldMk cId="1875783045" sldId="305"/>
            <ac:spMk id="2" creationId="{D10284C9-2210-C379-3142-A4914B8CE2F1}"/>
          </ac:spMkLst>
        </pc:spChg>
        <pc:spChg chg="del mod ord">
          <ac:chgData name="C C" userId="58c016da926720ee" providerId="LiveId" clId="{AEEE1732-D3F2-4593-B304-7BF0CE176828}" dt="2022-05-16T10:53:17.005" v="1809" actId="700"/>
          <ac:spMkLst>
            <pc:docMk/>
            <pc:sldMk cId="1875783045" sldId="305"/>
            <ac:spMk id="3" creationId="{A0736B06-8525-6A91-D5FD-22B578D7555F}"/>
          </ac:spMkLst>
        </pc:spChg>
        <pc:spChg chg="del">
          <ac:chgData name="C C" userId="58c016da926720ee" providerId="LiveId" clId="{AEEE1732-D3F2-4593-B304-7BF0CE176828}" dt="2022-05-16T10:53:17.005" v="1809" actId="700"/>
          <ac:spMkLst>
            <pc:docMk/>
            <pc:sldMk cId="1875783045" sldId="305"/>
            <ac:spMk id="4" creationId="{09EC7FE5-094F-D365-D6F8-654B122811DC}"/>
          </ac:spMkLst>
        </pc:spChg>
        <pc:spChg chg="add del mod ord">
          <ac:chgData name="C C" userId="58c016da926720ee" providerId="LiveId" clId="{AEEE1732-D3F2-4593-B304-7BF0CE176828}" dt="2022-05-16T11:03:00.159" v="1974" actId="700"/>
          <ac:spMkLst>
            <pc:docMk/>
            <pc:sldMk cId="1875783045" sldId="305"/>
            <ac:spMk id="5" creationId="{F1766BFD-286D-EEED-FFB7-1046B707DD61}"/>
          </ac:spMkLst>
        </pc:spChg>
        <pc:spChg chg="add del mod ord">
          <ac:chgData name="C C" userId="58c016da926720ee" providerId="LiveId" clId="{AEEE1732-D3F2-4593-B304-7BF0CE176828}" dt="2022-05-16T10:59:38.157" v="1853"/>
          <ac:spMkLst>
            <pc:docMk/>
            <pc:sldMk cId="1875783045" sldId="305"/>
            <ac:spMk id="6" creationId="{1A715F92-5F8B-2A3C-FE70-A42082DA3674}"/>
          </ac:spMkLst>
        </pc:spChg>
        <pc:spChg chg="add del mod ord">
          <ac:chgData name="C C" userId="58c016da926720ee" providerId="LiveId" clId="{AEEE1732-D3F2-4593-B304-7BF0CE176828}" dt="2022-05-16T11:03:02.634" v="1975" actId="478"/>
          <ac:spMkLst>
            <pc:docMk/>
            <pc:sldMk cId="1875783045" sldId="305"/>
            <ac:spMk id="9" creationId="{EE5ED31B-1F4B-D20A-3BA6-643314DDDDAA}"/>
          </ac:spMkLst>
        </pc:spChg>
        <pc:spChg chg="add del mod">
          <ac:chgData name="C C" userId="58c016da926720ee" providerId="LiveId" clId="{AEEE1732-D3F2-4593-B304-7BF0CE176828}" dt="2022-05-16T11:03:11.878" v="1982"/>
          <ac:spMkLst>
            <pc:docMk/>
            <pc:sldMk cId="1875783045" sldId="305"/>
            <ac:spMk id="11" creationId="{CD01EDCC-CDCD-FEFB-4075-9D3C41E7BB8B}"/>
          </ac:spMkLst>
        </pc:spChg>
        <pc:graphicFrameChg chg="add del mod">
          <ac:chgData name="C C" userId="58c016da926720ee" providerId="LiveId" clId="{AEEE1732-D3F2-4593-B304-7BF0CE176828}" dt="2022-05-16T11:03:07.041" v="1977"/>
          <ac:graphicFrameMkLst>
            <pc:docMk/>
            <pc:sldMk cId="1875783045" sldId="305"/>
            <ac:graphicFrameMk id="12" creationId="{0698C301-AB36-446A-497C-5716A8002784}"/>
          </ac:graphicFrameMkLst>
        </pc:graphicFrameChg>
        <pc:graphicFrameChg chg="add del mod">
          <ac:chgData name="C C" userId="58c016da926720ee" providerId="LiveId" clId="{AEEE1732-D3F2-4593-B304-7BF0CE176828}" dt="2022-05-16T11:03:11.366" v="1981"/>
          <ac:graphicFrameMkLst>
            <pc:docMk/>
            <pc:sldMk cId="1875783045" sldId="305"/>
            <ac:graphicFrameMk id="13" creationId="{E2D07840-61D3-318F-83A8-67238F3AA87F}"/>
          </ac:graphicFrameMkLst>
        </pc:graphicFrameChg>
        <pc:graphicFrameChg chg="add mod modGraphic">
          <ac:chgData name="C C" userId="58c016da926720ee" providerId="LiveId" clId="{AEEE1732-D3F2-4593-B304-7BF0CE176828}" dt="2022-05-16T11:04:17.176" v="2009" actId="6549"/>
          <ac:graphicFrameMkLst>
            <pc:docMk/>
            <pc:sldMk cId="1875783045" sldId="305"/>
            <ac:graphicFrameMk id="14" creationId="{F48810E5-8C4F-0DB9-36D4-C2A7396724D5}"/>
          </ac:graphicFrameMkLst>
        </pc:graphicFrameChg>
        <pc:picChg chg="add del mod">
          <ac:chgData name="C C" userId="58c016da926720ee" providerId="LiveId" clId="{AEEE1732-D3F2-4593-B304-7BF0CE176828}" dt="2022-05-16T11:01:18.444" v="1883" actId="21"/>
          <ac:picMkLst>
            <pc:docMk/>
            <pc:sldMk cId="1875783045" sldId="305"/>
            <ac:picMk id="7" creationId="{F5B1E966-A46D-103F-3DFC-6CE4A5CEBF59}"/>
          </ac:picMkLst>
        </pc:picChg>
      </pc:sldChg>
      <pc:sldChg chg="addSp delSp modSp add mod ord modClrScheme chgLayout">
        <pc:chgData name="C C" userId="58c016da926720ee" providerId="LiveId" clId="{AEEE1732-D3F2-4593-B304-7BF0CE176828}" dt="2022-05-16T11:12:25.460" v="2032" actId="1076"/>
        <pc:sldMkLst>
          <pc:docMk/>
          <pc:sldMk cId="1990784567" sldId="306"/>
        </pc:sldMkLst>
        <pc:spChg chg="add del mod">
          <ac:chgData name="C C" userId="58c016da926720ee" providerId="LiveId" clId="{AEEE1732-D3F2-4593-B304-7BF0CE176828}" dt="2022-05-16T11:10:48.817" v="2023"/>
          <ac:spMkLst>
            <pc:docMk/>
            <pc:sldMk cId="1990784567" sldId="306"/>
            <ac:spMk id="2" creationId="{6993CCA4-B04A-2CD7-C22F-A5BA871DD3C3}"/>
          </ac:spMkLst>
        </pc:spChg>
        <pc:spChg chg="mod ord">
          <ac:chgData name="C C" userId="58c016da926720ee" providerId="LiveId" clId="{AEEE1732-D3F2-4593-B304-7BF0CE176828}" dt="2022-05-16T11:06:13.199" v="2016" actId="700"/>
          <ac:spMkLst>
            <pc:docMk/>
            <pc:sldMk cId="1990784567" sldId="306"/>
            <ac:spMk id="4" creationId="{EF72C4A5-FD17-75EA-D676-924EFF6B860F}"/>
          </ac:spMkLst>
        </pc:spChg>
        <pc:spChg chg="del">
          <ac:chgData name="C C" userId="58c016da926720ee" providerId="LiveId" clId="{AEEE1732-D3F2-4593-B304-7BF0CE176828}" dt="2022-05-16T11:06:13.199" v="2016" actId="700"/>
          <ac:spMkLst>
            <pc:docMk/>
            <pc:sldMk cId="1990784567" sldId="306"/>
            <ac:spMk id="6" creationId="{78337E56-0042-BC33-0C80-EF35A7112AF0}"/>
          </ac:spMkLst>
        </pc:spChg>
        <pc:picChg chg="del mod ord">
          <ac:chgData name="C C" userId="58c016da926720ee" providerId="LiveId" clId="{AEEE1732-D3F2-4593-B304-7BF0CE176828}" dt="2022-05-16T11:06:14.348" v="2017" actId="478"/>
          <ac:picMkLst>
            <pc:docMk/>
            <pc:sldMk cId="1990784567" sldId="306"/>
            <ac:picMk id="7" creationId="{F32F8137-81A1-EC10-9FB4-CD191195C0A0}"/>
          </ac:picMkLst>
        </pc:picChg>
        <pc:picChg chg="add mod">
          <ac:chgData name="C C" userId="58c016da926720ee" providerId="LiveId" clId="{AEEE1732-D3F2-4593-B304-7BF0CE176828}" dt="2022-05-16T11:12:17.182" v="2029" actId="1076"/>
          <ac:picMkLst>
            <pc:docMk/>
            <pc:sldMk cId="1990784567" sldId="306"/>
            <ac:picMk id="4098" creationId="{0F4CBFE7-82F1-E714-CEC6-317230EB8E67}"/>
          </ac:picMkLst>
        </pc:picChg>
        <pc:picChg chg="add mod">
          <ac:chgData name="C C" userId="58c016da926720ee" providerId="LiveId" clId="{AEEE1732-D3F2-4593-B304-7BF0CE176828}" dt="2022-05-16T11:12:25.460" v="2032" actId="1076"/>
          <ac:picMkLst>
            <pc:docMk/>
            <pc:sldMk cId="1990784567" sldId="306"/>
            <ac:picMk id="4100" creationId="{5A58169A-2BA2-BA89-09A5-9C8CE2DEAFF8}"/>
          </ac:picMkLst>
        </pc:picChg>
        <pc:picChg chg="add mod">
          <ac:chgData name="C C" userId="58c016da926720ee" providerId="LiveId" clId="{AEEE1732-D3F2-4593-B304-7BF0CE176828}" dt="2022-05-16T11:12:20.364" v="2030" actId="1076"/>
          <ac:picMkLst>
            <pc:docMk/>
            <pc:sldMk cId="1990784567" sldId="306"/>
            <ac:picMk id="4102" creationId="{0EC4811F-52D2-4333-4D53-CD1AFDDC4BF7}"/>
          </ac:picMkLst>
        </pc:picChg>
      </pc:sldChg>
      <pc:sldChg chg="addSp delSp modSp new mod modClrScheme chgLayout modNotesTx">
        <pc:chgData name="C C" userId="58c016da926720ee" providerId="LiveId" clId="{AEEE1732-D3F2-4593-B304-7BF0CE176828}" dt="2022-05-16T11:32:42.458" v="2958" actId="20577"/>
        <pc:sldMkLst>
          <pc:docMk/>
          <pc:sldMk cId="1751599053" sldId="307"/>
        </pc:sldMkLst>
        <pc:spChg chg="del mod ord">
          <ac:chgData name="C C" userId="58c016da926720ee" providerId="LiveId" clId="{AEEE1732-D3F2-4593-B304-7BF0CE176828}" dt="2022-05-16T11:15:17.812" v="2427" actId="700"/>
          <ac:spMkLst>
            <pc:docMk/>
            <pc:sldMk cId="1751599053" sldId="307"/>
            <ac:spMk id="2" creationId="{7493C501-4635-1D6E-1394-EC441F17025F}"/>
          </ac:spMkLst>
        </pc:spChg>
        <pc:spChg chg="del mod ord">
          <ac:chgData name="C C" userId="58c016da926720ee" providerId="LiveId" clId="{AEEE1732-D3F2-4593-B304-7BF0CE176828}" dt="2022-05-16T11:15:17.812" v="2427" actId="700"/>
          <ac:spMkLst>
            <pc:docMk/>
            <pc:sldMk cId="1751599053" sldId="307"/>
            <ac:spMk id="3" creationId="{6DB0A134-CB52-2550-F0CF-97D57AE3A825}"/>
          </ac:spMkLst>
        </pc:spChg>
        <pc:spChg chg="add mod ord">
          <ac:chgData name="C C" userId="58c016da926720ee" providerId="LiveId" clId="{AEEE1732-D3F2-4593-B304-7BF0CE176828}" dt="2022-05-16T11:18:59.157" v="2459" actId="700"/>
          <ac:spMkLst>
            <pc:docMk/>
            <pc:sldMk cId="1751599053" sldId="307"/>
            <ac:spMk id="4" creationId="{F58D1E47-ADF1-E7FA-B5F6-6184619109CF}"/>
          </ac:spMkLst>
        </pc:spChg>
        <pc:spChg chg="add del mod ord">
          <ac:chgData name="C C" userId="58c016da926720ee" providerId="LiveId" clId="{AEEE1732-D3F2-4593-B304-7BF0CE176828}" dt="2022-05-16T11:18:42.291" v="2455" actId="22"/>
          <ac:spMkLst>
            <pc:docMk/>
            <pc:sldMk cId="1751599053" sldId="307"/>
            <ac:spMk id="5" creationId="{06401754-E15E-8ECA-6D6A-27A8F13F3E3C}"/>
          </ac:spMkLst>
        </pc:spChg>
        <pc:spChg chg="add mod ord">
          <ac:chgData name="C C" userId="58c016da926720ee" providerId="LiveId" clId="{AEEE1732-D3F2-4593-B304-7BF0CE176828}" dt="2022-05-16T11:31:34.112" v="2885" actId="20577"/>
          <ac:spMkLst>
            <pc:docMk/>
            <pc:sldMk cId="1751599053" sldId="307"/>
            <ac:spMk id="8" creationId="{C811D8AA-0550-8504-BB2A-10F23744498F}"/>
          </ac:spMkLst>
        </pc:spChg>
        <pc:picChg chg="add mod ord">
          <ac:chgData name="C C" userId="58c016da926720ee" providerId="LiveId" clId="{AEEE1732-D3F2-4593-B304-7BF0CE176828}" dt="2022-05-16T11:31:45.684" v="2888" actId="1076"/>
          <ac:picMkLst>
            <pc:docMk/>
            <pc:sldMk cId="1751599053" sldId="307"/>
            <ac:picMk id="7" creationId="{429CC568-28AD-F61A-917F-D9AC6EEA03DA}"/>
          </ac:picMkLst>
        </pc:picChg>
        <pc:picChg chg="add del">
          <ac:chgData name="C C" userId="58c016da926720ee" providerId="LiveId" clId="{AEEE1732-D3F2-4593-B304-7BF0CE176828}" dt="2022-05-16T11:25:02.413" v="2665" actId="22"/>
          <ac:picMkLst>
            <pc:docMk/>
            <pc:sldMk cId="1751599053" sldId="307"/>
            <ac:picMk id="10" creationId="{B8502E6A-B59F-3639-AF0E-8BEC82E3830E}"/>
          </ac:picMkLst>
        </pc:picChg>
      </pc:sldChg>
      <pc:sldChg chg="add del">
        <pc:chgData name="C C" userId="58c016da926720ee" providerId="LiveId" clId="{AEEE1732-D3F2-4593-B304-7BF0CE176828}" dt="2022-05-16T11:06:20.065" v="2019"/>
        <pc:sldMkLst>
          <pc:docMk/>
          <pc:sldMk cId="1911847297" sldId="307"/>
        </pc:sldMkLst>
      </pc:sldChg>
      <pc:sldChg chg="addSp delSp modSp new mod modClrScheme chgLayout">
        <pc:chgData name="C C" userId="58c016da926720ee" providerId="LiveId" clId="{AEEE1732-D3F2-4593-B304-7BF0CE176828}" dt="2022-05-16T11:39:32.340" v="3024" actId="113"/>
        <pc:sldMkLst>
          <pc:docMk/>
          <pc:sldMk cId="232922479" sldId="308"/>
        </pc:sldMkLst>
        <pc:spChg chg="del mod ord">
          <ac:chgData name="C C" userId="58c016da926720ee" providerId="LiveId" clId="{AEEE1732-D3F2-4593-B304-7BF0CE176828}" dt="2022-05-16T11:33:03.335" v="2960" actId="700"/>
          <ac:spMkLst>
            <pc:docMk/>
            <pc:sldMk cId="232922479" sldId="308"/>
            <ac:spMk id="2" creationId="{AD69328E-0806-A087-D2DE-1B4C34FBF585}"/>
          </ac:spMkLst>
        </pc:spChg>
        <pc:spChg chg="del mod ord">
          <ac:chgData name="C C" userId="58c016da926720ee" providerId="LiveId" clId="{AEEE1732-D3F2-4593-B304-7BF0CE176828}" dt="2022-05-16T11:33:03.335" v="2960" actId="700"/>
          <ac:spMkLst>
            <pc:docMk/>
            <pc:sldMk cId="232922479" sldId="308"/>
            <ac:spMk id="3" creationId="{9F57F184-B4B0-4755-3054-084753502DC0}"/>
          </ac:spMkLst>
        </pc:spChg>
        <pc:spChg chg="add mod ord">
          <ac:chgData name="C C" userId="58c016da926720ee" providerId="LiveId" clId="{AEEE1732-D3F2-4593-B304-7BF0CE176828}" dt="2022-05-16T11:33:10.507" v="2983" actId="20577"/>
          <ac:spMkLst>
            <pc:docMk/>
            <pc:sldMk cId="232922479" sldId="308"/>
            <ac:spMk id="4" creationId="{BCB1B52F-C223-0718-77D7-A49BFFC61C46}"/>
          </ac:spMkLst>
        </pc:spChg>
        <pc:spChg chg="add mod ord">
          <ac:chgData name="C C" userId="58c016da926720ee" providerId="LiveId" clId="{AEEE1732-D3F2-4593-B304-7BF0CE176828}" dt="2022-05-16T11:39:32.340" v="3024" actId="113"/>
          <ac:spMkLst>
            <pc:docMk/>
            <pc:sldMk cId="232922479" sldId="308"/>
            <ac:spMk id="5" creationId="{25D3EEAA-3EB2-79C5-ABDD-EB546DA8F488}"/>
          </ac:spMkLst>
        </pc:spChg>
      </pc:sldChg>
      <pc:sldChg chg="addSp delSp modSp new mod modClrScheme chgLayout">
        <pc:chgData name="C C" userId="58c016da926720ee" providerId="LiveId" clId="{AEEE1732-D3F2-4593-B304-7BF0CE176828}" dt="2022-05-16T11:41:01.692" v="3036" actId="1076"/>
        <pc:sldMkLst>
          <pc:docMk/>
          <pc:sldMk cId="2855276864" sldId="309"/>
        </pc:sldMkLst>
        <pc:spChg chg="mod ord">
          <ac:chgData name="C C" userId="58c016da926720ee" providerId="LiveId" clId="{AEEE1732-D3F2-4593-B304-7BF0CE176828}" dt="2022-05-16T11:37:02.553" v="3001" actId="700"/>
          <ac:spMkLst>
            <pc:docMk/>
            <pc:sldMk cId="2855276864" sldId="309"/>
            <ac:spMk id="2" creationId="{E11B513A-016A-D1F1-0ABA-8DCA6B138192}"/>
          </ac:spMkLst>
        </pc:spChg>
        <pc:spChg chg="del mod ord">
          <ac:chgData name="C C" userId="58c016da926720ee" providerId="LiveId" clId="{AEEE1732-D3F2-4593-B304-7BF0CE176828}" dt="2022-05-16T11:37:02.553" v="3001" actId="700"/>
          <ac:spMkLst>
            <pc:docMk/>
            <pc:sldMk cId="2855276864" sldId="309"/>
            <ac:spMk id="3" creationId="{35377B28-EA1C-94D9-2EDA-214264027550}"/>
          </ac:spMkLst>
        </pc:spChg>
        <pc:spChg chg="add del mod ord">
          <ac:chgData name="C C" userId="58c016da926720ee" providerId="LiveId" clId="{AEEE1732-D3F2-4593-B304-7BF0CE176828}" dt="2022-05-16T11:38:12.578" v="3008" actId="22"/>
          <ac:spMkLst>
            <pc:docMk/>
            <pc:sldMk cId="2855276864" sldId="309"/>
            <ac:spMk id="4" creationId="{3BFF28F4-C33A-D153-058D-183AF8E72F6C}"/>
          </ac:spMkLst>
        </pc:spChg>
        <pc:spChg chg="add del mod ord">
          <ac:chgData name="C C" userId="58c016da926720ee" providerId="LiveId" clId="{AEEE1732-D3F2-4593-B304-7BF0CE176828}" dt="2022-05-16T11:37:03.491" v="3002"/>
          <ac:spMkLst>
            <pc:docMk/>
            <pc:sldMk cId="2855276864" sldId="309"/>
            <ac:spMk id="5" creationId="{F21C11FB-6A88-1013-8666-5159CFBC86A7}"/>
          </ac:spMkLst>
        </pc:spChg>
        <pc:spChg chg="add del mod">
          <ac:chgData name="C C" userId="58c016da926720ee" providerId="LiveId" clId="{AEEE1732-D3F2-4593-B304-7BF0CE176828}" dt="2022-05-16T11:37:09.621" v="3003"/>
          <ac:spMkLst>
            <pc:docMk/>
            <pc:sldMk cId="2855276864" sldId="309"/>
            <ac:spMk id="6" creationId="{65C40CF4-A8FD-08F2-5E1D-781512C5530B}"/>
          </ac:spMkLst>
        </pc:spChg>
        <pc:spChg chg="add del mod">
          <ac:chgData name="C C" userId="58c016da926720ee" providerId="LiveId" clId="{AEEE1732-D3F2-4593-B304-7BF0CE176828}" dt="2022-05-16T11:37:52.763" v="3006"/>
          <ac:spMkLst>
            <pc:docMk/>
            <pc:sldMk cId="2855276864" sldId="309"/>
            <ac:spMk id="7" creationId="{D155BA12-9A50-0729-33CA-EC7710999F52}"/>
          </ac:spMkLst>
        </pc:spChg>
        <pc:spChg chg="add del mod">
          <ac:chgData name="C C" userId="58c016da926720ee" providerId="LiveId" clId="{AEEE1732-D3F2-4593-B304-7BF0CE176828}" dt="2022-05-16T11:37:59.826" v="3007" actId="22"/>
          <ac:spMkLst>
            <pc:docMk/>
            <pc:sldMk cId="2855276864" sldId="309"/>
            <ac:spMk id="8" creationId="{48790A2A-5C6C-7981-FFC1-12A6BA1B1699}"/>
          </ac:spMkLst>
        </pc:spChg>
        <pc:spChg chg="add del mod">
          <ac:chgData name="C C" userId="58c016da926720ee" providerId="LiveId" clId="{AEEE1732-D3F2-4593-B304-7BF0CE176828}" dt="2022-05-16T11:38:35.614" v="3011"/>
          <ac:spMkLst>
            <pc:docMk/>
            <pc:sldMk cId="2855276864" sldId="309"/>
            <ac:spMk id="13" creationId="{8A4D8535-F4D1-30A6-774D-1FE484F24795}"/>
          </ac:spMkLst>
        </pc:spChg>
        <pc:spChg chg="add del mod">
          <ac:chgData name="C C" userId="58c016da926720ee" providerId="LiveId" clId="{AEEE1732-D3F2-4593-B304-7BF0CE176828}" dt="2022-05-16T11:38:44.309" v="3012"/>
          <ac:spMkLst>
            <pc:docMk/>
            <pc:sldMk cId="2855276864" sldId="309"/>
            <ac:spMk id="15" creationId="{DF72F9FF-9125-33D2-8AA6-568A5464538E}"/>
          </ac:spMkLst>
        </pc:spChg>
        <pc:spChg chg="add del">
          <ac:chgData name="C C" userId="58c016da926720ee" providerId="LiveId" clId="{AEEE1732-D3F2-4593-B304-7BF0CE176828}" dt="2022-05-16T11:40:41.015" v="3026"/>
          <ac:spMkLst>
            <pc:docMk/>
            <pc:sldMk cId="2855276864" sldId="309"/>
            <ac:spMk id="18" creationId="{D6B8A0D4-3F16-031A-3DA1-61BF1C0F6E59}"/>
          </ac:spMkLst>
        </pc:spChg>
        <pc:picChg chg="add del mod ord">
          <ac:chgData name="C C" userId="58c016da926720ee" providerId="LiveId" clId="{AEEE1732-D3F2-4593-B304-7BF0CE176828}" dt="2022-05-16T11:38:18.519" v="3009" actId="478"/>
          <ac:picMkLst>
            <pc:docMk/>
            <pc:sldMk cId="2855276864" sldId="309"/>
            <ac:picMk id="10" creationId="{245559C4-7C9B-42B5-E71D-8F141D5ED936}"/>
          </ac:picMkLst>
        </pc:picChg>
        <pc:picChg chg="add del mod ord">
          <ac:chgData name="C C" userId="58c016da926720ee" providerId="LiveId" clId="{AEEE1732-D3F2-4593-B304-7BF0CE176828}" dt="2022-05-16T11:38:19.581" v="3010" actId="478"/>
          <ac:picMkLst>
            <pc:docMk/>
            <pc:sldMk cId="2855276864" sldId="309"/>
            <ac:picMk id="12" creationId="{2130D9BB-87BA-63FC-FDAF-829DD8E4E4F3}"/>
          </ac:picMkLst>
        </pc:picChg>
        <pc:picChg chg="add mod">
          <ac:chgData name="C C" userId="58c016da926720ee" providerId="LiveId" clId="{AEEE1732-D3F2-4593-B304-7BF0CE176828}" dt="2022-05-16T11:40:49.328" v="3031" actId="1076"/>
          <ac:picMkLst>
            <pc:docMk/>
            <pc:sldMk cId="2855276864" sldId="309"/>
            <ac:picMk id="16" creationId="{76FA654A-19D8-4F27-B6BE-2B4FC3341C57}"/>
          </ac:picMkLst>
        </pc:picChg>
        <pc:picChg chg="add mod">
          <ac:chgData name="C C" userId="58c016da926720ee" providerId="LiveId" clId="{AEEE1732-D3F2-4593-B304-7BF0CE176828}" dt="2022-05-16T11:40:47.327" v="3030" actId="1076"/>
          <ac:picMkLst>
            <pc:docMk/>
            <pc:sldMk cId="2855276864" sldId="309"/>
            <ac:picMk id="17" creationId="{92617359-87DA-5148-1C02-5C2342FECCD4}"/>
          </ac:picMkLst>
        </pc:picChg>
        <pc:picChg chg="add del">
          <ac:chgData name="C C" userId="58c016da926720ee" providerId="LiveId" clId="{AEEE1732-D3F2-4593-B304-7BF0CE176828}" dt="2022-05-16T11:40:42.523" v="3028" actId="21"/>
          <ac:picMkLst>
            <pc:docMk/>
            <pc:sldMk cId="2855276864" sldId="309"/>
            <ac:picMk id="19" creationId="{4FFA7478-4242-612F-B98C-2E0A4F836ADB}"/>
          </ac:picMkLst>
        </pc:picChg>
        <pc:picChg chg="add mod">
          <ac:chgData name="C C" userId="58c016da926720ee" providerId="LiveId" clId="{AEEE1732-D3F2-4593-B304-7BF0CE176828}" dt="2022-05-16T11:41:01.692" v="3036" actId="1076"/>
          <ac:picMkLst>
            <pc:docMk/>
            <pc:sldMk cId="2855276864" sldId="309"/>
            <ac:picMk id="20" creationId="{BEC71748-1132-6636-C0E7-F913BEFC1CAF}"/>
          </ac:picMkLst>
        </pc:picChg>
      </pc:sldChg>
      <pc:sldChg chg="addSp delSp modSp new mod modClrScheme chgLayout">
        <pc:chgData name="C C" userId="58c016da926720ee" providerId="LiveId" clId="{AEEE1732-D3F2-4593-B304-7BF0CE176828}" dt="2022-05-16T11:47:37.711" v="3063"/>
        <pc:sldMkLst>
          <pc:docMk/>
          <pc:sldMk cId="3564863194" sldId="310"/>
        </pc:sldMkLst>
        <pc:spChg chg="del mod ord">
          <ac:chgData name="C C" userId="58c016da926720ee" providerId="LiveId" clId="{AEEE1732-D3F2-4593-B304-7BF0CE176828}" dt="2022-05-16T11:47:10.270" v="3038" actId="700"/>
          <ac:spMkLst>
            <pc:docMk/>
            <pc:sldMk cId="3564863194" sldId="310"/>
            <ac:spMk id="2" creationId="{B5015154-59B2-9F5E-A6A3-D26A85149746}"/>
          </ac:spMkLst>
        </pc:spChg>
        <pc:spChg chg="del mod ord">
          <ac:chgData name="C C" userId="58c016da926720ee" providerId="LiveId" clId="{AEEE1732-D3F2-4593-B304-7BF0CE176828}" dt="2022-05-16T11:47:10.270" v="3038" actId="700"/>
          <ac:spMkLst>
            <pc:docMk/>
            <pc:sldMk cId="3564863194" sldId="310"/>
            <ac:spMk id="3" creationId="{1D72CB95-824F-98DC-15DC-7472013AA89D}"/>
          </ac:spMkLst>
        </pc:spChg>
        <pc:spChg chg="del">
          <ac:chgData name="C C" userId="58c016da926720ee" providerId="LiveId" clId="{AEEE1732-D3F2-4593-B304-7BF0CE176828}" dt="2022-05-16T11:47:10.270" v="3038" actId="700"/>
          <ac:spMkLst>
            <pc:docMk/>
            <pc:sldMk cId="3564863194" sldId="310"/>
            <ac:spMk id="4" creationId="{16E8D073-48E8-084B-E781-234356249AD3}"/>
          </ac:spMkLst>
        </pc:spChg>
        <pc:spChg chg="add mod ord">
          <ac:chgData name="C C" userId="58c016da926720ee" providerId="LiveId" clId="{AEEE1732-D3F2-4593-B304-7BF0CE176828}" dt="2022-05-16T11:47:14.479" v="3059" actId="20577"/>
          <ac:spMkLst>
            <pc:docMk/>
            <pc:sldMk cId="3564863194" sldId="310"/>
            <ac:spMk id="5" creationId="{EB48BFEE-92C5-C657-6D3D-52F0C3374B66}"/>
          </ac:spMkLst>
        </pc:spChg>
        <pc:spChg chg="add mod ord">
          <ac:chgData name="C C" userId="58c016da926720ee" providerId="LiveId" clId="{AEEE1732-D3F2-4593-B304-7BF0CE176828}" dt="2022-05-16T11:47:37.711" v="3063"/>
          <ac:spMkLst>
            <pc:docMk/>
            <pc:sldMk cId="3564863194" sldId="310"/>
            <ac:spMk id="6" creationId="{407174B9-8C7D-F2C8-D002-3BB1623782AB}"/>
          </ac:spMkLst>
        </pc:spChg>
      </pc:sldChg>
      <pc:sldChg chg="modSp new mod">
        <pc:chgData name="C C" userId="58c016da926720ee" providerId="LiveId" clId="{AEEE1732-D3F2-4593-B304-7BF0CE176828}" dt="2022-05-16T11:52:56.773" v="3108" actId="20577"/>
        <pc:sldMkLst>
          <pc:docMk/>
          <pc:sldMk cId="1328138206" sldId="311"/>
        </pc:sldMkLst>
        <pc:spChg chg="mod">
          <ac:chgData name="C C" userId="58c016da926720ee" providerId="LiveId" clId="{AEEE1732-D3F2-4593-B304-7BF0CE176828}" dt="2022-05-16T11:52:56.773" v="3108" actId="20577"/>
          <ac:spMkLst>
            <pc:docMk/>
            <pc:sldMk cId="1328138206" sldId="311"/>
            <ac:spMk id="2" creationId="{0981104D-222B-F3F7-63B7-3CAE9A0C0C2D}"/>
          </ac:spMkLst>
        </pc:spChg>
        <pc:spChg chg="mod">
          <ac:chgData name="C C" userId="58c016da926720ee" providerId="LiveId" clId="{AEEE1732-D3F2-4593-B304-7BF0CE176828}" dt="2022-05-16T11:52:53.402" v="3100" actId="113"/>
          <ac:spMkLst>
            <pc:docMk/>
            <pc:sldMk cId="1328138206" sldId="311"/>
            <ac:spMk id="3" creationId="{885B9EC2-7264-2665-3D6C-FAE5C909BF2F}"/>
          </ac:spMkLst>
        </pc:spChg>
      </pc:sldChg>
      <pc:sldChg chg="modSp new mod">
        <pc:chgData name="C C" userId="58c016da926720ee" providerId="LiveId" clId="{AEEE1732-D3F2-4593-B304-7BF0CE176828}" dt="2022-05-16T11:55:53.675" v="3573" actId="20577"/>
        <pc:sldMkLst>
          <pc:docMk/>
          <pc:sldMk cId="4151881043" sldId="312"/>
        </pc:sldMkLst>
        <pc:spChg chg="mod">
          <ac:chgData name="C C" userId="58c016da926720ee" providerId="LiveId" clId="{AEEE1732-D3F2-4593-B304-7BF0CE176828}" dt="2022-05-16T11:53:44.323" v="3158" actId="20577"/>
          <ac:spMkLst>
            <pc:docMk/>
            <pc:sldMk cId="4151881043" sldId="312"/>
            <ac:spMk id="2" creationId="{F7984042-3BB4-F2BD-49F4-0C3F015BB33C}"/>
          </ac:spMkLst>
        </pc:spChg>
        <pc:spChg chg="mod">
          <ac:chgData name="C C" userId="58c016da926720ee" providerId="LiveId" clId="{AEEE1732-D3F2-4593-B304-7BF0CE176828}" dt="2022-05-16T11:55:53.675" v="3573" actId="20577"/>
          <ac:spMkLst>
            <pc:docMk/>
            <pc:sldMk cId="4151881043" sldId="312"/>
            <ac:spMk id="3" creationId="{41FF99AE-CB12-7CF3-E635-83BB14C123AB}"/>
          </ac:spMkLst>
        </pc:spChg>
      </pc:sldChg>
      <pc:sldChg chg="addSp delSp modSp new mod">
        <pc:chgData name="C C" userId="58c016da926720ee" providerId="LiveId" clId="{AEEE1732-D3F2-4593-B304-7BF0CE176828}" dt="2022-05-16T12:01:42.625" v="3589" actId="1076"/>
        <pc:sldMkLst>
          <pc:docMk/>
          <pc:sldMk cId="497874134" sldId="313"/>
        </pc:sldMkLst>
        <pc:spChg chg="del">
          <ac:chgData name="C C" userId="58c016da926720ee" providerId="LiveId" clId="{AEEE1732-D3F2-4593-B304-7BF0CE176828}" dt="2022-05-16T12:01:12.544" v="3575"/>
          <ac:spMkLst>
            <pc:docMk/>
            <pc:sldMk cId="497874134" sldId="313"/>
            <ac:spMk id="3" creationId="{F1C2E922-D05B-17E1-10F2-7EB619BF31DC}"/>
          </ac:spMkLst>
        </pc:spChg>
        <pc:spChg chg="add del mod">
          <ac:chgData name="C C" userId="58c016da926720ee" providerId="LiveId" clId="{AEEE1732-D3F2-4593-B304-7BF0CE176828}" dt="2022-05-16T12:01:18.740" v="3579"/>
          <ac:spMkLst>
            <pc:docMk/>
            <pc:sldMk cId="497874134" sldId="313"/>
            <ac:spMk id="4" creationId="{55BE571A-4519-3AB0-4B36-9CEEF745B947}"/>
          </ac:spMkLst>
        </pc:spChg>
        <pc:spChg chg="add del mod">
          <ac:chgData name="C C" userId="58c016da926720ee" providerId="LiveId" clId="{AEEE1732-D3F2-4593-B304-7BF0CE176828}" dt="2022-05-16T12:01:18.731" v="3578"/>
          <ac:spMkLst>
            <pc:docMk/>
            <pc:sldMk cId="497874134" sldId="313"/>
            <ac:spMk id="5" creationId="{5972C3E5-903C-4D9F-3BEB-199A3ED5D34F}"/>
          </ac:spMkLst>
        </pc:spChg>
        <pc:spChg chg="add del mod">
          <ac:chgData name="C C" userId="58c016da926720ee" providerId="LiveId" clId="{AEEE1732-D3F2-4593-B304-7BF0CE176828}" dt="2022-05-16T12:01:39.833" v="3588" actId="478"/>
          <ac:spMkLst>
            <pc:docMk/>
            <pc:sldMk cId="497874134" sldId="313"/>
            <ac:spMk id="8" creationId="{E09EFBAA-5293-629E-0D7A-8BE951374D0C}"/>
          </ac:spMkLst>
        </pc:spChg>
        <pc:spChg chg="add del">
          <ac:chgData name="C C" userId="58c016da926720ee" providerId="LiveId" clId="{AEEE1732-D3F2-4593-B304-7BF0CE176828}" dt="2022-05-16T12:01:33.963" v="3585"/>
          <ac:spMkLst>
            <pc:docMk/>
            <pc:sldMk cId="497874134" sldId="313"/>
            <ac:spMk id="9" creationId="{428538A3-07FC-7381-5FA2-CBEE1BB5F2B0}"/>
          </ac:spMkLst>
        </pc:spChg>
        <pc:picChg chg="add del mod">
          <ac:chgData name="C C" userId="58c016da926720ee" providerId="LiveId" clId="{AEEE1732-D3F2-4593-B304-7BF0CE176828}" dt="2022-05-16T12:01:32.195" v="3583" actId="478"/>
          <ac:picMkLst>
            <pc:docMk/>
            <pc:sldMk cId="497874134" sldId="313"/>
            <ac:picMk id="6" creationId="{07FD7CD0-E4A6-5923-0103-097E16FFE22F}"/>
          </ac:picMkLst>
        </pc:picChg>
        <pc:picChg chg="add mod">
          <ac:chgData name="C C" userId="58c016da926720ee" providerId="LiveId" clId="{AEEE1732-D3F2-4593-B304-7BF0CE176828}" dt="2022-05-16T12:01:42.625" v="3589" actId="1076"/>
          <ac:picMkLst>
            <pc:docMk/>
            <pc:sldMk cId="497874134" sldId="313"/>
            <ac:picMk id="10" creationId="{BF8BC426-ECC4-9719-CC9A-C6DFD228064D}"/>
          </ac:picMkLst>
        </pc:picChg>
      </pc:sldChg>
      <pc:sldChg chg="addSp delSp modSp new mod modClrScheme chgLayout">
        <pc:chgData name="C C" userId="58c016da926720ee" providerId="LiveId" clId="{AEEE1732-D3F2-4593-B304-7BF0CE176828}" dt="2022-05-16T13:02:22.876" v="4656"/>
        <pc:sldMkLst>
          <pc:docMk/>
          <pc:sldMk cId="3828433120" sldId="314"/>
        </pc:sldMkLst>
        <pc:spChg chg="del mod ord">
          <ac:chgData name="C C" userId="58c016da926720ee" providerId="LiveId" clId="{AEEE1732-D3F2-4593-B304-7BF0CE176828}" dt="2022-05-16T12:02:15.859" v="3591" actId="700"/>
          <ac:spMkLst>
            <pc:docMk/>
            <pc:sldMk cId="3828433120" sldId="314"/>
            <ac:spMk id="2" creationId="{12EC9559-A60B-A0E5-1C03-ADDAC49301B0}"/>
          </ac:spMkLst>
        </pc:spChg>
        <pc:spChg chg="del mod ord">
          <ac:chgData name="C C" userId="58c016da926720ee" providerId="LiveId" clId="{AEEE1732-D3F2-4593-B304-7BF0CE176828}" dt="2022-05-16T12:02:15.859" v="3591" actId="700"/>
          <ac:spMkLst>
            <pc:docMk/>
            <pc:sldMk cId="3828433120" sldId="314"/>
            <ac:spMk id="3" creationId="{730D8AD0-B609-24CA-9BD7-43358E5A9ABD}"/>
          </ac:spMkLst>
        </pc:spChg>
        <pc:spChg chg="add mod ord">
          <ac:chgData name="C C" userId="58c016da926720ee" providerId="LiveId" clId="{AEEE1732-D3F2-4593-B304-7BF0CE176828}" dt="2022-05-16T12:02:22.923" v="3616" actId="20577"/>
          <ac:spMkLst>
            <pc:docMk/>
            <pc:sldMk cId="3828433120" sldId="314"/>
            <ac:spMk id="4" creationId="{AFE9208E-C092-5C22-B959-FD268E7678C4}"/>
          </ac:spMkLst>
        </pc:spChg>
        <pc:spChg chg="add mod ord">
          <ac:chgData name="C C" userId="58c016da926720ee" providerId="LiveId" clId="{AEEE1732-D3F2-4593-B304-7BF0CE176828}" dt="2022-05-16T13:02:22.876" v="4656"/>
          <ac:spMkLst>
            <pc:docMk/>
            <pc:sldMk cId="3828433120" sldId="314"/>
            <ac:spMk id="5" creationId="{888270E3-8A7C-116D-061C-9C6313CC0794}"/>
          </ac:spMkLst>
        </pc:spChg>
      </pc:sldChg>
      <pc:sldChg chg="modSp new mod">
        <pc:chgData name="C C" userId="58c016da926720ee" providerId="LiveId" clId="{AEEE1732-D3F2-4593-B304-7BF0CE176828}" dt="2022-05-16T12:12:01.172" v="3680" actId="113"/>
        <pc:sldMkLst>
          <pc:docMk/>
          <pc:sldMk cId="286845682" sldId="315"/>
        </pc:sldMkLst>
        <pc:spChg chg="mod">
          <ac:chgData name="C C" userId="58c016da926720ee" providerId="LiveId" clId="{AEEE1732-D3F2-4593-B304-7BF0CE176828}" dt="2022-05-16T12:03:52.136" v="3642"/>
          <ac:spMkLst>
            <pc:docMk/>
            <pc:sldMk cId="286845682" sldId="315"/>
            <ac:spMk id="2" creationId="{87EB965A-2A9E-05D5-9593-E2036B9CF8FB}"/>
          </ac:spMkLst>
        </pc:spChg>
        <pc:spChg chg="mod">
          <ac:chgData name="C C" userId="58c016da926720ee" providerId="LiveId" clId="{AEEE1732-D3F2-4593-B304-7BF0CE176828}" dt="2022-05-16T12:12:01.172" v="3680" actId="113"/>
          <ac:spMkLst>
            <pc:docMk/>
            <pc:sldMk cId="286845682" sldId="315"/>
            <ac:spMk id="3" creationId="{33AFDEC7-0DCE-7A52-C0A5-7AD5CF5D6F4B}"/>
          </ac:spMkLst>
        </pc:spChg>
      </pc:sldChg>
      <pc:sldChg chg="addSp delSp modSp new mod">
        <pc:chgData name="C C" userId="58c016da926720ee" providerId="LiveId" clId="{AEEE1732-D3F2-4593-B304-7BF0CE176828}" dt="2022-05-16T12:44:33.896" v="3871" actId="207"/>
        <pc:sldMkLst>
          <pc:docMk/>
          <pc:sldMk cId="1316624151" sldId="316"/>
        </pc:sldMkLst>
        <pc:spChg chg="mod">
          <ac:chgData name="C C" userId="58c016da926720ee" providerId="LiveId" clId="{AEEE1732-D3F2-4593-B304-7BF0CE176828}" dt="2022-05-16T12:41:36.244" v="3832" actId="20577"/>
          <ac:spMkLst>
            <pc:docMk/>
            <pc:sldMk cId="1316624151" sldId="316"/>
            <ac:spMk id="2" creationId="{42278F62-460D-E0CD-9053-7E272FDE9FEC}"/>
          </ac:spMkLst>
        </pc:spChg>
        <pc:spChg chg="del mod">
          <ac:chgData name="C C" userId="58c016da926720ee" providerId="LiveId" clId="{AEEE1732-D3F2-4593-B304-7BF0CE176828}" dt="2022-05-16T12:35:12.399" v="3757"/>
          <ac:spMkLst>
            <pc:docMk/>
            <pc:sldMk cId="1316624151" sldId="316"/>
            <ac:spMk id="3" creationId="{E2D7D90B-52AA-8BE8-EC36-65C29F64FF62}"/>
          </ac:spMkLst>
        </pc:spChg>
        <pc:spChg chg="add mod">
          <ac:chgData name="C C" userId="58c016da926720ee" providerId="LiveId" clId="{AEEE1732-D3F2-4593-B304-7BF0CE176828}" dt="2022-05-16T12:35:17.795" v="3758" actId="1076"/>
          <ac:spMkLst>
            <pc:docMk/>
            <pc:sldMk cId="1316624151" sldId="316"/>
            <ac:spMk id="5" creationId="{4081FE61-B21D-13DD-EA5D-D3BCA60AE9F8}"/>
          </ac:spMkLst>
        </pc:spChg>
        <pc:graphicFrameChg chg="add mod modGraphic">
          <ac:chgData name="C C" userId="58c016da926720ee" providerId="LiveId" clId="{AEEE1732-D3F2-4593-B304-7BF0CE176828}" dt="2022-05-16T12:44:33.896" v="3871" actId="207"/>
          <ac:graphicFrameMkLst>
            <pc:docMk/>
            <pc:sldMk cId="1316624151" sldId="316"/>
            <ac:graphicFrameMk id="4" creationId="{92323574-8B5E-038A-FF3A-6DA6C74D5FFA}"/>
          </ac:graphicFrameMkLst>
        </pc:graphicFrameChg>
      </pc:sldChg>
      <pc:sldChg chg="addSp delSp modSp add mod">
        <pc:chgData name="C C" userId="58c016da926720ee" providerId="LiveId" clId="{AEEE1732-D3F2-4593-B304-7BF0CE176828}" dt="2022-05-16T12:41:29.038" v="3828" actId="6549"/>
        <pc:sldMkLst>
          <pc:docMk/>
          <pc:sldMk cId="1878878399" sldId="317"/>
        </pc:sldMkLst>
        <pc:spChg chg="mod">
          <ac:chgData name="C C" userId="58c016da926720ee" providerId="LiveId" clId="{AEEE1732-D3F2-4593-B304-7BF0CE176828}" dt="2022-05-16T12:41:29.038" v="3828" actId="6549"/>
          <ac:spMkLst>
            <pc:docMk/>
            <pc:sldMk cId="1878878399" sldId="317"/>
            <ac:spMk id="2" creationId="{42278F62-460D-E0CD-9053-7E272FDE9FEC}"/>
          </ac:spMkLst>
        </pc:spChg>
        <pc:spChg chg="add del mod">
          <ac:chgData name="C C" userId="58c016da926720ee" providerId="LiveId" clId="{AEEE1732-D3F2-4593-B304-7BF0CE176828}" dt="2022-05-16T12:37:35.427" v="3796"/>
          <ac:spMkLst>
            <pc:docMk/>
            <pc:sldMk cId="1878878399" sldId="317"/>
            <ac:spMk id="6" creationId="{867DDAA9-3DB1-9823-2316-0B0FC5333F07}"/>
          </ac:spMkLst>
        </pc:spChg>
        <pc:spChg chg="add">
          <ac:chgData name="C C" userId="58c016da926720ee" providerId="LiveId" clId="{AEEE1732-D3F2-4593-B304-7BF0CE176828}" dt="2022-05-16T12:37:35.427" v="3796"/>
          <ac:spMkLst>
            <pc:docMk/>
            <pc:sldMk cId="1878878399" sldId="317"/>
            <ac:spMk id="8" creationId="{9D9F8605-1966-1EDD-D66E-769E9CAF3321}"/>
          </ac:spMkLst>
        </pc:spChg>
        <pc:graphicFrameChg chg="del">
          <ac:chgData name="C C" userId="58c016da926720ee" providerId="LiveId" clId="{AEEE1732-D3F2-4593-B304-7BF0CE176828}" dt="2022-05-16T12:35:52.429" v="3781" actId="478"/>
          <ac:graphicFrameMkLst>
            <pc:docMk/>
            <pc:sldMk cId="1878878399" sldId="317"/>
            <ac:graphicFrameMk id="4" creationId="{92323574-8B5E-038A-FF3A-6DA6C74D5FFA}"/>
          </ac:graphicFrameMkLst>
        </pc:graphicFrameChg>
        <pc:graphicFrameChg chg="add mod">
          <ac:chgData name="C C" userId="58c016da926720ee" providerId="LiveId" clId="{AEEE1732-D3F2-4593-B304-7BF0CE176828}" dt="2022-05-16T12:37:35.427" v="3796"/>
          <ac:graphicFrameMkLst>
            <pc:docMk/>
            <pc:sldMk cId="1878878399" sldId="317"/>
            <ac:graphicFrameMk id="7" creationId="{ECB13CDD-6A21-CEF2-571C-37380DEBAD3E}"/>
          </ac:graphicFrameMkLst>
        </pc:graphicFrameChg>
      </pc:sldChg>
      <pc:sldChg chg="addSp delSp modSp new mod">
        <pc:chgData name="C C" userId="58c016da926720ee" providerId="LiveId" clId="{AEEE1732-D3F2-4593-B304-7BF0CE176828}" dt="2022-05-16T13:01:22.889" v="4602" actId="20577"/>
        <pc:sldMkLst>
          <pc:docMk/>
          <pc:sldMk cId="1798819230" sldId="318"/>
        </pc:sldMkLst>
        <pc:spChg chg="mod">
          <ac:chgData name="C C" userId="58c016da926720ee" providerId="LiveId" clId="{AEEE1732-D3F2-4593-B304-7BF0CE176828}" dt="2022-05-16T12:41:22.472" v="3826" actId="20577"/>
          <ac:spMkLst>
            <pc:docMk/>
            <pc:sldMk cId="1798819230" sldId="318"/>
            <ac:spMk id="2" creationId="{062069B2-1F14-54A8-AA17-E98194226CD0}"/>
          </ac:spMkLst>
        </pc:spChg>
        <pc:spChg chg="del mod">
          <ac:chgData name="C C" userId="58c016da926720ee" providerId="LiveId" clId="{AEEE1732-D3F2-4593-B304-7BF0CE176828}" dt="2022-05-16T12:49:27.367" v="3872"/>
          <ac:spMkLst>
            <pc:docMk/>
            <pc:sldMk cId="1798819230" sldId="318"/>
            <ac:spMk id="3" creationId="{AD471955-FD3E-5CB4-DE8B-F1F1F7982603}"/>
          </ac:spMkLst>
        </pc:spChg>
        <pc:spChg chg="add mod">
          <ac:chgData name="C C" userId="58c016da926720ee" providerId="LiveId" clId="{AEEE1732-D3F2-4593-B304-7BF0CE176828}" dt="2022-05-16T13:01:22.889" v="4602" actId="20577"/>
          <ac:spMkLst>
            <pc:docMk/>
            <pc:sldMk cId="1798819230" sldId="318"/>
            <ac:spMk id="6" creationId="{A3F50B38-20D4-AA04-A56F-6E393D2F0579}"/>
          </ac:spMkLst>
        </pc:spChg>
        <pc:graphicFrameChg chg="add del mod modGraphic">
          <ac:chgData name="C C" userId="58c016da926720ee" providerId="LiveId" clId="{AEEE1732-D3F2-4593-B304-7BF0CE176828}" dt="2022-05-16T12:50:46.220" v="3884" actId="478"/>
          <ac:graphicFrameMkLst>
            <pc:docMk/>
            <pc:sldMk cId="1798819230" sldId="318"/>
            <ac:graphicFrameMk id="4" creationId="{125C38DF-A8CE-2D3D-E7FB-5A1E81EFE3A9}"/>
          </ac:graphicFrameMkLst>
        </pc:graphicFrameChg>
      </pc:sldChg>
      <pc:sldChg chg="modSp add del mod">
        <pc:chgData name="C C" userId="58c016da926720ee" providerId="LiveId" clId="{AEEE1732-D3F2-4593-B304-7BF0CE176828}" dt="2022-05-16T12:50:48.930" v="3885" actId="47"/>
        <pc:sldMkLst>
          <pc:docMk/>
          <pc:sldMk cId="2510449732" sldId="319"/>
        </pc:sldMkLst>
        <pc:spChg chg="mod">
          <ac:chgData name="C C" userId="58c016da926720ee" providerId="LiveId" clId="{AEEE1732-D3F2-4593-B304-7BF0CE176828}" dt="2022-05-16T12:50:25.270" v="3882" actId="20577"/>
          <ac:spMkLst>
            <pc:docMk/>
            <pc:sldMk cId="2510449732" sldId="319"/>
            <ac:spMk id="2" creationId="{062069B2-1F14-54A8-AA17-E98194226CD0}"/>
          </ac:spMkLst>
        </pc:spChg>
        <pc:graphicFrameChg chg="modGraphic">
          <ac:chgData name="C C" userId="58c016da926720ee" providerId="LiveId" clId="{AEEE1732-D3F2-4593-B304-7BF0CE176828}" dt="2022-05-16T12:50:30.518" v="3883" actId="20577"/>
          <ac:graphicFrameMkLst>
            <pc:docMk/>
            <pc:sldMk cId="2510449732" sldId="319"/>
            <ac:graphicFrameMk id="4" creationId="{125C38DF-A8CE-2D3D-E7FB-5A1E81EFE3A9}"/>
          </ac:graphicFrameMkLst>
        </pc:graphicFrameChg>
      </pc:sldChg>
      <pc:sldChg chg="modSp new mod">
        <pc:chgData name="C C" userId="58c016da926720ee" providerId="LiveId" clId="{AEEE1732-D3F2-4593-B304-7BF0CE176828}" dt="2022-05-16T13:19:12.604" v="5531" actId="122"/>
        <pc:sldMkLst>
          <pc:docMk/>
          <pc:sldMk cId="2996864576" sldId="319"/>
        </pc:sldMkLst>
        <pc:spChg chg="mod">
          <ac:chgData name="C C" userId="58c016da926720ee" providerId="LiveId" clId="{AEEE1732-D3F2-4593-B304-7BF0CE176828}" dt="2022-05-16T13:02:37.729" v="4668" actId="6549"/>
          <ac:spMkLst>
            <pc:docMk/>
            <pc:sldMk cId="2996864576" sldId="319"/>
            <ac:spMk id="2" creationId="{B706F5BE-330D-461D-CB9B-B5D023F24473}"/>
          </ac:spMkLst>
        </pc:spChg>
        <pc:spChg chg="mod">
          <ac:chgData name="C C" userId="58c016da926720ee" providerId="LiveId" clId="{AEEE1732-D3F2-4593-B304-7BF0CE176828}" dt="2022-05-16T13:19:12.604" v="5531" actId="122"/>
          <ac:spMkLst>
            <pc:docMk/>
            <pc:sldMk cId="2996864576" sldId="319"/>
            <ac:spMk id="3" creationId="{536B7CE7-AB18-E220-6AA5-23E017988A29}"/>
          </ac:spMkLst>
        </pc:spChg>
      </pc:sldChg>
      <pc:sldChg chg="modSp new mod">
        <pc:chgData name="C C" userId="58c016da926720ee" providerId="LiveId" clId="{AEEE1732-D3F2-4593-B304-7BF0CE176828}" dt="2022-05-16T13:18:29.542" v="5475" actId="20577"/>
        <pc:sldMkLst>
          <pc:docMk/>
          <pc:sldMk cId="1613234944" sldId="320"/>
        </pc:sldMkLst>
        <pc:spChg chg="mod">
          <ac:chgData name="C C" userId="58c016da926720ee" providerId="LiveId" clId="{AEEE1732-D3F2-4593-B304-7BF0CE176828}" dt="2022-05-16T13:02:49.292" v="4687" actId="20577"/>
          <ac:spMkLst>
            <pc:docMk/>
            <pc:sldMk cId="1613234944" sldId="320"/>
            <ac:spMk id="2" creationId="{617FB178-CEFF-924C-87BB-AB5148B57F4D}"/>
          </ac:spMkLst>
        </pc:spChg>
        <pc:spChg chg="mod">
          <ac:chgData name="C C" userId="58c016da926720ee" providerId="LiveId" clId="{AEEE1732-D3F2-4593-B304-7BF0CE176828}" dt="2022-05-16T13:18:29.542" v="5475" actId="20577"/>
          <ac:spMkLst>
            <pc:docMk/>
            <pc:sldMk cId="1613234944" sldId="320"/>
            <ac:spMk id="3" creationId="{D5381BC3-7FD0-12E9-8E0C-2D6F592B3088}"/>
          </ac:spMkLst>
        </pc:spChg>
      </pc:sldChg>
    </pc:docChg>
  </pc:docChgLst>
  <pc:docChgLst>
    <pc:chgData name="C C" userId="58c016da926720ee" providerId="LiveId" clId="{1185B196-24B3-4B40-9EDC-60612C66BA8B}"/>
    <pc:docChg chg="undo custSel addSld delSld modSld sldOrd">
      <pc:chgData name="C C" userId="58c016da926720ee" providerId="LiveId" clId="{1185B196-24B3-4B40-9EDC-60612C66BA8B}" dt="2021-04-29T10:16:32.317" v="888" actId="20577"/>
      <pc:docMkLst>
        <pc:docMk/>
      </pc:docMkLst>
      <pc:sldChg chg="modSp mod">
        <pc:chgData name="C C" userId="58c016da926720ee" providerId="LiveId" clId="{1185B196-24B3-4B40-9EDC-60612C66BA8B}" dt="2021-04-29T07:55:28.304" v="5"/>
        <pc:sldMkLst>
          <pc:docMk/>
          <pc:sldMk cId="548896134" sldId="256"/>
        </pc:sldMkLst>
        <pc:spChg chg="mod">
          <ac:chgData name="C C" userId="58c016da926720ee" providerId="LiveId" clId="{1185B196-24B3-4B40-9EDC-60612C66BA8B}" dt="2021-04-29T07:55:28.304" v="5"/>
          <ac:spMkLst>
            <pc:docMk/>
            <pc:sldMk cId="548896134" sldId="256"/>
            <ac:spMk id="2" creationId="{A3D8D65C-6706-474E-BED5-5675C19F9359}"/>
          </ac:spMkLst>
        </pc:spChg>
        <pc:spChg chg="mod">
          <ac:chgData name="C C" userId="58c016da926720ee" providerId="LiveId" clId="{1185B196-24B3-4B40-9EDC-60612C66BA8B}" dt="2021-04-29T07:55:14.671" v="2"/>
          <ac:spMkLst>
            <pc:docMk/>
            <pc:sldMk cId="548896134" sldId="256"/>
            <ac:spMk id="3" creationId="{AE1A54AC-3425-4E88-A69E-E11B972DE498}"/>
          </ac:spMkLst>
        </pc:spChg>
      </pc:sldChg>
      <pc:sldChg chg="modSp mod">
        <pc:chgData name="C C" userId="58c016da926720ee" providerId="LiveId" clId="{1185B196-24B3-4B40-9EDC-60612C66BA8B}" dt="2021-04-29T10:07:57.856" v="606" actId="5793"/>
        <pc:sldMkLst>
          <pc:docMk/>
          <pc:sldMk cId="3533300035" sldId="257"/>
        </pc:sldMkLst>
        <pc:spChg chg="mod">
          <ac:chgData name="C C" userId="58c016da926720ee" providerId="LiveId" clId="{1185B196-24B3-4B40-9EDC-60612C66BA8B}" dt="2021-04-29T10:07:57.856" v="606" actId="5793"/>
          <ac:spMkLst>
            <pc:docMk/>
            <pc:sldMk cId="3533300035" sldId="257"/>
            <ac:spMk id="5" creationId="{5B5A2214-0261-4489-8A63-55817E9128D8}"/>
          </ac:spMkLst>
        </pc:spChg>
      </pc:sldChg>
      <pc:sldChg chg="del">
        <pc:chgData name="C C" userId="58c016da926720ee" providerId="LiveId" clId="{1185B196-24B3-4B40-9EDC-60612C66BA8B}" dt="2021-04-29T07:57:11.292" v="198" actId="47"/>
        <pc:sldMkLst>
          <pc:docMk/>
          <pc:sldMk cId="2105669588" sldId="258"/>
        </pc:sldMkLst>
      </pc:sldChg>
      <pc:sldChg chg="modSp new mod">
        <pc:chgData name="C C" userId="58c016da926720ee" providerId="LiveId" clId="{1185B196-24B3-4B40-9EDC-60612C66BA8B}" dt="2021-04-29T10:09:41.760" v="616" actId="20577"/>
        <pc:sldMkLst>
          <pc:docMk/>
          <pc:sldMk cId="3532105795" sldId="258"/>
        </pc:sldMkLst>
        <pc:spChg chg="mod">
          <ac:chgData name="C C" userId="58c016da926720ee" providerId="LiveId" clId="{1185B196-24B3-4B40-9EDC-60612C66BA8B}" dt="2021-04-29T10:09:41.760" v="616" actId="20577"/>
          <ac:spMkLst>
            <pc:docMk/>
            <pc:sldMk cId="3532105795" sldId="258"/>
            <ac:spMk id="2" creationId="{FC6641E9-F9D8-4580-A30B-CB8AF45FFBAB}"/>
          </ac:spMkLst>
        </pc:spChg>
        <pc:spChg chg="mod">
          <ac:chgData name="C C" userId="58c016da926720ee" providerId="LiveId" clId="{1185B196-24B3-4B40-9EDC-60612C66BA8B}" dt="2021-04-29T10:09:35.172" v="613" actId="255"/>
          <ac:spMkLst>
            <pc:docMk/>
            <pc:sldMk cId="3532105795" sldId="258"/>
            <ac:spMk id="3" creationId="{D76DD829-F0AD-4F36-82D7-04791C2230DD}"/>
          </ac:spMkLst>
        </pc:spChg>
      </pc:sldChg>
      <pc:sldChg chg="modSp new mod">
        <pc:chgData name="C C" userId="58c016da926720ee" providerId="LiveId" clId="{1185B196-24B3-4B40-9EDC-60612C66BA8B}" dt="2021-04-29T10:12:21.921" v="671" actId="403"/>
        <pc:sldMkLst>
          <pc:docMk/>
          <pc:sldMk cId="680330163" sldId="259"/>
        </pc:sldMkLst>
        <pc:spChg chg="mod">
          <ac:chgData name="C C" userId="58c016da926720ee" providerId="LiveId" clId="{1185B196-24B3-4B40-9EDC-60612C66BA8B}" dt="2021-04-29T08:00:05.559" v="416" actId="20577"/>
          <ac:spMkLst>
            <pc:docMk/>
            <pc:sldMk cId="680330163" sldId="259"/>
            <ac:spMk id="2" creationId="{2E438FC9-93C1-4692-B329-99FECDE489C2}"/>
          </ac:spMkLst>
        </pc:spChg>
        <pc:spChg chg="mod">
          <ac:chgData name="C C" userId="58c016da926720ee" providerId="LiveId" clId="{1185B196-24B3-4B40-9EDC-60612C66BA8B}" dt="2021-04-29T10:12:21.921" v="671" actId="403"/>
          <ac:spMkLst>
            <pc:docMk/>
            <pc:sldMk cId="680330163" sldId="259"/>
            <ac:spMk id="3" creationId="{7BF9832B-134A-4F27-8027-19C00988D831}"/>
          </ac:spMkLst>
        </pc:spChg>
      </pc:sldChg>
      <pc:sldChg chg="del">
        <pc:chgData name="C C" userId="58c016da926720ee" providerId="LiveId" clId="{1185B196-24B3-4B40-9EDC-60612C66BA8B}" dt="2021-04-29T07:57:11.292" v="198" actId="47"/>
        <pc:sldMkLst>
          <pc:docMk/>
          <pc:sldMk cId="1241345577" sldId="259"/>
        </pc:sldMkLst>
      </pc:sldChg>
      <pc:sldChg chg="modSp new mod ord">
        <pc:chgData name="C C" userId="58c016da926720ee" providerId="LiveId" clId="{1185B196-24B3-4B40-9EDC-60612C66BA8B}" dt="2021-04-29T10:12:37.947" v="674" actId="20577"/>
        <pc:sldMkLst>
          <pc:docMk/>
          <pc:sldMk cId="1564115125" sldId="260"/>
        </pc:sldMkLst>
        <pc:spChg chg="mod">
          <ac:chgData name="C C" userId="58c016da926720ee" providerId="LiveId" clId="{1185B196-24B3-4B40-9EDC-60612C66BA8B}" dt="2021-04-29T07:58:28.986" v="233" actId="20577"/>
          <ac:spMkLst>
            <pc:docMk/>
            <pc:sldMk cId="1564115125" sldId="260"/>
            <ac:spMk id="2" creationId="{3CF32863-E355-48B3-927E-150A9941D92C}"/>
          </ac:spMkLst>
        </pc:spChg>
        <pc:spChg chg="mod">
          <ac:chgData name="C C" userId="58c016da926720ee" providerId="LiveId" clId="{1185B196-24B3-4B40-9EDC-60612C66BA8B}" dt="2021-04-29T10:12:37.947" v="674" actId="20577"/>
          <ac:spMkLst>
            <pc:docMk/>
            <pc:sldMk cId="1564115125" sldId="260"/>
            <ac:spMk id="3" creationId="{1E57CB99-5DD6-4466-82BB-46A6C6769467}"/>
          </ac:spMkLst>
        </pc:spChg>
      </pc:sldChg>
      <pc:sldChg chg="del">
        <pc:chgData name="C C" userId="58c016da926720ee" providerId="LiveId" clId="{1185B196-24B3-4B40-9EDC-60612C66BA8B}" dt="2021-04-29T07:57:11.292" v="198" actId="47"/>
        <pc:sldMkLst>
          <pc:docMk/>
          <pc:sldMk cId="2703242709" sldId="260"/>
        </pc:sldMkLst>
      </pc:sldChg>
      <pc:sldChg chg="del">
        <pc:chgData name="C C" userId="58c016da926720ee" providerId="LiveId" clId="{1185B196-24B3-4B40-9EDC-60612C66BA8B}" dt="2021-04-29T07:57:11.292" v="198" actId="47"/>
        <pc:sldMkLst>
          <pc:docMk/>
          <pc:sldMk cId="197912330" sldId="261"/>
        </pc:sldMkLst>
      </pc:sldChg>
      <pc:sldChg chg="modSp new mod ord addCm delCm">
        <pc:chgData name="C C" userId="58c016da926720ee" providerId="LiveId" clId="{1185B196-24B3-4B40-9EDC-60612C66BA8B}" dt="2021-04-29T10:12:29.793" v="672" actId="2711"/>
        <pc:sldMkLst>
          <pc:docMk/>
          <pc:sldMk cId="1139421832" sldId="261"/>
        </pc:sldMkLst>
        <pc:spChg chg="mod">
          <ac:chgData name="C C" userId="58c016da926720ee" providerId="LiveId" clId="{1185B196-24B3-4B40-9EDC-60612C66BA8B}" dt="2021-04-29T07:59:33.012" v="343" actId="6549"/>
          <ac:spMkLst>
            <pc:docMk/>
            <pc:sldMk cId="1139421832" sldId="261"/>
            <ac:spMk id="2" creationId="{55312284-263C-4CA5-9EB6-8DB40D51BEC9}"/>
          </ac:spMkLst>
        </pc:spChg>
        <pc:spChg chg="mod">
          <ac:chgData name="C C" userId="58c016da926720ee" providerId="LiveId" clId="{1185B196-24B3-4B40-9EDC-60612C66BA8B}" dt="2021-04-29T10:12:29.793" v="672" actId="2711"/>
          <ac:spMkLst>
            <pc:docMk/>
            <pc:sldMk cId="1139421832" sldId="261"/>
            <ac:spMk id="3" creationId="{CD961B00-87DC-4A96-A2B9-AA7F5B9534BE}"/>
          </ac:spMkLst>
        </pc:spChg>
      </pc:sldChg>
      <pc:sldChg chg="addSp modSp add mod">
        <pc:chgData name="C C" userId="58c016da926720ee" providerId="LiveId" clId="{1185B196-24B3-4B40-9EDC-60612C66BA8B}" dt="2021-04-29T10:05:39.590" v="534" actId="1076"/>
        <pc:sldMkLst>
          <pc:docMk/>
          <pc:sldMk cId="867247015" sldId="262"/>
        </pc:sldMkLst>
        <pc:spChg chg="mod">
          <ac:chgData name="C C" userId="58c016da926720ee" providerId="LiveId" clId="{1185B196-24B3-4B40-9EDC-60612C66BA8B}" dt="2021-04-29T10:05:25.610" v="530" actId="20577"/>
          <ac:spMkLst>
            <pc:docMk/>
            <pc:sldMk cId="867247015" sldId="262"/>
            <ac:spMk id="2" creationId="{3CF32863-E355-48B3-927E-150A9941D92C}"/>
          </ac:spMkLst>
        </pc:spChg>
        <pc:spChg chg="mod">
          <ac:chgData name="C C" userId="58c016da926720ee" providerId="LiveId" clId="{1185B196-24B3-4B40-9EDC-60612C66BA8B}" dt="2021-04-29T10:05:28.351" v="531" actId="6549"/>
          <ac:spMkLst>
            <pc:docMk/>
            <pc:sldMk cId="867247015" sldId="262"/>
            <ac:spMk id="3" creationId="{1E57CB99-5DD6-4466-82BB-46A6C6769467}"/>
          </ac:spMkLst>
        </pc:spChg>
        <pc:picChg chg="add mod">
          <ac:chgData name="C C" userId="58c016da926720ee" providerId="LiveId" clId="{1185B196-24B3-4B40-9EDC-60612C66BA8B}" dt="2021-04-29T10:05:39.590" v="534" actId="1076"/>
          <ac:picMkLst>
            <pc:docMk/>
            <pc:sldMk cId="867247015" sldId="262"/>
            <ac:picMk id="5" creationId="{74C2E30E-1A08-4521-9186-179DB4BC94F5}"/>
          </ac:picMkLst>
        </pc:picChg>
      </pc:sldChg>
      <pc:sldChg chg="del">
        <pc:chgData name="C C" userId="58c016da926720ee" providerId="LiveId" clId="{1185B196-24B3-4B40-9EDC-60612C66BA8B}" dt="2021-04-29T07:57:11.292" v="198" actId="47"/>
        <pc:sldMkLst>
          <pc:docMk/>
          <pc:sldMk cId="870058834" sldId="262"/>
        </pc:sldMkLst>
      </pc:sldChg>
      <pc:sldChg chg="del">
        <pc:chgData name="C C" userId="58c016da926720ee" providerId="LiveId" clId="{1185B196-24B3-4B40-9EDC-60612C66BA8B}" dt="2021-04-29T07:57:11.292" v="198" actId="47"/>
        <pc:sldMkLst>
          <pc:docMk/>
          <pc:sldMk cId="2126089863" sldId="263"/>
        </pc:sldMkLst>
      </pc:sldChg>
      <pc:sldChg chg="addSp delSp modSp new mod">
        <pc:chgData name="C C" userId="58c016da926720ee" providerId="LiveId" clId="{1185B196-24B3-4B40-9EDC-60612C66BA8B}" dt="2021-04-29T10:05:57.109" v="543" actId="1076"/>
        <pc:sldMkLst>
          <pc:docMk/>
          <pc:sldMk cId="2635098885" sldId="263"/>
        </pc:sldMkLst>
        <pc:spChg chg="mod">
          <ac:chgData name="C C" userId="58c016da926720ee" providerId="LiveId" clId="{1185B196-24B3-4B40-9EDC-60612C66BA8B}" dt="2021-04-29T10:05:50.093" v="540" actId="20577"/>
          <ac:spMkLst>
            <pc:docMk/>
            <pc:sldMk cId="2635098885" sldId="263"/>
            <ac:spMk id="2" creationId="{95256017-0B37-471E-B0B0-5623027EB508}"/>
          </ac:spMkLst>
        </pc:spChg>
        <pc:picChg chg="add mod">
          <ac:chgData name="C C" userId="58c016da926720ee" providerId="LiveId" clId="{1185B196-24B3-4B40-9EDC-60612C66BA8B}" dt="2021-04-29T10:05:57.109" v="543" actId="1076"/>
          <ac:picMkLst>
            <pc:docMk/>
            <pc:sldMk cId="2635098885" sldId="263"/>
            <ac:picMk id="5" creationId="{F8CBC8A2-AAD0-435B-B343-10029045688B}"/>
          </ac:picMkLst>
        </pc:picChg>
        <pc:picChg chg="add del">
          <ac:chgData name="C C" userId="58c016da926720ee" providerId="LiveId" clId="{1185B196-24B3-4B40-9EDC-60612C66BA8B}" dt="2021-04-29T10:05:43.712" v="536" actId="22"/>
          <ac:picMkLst>
            <pc:docMk/>
            <pc:sldMk cId="2635098885" sldId="263"/>
            <ac:picMk id="7" creationId="{176CB5E0-612A-4162-AD9F-45D012E2FD92}"/>
          </ac:picMkLst>
        </pc:picChg>
      </pc:sldChg>
      <pc:sldChg chg="del">
        <pc:chgData name="C C" userId="58c016da926720ee" providerId="LiveId" clId="{1185B196-24B3-4B40-9EDC-60612C66BA8B}" dt="2021-04-29T07:57:11.292" v="198" actId="47"/>
        <pc:sldMkLst>
          <pc:docMk/>
          <pc:sldMk cId="3567166797" sldId="264"/>
        </pc:sldMkLst>
      </pc:sldChg>
      <pc:sldChg chg="addSp delSp modSp add mod">
        <pc:chgData name="C C" userId="58c016da926720ee" providerId="LiveId" clId="{1185B196-24B3-4B40-9EDC-60612C66BA8B}" dt="2021-04-29T10:07:39.067" v="560" actId="1076"/>
        <pc:sldMkLst>
          <pc:docMk/>
          <pc:sldMk cId="3897803781" sldId="264"/>
        </pc:sldMkLst>
        <pc:spChg chg="mod">
          <ac:chgData name="C C" userId="58c016da926720ee" providerId="LiveId" clId="{1185B196-24B3-4B40-9EDC-60612C66BA8B}" dt="2021-04-29T10:06:55.927" v="556" actId="20577"/>
          <ac:spMkLst>
            <pc:docMk/>
            <pc:sldMk cId="3897803781" sldId="264"/>
            <ac:spMk id="2" creationId="{55312284-263C-4CA5-9EB6-8DB40D51BEC9}"/>
          </ac:spMkLst>
        </pc:spChg>
        <pc:spChg chg="del">
          <ac:chgData name="C C" userId="58c016da926720ee" providerId="LiveId" clId="{1185B196-24B3-4B40-9EDC-60612C66BA8B}" dt="2021-04-29T10:07:00.622" v="557" actId="478"/>
          <ac:spMkLst>
            <pc:docMk/>
            <pc:sldMk cId="3897803781" sldId="264"/>
            <ac:spMk id="3" creationId="{CD961B00-87DC-4A96-A2B9-AA7F5B9534BE}"/>
          </ac:spMkLst>
        </pc:spChg>
        <pc:spChg chg="add mod">
          <ac:chgData name="C C" userId="58c016da926720ee" providerId="LiveId" clId="{1185B196-24B3-4B40-9EDC-60612C66BA8B}" dt="2021-04-29T10:07:00.622" v="557" actId="478"/>
          <ac:spMkLst>
            <pc:docMk/>
            <pc:sldMk cId="3897803781" sldId="264"/>
            <ac:spMk id="5" creationId="{A746E03D-E568-416E-B801-3C87496B85E7}"/>
          </ac:spMkLst>
        </pc:spChg>
        <pc:picChg chg="add mod">
          <ac:chgData name="C C" userId="58c016da926720ee" providerId="LiveId" clId="{1185B196-24B3-4B40-9EDC-60612C66BA8B}" dt="2021-04-29T10:07:39.067" v="560" actId="1076"/>
          <ac:picMkLst>
            <pc:docMk/>
            <pc:sldMk cId="3897803781" sldId="264"/>
            <ac:picMk id="7" creationId="{463811BF-6F61-4273-87F8-7E3A442B3F42}"/>
          </ac:picMkLst>
        </pc:picChg>
      </pc:sldChg>
      <pc:sldChg chg="addSp delSp modSp add mod">
        <pc:chgData name="C C" userId="58c016da926720ee" providerId="LiveId" clId="{1185B196-24B3-4B40-9EDC-60612C66BA8B}" dt="2021-04-29T10:10:03.536" v="621" actId="1076"/>
        <pc:sldMkLst>
          <pc:docMk/>
          <pc:sldMk cId="1364966787" sldId="265"/>
        </pc:sldMkLst>
        <pc:spChg chg="mod">
          <ac:chgData name="C C" userId="58c016da926720ee" providerId="LiveId" clId="{1185B196-24B3-4B40-9EDC-60612C66BA8B}" dt="2021-04-29T10:09:44.820" v="618" actId="20577"/>
          <ac:spMkLst>
            <pc:docMk/>
            <pc:sldMk cId="1364966787" sldId="265"/>
            <ac:spMk id="2" creationId="{FC6641E9-F9D8-4580-A30B-CB8AF45FFBAB}"/>
          </ac:spMkLst>
        </pc:spChg>
        <pc:spChg chg="del">
          <ac:chgData name="C C" userId="58c016da926720ee" providerId="LiveId" clId="{1185B196-24B3-4B40-9EDC-60612C66BA8B}" dt="2021-04-29T10:09:48.352" v="619" actId="478"/>
          <ac:spMkLst>
            <pc:docMk/>
            <pc:sldMk cId="1364966787" sldId="265"/>
            <ac:spMk id="3" creationId="{D76DD829-F0AD-4F36-82D7-04791C2230DD}"/>
          </ac:spMkLst>
        </pc:spChg>
        <pc:spChg chg="add mod">
          <ac:chgData name="C C" userId="58c016da926720ee" providerId="LiveId" clId="{1185B196-24B3-4B40-9EDC-60612C66BA8B}" dt="2021-04-29T10:09:48.352" v="619" actId="478"/>
          <ac:spMkLst>
            <pc:docMk/>
            <pc:sldMk cId="1364966787" sldId="265"/>
            <ac:spMk id="5" creationId="{7163D418-8A9D-4774-9950-208A3AF8498F}"/>
          </ac:spMkLst>
        </pc:spChg>
        <pc:picChg chg="add mod">
          <ac:chgData name="C C" userId="58c016da926720ee" providerId="LiveId" clId="{1185B196-24B3-4B40-9EDC-60612C66BA8B}" dt="2021-04-29T10:10:03.536" v="621" actId="1076"/>
          <ac:picMkLst>
            <pc:docMk/>
            <pc:sldMk cId="1364966787" sldId="265"/>
            <ac:picMk id="7" creationId="{C8B1A31E-F74D-41BF-8919-65A1E644AC87}"/>
          </ac:picMkLst>
        </pc:picChg>
      </pc:sldChg>
      <pc:sldChg chg="addSp modSp new mod">
        <pc:chgData name="C C" userId="58c016da926720ee" providerId="LiveId" clId="{1185B196-24B3-4B40-9EDC-60612C66BA8B}" dt="2021-04-29T10:11:32.811" v="666" actId="1076"/>
        <pc:sldMkLst>
          <pc:docMk/>
          <pc:sldMk cId="335921062" sldId="266"/>
        </pc:sldMkLst>
        <pc:spChg chg="mod">
          <ac:chgData name="C C" userId="58c016da926720ee" providerId="LiveId" clId="{1185B196-24B3-4B40-9EDC-60612C66BA8B}" dt="2021-04-29T10:10:11.318" v="652" actId="20577"/>
          <ac:spMkLst>
            <pc:docMk/>
            <pc:sldMk cId="335921062" sldId="266"/>
            <ac:spMk id="2" creationId="{5C972254-8E08-4BCA-9C3B-098748F8AAB7}"/>
          </ac:spMkLst>
        </pc:spChg>
        <pc:picChg chg="add mod">
          <ac:chgData name="C C" userId="58c016da926720ee" providerId="LiveId" clId="{1185B196-24B3-4B40-9EDC-60612C66BA8B}" dt="2021-04-29T10:11:03.642" v="655" actId="1076"/>
          <ac:picMkLst>
            <pc:docMk/>
            <pc:sldMk cId="335921062" sldId="266"/>
            <ac:picMk id="5" creationId="{16F73C88-119E-4E1C-B135-246DB1409898}"/>
          </ac:picMkLst>
        </pc:picChg>
        <pc:picChg chg="add mod">
          <ac:chgData name="C C" userId="58c016da926720ee" providerId="LiveId" clId="{1185B196-24B3-4B40-9EDC-60612C66BA8B}" dt="2021-04-29T10:11:32.811" v="666" actId="1076"/>
          <ac:picMkLst>
            <pc:docMk/>
            <pc:sldMk cId="335921062" sldId="266"/>
            <ac:picMk id="7" creationId="{DF2EEE5B-4BF6-4ECC-B9CF-25C1689821CA}"/>
          </ac:picMkLst>
        </pc:picChg>
      </pc:sldChg>
      <pc:sldChg chg="addSp delSp modSp new mod modClrScheme chgLayout">
        <pc:chgData name="C C" userId="58c016da926720ee" providerId="LiveId" clId="{1185B196-24B3-4B40-9EDC-60612C66BA8B}" dt="2021-04-29T10:16:32.317" v="888" actId="20577"/>
        <pc:sldMkLst>
          <pc:docMk/>
          <pc:sldMk cId="2528149158" sldId="267"/>
        </pc:sldMkLst>
        <pc:spChg chg="del mod ord">
          <ac:chgData name="C C" userId="58c016da926720ee" providerId="LiveId" clId="{1185B196-24B3-4B40-9EDC-60612C66BA8B}" dt="2021-04-29T10:13:36.602" v="678" actId="700"/>
          <ac:spMkLst>
            <pc:docMk/>
            <pc:sldMk cId="2528149158" sldId="267"/>
            <ac:spMk id="2" creationId="{5ADE8336-816C-4906-9A22-E926E955D066}"/>
          </ac:spMkLst>
        </pc:spChg>
        <pc:spChg chg="del mod ord">
          <ac:chgData name="C C" userId="58c016da926720ee" providerId="LiveId" clId="{1185B196-24B3-4B40-9EDC-60612C66BA8B}" dt="2021-04-29T10:13:36.602" v="678" actId="700"/>
          <ac:spMkLst>
            <pc:docMk/>
            <pc:sldMk cId="2528149158" sldId="267"/>
            <ac:spMk id="3" creationId="{8A636826-2310-462E-8D08-763D5928D1EA}"/>
          </ac:spMkLst>
        </pc:spChg>
        <pc:spChg chg="add mod ord">
          <ac:chgData name="C C" userId="58c016da926720ee" providerId="LiveId" clId="{1185B196-24B3-4B40-9EDC-60612C66BA8B}" dt="2021-04-29T10:16:32.317" v="888" actId="20577"/>
          <ac:spMkLst>
            <pc:docMk/>
            <pc:sldMk cId="2528149158" sldId="267"/>
            <ac:spMk id="6" creationId="{3B3310A2-3F12-4085-8913-92ED0B27E5F9}"/>
          </ac:spMkLst>
        </pc:spChg>
        <pc:spChg chg="add mod ord">
          <ac:chgData name="C C" userId="58c016da926720ee" providerId="LiveId" clId="{1185B196-24B3-4B40-9EDC-60612C66BA8B}" dt="2021-04-29T10:13:36.602" v="678" actId="700"/>
          <ac:spMkLst>
            <pc:docMk/>
            <pc:sldMk cId="2528149158" sldId="267"/>
            <ac:spMk id="7" creationId="{96C214C6-D70B-486C-9653-A94A43E48F18}"/>
          </ac:spMkLst>
        </pc:spChg>
        <pc:spChg chg="add del mod ord">
          <ac:chgData name="C C" userId="58c016da926720ee" providerId="LiveId" clId="{1185B196-24B3-4B40-9EDC-60612C66BA8B}" dt="2021-04-29T10:13:49.155" v="683" actId="22"/>
          <ac:spMkLst>
            <pc:docMk/>
            <pc:sldMk cId="2528149158" sldId="267"/>
            <ac:spMk id="8" creationId="{2C33FCDC-D62D-449E-B324-9AD4809EF378}"/>
          </ac:spMkLst>
        </pc:spChg>
        <pc:picChg chg="add del">
          <ac:chgData name="C C" userId="58c016da926720ee" providerId="LiveId" clId="{1185B196-24B3-4B40-9EDC-60612C66BA8B}" dt="2021-04-29T10:13:29.778" v="677" actId="478"/>
          <ac:picMkLst>
            <pc:docMk/>
            <pc:sldMk cId="2528149158" sldId="267"/>
            <ac:picMk id="5" creationId="{0B82783B-30F2-4BA8-BF75-41C863E4EDDA}"/>
          </ac:picMkLst>
        </pc:picChg>
        <pc:picChg chg="add mod">
          <ac:chgData name="C C" userId="58c016da926720ee" providerId="LiveId" clId="{1185B196-24B3-4B40-9EDC-60612C66BA8B}" dt="2021-04-29T10:13:42.617" v="682" actId="1076"/>
          <ac:picMkLst>
            <pc:docMk/>
            <pc:sldMk cId="2528149158" sldId="267"/>
            <ac:picMk id="10" creationId="{6B1CA2E0-D7C5-4433-9A41-21913CD957D3}"/>
          </ac:picMkLst>
        </pc:picChg>
        <pc:picChg chg="add mod ord">
          <ac:chgData name="C C" userId="58c016da926720ee" providerId="LiveId" clId="{1185B196-24B3-4B40-9EDC-60612C66BA8B}" dt="2021-04-29T10:13:59.311" v="686" actId="1076"/>
          <ac:picMkLst>
            <pc:docMk/>
            <pc:sldMk cId="2528149158" sldId="267"/>
            <ac:picMk id="12" creationId="{21370A60-527B-4F70-A8DC-70EBEF4B9A4A}"/>
          </ac:picMkLst>
        </pc:picChg>
      </pc:sldChg>
      <pc:sldChg chg="addSp delSp modSp new mod modClrScheme chgLayout">
        <pc:chgData name="C C" userId="58c016da926720ee" providerId="LiveId" clId="{1185B196-24B3-4B40-9EDC-60612C66BA8B}" dt="2021-04-29T10:15:55.392" v="885" actId="20577"/>
        <pc:sldMkLst>
          <pc:docMk/>
          <pc:sldMk cId="3964312659" sldId="268"/>
        </pc:sldMkLst>
        <pc:spChg chg="mod ord">
          <ac:chgData name="C C" userId="58c016da926720ee" providerId="LiveId" clId="{1185B196-24B3-4B40-9EDC-60612C66BA8B}" dt="2021-04-29T10:15:00.881" v="707" actId="700"/>
          <ac:spMkLst>
            <pc:docMk/>
            <pc:sldMk cId="3964312659" sldId="268"/>
            <ac:spMk id="2" creationId="{35EB66CF-BC4F-48D8-9694-BB1F14CB2766}"/>
          </ac:spMkLst>
        </pc:spChg>
        <pc:spChg chg="del mod ord">
          <ac:chgData name="C C" userId="58c016da926720ee" providerId="LiveId" clId="{1185B196-24B3-4B40-9EDC-60612C66BA8B}" dt="2021-04-29T10:15:00.881" v="707" actId="700"/>
          <ac:spMkLst>
            <pc:docMk/>
            <pc:sldMk cId="3964312659" sldId="268"/>
            <ac:spMk id="3" creationId="{0DC38503-AF39-4A66-A612-9E747CC79C5E}"/>
          </ac:spMkLst>
        </pc:spChg>
        <pc:spChg chg="del">
          <ac:chgData name="C C" userId="58c016da926720ee" providerId="LiveId" clId="{1185B196-24B3-4B40-9EDC-60612C66BA8B}" dt="2021-04-29T10:15:00.881" v="707" actId="700"/>
          <ac:spMkLst>
            <pc:docMk/>
            <pc:sldMk cId="3964312659" sldId="268"/>
            <ac:spMk id="4" creationId="{B1B0AF32-0364-4242-B9C3-7AB6B24E176C}"/>
          </ac:spMkLst>
        </pc:spChg>
        <pc:spChg chg="add mod ord">
          <ac:chgData name="C C" userId="58c016da926720ee" providerId="LiveId" clId="{1185B196-24B3-4B40-9EDC-60612C66BA8B}" dt="2021-04-29T10:15:55.392" v="885" actId="20577"/>
          <ac:spMkLst>
            <pc:docMk/>
            <pc:sldMk cId="3964312659" sldId="268"/>
            <ac:spMk id="5" creationId="{EE5D512E-095F-4B84-A9B5-832A0A0E597A}"/>
          </ac:spMkLst>
        </pc:spChg>
      </pc:sldChg>
    </pc:docChg>
  </pc:docChgLst>
  <pc:docChgLst>
    <pc:chgData name="C C" userId="58c016da926720ee" providerId="LiveId" clId="{26EB83BD-0E53-430D-9D3A-B80CCFE30034}"/>
    <pc:docChg chg="undo redo custSel addSld delSld modSld modMainMaster">
      <pc:chgData name="C C" userId="58c016da926720ee" providerId="LiveId" clId="{26EB83BD-0E53-430D-9D3A-B80CCFE30034}" dt="2021-04-20T14:46:54.998" v="1513" actId="20577"/>
      <pc:docMkLst>
        <pc:docMk/>
      </pc:docMkLst>
      <pc:sldChg chg="modSp new mod">
        <pc:chgData name="C C" userId="58c016da926720ee" providerId="LiveId" clId="{26EB83BD-0E53-430D-9D3A-B80CCFE30034}" dt="2021-04-20T14:17:44.302" v="855"/>
        <pc:sldMkLst>
          <pc:docMk/>
          <pc:sldMk cId="548896134" sldId="256"/>
        </pc:sldMkLst>
        <pc:spChg chg="mod">
          <ac:chgData name="C C" userId="58c016da926720ee" providerId="LiveId" clId="{26EB83BD-0E53-430D-9D3A-B80CCFE30034}" dt="2021-04-20T14:17:44.302" v="855"/>
          <ac:spMkLst>
            <pc:docMk/>
            <pc:sldMk cId="548896134" sldId="256"/>
            <ac:spMk id="2" creationId="{A3D8D65C-6706-474E-BED5-5675C19F9359}"/>
          </ac:spMkLst>
        </pc:spChg>
        <pc:spChg chg="mod">
          <ac:chgData name="C C" userId="58c016da926720ee" providerId="LiveId" clId="{26EB83BD-0E53-430D-9D3A-B80CCFE30034}" dt="2021-04-20T14:17:31.626" v="849" actId="255"/>
          <ac:spMkLst>
            <pc:docMk/>
            <pc:sldMk cId="548896134" sldId="256"/>
            <ac:spMk id="3" creationId="{AE1A54AC-3425-4E88-A69E-E11B972DE498}"/>
          </ac:spMkLst>
        </pc:spChg>
      </pc:sldChg>
      <pc:sldChg chg="modSp new del mod">
        <pc:chgData name="C C" userId="58c016da926720ee" providerId="LiveId" clId="{26EB83BD-0E53-430D-9D3A-B80CCFE30034}" dt="2021-04-20T14:06:15.142" v="134" actId="47"/>
        <pc:sldMkLst>
          <pc:docMk/>
          <pc:sldMk cId="1813151185" sldId="257"/>
        </pc:sldMkLst>
        <pc:spChg chg="mod">
          <ac:chgData name="C C" userId="58c016da926720ee" providerId="LiveId" clId="{26EB83BD-0E53-430D-9D3A-B80CCFE30034}" dt="2021-04-20T14:06:13.366" v="133" actId="14100"/>
          <ac:spMkLst>
            <pc:docMk/>
            <pc:sldMk cId="1813151185" sldId="257"/>
            <ac:spMk id="2" creationId="{2E11774E-59CA-405F-85CD-6FF33B862B96}"/>
          </ac:spMkLst>
        </pc:spChg>
        <pc:spChg chg="mod">
          <ac:chgData name="C C" userId="58c016da926720ee" providerId="LiveId" clId="{26EB83BD-0E53-430D-9D3A-B80CCFE30034}" dt="2021-04-20T14:06:05.062" v="132" actId="20577"/>
          <ac:spMkLst>
            <pc:docMk/>
            <pc:sldMk cId="1813151185" sldId="257"/>
            <ac:spMk id="3" creationId="{2D59481C-AB32-4B84-84AD-A2D837E47607}"/>
          </ac:spMkLst>
        </pc:spChg>
      </pc:sldChg>
      <pc:sldChg chg="modSp new mod">
        <pc:chgData name="C C" userId="58c016da926720ee" providerId="LiveId" clId="{26EB83BD-0E53-430D-9D3A-B80CCFE30034}" dt="2021-04-20T14:17:03.846" v="842" actId="20577"/>
        <pc:sldMkLst>
          <pc:docMk/>
          <pc:sldMk cId="4261216236" sldId="257"/>
        </pc:sldMkLst>
        <pc:spChg chg="mod">
          <ac:chgData name="C C" userId="58c016da926720ee" providerId="LiveId" clId="{26EB83BD-0E53-430D-9D3A-B80CCFE30034}" dt="2021-04-20T14:09:01.324" v="176" actId="20577"/>
          <ac:spMkLst>
            <pc:docMk/>
            <pc:sldMk cId="4261216236" sldId="257"/>
            <ac:spMk id="2" creationId="{6589E9E2-D84E-4BD7-98AF-8173501DC37C}"/>
          </ac:spMkLst>
        </pc:spChg>
        <pc:spChg chg="mod">
          <ac:chgData name="C C" userId="58c016da926720ee" providerId="LiveId" clId="{26EB83BD-0E53-430D-9D3A-B80CCFE30034}" dt="2021-04-20T14:17:03.846" v="842" actId="20577"/>
          <ac:spMkLst>
            <pc:docMk/>
            <pc:sldMk cId="4261216236" sldId="257"/>
            <ac:spMk id="3" creationId="{96AE1C7B-F796-49FB-82FD-B0737BCD281F}"/>
          </ac:spMkLst>
        </pc:spChg>
      </pc:sldChg>
      <pc:sldChg chg="addSp delSp modSp new del mod modClrScheme chgLayout">
        <pc:chgData name="C C" userId="58c016da926720ee" providerId="LiveId" clId="{26EB83BD-0E53-430D-9D3A-B80CCFE30034}" dt="2021-04-20T14:26:58.284" v="958" actId="47"/>
        <pc:sldMkLst>
          <pc:docMk/>
          <pc:sldMk cId="3202844774" sldId="258"/>
        </pc:sldMkLst>
        <pc:spChg chg="del mod ord">
          <ac:chgData name="C C" userId="58c016da926720ee" providerId="LiveId" clId="{26EB83BD-0E53-430D-9D3A-B80CCFE30034}" dt="2021-04-20T14:21:48.211" v="890" actId="700"/>
          <ac:spMkLst>
            <pc:docMk/>
            <pc:sldMk cId="3202844774" sldId="258"/>
            <ac:spMk id="2" creationId="{A7C54A15-896A-4A98-9D8E-113222D193B0}"/>
          </ac:spMkLst>
        </pc:spChg>
        <pc:spChg chg="del mod ord">
          <ac:chgData name="C C" userId="58c016da926720ee" providerId="LiveId" clId="{26EB83BD-0E53-430D-9D3A-B80CCFE30034}" dt="2021-04-20T14:21:48.211" v="890" actId="700"/>
          <ac:spMkLst>
            <pc:docMk/>
            <pc:sldMk cId="3202844774" sldId="258"/>
            <ac:spMk id="3" creationId="{BE56FBC3-6573-4078-9637-6FFBAE19E442}"/>
          </ac:spMkLst>
        </pc:spChg>
        <pc:spChg chg="add del mod ord">
          <ac:chgData name="C C" userId="58c016da926720ee" providerId="LiveId" clId="{26EB83BD-0E53-430D-9D3A-B80CCFE30034}" dt="2021-04-20T14:22:12.199" v="895" actId="478"/>
          <ac:spMkLst>
            <pc:docMk/>
            <pc:sldMk cId="3202844774" sldId="258"/>
            <ac:spMk id="4" creationId="{F9EF1049-E57E-4BA6-92B4-AFAF47D846F2}"/>
          </ac:spMkLst>
        </pc:spChg>
        <pc:spChg chg="add del mod ord">
          <ac:chgData name="C C" userId="58c016da926720ee" providerId="LiveId" clId="{26EB83BD-0E53-430D-9D3A-B80CCFE30034}" dt="2021-04-20T14:22:13.054" v="896" actId="478"/>
          <ac:spMkLst>
            <pc:docMk/>
            <pc:sldMk cId="3202844774" sldId="258"/>
            <ac:spMk id="5" creationId="{A2AB59CC-F39F-4FB3-936B-7265C749D07C}"/>
          </ac:spMkLst>
        </pc:spChg>
        <pc:spChg chg="add mod ord">
          <ac:chgData name="C C" userId="58c016da926720ee" providerId="LiveId" clId="{26EB83BD-0E53-430D-9D3A-B80CCFE30034}" dt="2021-04-20T14:24:44.609" v="919" actId="700"/>
          <ac:spMkLst>
            <pc:docMk/>
            <pc:sldMk cId="3202844774" sldId="258"/>
            <ac:spMk id="6" creationId="{D69234E7-52C3-4009-BFF4-E16A9ABC487B}"/>
          </ac:spMkLst>
        </pc:spChg>
        <pc:spChg chg="add mod ord">
          <ac:chgData name="C C" userId="58c016da926720ee" providerId="LiveId" clId="{26EB83BD-0E53-430D-9D3A-B80CCFE30034}" dt="2021-04-20T14:26:42.318" v="949" actId="21"/>
          <ac:spMkLst>
            <pc:docMk/>
            <pc:sldMk cId="3202844774" sldId="258"/>
            <ac:spMk id="7" creationId="{E948227B-5A09-4798-928C-53E623D5A376}"/>
          </ac:spMkLst>
        </pc:spChg>
      </pc:sldChg>
      <pc:sldChg chg="addSp delSp modSp new del mod chgLayout">
        <pc:chgData name="C C" userId="58c016da926720ee" providerId="LiveId" clId="{26EB83BD-0E53-430D-9D3A-B80CCFE30034}" dt="2021-04-20T14:24:53.064" v="923" actId="47"/>
        <pc:sldMkLst>
          <pc:docMk/>
          <pc:sldMk cId="1919342167" sldId="259"/>
        </pc:sldMkLst>
        <pc:spChg chg="add del">
          <ac:chgData name="C C" userId="58c016da926720ee" providerId="LiveId" clId="{26EB83BD-0E53-430D-9D3A-B80CCFE30034}" dt="2021-04-20T14:24:51.304" v="922" actId="700"/>
          <ac:spMkLst>
            <pc:docMk/>
            <pc:sldMk cId="1919342167" sldId="259"/>
            <ac:spMk id="2" creationId="{4D4E7811-4409-48DA-9764-98D93FC1D060}"/>
          </ac:spMkLst>
        </pc:spChg>
        <pc:spChg chg="add del">
          <ac:chgData name="C C" userId="58c016da926720ee" providerId="LiveId" clId="{26EB83BD-0E53-430D-9D3A-B80CCFE30034}" dt="2021-04-20T14:24:51.304" v="922" actId="700"/>
          <ac:spMkLst>
            <pc:docMk/>
            <pc:sldMk cId="1919342167" sldId="259"/>
            <ac:spMk id="3" creationId="{255C2551-9F1E-4ABE-A094-331DB249F170}"/>
          </ac:spMkLst>
        </pc:spChg>
        <pc:spChg chg="add del mod ord">
          <ac:chgData name="C C" userId="58c016da926720ee" providerId="LiveId" clId="{26EB83BD-0E53-430D-9D3A-B80CCFE30034}" dt="2021-04-20T14:24:51.304" v="922" actId="700"/>
          <ac:spMkLst>
            <pc:docMk/>
            <pc:sldMk cId="1919342167" sldId="259"/>
            <ac:spMk id="4" creationId="{71D95278-03DA-45F3-8314-FA4FA228D9FE}"/>
          </ac:spMkLst>
        </pc:spChg>
        <pc:spChg chg="add del mod ord">
          <ac:chgData name="C C" userId="58c016da926720ee" providerId="LiveId" clId="{26EB83BD-0E53-430D-9D3A-B80CCFE30034}" dt="2021-04-20T14:24:51.304" v="922" actId="700"/>
          <ac:spMkLst>
            <pc:docMk/>
            <pc:sldMk cId="1919342167" sldId="259"/>
            <ac:spMk id="5" creationId="{1B612AC9-C570-4814-A5F2-065CE72958A2}"/>
          </ac:spMkLst>
        </pc:spChg>
      </pc:sldChg>
      <pc:sldChg chg="new del">
        <pc:chgData name="C C" userId="58c016da926720ee" providerId="LiveId" clId="{26EB83BD-0E53-430D-9D3A-B80CCFE30034}" dt="2021-04-20T14:25:55.800" v="939" actId="680"/>
        <pc:sldMkLst>
          <pc:docMk/>
          <pc:sldMk cId="2895461158" sldId="259"/>
        </pc:sldMkLst>
      </pc:sldChg>
      <pc:sldChg chg="addSp delSp modSp new mod">
        <pc:chgData name="C C" userId="58c016da926720ee" providerId="LiveId" clId="{26EB83BD-0E53-430D-9D3A-B80CCFE30034}" dt="2021-04-20T14:27:30.223" v="969" actId="478"/>
        <pc:sldMkLst>
          <pc:docMk/>
          <pc:sldMk cId="4200578235" sldId="259"/>
        </pc:sldMkLst>
        <pc:spChg chg="mod">
          <ac:chgData name="C C" userId="58c016da926720ee" providerId="LiveId" clId="{26EB83BD-0E53-430D-9D3A-B80CCFE30034}" dt="2021-04-20T14:26:52.620" v="957" actId="20577"/>
          <ac:spMkLst>
            <pc:docMk/>
            <pc:sldMk cId="4200578235" sldId="259"/>
            <ac:spMk id="2" creationId="{79D81823-D23E-434B-9A37-A10CA24EFD52}"/>
          </ac:spMkLst>
        </pc:spChg>
        <pc:spChg chg="mod">
          <ac:chgData name="C C" userId="58c016da926720ee" providerId="LiveId" clId="{26EB83BD-0E53-430D-9D3A-B80CCFE30034}" dt="2021-04-20T14:26:49.328" v="954" actId="6549"/>
          <ac:spMkLst>
            <pc:docMk/>
            <pc:sldMk cId="4200578235" sldId="259"/>
            <ac:spMk id="3" creationId="{22635400-5B2C-4AB5-BDC7-8C9A4378927D}"/>
          </ac:spMkLst>
        </pc:spChg>
        <pc:spChg chg="del mod">
          <ac:chgData name="C C" userId="58c016da926720ee" providerId="LiveId" clId="{26EB83BD-0E53-430D-9D3A-B80CCFE30034}" dt="2021-04-20T14:27:14.215" v="967" actId="478"/>
          <ac:spMkLst>
            <pc:docMk/>
            <pc:sldMk cId="4200578235" sldId="259"/>
            <ac:spMk id="4" creationId="{B73BA93F-50C5-4F12-B5B7-4132226304F2}"/>
          </ac:spMkLst>
        </pc:spChg>
        <pc:spChg chg="add del mod">
          <ac:chgData name="C C" userId="58c016da926720ee" providerId="LiveId" clId="{26EB83BD-0E53-430D-9D3A-B80CCFE30034}" dt="2021-04-20T14:27:30.223" v="969" actId="478"/>
          <ac:spMkLst>
            <pc:docMk/>
            <pc:sldMk cId="4200578235" sldId="259"/>
            <ac:spMk id="6" creationId="{747967CD-9BD8-47AD-A7A2-D1E2C62FE47C}"/>
          </ac:spMkLst>
        </pc:spChg>
      </pc:sldChg>
      <pc:sldChg chg="modSp new mod">
        <pc:chgData name="C C" userId="58c016da926720ee" providerId="LiveId" clId="{26EB83BD-0E53-430D-9D3A-B80CCFE30034}" dt="2021-04-20T14:27:46.686" v="972"/>
        <pc:sldMkLst>
          <pc:docMk/>
          <pc:sldMk cId="1077034471" sldId="260"/>
        </pc:sldMkLst>
        <pc:spChg chg="mod">
          <ac:chgData name="C C" userId="58c016da926720ee" providerId="LiveId" clId="{26EB83BD-0E53-430D-9D3A-B80CCFE30034}" dt="2021-04-20T14:27:43.300" v="971"/>
          <ac:spMkLst>
            <pc:docMk/>
            <pc:sldMk cId="1077034471" sldId="260"/>
            <ac:spMk id="2" creationId="{C7D29708-82E9-44EF-AD15-91EB4DEC6FCE}"/>
          </ac:spMkLst>
        </pc:spChg>
        <pc:spChg chg="mod">
          <ac:chgData name="C C" userId="58c016da926720ee" providerId="LiveId" clId="{26EB83BD-0E53-430D-9D3A-B80CCFE30034}" dt="2021-04-20T14:27:46.686" v="972"/>
          <ac:spMkLst>
            <pc:docMk/>
            <pc:sldMk cId="1077034471" sldId="260"/>
            <ac:spMk id="3" creationId="{5610A62B-C210-4117-978F-3DEC8861525C}"/>
          </ac:spMkLst>
        </pc:spChg>
      </pc:sldChg>
      <pc:sldChg chg="new del">
        <pc:chgData name="C C" userId="58c016da926720ee" providerId="LiveId" clId="{26EB83BD-0E53-430D-9D3A-B80CCFE30034}" dt="2021-04-20T14:28:10.634" v="983" actId="47"/>
        <pc:sldMkLst>
          <pc:docMk/>
          <pc:sldMk cId="2567091091" sldId="261"/>
        </pc:sldMkLst>
      </pc:sldChg>
      <pc:sldChg chg="modSp add mod">
        <pc:chgData name="C C" userId="58c016da926720ee" providerId="LiveId" clId="{26EB83BD-0E53-430D-9D3A-B80CCFE30034}" dt="2021-04-20T14:28:09.332" v="982" actId="20577"/>
        <pc:sldMkLst>
          <pc:docMk/>
          <pc:sldMk cId="1362035237" sldId="262"/>
        </pc:sldMkLst>
        <pc:spChg chg="mod">
          <ac:chgData name="C C" userId="58c016da926720ee" providerId="LiveId" clId="{26EB83BD-0E53-430D-9D3A-B80CCFE30034}" dt="2021-04-20T14:28:09.332" v="982" actId="20577"/>
          <ac:spMkLst>
            <pc:docMk/>
            <pc:sldMk cId="1362035237" sldId="262"/>
            <ac:spMk id="2" creationId="{C7D29708-82E9-44EF-AD15-91EB4DEC6FCE}"/>
          </ac:spMkLst>
        </pc:spChg>
      </pc:sldChg>
      <pc:sldChg chg="addSp delSp modSp new mod modClrScheme chgLayout">
        <pc:chgData name="C C" userId="58c016da926720ee" providerId="LiveId" clId="{26EB83BD-0E53-430D-9D3A-B80CCFE30034}" dt="2021-04-20T14:45:46.301" v="1455" actId="1076"/>
        <pc:sldMkLst>
          <pc:docMk/>
          <pc:sldMk cId="3140179701" sldId="263"/>
        </pc:sldMkLst>
        <pc:spChg chg="del mod ord">
          <ac:chgData name="C C" userId="58c016da926720ee" providerId="LiveId" clId="{26EB83BD-0E53-430D-9D3A-B80CCFE30034}" dt="2021-04-20T14:31:42.377" v="985" actId="700"/>
          <ac:spMkLst>
            <pc:docMk/>
            <pc:sldMk cId="3140179701" sldId="263"/>
            <ac:spMk id="2" creationId="{283647D4-A40F-4656-8D7D-CCAC766AABDE}"/>
          </ac:spMkLst>
        </pc:spChg>
        <pc:spChg chg="del mod ord">
          <ac:chgData name="C C" userId="58c016da926720ee" providerId="LiveId" clId="{26EB83BD-0E53-430D-9D3A-B80CCFE30034}" dt="2021-04-20T14:31:42.377" v="985" actId="700"/>
          <ac:spMkLst>
            <pc:docMk/>
            <pc:sldMk cId="3140179701" sldId="263"/>
            <ac:spMk id="3" creationId="{65A5840E-3613-4C0B-A204-D3FECFC59DFB}"/>
          </ac:spMkLst>
        </pc:spChg>
        <pc:spChg chg="add del mod ord">
          <ac:chgData name="C C" userId="58c016da926720ee" providerId="LiveId" clId="{26EB83BD-0E53-430D-9D3A-B80CCFE30034}" dt="2021-04-20T14:31:58.087" v="986" actId="700"/>
          <ac:spMkLst>
            <pc:docMk/>
            <pc:sldMk cId="3140179701" sldId="263"/>
            <ac:spMk id="4" creationId="{7881F74D-32F4-4BD7-AD2D-EE45F42094A9}"/>
          </ac:spMkLst>
        </pc:spChg>
        <pc:spChg chg="add del mod ord">
          <ac:chgData name="C C" userId="58c016da926720ee" providerId="LiveId" clId="{26EB83BD-0E53-430D-9D3A-B80CCFE30034}" dt="2021-04-20T14:31:58.087" v="986" actId="700"/>
          <ac:spMkLst>
            <pc:docMk/>
            <pc:sldMk cId="3140179701" sldId="263"/>
            <ac:spMk id="5" creationId="{B545D375-7CAC-4058-9079-C3FFABA65CCA}"/>
          </ac:spMkLst>
        </pc:spChg>
        <pc:spChg chg="add mod ord">
          <ac:chgData name="C C" userId="58c016da926720ee" providerId="LiveId" clId="{26EB83BD-0E53-430D-9D3A-B80CCFE30034}" dt="2021-04-20T14:45:31.719" v="1453" actId="700"/>
          <ac:spMkLst>
            <pc:docMk/>
            <pc:sldMk cId="3140179701" sldId="263"/>
            <ac:spMk id="6" creationId="{8E46395C-2DF5-499E-9890-3F33F8948507}"/>
          </ac:spMkLst>
        </pc:spChg>
        <pc:spChg chg="add mod ord">
          <ac:chgData name="C C" userId="58c016da926720ee" providerId="LiveId" clId="{26EB83BD-0E53-430D-9D3A-B80CCFE30034}" dt="2021-04-20T14:45:31.719" v="1453" actId="700"/>
          <ac:spMkLst>
            <pc:docMk/>
            <pc:sldMk cId="3140179701" sldId="263"/>
            <ac:spMk id="7" creationId="{36FE0F06-6A48-44B5-BBB3-7076F5A1BBAD}"/>
          </ac:spMkLst>
        </pc:spChg>
        <pc:spChg chg="add del mod ord">
          <ac:chgData name="C C" userId="58c016da926720ee" providerId="LiveId" clId="{26EB83BD-0E53-430D-9D3A-B80CCFE30034}" dt="2021-04-20T14:33:23.965" v="1075"/>
          <ac:spMkLst>
            <pc:docMk/>
            <pc:sldMk cId="3140179701" sldId="263"/>
            <ac:spMk id="8" creationId="{1E8F07AA-3DAA-4B12-9C9A-09F8FBD19834}"/>
          </ac:spMkLst>
        </pc:spChg>
        <pc:picChg chg="add mod">
          <ac:chgData name="C C" userId="58c016da926720ee" providerId="LiveId" clId="{26EB83BD-0E53-430D-9D3A-B80CCFE30034}" dt="2021-04-20T14:45:46.301" v="1455" actId="1076"/>
          <ac:picMkLst>
            <pc:docMk/>
            <pc:sldMk cId="3140179701" sldId="263"/>
            <ac:picMk id="10" creationId="{D6E75C1A-5EE3-4324-8740-753A91EB1599}"/>
          </ac:picMkLst>
        </pc:picChg>
        <pc:picChg chg="add mod ord">
          <ac:chgData name="C C" userId="58c016da926720ee" providerId="LiveId" clId="{26EB83BD-0E53-430D-9D3A-B80CCFE30034}" dt="2021-04-20T14:45:31.719" v="1453" actId="700"/>
          <ac:picMkLst>
            <pc:docMk/>
            <pc:sldMk cId="3140179701" sldId="263"/>
            <ac:picMk id="1026" creationId="{74AA1CDA-B619-4398-965F-27D1D7AE835A}"/>
          </ac:picMkLst>
        </pc:picChg>
        <pc:picChg chg="add mod">
          <ac:chgData name="C C" userId="58c016da926720ee" providerId="LiveId" clId="{26EB83BD-0E53-430D-9D3A-B80CCFE30034}" dt="2021-04-20T14:34:13.489" v="1086" actId="1076"/>
          <ac:picMkLst>
            <pc:docMk/>
            <pc:sldMk cId="3140179701" sldId="263"/>
            <ac:picMk id="1028" creationId="{2A72CD30-8D3E-417A-B214-B96C8D445BD4}"/>
          </ac:picMkLst>
        </pc:picChg>
      </pc:sldChg>
      <pc:sldChg chg="modSp add mod">
        <pc:chgData name="C C" userId="58c016da926720ee" providerId="LiveId" clId="{26EB83BD-0E53-430D-9D3A-B80CCFE30034}" dt="2021-04-20T14:46:10.186" v="1490" actId="20577"/>
        <pc:sldMkLst>
          <pc:docMk/>
          <pc:sldMk cId="2943619163" sldId="264"/>
        </pc:sldMkLst>
        <pc:spChg chg="mod">
          <ac:chgData name="C C" userId="58c016da926720ee" providerId="LiveId" clId="{26EB83BD-0E53-430D-9D3A-B80CCFE30034}" dt="2021-04-20T14:43:07.821" v="1366" actId="20577"/>
          <ac:spMkLst>
            <pc:docMk/>
            <pc:sldMk cId="2943619163" sldId="264"/>
            <ac:spMk id="6" creationId="{8E46395C-2DF5-499E-9890-3F33F8948507}"/>
          </ac:spMkLst>
        </pc:spChg>
        <pc:spChg chg="mod">
          <ac:chgData name="C C" userId="58c016da926720ee" providerId="LiveId" clId="{26EB83BD-0E53-430D-9D3A-B80CCFE30034}" dt="2021-04-20T14:46:10.186" v="1490" actId="20577"/>
          <ac:spMkLst>
            <pc:docMk/>
            <pc:sldMk cId="2943619163" sldId="264"/>
            <ac:spMk id="7" creationId="{36FE0F06-6A48-44B5-BBB3-7076F5A1BBAD}"/>
          </ac:spMkLst>
        </pc:spChg>
      </pc:sldChg>
      <pc:sldChg chg="modSp new mod">
        <pc:chgData name="C C" userId="58c016da926720ee" providerId="LiveId" clId="{26EB83BD-0E53-430D-9D3A-B80CCFE30034}" dt="2021-04-20T14:46:54.998" v="1513" actId="20577"/>
        <pc:sldMkLst>
          <pc:docMk/>
          <pc:sldMk cId="3392102925" sldId="265"/>
        </pc:sldMkLst>
        <pc:spChg chg="mod">
          <ac:chgData name="C C" userId="58c016da926720ee" providerId="LiveId" clId="{26EB83BD-0E53-430D-9D3A-B80CCFE30034}" dt="2021-04-20T14:46:54.998" v="1513" actId="20577"/>
          <ac:spMkLst>
            <pc:docMk/>
            <pc:sldMk cId="3392102925" sldId="265"/>
            <ac:spMk id="2" creationId="{FB7E241F-C5EA-496A-8183-53761FE262FD}"/>
          </ac:spMkLst>
        </pc:spChg>
      </pc:sldChg>
      <pc:sldChg chg="del">
        <pc:chgData name="C C" userId="58c016da926720ee" providerId="LiveId" clId="{26EB83BD-0E53-430D-9D3A-B80CCFE30034}" dt="2021-04-20T14:05:46.789" v="109" actId="47"/>
        <pc:sldMkLst>
          <pc:docMk/>
          <pc:sldMk cId="0" sldId="389"/>
        </pc:sldMkLst>
      </pc:sldChg>
      <pc:sldChg chg="del">
        <pc:chgData name="C C" userId="58c016da926720ee" providerId="LiveId" clId="{26EB83BD-0E53-430D-9D3A-B80CCFE30034}" dt="2021-04-20T14:05:46.789" v="109" actId="47"/>
        <pc:sldMkLst>
          <pc:docMk/>
          <pc:sldMk cId="1972174753" sldId="390"/>
        </pc:sldMkLst>
      </pc:sldChg>
      <pc:sldChg chg="del">
        <pc:chgData name="C C" userId="58c016da926720ee" providerId="LiveId" clId="{26EB83BD-0E53-430D-9D3A-B80CCFE30034}" dt="2021-04-20T14:05:46.789" v="109" actId="47"/>
        <pc:sldMkLst>
          <pc:docMk/>
          <pc:sldMk cId="712180384" sldId="391"/>
        </pc:sldMkLst>
      </pc:sldChg>
      <pc:sldChg chg="del">
        <pc:chgData name="C C" userId="58c016da926720ee" providerId="LiveId" clId="{26EB83BD-0E53-430D-9D3A-B80CCFE30034}" dt="2021-04-20T14:05:46.789" v="109" actId="47"/>
        <pc:sldMkLst>
          <pc:docMk/>
          <pc:sldMk cId="2809186413" sldId="392"/>
        </pc:sldMkLst>
      </pc:sldChg>
      <pc:sldChg chg="del">
        <pc:chgData name="C C" userId="58c016da926720ee" providerId="LiveId" clId="{26EB83BD-0E53-430D-9D3A-B80CCFE30034}" dt="2021-04-20T14:05:46.789" v="109" actId="47"/>
        <pc:sldMkLst>
          <pc:docMk/>
          <pc:sldMk cId="2952227195" sldId="393"/>
        </pc:sldMkLst>
      </pc:sldChg>
      <pc:sldChg chg="del">
        <pc:chgData name="C C" userId="58c016da926720ee" providerId="LiveId" clId="{26EB83BD-0E53-430D-9D3A-B80CCFE30034}" dt="2021-04-20T14:05:46.789" v="109" actId="47"/>
        <pc:sldMkLst>
          <pc:docMk/>
          <pc:sldMk cId="597734398" sldId="394"/>
        </pc:sldMkLst>
      </pc:sldChg>
      <pc:sldChg chg="del">
        <pc:chgData name="C C" userId="58c016da926720ee" providerId="LiveId" clId="{26EB83BD-0E53-430D-9D3A-B80CCFE30034}" dt="2021-04-20T14:05:46.789" v="109" actId="47"/>
        <pc:sldMkLst>
          <pc:docMk/>
          <pc:sldMk cId="4049705087" sldId="396"/>
        </pc:sldMkLst>
      </pc:sldChg>
      <pc:sldChg chg="del">
        <pc:chgData name="C C" userId="58c016da926720ee" providerId="LiveId" clId="{26EB83BD-0E53-430D-9D3A-B80CCFE30034}" dt="2021-04-20T14:05:46.789" v="109" actId="47"/>
        <pc:sldMkLst>
          <pc:docMk/>
          <pc:sldMk cId="4095670578" sldId="397"/>
        </pc:sldMkLst>
      </pc:sldChg>
      <pc:sldChg chg="del">
        <pc:chgData name="C C" userId="58c016da926720ee" providerId="LiveId" clId="{26EB83BD-0E53-430D-9D3A-B80CCFE30034}" dt="2021-04-20T14:05:46.789" v="109" actId="47"/>
        <pc:sldMkLst>
          <pc:docMk/>
          <pc:sldMk cId="1108036794" sldId="398"/>
        </pc:sldMkLst>
      </pc:sldChg>
      <pc:sldChg chg="del">
        <pc:chgData name="C C" userId="58c016da926720ee" providerId="LiveId" clId="{26EB83BD-0E53-430D-9D3A-B80CCFE30034}" dt="2021-04-20T14:05:46.789" v="109" actId="47"/>
        <pc:sldMkLst>
          <pc:docMk/>
          <pc:sldMk cId="4220454299" sldId="399"/>
        </pc:sldMkLst>
      </pc:sldChg>
      <pc:sldChg chg="del">
        <pc:chgData name="C C" userId="58c016da926720ee" providerId="LiveId" clId="{26EB83BD-0E53-430D-9D3A-B80CCFE30034}" dt="2021-04-20T14:05:46.789" v="109" actId="47"/>
        <pc:sldMkLst>
          <pc:docMk/>
          <pc:sldMk cId="3122993117" sldId="401"/>
        </pc:sldMkLst>
      </pc:sldChg>
      <pc:sldChg chg="del">
        <pc:chgData name="C C" userId="58c016da926720ee" providerId="LiveId" clId="{26EB83BD-0E53-430D-9D3A-B80CCFE30034}" dt="2021-04-20T14:05:46.789" v="109" actId="47"/>
        <pc:sldMkLst>
          <pc:docMk/>
          <pc:sldMk cId="1818550125" sldId="402"/>
        </pc:sldMkLst>
      </pc:sldChg>
      <pc:sldChg chg="del">
        <pc:chgData name="C C" userId="58c016da926720ee" providerId="LiveId" clId="{26EB83BD-0E53-430D-9D3A-B80CCFE30034}" dt="2021-04-20T14:05:46.789" v="109" actId="47"/>
        <pc:sldMkLst>
          <pc:docMk/>
          <pc:sldMk cId="2755674061" sldId="403"/>
        </pc:sldMkLst>
      </pc:sldChg>
      <pc:sldChg chg="del">
        <pc:chgData name="C C" userId="58c016da926720ee" providerId="LiveId" clId="{26EB83BD-0E53-430D-9D3A-B80CCFE30034}" dt="2021-04-20T14:05:46.789" v="109" actId="47"/>
        <pc:sldMkLst>
          <pc:docMk/>
          <pc:sldMk cId="1547314194" sldId="405"/>
        </pc:sldMkLst>
      </pc:sldChg>
      <pc:sldChg chg="del">
        <pc:chgData name="C C" userId="58c016da926720ee" providerId="LiveId" clId="{26EB83BD-0E53-430D-9D3A-B80CCFE30034}" dt="2021-04-20T14:05:46.789" v="109" actId="47"/>
        <pc:sldMkLst>
          <pc:docMk/>
          <pc:sldMk cId="3423039718" sldId="406"/>
        </pc:sldMkLst>
      </pc:sldChg>
      <pc:sldMasterChg chg="addSp delSp modSp mod addSldLayout delSldLayout modSldLayout">
        <pc:chgData name="C C" userId="58c016da926720ee" providerId="LiveId" clId="{26EB83BD-0E53-430D-9D3A-B80CCFE30034}" dt="2021-04-20T14:27:24.278" v="968" actId="478"/>
        <pc:sldMasterMkLst>
          <pc:docMk/>
          <pc:sldMasterMk cId="0" sldId="2147483678"/>
        </pc:sldMasterMkLst>
        <pc:spChg chg="add del mod ord">
          <ac:chgData name="C C" userId="58c016da926720ee" providerId="LiveId" clId="{26EB83BD-0E53-430D-9D3A-B80CCFE30034}" dt="2021-04-20T13:58:33.502" v="33"/>
          <ac:spMkLst>
            <pc:docMk/>
            <pc:sldMasterMk cId="0" sldId="2147483678"/>
            <ac:spMk id="7" creationId="{1B21ED6D-C0C4-4B04-916B-B16BA6F50B56}"/>
          </ac:spMkLst>
        </pc:spChg>
        <pc:spChg chg="add del mod ord">
          <ac:chgData name="C C" userId="58c016da926720ee" providerId="LiveId" clId="{26EB83BD-0E53-430D-9D3A-B80CCFE30034}" dt="2021-04-20T14:02:03.227" v="81"/>
          <ac:spMkLst>
            <pc:docMk/>
            <pc:sldMasterMk cId="0" sldId="2147483678"/>
            <ac:spMk id="8" creationId="{F9C59A57-7CF1-4F81-8CDC-F30B5D4E728C}"/>
          </ac:spMkLst>
        </pc:spChg>
        <pc:spChg chg="mod">
          <ac:chgData name="C C" userId="58c016da926720ee" providerId="LiveId" clId="{26EB83BD-0E53-430D-9D3A-B80CCFE30034}" dt="2021-04-20T14:21:31.126" v="888" actId="1076"/>
          <ac:spMkLst>
            <pc:docMk/>
            <pc:sldMasterMk cId="0" sldId="2147483678"/>
            <ac:spMk id="11" creationId="{00000000-0000-0000-0000-000000000000}"/>
          </ac:spMkLst>
        </pc:spChg>
        <pc:spChg chg="add mod">
          <ac:chgData name="C C" userId="58c016da926720ee" providerId="LiveId" clId="{26EB83BD-0E53-430D-9D3A-B80CCFE30034}" dt="2021-04-20T14:21:15.557" v="886" actId="1076"/>
          <ac:spMkLst>
            <pc:docMk/>
            <pc:sldMasterMk cId="0" sldId="2147483678"/>
            <ac:spMk id="13" creationId="{F0D7924A-4C5D-4561-91DA-9A79006759C4}"/>
          </ac:spMkLst>
        </pc:spChg>
        <pc:spChg chg="mod">
          <ac:chgData name="C C" userId="58c016da926720ee" providerId="LiveId" clId="{26EB83BD-0E53-430D-9D3A-B80CCFE30034}" dt="2021-04-20T14:21:34.659" v="889" actId="14100"/>
          <ac:spMkLst>
            <pc:docMk/>
            <pc:sldMasterMk cId="0" sldId="2147483678"/>
            <ac:spMk id="38915" creationId="{00000000-0000-0000-0000-000000000000}"/>
          </ac:spMkLst>
        </pc:spChg>
        <pc:spChg chg="mod">
          <ac:chgData name="C C" userId="58c016da926720ee" providerId="LiveId" clId="{26EB83BD-0E53-430D-9D3A-B80CCFE30034}" dt="2021-04-20T14:06:52.630" v="147" actId="1076"/>
          <ac:spMkLst>
            <pc:docMk/>
            <pc:sldMasterMk cId="0" sldId="2147483678"/>
            <ac:spMk id="38916" creationId="{00000000-0000-0000-0000-000000000000}"/>
          </ac:spMkLst>
        </pc:spChg>
        <pc:spChg chg="del">
          <ac:chgData name="C C" userId="58c016da926720ee" providerId="LiveId" clId="{26EB83BD-0E53-430D-9D3A-B80CCFE30034}" dt="2021-04-20T13:56:32.345" v="0" actId="478"/>
          <ac:spMkLst>
            <pc:docMk/>
            <pc:sldMasterMk cId="0" sldId="2147483678"/>
            <ac:spMk id="327688" creationId="{00000000-0000-0000-0000-000000000000}"/>
          </ac:spMkLst>
        </pc:spChg>
        <pc:picChg chg="add del mod">
          <ac:chgData name="C C" userId="58c016da926720ee" providerId="LiveId" clId="{26EB83BD-0E53-430D-9D3A-B80CCFE30034}" dt="2021-04-20T14:01:49.255" v="72"/>
          <ac:picMkLst>
            <pc:docMk/>
            <pc:sldMasterMk cId="0" sldId="2147483678"/>
            <ac:picMk id="3" creationId="{58F850BC-57B9-4F97-B16D-095C2F7E04E2}"/>
          </ac:picMkLst>
        </pc:picChg>
        <pc:picChg chg="add del mod">
          <ac:chgData name="C C" userId="58c016da926720ee" providerId="LiveId" clId="{26EB83BD-0E53-430D-9D3A-B80CCFE30034}" dt="2021-04-20T14:01:48.597" v="68"/>
          <ac:picMkLst>
            <pc:docMk/>
            <pc:sldMasterMk cId="0" sldId="2147483678"/>
            <ac:picMk id="5" creationId="{D545C484-9FC5-4F5F-9D5A-BBB7ABFE9DE5}"/>
          </ac:picMkLst>
        </pc:picChg>
        <pc:picChg chg="add del mod">
          <ac:chgData name="C C" userId="58c016da926720ee" providerId="LiveId" clId="{26EB83BD-0E53-430D-9D3A-B80CCFE30034}" dt="2021-04-20T14:07:01.271" v="148" actId="1076"/>
          <ac:picMkLst>
            <pc:docMk/>
            <pc:sldMasterMk cId="0" sldId="2147483678"/>
            <ac:picMk id="38918" creationId="{00000000-0000-0000-0000-000000000000}"/>
          </ac:picMkLst>
        </pc:picChg>
        <pc:sldLayoutChg chg="modSp">
          <pc:chgData name="C C" userId="58c016da926720ee" providerId="LiveId" clId="{26EB83BD-0E53-430D-9D3A-B80CCFE30034}" dt="2021-04-20T14:19:17.212" v="868" actId="255"/>
          <pc:sldLayoutMkLst>
            <pc:docMk/>
            <pc:sldMasterMk cId="0" sldId="2147483678"/>
            <pc:sldLayoutMk cId="0" sldId="2147483690"/>
          </pc:sldLayoutMkLst>
          <pc:spChg chg="mod">
            <ac:chgData name="C C" userId="58c016da926720ee" providerId="LiveId" clId="{26EB83BD-0E53-430D-9D3A-B80CCFE30034}" dt="2021-04-20T14:19:17.212" v="868" actId="255"/>
            <ac:spMkLst>
              <pc:docMk/>
              <pc:sldMasterMk cId="0" sldId="2147483678"/>
              <pc:sldLayoutMk cId="0" sldId="2147483690"/>
              <ac:spMk id="45060" creationId="{00000000-0000-0000-0000-000000000000}"/>
            </ac:spMkLst>
          </pc:spChg>
        </pc:sldLayoutChg>
        <pc:sldLayoutChg chg="new del mod">
          <pc:chgData name="C C" userId="58c016da926720ee" providerId="LiveId" clId="{26EB83BD-0E53-430D-9D3A-B80CCFE30034}" dt="2021-04-20T14:06:46.207" v="146" actId="2696"/>
          <pc:sldLayoutMkLst>
            <pc:docMk/>
            <pc:sldMasterMk cId="0" sldId="2147483678"/>
            <pc:sldLayoutMk cId="1028815389" sldId="2147483691"/>
          </pc:sldLayoutMkLst>
        </pc:sldLayoutChg>
        <pc:sldLayoutChg chg="modSp del mod">
          <pc:chgData name="C C" userId="58c016da926720ee" providerId="LiveId" clId="{26EB83BD-0E53-430D-9D3A-B80CCFE30034}" dt="2021-04-20T14:06:36.454" v="144" actId="2696"/>
          <pc:sldLayoutMkLst>
            <pc:docMk/>
            <pc:sldMasterMk cId="0" sldId="2147483678"/>
            <pc:sldLayoutMk cId="3350692271" sldId="2147483691"/>
          </pc:sldLayoutMkLst>
          <pc:spChg chg="mod">
            <ac:chgData name="C C" userId="58c016da926720ee" providerId="LiveId" clId="{26EB83BD-0E53-430D-9D3A-B80CCFE30034}" dt="2021-04-20T14:02:55.765" v="88" actId="1076"/>
            <ac:spMkLst>
              <pc:docMk/>
              <pc:sldMasterMk cId="0" sldId="2147483678"/>
              <pc:sldLayoutMk cId="3350692271" sldId="2147483691"/>
              <ac:spMk id="2" creationId="{00000000-0000-0000-0000-000000000000}"/>
            </ac:spMkLst>
          </pc:spChg>
          <pc:spChg chg="mod">
            <ac:chgData name="C C" userId="58c016da926720ee" providerId="LiveId" clId="{26EB83BD-0E53-430D-9D3A-B80CCFE30034}" dt="2021-04-20T14:20:03.349" v="873" actId="1076"/>
            <ac:spMkLst>
              <pc:docMk/>
              <pc:sldMasterMk cId="0" sldId="2147483678"/>
              <pc:sldLayoutMk cId="3350692271" sldId="2147483691"/>
              <ac:spMk id="2" creationId="{EE78165D-94D0-41EE-AF60-BB41FC384D86}"/>
            </ac:spMkLst>
          </pc:spChg>
          <pc:spChg chg="mod">
            <ac:chgData name="C C" userId="58c016da926720ee" providerId="LiveId" clId="{26EB83BD-0E53-430D-9D3A-B80CCFE30034}" dt="2021-04-20T14:02:56.347" v="89" actId="1076"/>
            <ac:spMkLst>
              <pc:docMk/>
              <pc:sldMasterMk cId="0" sldId="2147483678"/>
              <pc:sldLayoutMk cId="3350692271" sldId="2147483691"/>
              <ac:spMk id="3" creationId="{00000000-0000-0000-0000-000000000000}"/>
            </ac:spMkLst>
          </pc:spChg>
          <pc:spChg chg="add del">
            <ac:chgData name="C C" userId="58c016da926720ee" providerId="LiveId" clId="{26EB83BD-0E53-430D-9D3A-B80CCFE30034}" dt="2021-04-20T14:07:21.612" v="150" actId="11529"/>
            <ac:spMkLst>
              <pc:docMk/>
              <pc:sldMasterMk cId="0" sldId="2147483678"/>
              <pc:sldLayoutMk cId="3350692271" sldId="2147483691"/>
              <ac:spMk id="3" creationId="{29206D57-D155-406E-84BC-99AA3FA7CACA}"/>
            </ac:spMkLst>
          </pc:spChg>
          <pc:spChg chg="add mod">
            <ac:chgData name="C C" userId="58c016da926720ee" providerId="LiveId" clId="{26EB83BD-0E53-430D-9D3A-B80CCFE30034}" dt="2021-04-20T14:07:46.001" v="153" actId="20577"/>
            <ac:spMkLst>
              <pc:docMk/>
              <pc:sldMasterMk cId="0" sldId="2147483678"/>
              <pc:sldLayoutMk cId="3350692271" sldId="2147483691"/>
              <ac:spMk id="4" creationId="{69DEDA81-3249-4889-9725-A5CFBA824343}"/>
            </ac:spMkLst>
          </pc:spChg>
        </pc:sldLayoutChg>
        <pc:sldLayoutChg chg="addSp delSp modSp mod">
          <pc:chgData name="C C" userId="58c016da926720ee" providerId="LiveId" clId="{26EB83BD-0E53-430D-9D3A-B80CCFE30034}" dt="2021-04-20T14:10:00.009" v="184" actId="20577"/>
          <pc:sldLayoutMkLst>
            <pc:docMk/>
            <pc:sldMasterMk cId="0" sldId="2147483678"/>
            <pc:sldLayoutMk cId="758949892" sldId="2147483692"/>
          </pc:sldLayoutMkLst>
          <pc:spChg chg="add del">
            <ac:chgData name="C C" userId="58c016da926720ee" providerId="LiveId" clId="{26EB83BD-0E53-430D-9D3A-B80CCFE30034}" dt="2021-04-20T14:08:23.459" v="157" actId="11529"/>
            <ac:spMkLst>
              <pc:docMk/>
              <pc:sldMasterMk cId="0" sldId="2147483678"/>
              <pc:sldLayoutMk cId="758949892" sldId="2147483692"/>
              <ac:spMk id="3" creationId="{1D774BC9-4161-4233-8B9B-308C52B62CE0}"/>
            </ac:spMkLst>
          </pc:spChg>
          <pc:spChg chg="mod">
            <ac:chgData name="C C" userId="58c016da926720ee" providerId="LiveId" clId="{26EB83BD-0E53-430D-9D3A-B80CCFE30034}" dt="2021-04-20T14:09:52.780" v="182" actId="404"/>
            <ac:spMkLst>
              <pc:docMk/>
              <pc:sldMasterMk cId="0" sldId="2147483678"/>
              <pc:sldLayoutMk cId="758949892" sldId="2147483692"/>
              <ac:spMk id="4" creationId="{69DEDA81-3249-4889-9725-A5CFBA824343}"/>
            </ac:spMkLst>
          </pc:spChg>
          <pc:spChg chg="add mod">
            <ac:chgData name="C C" userId="58c016da926720ee" providerId="LiveId" clId="{26EB83BD-0E53-430D-9D3A-B80CCFE30034}" dt="2021-04-20T14:10:00.009" v="184" actId="20577"/>
            <ac:spMkLst>
              <pc:docMk/>
              <pc:sldMasterMk cId="0" sldId="2147483678"/>
              <pc:sldLayoutMk cId="758949892" sldId="2147483692"/>
              <ac:spMk id="5" creationId="{8B761BDD-A21A-49B3-8FFF-F7E8FDB86B5E}"/>
            </ac:spMkLst>
          </pc:spChg>
        </pc:sldLayoutChg>
        <pc:sldLayoutChg chg="new del mod">
          <pc:chgData name="C C" userId="58c016da926720ee" providerId="LiveId" clId="{26EB83BD-0E53-430D-9D3A-B80CCFE30034}" dt="2021-04-20T14:07:56.351" v="155" actId="2696"/>
          <pc:sldLayoutMkLst>
            <pc:docMk/>
            <pc:sldMasterMk cId="0" sldId="2147483678"/>
            <pc:sldLayoutMk cId="2039439930" sldId="2147483692"/>
          </pc:sldLayoutMkLst>
        </pc:sldLayoutChg>
        <pc:sldLayoutChg chg="new del mod">
          <pc:chgData name="C C" userId="58c016da926720ee" providerId="LiveId" clId="{26EB83BD-0E53-430D-9D3A-B80CCFE30034}" dt="2021-04-20T14:18:08.483" v="858" actId="2696"/>
          <pc:sldLayoutMkLst>
            <pc:docMk/>
            <pc:sldMasterMk cId="0" sldId="2147483678"/>
            <pc:sldLayoutMk cId="1955093411" sldId="2147483693"/>
          </pc:sldLayoutMkLst>
        </pc:sldLayoutChg>
        <pc:sldLayoutChg chg="modTransition">
          <pc:chgData name="C C" userId="58c016da926720ee" providerId="LiveId" clId="{26EB83BD-0E53-430D-9D3A-B80CCFE30034}" dt="2021-04-20T14:18:12.392" v="859" actId="2890"/>
          <pc:sldLayoutMkLst>
            <pc:docMk/>
            <pc:sldMasterMk cId="0" sldId="2147483678"/>
            <pc:sldLayoutMk cId="3157293075" sldId="2147483693"/>
          </pc:sldLayoutMkLst>
          <pc:spChg chg="del">
            <ac:chgData name="C C" userId="58c016da926720ee" providerId="LiveId" clId="{26EB83BD-0E53-430D-9D3A-B80CCFE30034}" dt="2021-04-20T14:18:15.581" v="860" actId="478"/>
            <ac:spMkLst>
              <pc:docMk/>
              <pc:sldMasterMk cId="0" sldId="2147483678"/>
              <pc:sldLayoutMk cId="3157293075" sldId="2147483693"/>
              <ac:spMk id="4" creationId="{00000000-0000-0000-0000-000000000000}"/>
            </ac:spMkLst>
          </pc:spChg>
          <pc:spChg chg="mod">
            <ac:chgData name="C C" userId="58c016da926720ee" providerId="LiveId" clId="{26EB83BD-0E53-430D-9D3A-B80CCFE30034}" dt="2021-04-20T14:18:26.208" v="861" actId="1076"/>
            <ac:spMkLst>
              <pc:docMk/>
              <pc:sldMasterMk cId="0" sldId="2147483678"/>
              <pc:sldLayoutMk cId="3157293075" sldId="2147483693"/>
              <ac:spMk id="45060" creationId="{00000000-0000-0000-0000-000000000000}"/>
            </ac:spMkLst>
          </pc:spChg>
        </pc:sldLayoutChg>
        <pc:sldLayoutChg chg="addSp delSp modSp mod">
          <pc:chgData name="C C" userId="58c016da926720ee" providerId="LiveId" clId="{26EB83BD-0E53-430D-9D3A-B80CCFE30034}" dt="2021-04-20T14:27:24.278" v="968" actId="478"/>
          <pc:sldLayoutMkLst>
            <pc:docMk/>
            <pc:sldMasterMk cId="0" sldId="2147483678"/>
            <pc:sldLayoutMk cId="4023733424" sldId="2147483693"/>
          </pc:sldLayoutMkLst>
          <pc:spChg chg="add del">
            <ac:chgData name="C C" userId="58c016da926720ee" providerId="LiveId" clId="{26EB83BD-0E53-430D-9D3A-B80CCFE30034}" dt="2021-04-20T14:26:14.508" v="943" actId="11529"/>
            <ac:spMkLst>
              <pc:docMk/>
              <pc:sldMasterMk cId="0" sldId="2147483678"/>
              <pc:sldLayoutMk cId="4023733424" sldId="2147483693"/>
              <ac:spMk id="2" creationId="{2DD8DE3D-1E34-479E-BEB8-C92E2EA46487}"/>
            </ac:spMkLst>
          </pc:spChg>
          <pc:spChg chg="add del mod">
            <ac:chgData name="C C" userId="58c016da926720ee" providerId="LiveId" clId="{26EB83BD-0E53-430D-9D3A-B80CCFE30034}" dt="2021-04-20T14:27:24.278" v="968" actId="478"/>
            <ac:spMkLst>
              <pc:docMk/>
              <pc:sldMasterMk cId="0" sldId="2147483678"/>
              <pc:sldLayoutMk cId="4023733424" sldId="2147483693"/>
              <ac:spMk id="3" creationId="{E8C7FEBE-0B21-4817-8896-EB5680908D3F}"/>
            </ac:spMkLst>
          </pc:spChg>
          <pc:spChg chg="del">
            <ac:chgData name="C C" userId="58c016da926720ee" providerId="LiveId" clId="{26EB83BD-0E53-430D-9D3A-B80CCFE30034}" dt="2021-04-20T14:18:48.448" v="863" actId="478"/>
            <ac:spMkLst>
              <pc:docMk/>
              <pc:sldMasterMk cId="0" sldId="2147483678"/>
              <pc:sldLayoutMk cId="4023733424" sldId="2147483693"/>
              <ac:spMk id="4" creationId="{00000000-0000-0000-0000-000000000000}"/>
            </ac:spMkLst>
          </pc:spChg>
          <pc:spChg chg="mod">
            <ac:chgData name="C C" userId="58c016da926720ee" providerId="LiveId" clId="{26EB83BD-0E53-430D-9D3A-B80CCFE30034}" dt="2021-04-20T14:20:18.023" v="876" actId="1076"/>
            <ac:spMkLst>
              <pc:docMk/>
              <pc:sldMasterMk cId="0" sldId="2147483678"/>
              <pc:sldLayoutMk cId="4023733424" sldId="2147483693"/>
              <ac:spMk id="6" creationId="{00000000-0000-0000-0000-000000000000}"/>
            </ac:spMkLst>
          </pc:spChg>
          <pc:spChg chg="del">
            <ac:chgData name="C C" userId="58c016da926720ee" providerId="LiveId" clId="{26EB83BD-0E53-430D-9D3A-B80CCFE30034}" dt="2021-04-20T14:18:58.951" v="866" actId="478"/>
            <ac:spMkLst>
              <pc:docMk/>
              <pc:sldMasterMk cId="0" sldId="2147483678"/>
              <pc:sldLayoutMk cId="4023733424" sldId="2147483693"/>
              <ac:spMk id="7" creationId="{00000000-0000-0000-0000-000000000000}"/>
            </ac:spMkLst>
          </pc:spChg>
          <pc:spChg chg="add mod">
            <ac:chgData name="C C" userId="58c016da926720ee" providerId="LiveId" clId="{26EB83BD-0E53-430D-9D3A-B80CCFE30034}" dt="2021-04-20T14:20:37.172" v="882" actId="1076"/>
            <ac:spMkLst>
              <pc:docMk/>
              <pc:sldMasterMk cId="0" sldId="2147483678"/>
              <pc:sldLayoutMk cId="4023733424" sldId="2147483693"/>
              <ac:spMk id="8" creationId="{397A1E27-9502-46A3-BF4D-A575C94A52F2}"/>
            </ac:spMkLst>
          </pc:spChg>
          <pc:spChg chg="add mod">
            <ac:chgData name="C C" userId="58c016da926720ee" providerId="LiveId" clId="{26EB83BD-0E53-430D-9D3A-B80CCFE30034}" dt="2021-04-20T14:24:28.713" v="917" actId="179"/>
            <ac:spMkLst>
              <pc:docMk/>
              <pc:sldMasterMk cId="0" sldId="2147483678"/>
              <pc:sldLayoutMk cId="4023733424" sldId="2147483693"/>
              <ac:spMk id="9" creationId="{E9E95A73-378B-4D8B-BB65-D1C5F5DBBC3D}"/>
            </ac:spMkLst>
          </pc:spChg>
          <pc:spChg chg="add del mod">
            <ac:chgData name="C C" userId="58c016da926720ee" providerId="LiveId" clId="{26EB83BD-0E53-430D-9D3A-B80CCFE30034}" dt="2021-04-20T14:25:04.765" v="925"/>
            <ac:spMkLst>
              <pc:docMk/>
              <pc:sldMasterMk cId="0" sldId="2147483678"/>
              <pc:sldLayoutMk cId="4023733424" sldId="2147483693"/>
              <ac:spMk id="10" creationId="{ED3CD0AC-220E-48DA-8744-C3B3E7F2B558}"/>
            </ac:spMkLst>
          </pc:spChg>
          <pc:spChg chg="add del mod">
            <ac:chgData name="C C" userId="58c016da926720ee" providerId="LiveId" clId="{26EB83BD-0E53-430D-9D3A-B80CCFE30034}" dt="2021-04-20T14:26:06.840" v="942" actId="478"/>
            <ac:spMkLst>
              <pc:docMk/>
              <pc:sldMasterMk cId="0" sldId="2147483678"/>
              <pc:sldLayoutMk cId="4023733424" sldId="2147483693"/>
              <ac:spMk id="11" creationId="{0D820B34-C7C3-43B1-9184-77A1F28A99AB}"/>
            </ac:spMkLst>
          </pc:spChg>
          <pc:spChg chg="add del mod">
            <ac:chgData name="C C" userId="58c016da926720ee" providerId="LiveId" clId="{26EB83BD-0E53-430D-9D3A-B80CCFE30034}" dt="2021-04-20T14:25:06.633" v="927" actId="21"/>
            <ac:spMkLst>
              <pc:docMk/>
              <pc:sldMasterMk cId="0" sldId="2147483678"/>
              <pc:sldLayoutMk cId="4023733424" sldId="2147483693"/>
              <ac:spMk id="45059" creationId="{00000000-0000-0000-0000-000000000000}"/>
            </ac:spMkLst>
          </pc:spChg>
          <pc:spChg chg="mod">
            <ac:chgData name="C C" userId="58c016da926720ee" providerId="LiveId" clId="{26EB83BD-0E53-430D-9D3A-B80CCFE30034}" dt="2021-04-20T14:22:28.772" v="899" actId="14100"/>
            <ac:spMkLst>
              <pc:docMk/>
              <pc:sldMasterMk cId="0" sldId="2147483678"/>
              <pc:sldLayoutMk cId="4023733424" sldId="2147483693"/>
              <ac:spMk id="45060" creationId="{00000000-0000-0000-0000-000000000000}"/>
            </ac:spMkLst>
          </pc:spChg>
        </pc:sldLayoutChg>
        <pc:sldLayoutChg chg="del">
          <pc:chgData name="C C" userId="58c016da926720ee" providerId="LiveId" clId="{26EB83BD-0E53-430D-9D3A-B80CCFE30034}" dt="2021-04-20T14:06:32.091" v="137" actId="2696"/>
          <pc:sldLayoutMkLst>
            <pc:docMk/>
            <pc:sldMasterMk cId="0" sldId="2147483678"/>
            <pc:sldLayoutMk cId="1463649377" sldId="2147483694"/>
          </pc:sldLayoutMkLst>
        </pc:sldLayoutChg>
        <pc:sldLayoutChg chg="del">
          <pc:chgData name="C C" userId="58c016da926720ee" providerId="LiveId" clId="{26EB83BD-0E53-430D-9D3A-B80CCFE30034}" dt="2021-04-20T14:06:32.094" v="138" actId="2696"/>
          <pc:sldLayoutMkLst>
            <pc:docMk/>
            <pc:sldMasterMk cId="0" sldId="2147483678"/>
            <pc:sldLayoutMk cId="280571401" sldId="2147483695"/>
          </pc:sldLayoutMkLst>
        </pc:sldLayoutChg>
        <pc:sldLayoutChg chg="del">
          <pc:chgData name="C C" userId="58c016da926720ee" providerId="LiveId" clId="{26EB83BD-0E53-430D-9D3A-B80CCFE30034}" dt="2021-04-20T14:06:32.099" v="139" actId="2696"/>
          <pc:sldLayoutMkLst>
            <pc:docMk/>
            <pc:sldMasterMk cId="0" sldId="2147483678"/>
            <pc:sldLayoutMk cId="0" sldId="2147483696"/>
          </pc:sldLayoutMkLst>
        </pc:sldLayoutChg>
        <pc:sldLayoutChg chg="del">
          <pc:chgData name="C C" userId="58c016da926720ee" providerId="LiveId" clId="{26EB83BD-0E53-430D-9D3A-B80CCFE30034}" dt="2021-04-20T14:06:32.105" v="140" actId="2696"/>
          <pc:sldLayoutMkLst>
            <pc:docMk/>
            <pc:sldMasterMk cId="0" sldId="2147483678"/>
            <pc:sldLayoutMk cId="0" sldId="2147483697"/>
          </pc:sldLayoutMkLst>
        </pc:sldLayoutChg>
        <pc:sldLayoutChg chg="del">
          <pc:chgData name="C C" userId="58c016da926720ee" providerId="LiveId" clId="{26EB83BD-0E53-430D-9D3A-B80CCFE30034}" dt="2021-04-20T14:06:32.109" v="141" actId="2696"/>
          <pc:sldLayoutMkLst>
            <pc:docMk/>
            <pc:sldMasterMk cId="0" sldId="2147483678"/>
            <pc:sldLayoutMk cId="0" sldId="2147483698"/>
          </pc:sldLayoutMkLst>
        </pc:sldLayoutChg>
        <pc:sldLayoutChg chg="del">
          <pc:chgData name="C C" userId="58c016da926720ee" providerId="LiveId" clId="{26EB83BD-0E53-430D-9D3A-B80CCFE30034}" dt="2021-04-20T14:06:32.116" v="142" actId="2696"/>
          <pc:sldLayoutMkLst>
            <pc:docMk/>
            <pc:sldMasterMk cId="0" sldId="2147483678"/>
            <pc:sldLayoutMk cId="0" sldId="2147483699"/>
          </pc:sldLayoutMkLst>
        </pc:sldLayoutChg>
        <pc:sldLayoutChg chg="del">
          <pc:chgData name="C C" userId="58c016da926720ee" providerId="LiveId" clId="{26EB83BD-0E53-430D-9D3A-B80CCFE30034}" dt="2021-04-20T14:06:32.122" v="143" actId="2696"/>
          <pc:sldLayoutMkLst>
            <pc:docMk/>
            <pc:sldMasterMk cId="0" sldId="2147483678"/>
            <pc:sldLayoutMk cId="0" sldId="2147483700"/>
          </pc:sldLayoutMkLst>
        </pc:sldLayoutChg>
      </pc:sldMasterChg>
    </pc:docChg>
  </pc:docChgLst>
  <pc:docChgLst>
    <pc:chgData name="C C" userId="58c016da926720ee" providerId="LiveId" clId="{EEB666D9-60FD-4458-A386-6618178CA96C}"/>
    <pc:docChg chg="undo redo custSel addSld delSld modSld sldOrd">
      <pc:chgData name="C C" userId="58c016da926720ee" providerId="LiveId" clId="{EEB666D9-60FD-4458-A386-6618178CA96C}" dt="2022-05-09T14:08:48.147" v="4247" actId="20577"/>
      <pc:docMkLst>
        <pc:docMk/>
      </pc:docMkLst>
      <pc:sldChg chg="modSp mod">
        <pc:chgData name="C C" userId="58c016da926720ee" providerId="LiveId" clId="{EEB666D9-60FD-4458-A386-6618178CA96C}" dt="2022-05-09T08:02:48.944" v="13" actId="20577"/>
        <pc:sldMkLst>
          <pc:docMk/>
          <pc:sldMk cId="548896134" sldId="256"/>
        </pc:sldMkLst>
        <pc:spChg chg="mod">
          <ac:chgData name="C C" userId="58c016da926720ee" providerId="LiveId" clId="{EEB666D9-60FD-4458-A386-6618178CA96C}" dt="2022-05-09T08:02:48.944" v="13" actId="20577"/>
          <ac:spMkLst>
            <pc:docMk/>
            <pc:sldMk cId="548896134" sldId="256"/>
            <ac:spMk id="2" creationId="{A3D8D65C-6706-474E-BED5-5675C19F9359}"/>
          </ac:spMkLst>
        </pc:spChg>
      </pc:sldChg>
      <pc:sldChg chg="modSp mod">
        <pc:chgData name="C C" userId="58c016da926720ee" providerId="LiveId" clId="{EEB666D9-60FD-4458-A386-6618178CA96C}" dt="2022-05-09T12:23:13.693" v="1549" actId="20577"/>
        <pc:sldMkLst>
          <pc:docMk/>
          <pc:sldMk cId="3533300035" sldId="257"/>
        </pc:sldMkLst>
        <pc:spChg chg="mod">
          <ac:chgData name="C C" userId="58c016da926720ee" providerId="LiveId" clId="{EEB666D9-60FD-4458-A386-6618178CA96C}" dt="2022-05-09T12:23:13.693" v="1549" actId="20577"/>
          <ac:spMkLst>
            <pc:docMk/>
            <pc:sldMk cId="3533300035" sldId="257"/>
            <ac:spMk id="5" creationId="{5B5A2214-0261-4489-8A63-55817E9128D8}"/>
          </ac:spMkLst>
        </pc:spChg>
      </pc:sldChg>
      <pc:sldChg chg="del">
        <pc:chgData name="C C" userId="58c016da926720ee" providerId="LiveId" clId="{EEB666D9-60FD-4458-A386-6618178CA96C}" dt="2022-05-09T08:06:51.674" v="290" actId="47"/>
        <pc:sldMkLst>
          <pc:docMk/>
          <pc:sldMk cId="3082542229" sldId="258"/>
        </pc:sldMkLst>
      </pc:sldChg>
      <pc:sldChg chg="modSp mod ord">
        <pc:chgData name="C C" userId="58c016da926720ee" providerId="LiveId" clId="{EEB666D9-60FD-4458-A386-6618178CA96C}" dt="2022-05-09T12:18:57.018" v="1525" actId="20577"/>
        <pc:sldMkLst>
          <pc:docMk/>
          <pc:sldMk cId="4222777969" sldId="259"/>
        </pc:sldMkLst>
        <pc:spChg chg="mod">
          <ac:chgData name="C C" userId="58c016da926720ee" providerId="LiveId" clId="{EEB666D9-60FD-4458-A386-6618178CA96C}" dt="2022-05-09T12:18:57.018" v="1525" actId="20577"/>
          <ac:spMkLst>
            <pc:docMk/>
            <pc:sldMk cId="4222777969" sldId="259"/>
            <ac:spMk id="9" creationId="{2469321F-1E79-4B55-B71D-CF2C75FCE3A8}"/>
          </ac:spMkLst>
        </pc:spChg>
      </pc:sldChg>
      <pc:sldChg chg="del">
        <pc:chgData name="C C" userId="58c016da926720ee" providerId="LiveId" clId="{EEB666D9-60FD-4458-A386-6618178CA96C}" dt="2022-05-09T08:06:51.674" v="290" actId="47"/>
        <pc:sldMkLst>
          <pc:docMk/>
          <pc:sldMk cId="2218351494" sldId="260"/>
        </pc:sldMkLst>
      </pc:sldChg>
      <pc:sldChg chg="modSp mod">
        <pc:chgData name="C C" userId="58c016da926720ee" providerId="LiveId" clId="{EEB666D9-60FD-4458-A386-6618178CA96C}" dt="2022-05-09T08:07:59.833" v="329" actId="20577"/>
        <pc:sldMkLst>
          <pc:docMk/>
          <pc:sldMk cId="70233881" sldId="261"/>
        </pc:sldMkLst>
        <pc:spChg chg="mod">
          <ac:chgData name="C C" userId="58c016da926720ee" providerId="LiveId" clId="{EEB666D9-60FD-4458-A386-6618178CA96C}" dt="2022-05-09T08:07:59.833" v="329" actId="20577"/>
          <ac:spMkLst>
            <pc:docMk/>
            <pc:sldMk cId="70233881" sldId="261"/>
            <ac:spMk id="6" creationId="{F42F9AC0-898F-4A0C-9F64-EA7A800337AF}"/>
          </ac:spMkLst>
        </pc:spChg>
      </pc:sldChg>
      <pc:sldChg chg="del">
        <pc:chgData name="C C" userId="58c016da926720ee" providerId="LiveId" clId="{EEB666D9-60FD-4458-A386-6618178CA96C}" dt="2022-05-09T08:08:14.484" v="332" actId="47"/>
        <pc:sldMkLst>
          <pc:docMk/>
          <pc:sldMk cId="3515141526" sldId="262"/>
        </pc:sldMkLst>
      </pc:sldChg>
      <pc:sldChg chg="del">
        <pc:chgData name="C C" userId="58c016da926720ee" providerId="LiveId" clId="{EEB666D9-60FD-4458-A386-6618178CA96C}" dt="2022-05-09T08:08:06.966" v="330" actId="47"/>
        <pc:sldMkLst>
          <pc:docMk/>
          <pc:sldMk cId="2132247859" sldId="264"/>
        </pc:sldMkLst>
      </pc:sldChg>
      <pc:sldChg chg="del">
        <pc:chgData name="C C" userId="58c016da926720ee" providerId="LiveId" clId="{EEB666D9-60FD-4458-A386-6618178CA96C}" dt="2022-05-09T08:08:06.966" v="330" actId="47"/>
        <pc:sldMkLst>
          <pc:docMk/>
          <pc:sldMk cId="2229895472" sldId="265"/>
        </pc:sldMkLst>
      </pc:sldChg>
      <pc:sldChg chg="del">
        <pc:chgData name="C C" userId="58c016da926720ee" providerId="LiveId" clId="{EEB666D9-60FD-4458-A386-6618178CA96C}" dt="2022-05-09T08:08:06.966" v="330" actId="47"/>
        <pc:sldMkLst>
          <pc:docMk/>
          <pc:sldMk cId="3836818623" sldId="266"/>
        </pc:sldMkLst>
      </pc:sldChg>
      <pc:sldChg chg="del">
        <pc:chgData name="C C" userId="58c016da926720ee" providerId="LiveId" clId="{EEB666D9-60FD-4458-A386-6618178CA96C}" dt="2022-05-09T08:08:06.966" v="330" actId="47"/>
        <pc:sldMkLst>
          <pc:docMk/>
          <pc:sldMk cId="180312415" sldId="267"/>
        </pc:sldMkLst>
      </pc:sldChg>
      <pc:sldChg chg="del">
        <pc:chgData name="C C" userId="58c016da926720ee" providerId="LiveId" clId="{EEB666D9-60FD-4458-A386-6618178CA96C}" dt="2022-05-09T08:08:06.966" v="330" actId="47"/>
        <pc:sldMkLst>
          <pc:docMk/>
          <pc:sldMk cId="2151120392" sldId="268"/>
        </pc:sldMkLst>
      </pc:sldChg>
      <pc:sldChg chg="del">
        <pc:chgData name="C C" userId="58c016da926720ee" providerId="LiveId" clId="{EEB666D9-60FD-4458-A386-6618178CA96C}" dt="2022-05-09T08:08:06.966" v="330" actId="47"/>
        <pc:sldMkLst>
          <pc:docMk/>
          <pc:sldMk cId="2752675133" sldId="269"/>
        </pc:sldMkLst>
      </pc:sldChg>
      <pc:sldChg chg="del">
        <pc:chgData name="C C" userId="58c016da926720ee" providerId="LiveId" clId="{EEB666D9-60FD-4458-A386-6618178CA96C}" dt="2022-05-09T08:08:06.966" v="330" actId="47"/>
        <pc:sldMkLst>
          <pc:docMk/>
          <pc:sldMk cId="1838751345" sldId="270"/>
        </pc:sldMkLst>
      </pc:sldChg>
      <pc:sldChg chg="del">
        <pc:chgData name="C C" userId="58c016da926720ee" providerId="LiveId" clId="{EEB666D9-60FD-4458-A386-6618178CA96C}" dt="2022-05-09T08:08:06.966" v="330" actId="47"/>
        <pc:sldMkLst>
          <pc:docMk/>
          <pc:sldMk cId="1279711180" sldId="271"/>
        </pc:sldMkLst>
      </pc:sldChg>
      <pc:sldChg chg="del">
        <pc:chgData name="C C" userId="58c016da926720ee" providerId="LiveId" clId="{EEB666D9-60FD-4458-A386-6618178CA96C}" dt="2022-05-09T08:08:06.966" v="330" actId="47"/>
        <pc:sldMkLst>
          <pc:docMk/>
          <pc:sldMk cId="359164088" sldId="272"/>
        </pc:sldMkLst>
      </pc:sldChg>
      <pc:sldChg chg="del">
        <pc:chgData name="C C" userId="58c016da926720ee" providerId="LiveId" clId="{EEB666D9-60FD-4458-A386-6618178CA96C}" dt="2022-05-09T08:08:06.966" v="330" actId="47"/>
        <pc:sldMkLst>
          <pc:docMk/>
          <pc:sldMk cId="2444371041" sldId="273"/>
        </pc:sldMkLst>
      </pc:sldChg>
      <pc:sldChg chg="modSp mod ord">
        <pc:chgData name="C C" userId="58c016da926720ee" providerId="LiveId" clId="{EEB666D9-60FD-4458-A386-6618178CA96C}" dt="2022-05-09T12:22:54.106" v="1538" actId="20577"/>
        <pc:sldMkLst>
          <pc:docMk/>
          <pc:sldMk cId="2584648678" sldId="275"/>
        </pc:sldMkLst>
        <pc:spChg chg="mod">
          <ac:chgData name="C C" userId="58c016da926720ee" providerId="LiveId" clId="{EEB666D9-60FD-4458-A386-6618178CA96C}" dt="2022-05-09T12:22:54.106" v="1538" actId="20577"/>
          <ac:spMkLst>
            <pc:docMk/>
            <pc:sldMk cId="2584648678" sldId="275"/>
            <ac:spMk id="5" creationId="{1A506B88-F6D4-490E-BADC-CA7CC016BB20}"/>
          </ac:spMkLst>
        </pc:spChg>
        <pc:spChg chg="mod">
          <ac:chgData name="C C" userId="58c016da926720ee" providerId="LiveId" clId="{EEB666D9-60FD-4458-A386-6618178CA96C}" dt="2022-05-09T08:09:55.833" v="444" actId="20577"/>
          <ac:spMkLst>
            <pc:docMk/>
            <pc:sldMk cId="2584648678" sldId="275"/>
            <ac:spMk id="6" creationId="{F42F9AC0-898F-4A0C-9F64-EA7A800337AF}"/>
          </ac:spMkLst>
        </pc:spChg>
      </pc:sldChg>
      <pc:sldChg chg="del">
        <pc:chgData name="C C" userId="58c016da926720ee" providerId="LiveId" clId="{EEB666D9-60FD-4458-A386-6618178CA96C}" dt="2022-05-09T08:08:10.859" v="331" actId="47"/>
        <pc:sldMkLst>
          <pc:docMk/>
          <pc:sldMk cId="2073477038" sldId="277"/>
        </pc:sldMkLst>
      </pc:sldChg>
      <pc:sldChg chg="del">
        <pc:chgData name="C C" userId="58c016da926720ee" providerId="LiveId" clId="{EEB666D9-60FD-4458-A386-6618178CA96C}" dt="2022-05-09T08:08:10.859" v="331" actId="47"/>
        <pc:sldMkLst>
          <pc:docMk/>
          <pc:sldMk cId="911192258" sldId="278"/>
        </pc:sldMkLst>
      </pc:sldChg>
      <pc:sldChg chg="del">
        <pc:chgData name="C C" userId="58c016da926720ee" providerId="LiveId" clId="{EEB666D9-60FD-4458-A386-6618178CA96C}" dt="2022-05-09T08:08:14.484" v="332" actId="47"/>
        <pc:sldMkLst>
          <pc:docMk/>
          <pc:sldMk cId="4111408764" sldId="279"/>
        </pc:sldMkLst>
      </pc:sldChg>
      <pc:sldChg chg="modSp add del mod">
        <pc:chgData name="C C" userId="58c016da926720ee" providerId="LiveId" clId="{EEB666D9-60FD-4458-A386-6618178CA96C}" dt="2022-05-09T12:22:59.051" v="1542" actId="20577"/>
        <pc:sldMkLst>
          <pc:docMk/>
          <pc:sldMk cId="3225576366" sldId="280"/>
        </pc:sldMkLst>
        <pc:spChg chg="mod">
          <ac:chgData name="C C" userId="58c016da926720ee" providerId="LiveId" clId="{EEB666D9-60FD-4458-A386-6618178CA96C}" dt="2022-05-09T12:22:59.051" v="1542" actId="20577"/>
          <ac:spMkLst>
            <pc:docMk/>
            <pc:sldMk cId="3225576366" sldId="280"/>
            <ac:spMk id="5" creationId="{1A506B88-F6D4-490E-BADC-CA7CC016BB20}"/>
          </ac:spMkLst>
        </pc:spChg>
        <pc:spChg chg="mod">
          <ac:chgData name="C C" userId="58c016da926720ee" providerId="LiveId" clId="{EEB666D9-60FD-4458-A386-6618178CA96C}" dt="2022-05-09T12:03:41.165" v="859" actId="20577"/>
          <ac:spMkLst>
            <pc:docMk/>
            <pc:sldMk cId="3225576366" sldId="280"/>
            <ac:spMk id="6" creationId="{F42F9AC0-898F-4A0C-9F64-EA7A800337AF}"/>
          </ac:spMkLst>
        </pc:spChg>
      </pc:sldChg>
      <pc:sldChg chg="del">
        <pc:chgData name="C C" userId="58c016da926720ee" providerId="LiveId" clId="{EEB666D9-60FD-4458-A386-6618178CA96C}" dt="2022-05-09T08:08:16.237" v="333" actId="47"/>
        <pc:sldMkLst>
          <pc:docMk/>
          <pc:sldMk cId="2106003604" sldId="281"/>
        </pc:sldMkLst>
      </pc:sldChg>
      <pc:sldChg chg="del">
        <pc:chgData name="C C" userId="58c016da926720ee" providerId="LiveId" clId="{EEB666D9-60FD-4458-A386-6618178CA96C}" dt="2022-05-09T08:08:06.966" v="330" actId="47"/>
        <pc:sldMkLst>
          <pc:docMk/>
          <pc:sldMk cId="167197884" sldId="282"/>
        </pc:sldMkLst>
      </pc:sldChg>
      <pc:sldChg chg="addSp delSp modSp new mod ord modClrScheme chgLayout">
        <pc:chgData name="C C" userId="58c016da926720ee" providerId="LiveId" clId="{EEB666D9-60FD-4458-A386-6618178CA96C}" dt="2022-05-09T12:37:24.163" v="1884" actId="313"/>
        <pc:sldMkLst>
          <pc:docMk/>
          <pc:sldMk cId="1617818063" sldId="283"/>
        </pc:sldMkLst>
        <pc:spChg chg="del mod ord">
          <ac:chgData name="C C" userId="58c016da926720ee" providerId="LiveId" clId="{EEB666D9-60FD-4458-A386-6618178CA96C}" dt="2022-05-09T08:06:56.415" v="292" actId="700"/>
          <ac:spMkLst>
            <pc:docMk/>
            <pc:sldMk cId="1617818063" sldId="283"/>
            <ac:spMk id="2" creationId="{97C5F900-2A82-415A-BAED-2D7DD9E21E80}"/>
          </ac:spMkLst>
        </pc:spChg>
        <pc:spChg chg="del mod ord">
          <ac:chgData name="C C" userId="58c016da926720ee" providerId="LiveId" clId="{EEB666D9-60FD-4458-A386-6618178CA96C}" dt="2022-05-09T08:06:56.415" v="292" actId="700"/>
          <ac:spMkLst>
            <pc:docMk/>
            <pc:sldMk cId="1617818063" sldId="283"/>
            <ac:spMk id="3" creationId="{5FA94084-5646-4879-A47A-58CDEC516790}"/>
          </ac:spMkLst>
        </pc:spChg>
        <pc:spChg chg="add mod ord">
          <ac:chgData name="C C" userId="58c016da926720ee" providerId="LiveId" clId="{EEB666D9-60FD-4458-A386-6618178CA96C}" dt="2022-05-09T12:36:11.067" v="1855" actId="20577"/>
          <ac:spMkLst>
            <pc:docMk/>
            <pc:sldMk cId="1617818063" sldId="283"/>
            <ac:spMk id="4" creationId="{A2E30875-08D9-4632-8647-C31B9BBAF536}"/>
          </ac:spMkLst>
        </pc:spChg>
        <pc:spChg chg="add del mod ord">
          <ac:chgData name="C C" userId="58c016da926720ee" providerId="LiveId" clId="{EEB666D9-60FD-4458-A386-6618178CA96C}" dt="2022-05-09T12:16:06.380" v="1407"/>
          <ac:spMkLst>
            <pc:docMk/>
            <pc:sldMk cId="1617818063" sldId="283"/>
            <ac:spMk id="5" creationId="{48C9D741-DA10-4050-988D-EF948C8CD678}"/>
          </ac:spMkLst>
        </pc:spChg>
        <pc:spChg chg="add mod ord">
          <ac:chgData name="C C" userId="58c016da926720ee" providerId="LiveId" clId="{EEB666D9-60FD-4458-A386-6618178CA96C}" dt="2022-05-09T12:37:24.163" v="1884" actId="313"/>
          <ac:spMkLst>
            <pc:docMk/>
            <pc:sldMk cId="1617818063" sldId="283"/>
            <ac:spMk id="6" creationId="{538DB6C5-E40F-4399-9C0A-85BA862295F0}"/>
          </ac:spMkLst>
        </pc:spChg>
        <pc:spChg chg="add del mod">
          <ac:chgData name="C C" userId="58c016da926720ee" providerId="LiveId" clId="{EEB666D9-60FD-4458-A386-6618178CA96C}" dt="2022-05-09T12:19:26.841" v="1530"/>
          <ac:spMkLst>
            <pc:docMk/>
            <pc:sldMk cId="1617818063" sldId="283"/>
            <ac:spMk id="7" creationId="{CB958127-5474-4693-95E5-4DF29F64D0E4}"/>
          </ac:spMkLst>
        </pc:spChg>
        <pc:picChg chg="add mod">
          <ac:chgData name="C C" userId="58c016da926720ee" providerId="LiveId" clId="{EEB666D9-60FD-4458-A386-6618178CA96C}" dt="2022-05-09T12:37:21.808" v="1882" actId="14100"/>
          <ac:picMkLst>
            <pc:docMk/>
            <pc:sldMk cId="1617818063" sldId="283"/>
            <ac:picMk id="9" creationId="{A4DA26B9-E88F-42BB-94CB-6582CF6245FC}"/>
          </ac:picMkLst>
        </pc:picChg>
        <pc:picChg chg="add del mod">
          <ac:chgData name="C C" userId="58c016da926720ee" providerId="LiveId" clId="{EEB666D9-60FD-4458-A386-6618178CA96C}" dt="2022-05-09T12:17:47.625" v="1467" actId="21"/>
          <ac:picMkLst>
            <pc:docMk/>
            <pc:sldMk cId="1617818063" sldId="283"/>
            <ac:picMk id="1026" creationId="{EA93EC64-54B0-4AC0-B922-27CA57F0CF5D}"/>
          </ac:picMkLst>
        </pc:picChg>
      </pc:sldChg>
      <pc:sldChg chg="addSp delSp modSp new mod modClrScheme chgLayout">
        <pc:chgData name="C C" userId="58c016da926720ee" providerId="LiveId" clId="{EEB666D9-60FD-4458-A386-6618178CA96C}" dt="2022-05-09T12:46:53.748" v="2210" actId="20577"/>
        <pc:sldMkLst>
          <pc:docMk/>
          <pc:sldMk cId="1849841678" sldId="284"/>
        </pc:sldMkLst>
        <pc:spChg chg="del mod ord">
          <ac:chgData name="C C" userId="58c016da926720ee" providerId="LiveId" clId="{EEB666D9-60FD-4458-A386-6618178CA96C}" dt="2022-05-09T08:10:11.432" v="446" actId="700"/>
          <ac:spMkLst>
            <pc:docMk/>
            <pc:sldMk cId="1849841678" sldId="284"/>
            <ac:spMk id="2" creationId="{54610CBD-0251-47EE-8F01-BAEAD72B18B1}"/>
          </ac:spMkLst>
        </pc:spChg>
        <pc:spChg chg="del mod ord">
          <ac:chgData name="C C" userId="58c016da926720ee" providerId="LiveId" clId="{EEB666D9-60FD-4458-A386-6618178CA96C}" dt="2022-05-09T08:10:11.432" v="446" actId="700"/>
          <ac:spMkLst>
            <pc:docMk/>
            <pc:sldMk cId="1849841678" sldId="284"/>
            <ac:spMk id="3" creationId="{7FEB7807-6A3C-4B7D-A26E-A0A058ED7A0A}"/>
          </ac:spMkLst>
        </pc:spChg>
        <pc:spChg chg="add mod ord">
          <ac:chgData name="C C" userId="58c016da926720ee" providerId="LiveId" clId="{EEB666D9-60FD-4458-A386-6618178CA96C}" dt="2022-05-09T12:46:53.748" v="2210" actId="20577"/>
          <ac:spMkLst>
            <pc:docMk/>
            <pc:sldMk cId="1849841678" sldId="284"/>
            <ac:spMk id="4" creationId="{BD7E9522-C867-4F9B-BBB6-1A27E22984C5}"/>
          </ac:spMkLst>
        </pc:spChg>
        <pc:spChg chg="add mod ord">
          <ac:chgData name="C C" userId="58c016da926720ee" providerId="LiveId" clId="{EEB666D9-60FD-4458-A386-6618178CA96C}" dt="2022-05-09T12:46:16.432" v="2173" actId="20577"/>
          <ac:spMkLst>
            <pc:docMk/>
            <pc:sldMk cId="1849841678" sldId="284"/>
            <ac:spMk id="5" creationId="{150F3472-517F-4856-B1B2-B71DFCF8643B}"/>
          </ac:spMkLst>
        </pc:spChg>
        <pc:spChg chg="add del mod ord">
          <ac:chgData name="C C" userId="58c016da926720ee" providerId="LiveId" clId="{EEB666D9-60FD-4458-A386-6618178CA96C}" dt="2022-05-09T12:41:06.968" v="1926"/>
          <ac:spMkLst>
            <pc:docMk/>
            <pc:sldMk cId="1849841678" sldId="284"/>
            <ac:spMk id="6" creationId="{2E166164-A3FA-49E4-8DDC-989F4D996F5F}"/>
          </ac:spMkLst>
        </pc:spChg>
        <pc:spChg chg="add del mod">
          <ac:chgData name="C C" userId="58c016da926720ee" providerId="LiveId" clId="{EEB666D9-60FD-4458-A386-6618178CA96C}" dt="2022-05-09T12:41:03.974" v="1923" actId="478"/>
          <ac:spMkLst>
            <pc:docMk/>
            <pc:sldMk cId="1849841678" sldId="284"/>
            <ac:spMk id="7" creationId="{2065E9C8-EBE0-4477-8D90-C4A4A69E96C2}"/>
          </ac:spMkLst>
        </pc:spChg>
        <pc:spChg chg="add del mod">
          <ac:chgData name="C C" userId="58c016da926720ee" providerId="LiveId" clId="{EEB666D9-60FD-4458-A386-6618178CA96C}" dt="2022-05-09T12:41:02.400" v="1918"/>
          <ac:spMkLst>
            <pc:docMk/>
            <pc:sldMk cId="1849841678" sldId="284"/>
            <ac:spMk id="8" creationId="{6CFEDB29-5DA4-47D0-B9F8-B14DC3739AAC}"/>
          </ac:spMkLst>
        </pc:spChg>
        <pc:spChg chg="add del mod">
          <ac:chgData name="C C" userId="58c016da926720ee" providerId="LiveId" clId="{EEB666D9-60FD-4458-A386-6618178CA96C}" dt="2022-05-09T12:41:02.400" v="1918"/>
          <ac:spMkLst>
            <pc:docMk/>
            <pc:sldMk cId="1849841678" sldId="284"/>
            <ac:spMk id="9" creationId="{320DC3A3-CE90-40CA-964A-4FC316451704}"/>
          </ac:spMkLst>
        </pc:spChg>
        <pc:spChg chg="add del mod">
          <ac:chgData name="C C" userId="58c016da926720ee" providerId="LiveId" clId="{EEB666D9-60FD-4458-A386-6618178CA96C}" dt="2022-05-09T12:41:02.400" v="1918"/>
          <ac:spMkLst>
            <pc:docMk/>
            <pc:sldMk cId="1849841678" sldId="284"/>
            <ac:spMk id="10" creationId="{3ED04792-8197-4BF0-A5E7-EE805BDC921D}"/>
          </ac:spMkLst>
        </pc:spChg>
        <pc:spChg chg="add del mod">
          <ac:chgData name="C C" userId="58c016da926720ee" providerId="LiveId" clId="{EEB666D9-60FD-4458-A386-6618178CA96C}" dt="2022-05-09T12:41:02.048" v="1917" actId="21"/>
          <ac:spMkLst>
            <pc:docMk/>
            <pc:sldMk cId="1849841678" sldId="284"/>
            <ac:spMk id="12" creationId="{F694C768-0027-481A-9E6B-AF818BA99BF0}"/>
          </ac:spMkLst>
        </pc:spChg>
        <pc:spChg chg="add del mod">
          <ac:chgData name="C C" userId="58c016da926720ee" providerId="LiveId" clId="{EEB666D9-60FD-4458-A386-6618178CA96C}" dt="2022-05-09T12:41:01.749" v="1916"/>
          <ac:spMkLst>
            <pc:docMk/>
            <pc:sldMk cId="1849841678" sldId="284"/>
            <ac:spMk id="13" creationId="{84467EC5-BE60-4391-B3DF-F862FC9D7C17}"/>
          </ac:spMkLst>
        </pc:spChg>
        <pc:spChg chg="add del mod">
          <ac:chgData name="C C" userId="58c016da926720ee" providerId="LiveId" clId="{EEB666D9-60FD-4458-A386-6618178CA96C}" dt="2022-05-09T12:41:01.749" v="1916"/>
          <ac:spMkLst>
            <pc:docMk/>
            <pc:sldMk cId="1849841678" sldId="284"/>
            <ac:spMk id="14" creationId="{752CFF1D-C526-43A5-B870-08049A3DD66F}"/>
          </ac:spMkLst>
        </pc:spChg>
        <pc:spChg chg="add del mod">
          <ac:chgData name="C C" userId="58c016da926720ee" providerId="LiveId" clId="{EEB666D9-60FD-4458-A386-6618178CA96C}" dt="2022-05-09T12:41:01.749" v="1916"/>
          <ac:spMkLst>
            <pc:docMk/>
            <pc:sldMk cId="1849841678" sldId="284"/>
            <ac:spMk id="15" creationId="{F26295B6-D40D-4371-A9A2-9A406A745E8D}"/>
          </ac:spMkLst>
        </pc:spChg>
        <pc:picChg chg="add mod">
          <ac:chgData name="C C" userId="58c016da926720ee" providerId="LiveId" clId="{EEB666D9-60FD-4458-A386-6618178CA96C}" dt="2022-05-09T12:41:06.968" v="1926"/>
          <ac:picMkLst>
            <pc:docMk/>
            <pc:sldMk cId="1849841678" sldId="284"/>
            <ac:picMk id="18" creationId="{A2AE2FDB-0127-43F2-9F1E-7EAE58142FE0}"/>
          </ac:picMkLst>
        </pc:picChg>
        <pc:picChg chg="add del mod">
          <ac:chgData name="C C" userId="58c016da926720ee" providerId="LiveId" clId="{EEB666D9-60FD-4458-A386-6618178CA96C}" dt="2022-05-09T12:41:04.341" v="1924"/>
          <ac:picMkLst>
            <pc:docMk/>
            <pc:sldMk cId="1849841678" sldId="284"/>
            <ac:picMk id="4098" creationId="{D53653F6-BA79-4202-9B80-1FF75A493EB0}"/>
          </ac:picMkLst>
        </pc:picChg>
        <pc:picChg chg="add del mod ord">
          <ac:chgData name="C C" userId="58c016da926720ee" providerId="LiveId" clId="{EEB666D9-60FD-4458-A386-6618178CA96C}" dt="2022-05-09T12:41:03.598" v="1922"/>
          <ac:picMkLst>
            <pc:docMk/>
            <pc:sldMk cId="1849841678" sldId="284"/>
            <ac:picMk id="4100" creationId="{E65D3605-AAEE-4963-8F59-8554E7547582}"/>
          </ac:picMkLst>
        </pc:picChg>
      </pc:sldChg>
      <pc:sldChg chg="addSp delSp modSp new mod">
        <pc:chgData name="C C" userId="58c016da926720ee" providerId="LiveId" clId="{EEB666D9-60FD-4458-A386-6618178CA96C}" dt="2022-05-09T12:55:30.205" v="2613" actId="20577"/>
        <pc:sldMkLst>
          <pc:docMk/>
          <pc:sldMk cId="3810873259" sldId="285"/>
        </pc:sldMkLst>
        <pc:spChg chg="mod">
          <ac:chgData name="C C" userId="58c016da926720ee" providerId="LiveId" clId="{EEB666D9-60FD-4458-A386-6618178CA96C}" dt="2022-05-09T12:53:06.998" v="2508"/>
          <ac:spMkLst>
            <pc:docMk/>
            <pc:sldMk cId="3810873259" sldId="285"/>
            <ac:spMk id="2" creationId="{D36C7A4A-0501-4DB7-B165-2CD6907433B3}"/>
          </ac:spMkLst>
        </pc:spChg>
        <pc:spChg chg="del">
          <ac:chgData name="C C" userId="58c016da926720ee" providerId="LiveId" clId="{EEB666D9-60FD-4458-A386-6618178CA96C}" dt="2022-05-09T12:17:50.099" v="1468"/>
          <ac:spMkLst>
            <pc:docMk/>
            <pc:sldMk cId="3810873259" sldId="285"/>
            <ac:spMk id="3" creationId="{B9057B72-D6CE-4594-BF56-A6BD0AE78D0D}"/>
          </ac:spMkLst>
        </pc:spChg>
        <pc:spChg chg="mod">
          <ac:chgData name="C C" userId="58c016da926720ee" providerId="LiveId" clId="{EEB666D9-60FD-4458-A386-6618178CA96C}" dt="2022-05-09T12:55:30.205" v="2613" actId="20577"/>
          <ac:spMkLst>
            <pc:docMk/>
            <pc:sldMk cId="3810873259" sldId="285"/>
            <ac:spMk id="4" creationId="{82E5E36B-8A06-44B0-BB97-939D17E56318}"/>
          </ac:spMkLst>
        </pc:spChg>
        <pc:picChg chg="add mod">
          <ac:chgData name="C C" userId="58c016da926720ee" providerId="LiveId" clId="{EEB666D9-60FD-4458-A386-6618178CA96C}" dt="2022-05-09T12:17:57.895" v="1469" actId="1076"/>
          <ac:picMkLst>
            <pc:docMk/>
            <pc:sldMk cId="3810873259" sldId="285"/>
            <ac:picMk id="5" creationId="{F2712929-946B-4434-877A-BC75DAD629C9}"/>
          </ac:picMkLst>
        </pc:picChg>
      </pc:sldChg>
      <pc:sldChg chg="addSp delSp modSp new mod">
        <pc:chgData name="C C" userId="58c016da926720ee" providerId="LiveId" clId="{EEB666D9-60FD-4458-A386-6618178CA96C}" dt="2022-05-09T13:12:22.381" v="2961" actId="404"/>
        <pc:sldMkLst>
          <pc:docMk/>
          <pc:sldMk cId="1206459795" sldId="286"/>
        </pc:sldMkLst>
        <pc:spChg chg="mod">
          <ac:chgData name="C C" userId="58c016da926720ee" providerId="LiveId" clId="{EEB666D9-60FD-4458-A386-6618178CA96C}" dt="2022-05-09T08:33:40.722" v="543" actId="20577"/>
          <ac:spMkLst>
            <pc:docMk/>
            <pc:sldMk cId="1206459795" sldId="286"/>
            <ac:spMk id="2" creationId="{5235BCC9-26C3-4142-9F8C-BA620B91DBF6}"/>
          </ac:spMkLst>
        </pc:spChg>
        <pc:spChg chg="del">
          <ac:chgData name="C C" userId="58c016da926720ee" providerId="LiveId" clId="{EEB666D9-60FD-4458-A386-6618178CA96C}" dt="2022-05-09T13:02:40.556" v="2839"/>
          <ac:spMkLst>
            <pc:docMk/>
            <pc:sldMk cId="1206459795" sldId="286"/>
            <ac:spMk id="3" creationId="{27EBCFDF-3FBB-46D1-B78B-F2AB607A83CA}"/>
          </ac:spMkLst>
        </pc:spChg>
        <pc:spChg chg="mod">
          <ac:chgData name="C C" userId="58c016da926720ee" providerId="LiveId" clId="{EEB666D9-60FD-4458-A386-6618178CA96C}" dt="2022-05-09T13:12:22.381" v="2961" actId="404"/>
          <ac:spMkLst>
            <pc:docMk/>
            <pc:sldMk cId="1206459795" sldId="286"/>
            <ac:spMk id="4" creationId="{6ED64C73-86F7-489D-A781-8B4AB540BDCD}"/>
          </ac:spMkLst>
        </pc:spChg>
        <pc:graphicFrameChg chg="add del mod modGraphic">
          <ac:chgData name="C C" userId="58c016da926720ee" providerId="LiveId" clId="{EEB666D9-60FD-4458-A386-6618178CA96C}" dt="2022-05-09T13:11:32.470" v="2946" actId="478"/>
          <ac:graphicFrameMkLst>
            <pc:docMk/>
            <pc:sldMk cId="1206459795" sldId="286"/>
            <ac:graphicFrameMk id="5" creationId="{D7F800AB-FF5A-4399-8869-C7552B922A63}"/>
          </ac:graphicFrameMkLst>
        </pc:graphicFrameChg>
        <pc:graphicFrameChg chg="add del mod">
          <ac:chgData name="C C" userId="58c016da926720ee" providerId="LiveId" clId="{EEB666D9-60FD-4458-A386-6618178CA96C}" dt="2022-05-09T13:11:00.350" v="2913"/>
          <ac:graphicFrameMkLst>
            <pc:docMk/>
            <pc:sldMk cId="1206459795" sldId="286"/>
            <ac:graphicFrameMk id="9" creationId="{C87EE11C-2DE3-48EF-8850-C077D2E177C5}"/>
          </ac:graphicFrameMkLst>
        </pc:graphicFrameChg>
        <pc:graphicFrameChg chg="add del mod">
          <ac:chgData name="C C" userId="58c016da926720ee" providerId="LiveId" clId="{EEB666D9-60FD-4458-A386-6618178CA96C}" dt="2022-05-09T13:11:02.215" v="2915"/>
          <ac:graphicFrameMkLst>
            <pc:docMk/>
            <pc:sldMk cId="1206459795" sldId="286"/>
            <ac:graphicFrameMk id="10" creationId="{5FC3D610-424D-4750-89ED-182E7C2C080B}"/>
          </ac:graphicFrameMkLst>
        </pc:graphicFrameChg>
        <pc:picChg chg="add mod">
          <ac:chgData name="C C" userId="58c016da926720ee" providerId="LiveId" clId="{EEB666D9-60FD-4458-A386-6618178CA96C}" dt="2022-05-09T13:10:13.205" v="2904" actId="14100"/>
          <ac:picMkLst>
            <pc:docMk/>
            <pc:sldMk cId="1206459795" sldId="286"/>
            <ac:picMk id="8194" creationId="{F54B4845-5DFA-47ED-98F8-E6C77E33D469}"/>
          </ac:picMkLst>
        </pc:picChg>
        <pc:picChg chg="add mod">
          <ac:chgData name="C C" userId="58c016da926720ee" providerId="LiveId" clId="{EEB666D9-60FD-4458-A386-6618178CA96C}" dt="2022-05-09T13:09:58.715" v="2900" actId="14100"/>
          <ac:picMkLst>
            <pc:docMk/>
            <pc:sldMk cId="1206459795" sldId="286"/>
            <ac:picMk id="8196" creationId="{BA3F977C-0FDD-46F5-BB8C-A94248EFF6BA}"/>
          </ac:picMkLst>
        </pc:picChg>
        <pc:picChg chg="add mod">
          <ac:chgData name="C C" userId="58c016da926720ee" providerId="LiveId" clId="{EEB666D9-60FD-4458-A386-6618178CA96C}" dt="2022-05-09T13:09:56.724" v="2899" actId="14100"/>
          <ac:picMkLst>
            <pc:docMk/>
            <pc:sldMk cId="1206459795" sldId="286"/>
            <ac:picMk id="8198" creationId="{4C4411A0-23D7-4264-82C2-4A2EA2AA0A2D}"/>
          </ac:picMkLst>
        </pc:picChg>
      </pc:sldChg>
      <pc:sldChg chg="addSp delSp modSp new mod modClrScheme chgLayout">
        <pc:chgData name="C C" userId="58c016da926720ee" providerId="LiveId" clId="{EEB666D9-60FD-4458-A386-6618178CA96C}" dt="2022-05-09T14:08:48.147" v="4247" actId="20577"/>
        <pc:sldMkLst>
          <pc:docMk/>
          <pc:sldMk cId="746650849" sldId="287"/>
        </pc:sldMkLst>
        <pc:spChg chg="mod ord">
          <ac:chgData name="C C" userId="58c016da926720ee" providerId="LiveId" clId="{EEB666D9-60FD-4458-A386-6618178CA96C}" dt="2022-05-09T14:03:54.279" v="4217" actId="700"/>
          <ac:spMkLst>
            <pc:docMk/>
            <pc:sldMk cId="746650849" sldId="287"/>
            <ac:spMk id="2" creationId="{D4F1811E-F4B8-4360-AEA1-212C4320E4B0}"/>
          </ac:spMkLst>
        </pc:spChg>
        <pc:spChg chg="del mod ord">
          <ac:chgData name="C C" userId="58c016da926720ee" providerId="LiveId" clId="{EEB666D9-60FD-4458-A386-6618178CA96C}" dt="2022-05-09T12:47:10.804" v="2214" actId="700"/>
          <ac:spMkLst>
            <pc:docMk/>
            <pc:sldMk cId="746650849" sldId="287"/>
            <ac:spMk id="3" creationId="{9D085E22-BF11-4DA1-95B6-5CCD7F7986DD}"/>
          </ac:spMkLst>
        </pc:spChg>
        <pc:spChg chg="mod ord">
          <ac:chgData name="C C" userId="58c016da926720ee" providerId="LiveId" clId="{EEB666D9-60FD-4458-A386-6618178CA96C}" dt="2022-05-09T14:08:48.147" v="4247" actId="20577"/>
          <ac:spMkLst>
            <pc:docMk/>
            <pc:sldMk cId="746650849" sldId="287"/>
            <ac:spMk id="4" creationId="{A2C4A2B3-A624-48E4-92B5-66E6D321526F}"/>
          </ac:spMkLst>
        </pc:spChg>
        <pc:spChg chg="add del mod ord">
          <ac:chgData name="C C" userId="58c016da926720ee" providerId="LiveId" clId="{EEB666D9-60FD-4458-A386-6618178CA96C}" dt="2022-05-09T12:47:22.272" v="2216" actId="700"/>
          <ac:spMkLst>
            <pc:docMk/>
            <pc:sldMk cId="746650849" sldId="287"/>
            <ac:spMk id="5" creationId="{6B60E14B-91B6-4A92-ADFD-F90DA3AA37E5}"/>
          </ac:spMkLst>
        </pc:spChg>
        <pc:spChg chg="add del mod ord">
          <ac:chgData name="C C" userId="58c016da926720ee" providerId="LiveId" clId="{EEB666D9-60FD-4458-A386-6618178CA96C}" dt="2022-05-09T14:03:54.279" v="4217" actId="700"/>
          <ac:spMkLst>
            <pc:docMk/>
            <pc:sldMk cId="746650849" sldId="287"/>
            <ac:spMk id="6" creationId="{4CC72E9F-D7E7-4FF6-9E3A-AAEF12633F88}"/>
          </ac:spMkLst>
        </pc:spChg>
      </pc:sldChg>
      <pc:sldChg chg="modSp new mod ord">
        <pc:chgData name="C C" userId="58c016da926720ee" providerId="LiveId" clId="{EEB666D9-60FD-4458-A386-6618178CA96C}" dt="2022-05-09T12:25:12.011" v="1638" actId="20577"/>
        <pc:sldMkLst>
          <pc:docMk/>
          <pc:sldMk cId="2070035100" sldId="288"/>
        </pc:sldMkLst>
        <pc:spChg chg="mod">
          <ac:chgData name="C C" userId="58c016da926720ee" providerId="LiveId" clId="{EEB666D9-60FD-4458-A386-6618178CA96C}" dt="2022-05-09T12:25:12.011" v="1638" actId="20577"/>
          <ac:spMkLst>
            <pc:docMk/>
            <pc:sldMk cId="2070035100" sldId="288"/>
            <ac:spMk id="2" creationId="{A45BD5BE-617B-4673-A322-77C5F9213D88}"/>
          </ac:spMkLst>
        </pc:spChg>
        <pc:spChg chg="mod">
          <ac:chgData name="C C" userId="58c016da926720ee" providerId="LiveId" clId="{EEB666D9-60FD-4458-A386-6618178CA96C}" dt="2022-05-09T12:05:29.311" v="1097" actId="20577"/>
          <ac:spMkLst>
            <pc:docMk/>
            <pc:sldMk cId="2070035100" sldId="288"/>
            <ac:spMk id="3" creationId="{E5FFBFB5-892E-4AF0-9CEF-486FD4F1F521}"/>
          </ac:spMkLst>
        </pc:spChg>
      </pc:sldChg>
      <pc:sldChg chg="modSp new del mod">
        <pc:chgData name="C C" userId="58c016da926720ee" providerId="LiveId" clId="{EEB666D9-60FD-4458-A386-6618178CA96C}" dt="2022-05-09T11:59:52.575" v="799" actId="47"/>
        <pc:sldMkLst>
          <pc:docMk/>
          <pc:sldMk cId="3229610660" sldId="288"/>
        </pc:sldMkLst>
        <pc:spChg chg="mod">
          <ac:chgData name="C C" userId="58c016da926720ee" providerId="LiveId" clId="{EEB666D9-60FD-4458-A386-6618178CA96C}" dt="2022-05-09T08:35:08.778" v="576" actId="20577"/>
          <ac:spMkLst>
            <pc:docMk/>
            <pc:sldMk cId="3229610660" sldId="288"/>
            <ac:spMk id="2" creationId="{BBE8A7DD-C708-4061-B938-4FA515478A43}"/>
          </ac:spMkLst>
        </pc:spChg>
      </pc:sldChg>
      <pc:sldChg chg="modSp new mod modAnim">
        <pc:chgData name="C C" userId="58c016da926720ee" providerId="LiveId" clId="{EEB666D9-60FD-4458-A386-6618178CA96C}" dt="2022-05-09T13:16:42.664" v="3284" actId="21"/>
        <pc:sldMkLst>
          <pc:docMk/>
          <pc:sldMk cId="218830590" sldId="289"/>
        </pc:sldMkLst>
        <pc:spChg chg="mod">
          <ac:chgData name="C C" userId="58c016da926720ee" providerId="LiveId" clId="{EEB666D9-60FD-4458-A386-6618178CA96C}" dt="2022-05-09T12:12:39.881" v="1365" actId="6549"/>
          <ac:spMkLst>
            <pc:docMk/>
            <pc:sldMk cId="218830590" sldId="289"/>
            <ac:spMk id="2" creationId="{C3703FE5-4B33-4701-9181-B065B09BCF14}"/>
          </ac:spMkLst>
        </pc:spChg>
        <pc:spChg chg="mod">
          <ac:chgData name="C C" userId="58c016da926720ee" providerId="LiveId" clId="{EEB666D9-60FD-4458-A386-6618178CA96C}" dt="2022-05-09T13:16:42.664" v="3284" actId="21"/>
          <ac:spMkLst>
            <pc:docMk/>
            <pc:sldMk cId="218830590" sldId="289"/>
            <ac:spMk id="3" creationId="{F8035283-4DEE-446A-919C-FB7BD714C007}"/>
          </ac:spMkLst>
        </pc:spChg>
      </pc:sldChg>
      <pc:sldChg chg="addSp delSp modSp new mod ord modClrScheme modAnim chgLayout">
        <pc:chgData name="C C" userId="58c016da926720ee" providerId="LiveId" clId="{EEB666D9-60FD-4458-A386-6618178CA96C}" dt="2022-05-09T12:27:28.388" v="1675" actId="14100"/>
        <pc:sldMkLst>
          <pc:docMk/>
          <pc:sldMk cId="3259809190" sldId="290"/>
        </pc:sldMkLst>
        <pc:spChg chg="del mod ord">
          <ac:chgData name="C C" userId="58c016da926720ee" providerId="LiveId" clId="{EEB666D9-60FD-4458-A386-6618178CA96C}" dt="2022-05-09T12:23:23.436" v="1551" actId="700"/>
          <ac:spMkLst>
            <pc:docMk/>
            <pc:sldMk cId="3259809190" sldId="290"/>
            <ac:spMk id="2" creationId="{6E12FA20-CDA8-492D-A8DD-A549817B1B2E}"/>
          </ac:spMkLst>
        </pc:spChg>
        <pc:spChg chg="del mod ord">
          <ac:chgData name="C C" userId="58c016da926720ee" providerId="LiveId" clId="{EEB666D9-60FD-4458-A386-6618178CA96C}" dt="2022-05-09T12:23:23.436" v="1551" actId="700"/>
          <ac:spMkLst>
            <pc:docMk/>
            <pc:sldMk cId="3259809190" sldId="290"/>
            <ac:spMk id="3" creationId="{01362484-8D7D-46D1-BCF6-408DFAA51026}"/>
          </ac:spMkLst>
        </pc:spChg>
        <pc:spChg chg="add mod ord">
          <ac:chgData name="C C" userId="58c016da926720ee" providerId="LiveId" clId="{EEB666D9-60FD-4458-A386-6618178CA96C}" dt="2022-05-09T12:24:54.674" v="1620" actId="313"/>
          <ac:spMkLst>
            <pc:docMk/>
            <pc:sldMk cId="3259809190" sldId="290"/>
            <ac:spMk id="4" creationId="{D91903D3-0D52-41AF-B074-6777F07E494A}"/>
          </ac:spMkLst>
        </pc:spChg>
        <pc:spChg chg="add del mod ord">
          <ac:chgData name="C C" userId="58c016da926720ee" providerId="LiveId" clId="{EEB666D9-60FD-4458-A386-6618178CA96C}" dt="2022-05-09T12:26:09.222" v="1661"/>
          <ac:spMkLst>
            <pc:docMk/>
            <pc:sldMk cId="3259809190" sldId="290"/>
            <ac:spMk id="5" creationId="{FEDA80F8-A225-4A35-8F3A-04980843DDB0}"/>
          </ac:spMkLst>
        </pc:spChg>
        <pc:spChg chg="add del mod ord">
          <ac:chgData name="C C" userId="58c016da926720ee" providerId="LiveId" clId="{EEB666D9-60FD-4458-A386-6618178CA96C}" dt="2022-05-09T12:23:51.746" v="1552" actId="22"/>
          <ac:spMkLst>
            <pc:docMk/>
            <pc:sldMk cId="3259809190" sldId="290"/>
            <ac:spMk id="6" creationId="{62DC16A7-91D2-4DA1-ADCA-1893FB17DBB2}"/>
          </ac:spMkLst>
        </pc:spChg>
        <pc:picChg chg="add mod ord">
          <ac:chgData name="C C" userId="58c016da926720ee" providerId="LiveId" clId="{EEB666D9-60FD-4458-A386-6618178CA96C}" dt="2022-05-09T12:23:51.746" v="1552" actId="22"/>
          <ac:picMkLst>
            <pc:docMk/>
            <pc:sldMk cId="3259809190" sldId="290"/>
            <ac:picMk id="8" creationId="{CA1CACAA-62B4-4450-BBD3-DFFD0184C209}"/>
          </ac:picMkLst>
        </pc:picChg>
        <pc:picChg chg="add mod">
          <ac:chgData name="C C" userId="58c016da926720ee" providerId="LiveId" clId="{EEB666D9-60FD-4458-A386-6618178CA96C}" dt="2022-05-09T12:26:09.222" v="1661"/>
          <ac:picMkLst>
            <pc:docMk/>
            <pc:sldMk cId="3259809190" sldId="290"/>
            <ac:picMk id="2050" creationId="{F4CE3A93-23DF-4C79-BF35-89890A863021}"/>
          </ac:picMkLst>
        </pc:picChg>
        <pc:cxnChg chg="add mod">
          <ac:chgData name="C C" userId="58c016da926720ee" providerId="LiveId" clId="{EEB666D9-60FD-4458-A386-6618178CA96C}" dt="2022-05-09T12:27:28.388" v="1675" actId="14100"/>
          <ac:cxnSpMkLst>
            <pc:docMk/>
            <pc:sldMk cId="3259809190" sldId="290"/>
            <ac:cxnSpMk id="10" creationId="{69C2214C-5174-41BE-93C9-E4C826D53B00}"/>
          </ac:cxnSpMkLst>
        </pc:cxnChg>
        <pc:cxnChg chg="add mod">
          <ac:chgData name="C C" userId="58c016da926720ee" providerId="LiveId" clId="{EEB666D9-60FD-4458-A386-6618178CA96C}" dt="2022-05-09T12:27:25.756" v="1674" actId="14100"/>
          <ac:cxnSpMkLst>
            <pc:docMk/>
            <pc:sldMk cId="3259809190" sldId="290"/>
            <ac:cxnSpMk id="12" creationId="{F0CA278A-13F2-4FA9-8087-3D53AAE37772}"/>
          </ac:cxnSpMkLst>
        </pc:cxnChg>
      </pc:sldChg>
      <pc:sldChg chg="addSp delSp modSp new mod modClrScheme chgLayout">
        <pc:chgData name="C C" userId="58c016da926720ee" providerId="LiveId" clId="{EEB666D9-60FD-4458-A386-6618178CA96C}" dt="2022-05-09T13:26:37.893" v="4216" actId="20577"/>
        <pc:sldMkLst>
          <pc:docMk/>
          <pc:sldMk cId="2867581939" sldId="291"/>
        </pc:sldMkLst>
        <pc:spChg chg="del mod ord">
          <ac:chgData name="C C" userId="58c016da926720ee" providerId="LiveId" clId="{EEB666D9-60FD-4458-A386-6618178CA96C}" dt="2022-05-09T12:25:27.541" v="1640" actId="700"/>
          <ac:spMkLst>
            <pc:docMk/>
            <pc:sldMk cId="2867581939" sldId="291"/>
            <ac:spMk id="2" creationId="{BB54C92C-72AA-4108-987A-4C0A66E72854}"/>
          </ac:spMkLst>
        </pc:spChg>
        <pc:spChg chg="del mod ord">
          <ac:chgData name="C C" userId="58c016da926720ee" providerId="LiveId" clId="{EEB666D9-60FD-4458-A386-6618178CA96C}" dt="2022-05-09T12:25:27.541" v="1640" actId="700"/>
          <ac:spMkLst>
            <pc:docMk/>
            <pc:sldMk cId="2867581939" sldId="291"/>
            <ac:spMk id="3" creationId="{D942BF82-1332-4100-8510-FF2A2EDDBF2F}"/>
          </ac:spMkLst>
        </pc:spChg>
        <pc:spChg chg="add del mod ord">
          <ac:chgData name="C C" userId="58c016da926720ee" providerId="LiveId" clId="{EEB666D9-60FD-4458-A386-6618178CA96C}" dt="2022-05-09T12:25:32.479" v="1641" actId="700"/>
          <ac:spMkLst>
            <pc:docMk/>
            <pc:sldMk cId="2867581939" sldId="291"/>
            <ac:spMk id="4" creationId="{47C3870D-1FFC-44A7-9D15-863E2CF5595F}"/>
          </ac:spMkLst>
        </pc:spChg>
        <pc:spChg chg="add del mod ord">
          <ac:chgData name="C C" userId="58c016da926720ee" providerId="LiveId" clId="{EEB666D9-60FD-4458-A386-6618178CA96C}" dt="2022-05-09T12:25:32.479" v="1641" actId="700"/>
          <ac:spMkLst>
            <pc:docMk/>
            <pc:sldMk cId="2867581939" sldId="291"/>
            <ac:spMk id="5" creationId="{3B33EBD9-861C-48C2-A075-D853E5F88F8A}"/>
          </ac:spMkLst>
        </pc:spChg>
        <pc:spChg chg="add del mod ord">
          <ac:chgData name="C C" userId="58c016da926720ee" providerId="LiveId" clId="{EEB666D9-60FD-4458-A386-6618178CA96C}" dt="2022-05-09T12:25:32.479" v="1641" actId="700"/>
          <ac:spMkLst>
            <pc:docMk/>
            <pc:sldMk cId="2867581939" sldId="291"/>
            <ac:spMk id="6" creationId="{6B3BA2ED-C46C-4BAF-BD4B-1E2C31F1652C}"/>
          </ac:spMkLst>
        </pc:spChg>
        <pc:spChg chg="add del mod ord">
          <ac:chgData name="C C" userId="58c016da926720ee" providerId="LiveId" clId="{EEB666D9-60FD-4458-A386-6618178CA96C}" dt="2022-05-09T12:25:35.731" v="1642" actId="700"/>
          <ac:spMkLst>
            <pc:docMk/>
            <pc:sldMk cId="2867581939" sldId="291"/>
            <ac:spMk id="7" creationId="{8EA1B5AF-E659-4F01-ABC1-772BA43F2D19}"/>
          </ac:spMkLst>
        </pc:spChg>
        <pc:spChg chg="add del mod ord">
          <ac:chgData name="C C" userId="58c016da926720ee" providerId="LiveId" clId="{EEB666D9-60FD-4458-A386-6618178CA96C}" dt="2022-05-09T12:25:35.731" v="1642" actId="700"/>
          <ac:spMkLst>
            <pc:docMk/>
            <pc:sldMk cId="2867581939" sldId="291"/>
            <ac:spMk id="8" creationId="{C94104A5-9DF3-47FD-BD8D-E3DAD208C61D}"/>
          </ac:spMkLst>
        </pc:spChg>
        <pc:spChg chg="add mod ord">
          <ac:chgData name="C C" userId="58c016da926720ee" providerId="LiveId" clId="{EEB666D9-60FD-4458-A386-6618178CA96C}" dt="2022-05-09T12:25:38.779" v="1660" actId="20577"/>
          <ac:spMkLst>
            <pc:docMk/>
            <pc:sldMk cId="2867581939" sldId="291"/>
            <ac:spMk id="9" creationId="{8D3724FB-E1AE-4902-9A61-1CB724490C03}"/>
          </ac:spMkLst>
        </pc:spChg>
        <pc:spChg chg="add mod ord">
          <ac:chgData name="C C" userId="58c016da926720ee" providerId="LiveId" clId="{EEB666D9-60FD-4458-A386-6618178CA96C}" dt="2022-05-09T13:26:37.893" v="4216" actId="20577"/>
          <ac:spMkLst>
            <pc:docMk/>
            <pc:sldMk cId="2867581939" sldId="291"/>
            <ac:spMk id="10" creationId="{25D81292-0A02-4922-ACF9-09C2ECEAEE93}"/>
          </ac:spMkLst>
        </pc:spChg>
      </pc:sldChg>
      <pc:sldChg chg="addSp delSp modSp new mod modClrScheme chgLayout">
        <pc:chgData name="C C" userId="58c016da926720ee" providerId="LiveId" clId="{EEB666D9-60FD-4458-A386-6618178CA96C}" dt="2022-05-09T12:46:57.436" v="2213" actId="20577"/>
        <pc:sldMkLst>
          <pc:docMk/>
          <pc:sldMk cId="1806863177" sldId="292"/>
        </pc:sldMkLst>
        <pc:spChg chg="del mod ord">
          <ac:chgData name="C C" userId="58c016da926720ee" providerId="LiveId" clId="{EEB666D9-60FD-4458-A386-6618178CA96C}" dt="2022-05-09T12:46:20.791" v="2175" actId="700"/>
          <ac:spMkLst>
            <pc:docMk/>
            <pc:sldMk cId="1806863177" sldId="292"/>
            <ac:spMk id="2" creationId="{D95D55D9-1B91-4973-BE44-C21A9C593F49}"/>
          </ac:spMkLst>
        </pc:spChg>
        <pc:spChg chg="del mod ord">
          <ac:chgData name="C C" userId="58c016da926720ee" providerId="LiveId" clId="{EEB666D9-60FD-4458-A386-6618178CA96C}" dt="2022-05-09T12:46:20.791" v="2175" actId="700"/>
          <ac:spMkLst>
            <pc:docMk/>
            <pc:sldMk cId="1806863177" sldId="292"/>
            <ac:spMk id="3" creationId="{9C3B19BF-604E-40AB-9AF2-111BC0F686E8}"/>
          </ac:spMkLst>
        </pc:spChg>
        <pc:spChg chg="del">
          <ac:chgData name="C C" userId="58c016da926720ee" providerId="LiveId" clId="{EEB666D9-60FD-4458-A386-6618178CA96C}" dt="2022-05-09T12:46:20.791" v="2175" actId="700"/>
          <ac:spMkLst>
            <pc:docMk/>
            <pc:sldMk cId="1806863177" sldId="292"/>
            <ac:spMk id="4" creationId="{11CB4747-4721-49E8-9F39-9C8D00729EC2}"/>
          </ac:spMkLst>
        </pc:spChg>
        <pc:spChg chg="add mod ord">
          <ac:chgData name="C C" userId="58c016da926720ee" providerId="LiveId" clId="{EEB666D9-60FD-4458-A386-6618178CA96C}" dt="2022-05-09T12:46:57.436" v="2213" actId="20577"/>
          <ac:spMkLst>
            <pc:docMk/>
            <pc:sldMk cId="1806863177" sldId="292"/>
            <ac:spMk id="5" creationId="{62EE4D31-A327-4845-B4C0-E0DB8A775C85}"/>
          </ac:spMkLst>
        </pc:spChg>
        <pc:spChg chg="add del mod ord">
          <ac:chgData name="C C" userId="58c016da926720ee" providerId="LiveId" clId="{EEB666D9-60FD-4458-A386-6618178CA96C}" dt="2022-05-09T12:46:27.668" v="2176"/>
          <ac:spMkLst>
            <pc:docMk/>
            <pc:sldMk cId="1806863177" sldId="292"/>
            <ac:spMk id="6" creationId="{EC0EF63F-9041-4EFA-955C-7750FBAE6DEA}"/>
          </ac:spMkLst>
        </pc:spChg>
        <pc:graphicFrameChg chg="add mod modGraphic">
          <ac:chgData name="C C" userId="58c016da926720ee" providerId="LiveId" clId="{EEB666D9-60FD-4458-A386-6618178CA96C}" dt="2022-05-09T12:46:40.161" v="2179" actId="1076"/>
          <ac:graphicFrameMkLst>
            <pc:docMk/>
            <pc:sldMk cId="1806863177" sldId="292"/>
            <ac:graphicFrameMk id="7" creationId="{CEB67840-DD99-415E-858B-49A16D589D05}"/>
          </ac:graphicFrameMkLst>
        </pc:graphicFrameChg>
      </pc:sldChg>
      <pc:sldChg chg="addSp delSp modSp new del mod setBg modClrScheme chgLayout">
        <pc:chgData name="C C" userId="58c016da926720ee" providerId="LiveId" clId="{EEB666D9-60FD-4458-A386-6618178CA96C}" dt="2022-05-09T12:45:35.227" v="2157" actId="47"/>
        <pc:sldMkLst>
          <pc:docMk/>
          <pc:sldMk cId="3832762059" sldId="292"/>
        </pc:sldMkLst>
        <pc:spChg chg="mod ord">
          <ac:chgData name="C C" userId="58c016da926720ee" providerId="LiveId" clId="{EEB666D9-60FD-4458-A386-6618178CA96C}" dt="2022-05-09T12:44:20.338" v="2148" actId="700"/>
          <ac:spMkLst>
            <pc:docMk/>
            <pc:sldMk cId="3832762059" sldId="292"/>
            <ac:spMk id="2" creationId="{CA888B78-58CA-40AF-AB0C-BED41C833443}"/>
          </ac:spMkLst>
        </pc:spChg>
        <pc:spChg chg="del mod ord">
          <ac:chgData name="C C" userId="58c016da926720ee" providerId="LiveId" clId="{EEB666D9-60FD-4458-A386-6618178CA96C}" dt="2022-05-09T12:44:20.338" v="2148" actId="700"/>
          <ac:spMkLst>
            <pc:docMk/>
            <pc:sldMk cId="3832762059" sldId="292"/>
            <ac:spMk id="3" creationId="{D36E182D-78F2-4DD6-AD18-0EDBAF321134}"/>
          </ac:spMkLst>
        </pc:spChg>
        <pc:spChg chg="del">
          <ac:chgData name="C C" userId="58c016da926720ee" providerId="LiveId" clId="{EEB666D9-60FD-4458-A386-6618178CA96C}" dt="2022-05-09T12:44:20.338" v="2148" actId="700"/>
          <ac:spMkLst>
            <pc:docMk/>
            <pc:sldMk cId="3832762059" sldId="292"/>
            <ac:spMk id="4" creationId="{E1641941-778C-4B50-B4FA-A4BD9EF9A41C}"/>
          </ac:spMkLst>
        </pc:spChg>
        <pc:spChg chg="add del mod ord">
          <ac:chgData name="C C" userId="58c016da926720ee" providerId="LiveId" clId="{EEB666D9-60FD-4458-A386-6618178CA96C}" dt="2022-05-09T12:44:31.760" v="2155"/>
          <ac:spMkLst>
            <pc:docMk/>
            <pc:sldMk cId="3832762059" sldId="292"/>
            <ac:spMk id="5" creationId="{987D2103-0A00-4396-A2D3-0C4DAE9B8797}"/>
          </ac:spMkLst>
        </pc:spChg>
        <pc:spChg chg="add mod">
          <ac:chgData name="C C" userId="58c016da926720ee" providerId="LiveId" clId="{EEB666D9-60FD-4458-A386-6618178CA96C}" dt="2022-05-09T12:44:42.105" v="2156" actId="478"/>
          <ac:spMkLst>
            <pc:docMk/>
            <pc:sldMk cId="3832762059" sldId="292"/>
            <ac:spMk id="9" creationId="{C8BA5067-0A57-480C-AD9B-AD755B0176A7}"/>
          </ac:spMkLst>
        </pc:spChg>
        <pc:graphicFrameChg chg="add del mod modGraphic">
          <ac:chgData name="C C" userId="58c016da926720ee" providerId="LiveId" clId="{EEB666D9-60FD-4458-A386-6618178CA96C}" dt="2022-05-09T12:44:30.078" v="2154"/>
          <ac:graphicFrameMkLst>
            <pc:docMk/>
            <pc:sldMk cId="3832762059" sldId="292"/>
            <ac:graphicFrameMk id="6" creationId="{BB2E3D3F-3259-4352-AE9D-7D18C02AF468}"/>
          </ac:graphicFrameMkLst>
        </pc:graphicFrameChg>
        <pc:graphicFrameChg chg="add del mod">
          <ac:chgData name="C C" userId="58c016da926720ee" providerId="LiveId" clId="{EEB666D9-60FD-4458-A386-6618178CA96C}" dt="2022-05-09T12:44:42.105" v="2156" actId="478"/>
          <ac:graphicFrameMkLst>
            <pc:docMk/>
            <pc:sldMk cId="3832762059" sldId="292"/>
            <ac:graphicFrameMk id="7" creationId="{50978284-B9B3-4000-9DB7-777822266F5C}"/>
          </ac:graphicFrameMkLst>
        </pc:graphicFrameChg>
      </pc:sldChg>
      <pc:sldChg chg="addSp delSp modSp new mod modClrScheme chgLayout">
        <pc:chgData name="C C" userId="58c016da926720ee" providerId="LiveId" clId="{EEB666D9-60FD-4458-A386-6618178CA96C}" dt="2022-05-09T12:54:41.572" v="2535" actId="20577"/>
        <pc:sldMkLst>
          <pc:docMk/>
          <pc:sldMk cId="2140963883" sldId="293"/>
        </pc:sldMkLst>
        <pc:spChg chg="mod ord">
          <ac:chgData name="C C" userId="58c016da926720ee" providerId="LiveId" clId="{EEB666D9-60FD-4458-A386-6618178CA96C}" dt="2022-05-09T12:54:41.572" v="2535" actId="20577"/>
          <ac:spMkLst>
            <pc:docMk/>
            <pc:sldMk cId="2140963883" sldId="293"/>
            <ac:spMk id="2" creationId="{E83C57C1-07BD-4F97-96EA-0AF7D9853AD2}"/>
          </ac:spMkLst>
        </pc:spChg>
        <pc:spChg chg="del mod ord">
          <ac:chgData name="C C" userId="58c016da926720ee" providerId="LiveId" clId="{EEB666D9-60FD-4458-A386-6618178CA96C}" dt="2022-05-09T12:52:49.159" v="2505" actId="700"/>
          <ac:spMkLst>
            <pc:docMk/>
            <pc:sldMk cId="2140963883" sldId="293"/>
            <ac:spMk id="3" creationId="{2DC9B147-72D5-4418-9303-3D13062FBE35}"/>
          </ac:spMkLst>
        </pc:spChg>
        <pc:spChg chg="del">
          <ac:chgData name="C C" userId="58c016da926720ee" providerId="LiveId" clId="{EEB666D9-60FD-4458-A386-6618178CA96C}" dt="2022-05-09T12:52:49.159" v="2505" actId="700"/>
          <ac:spMkLst>
            <pc:docMk/>
            <pc:sldMk cId="2140963883" sldId="293"/>
            <ac:spMk id="4" creationId="{07D960E9-C5A4-4AF6-84D3-A6E299EC5134}"/>
          </ac:spMkLst>
        </pc:spChg>
        <pc:spChg chg="add del mod ord">
          <ac:chgData name="C C" userId="58c016da926720ee" providerId="LiveId" clId="{EEB666D9-60FD-4458-A386-6618178CA96C}" dt="2022-05-09T12:53:27.101" v="2509"/>
          <ac:spMkLst>
            <pc:docMk/>
            <pc:sldMk cId="2140963883" sldId="293"/>
            <ac:spMk id="5" creationId="{22128D6A-7400-4DE0-BCA4-7140D35C50D1}"/>
          </ac:spMkLst>
        </pc:spChg>
        <pc:spChg chg="add del mod">
          <ac:chgData name="C C" userId="58c016da926720ee" providerId="LiveId" clId="{EEB666D9-60FD-4458-A386-6618178CA96C}" dt="2022-05-09T12:54:03.258" v="2517"/>
          <ac:spMkLst>
            <pc:docMk/>
            <pc:sldMk cId="2140963883" sldId="293"/>
            <ac:spMk id="8" creationId="{2879D4C6-18B5-4EDE-B150-367FBE77BF98}"/>
          </ac:spMkLst>
        </pc:spChg>
        <pc:graphicFrameChg chg="add del mod modGraphic">
          <ac:chgData name="C C" userId="58c016da926720ee" providerId="LiveId" clId="{EEB666D9-60FD-4458-A386-6618178CA96C}" dt="2022-05-09T12:53:53.537" v="2516" actId="478"/>
          <ac:graphicFrameMkLst>
            <pc:docMk/>
            <pc:sldMk cId="2140963883" sldId="293"/>
            <ac:graphicFrameMk id="6" creationId="{E4F2F42F-0F84-4834-AB46-975CC36210B3}"/>
          </ac:graphicFrameMkLst>
        </pc:graphicFrameChg>
        <pc:graphicFrameChg chg="add mod modGraphic">
          <ac:chgData name="C C" userId="58c016da926720ee" providerId="LiveId" clId="{EEB666D9-60FD-4458-A386-6618178CA96C}" dt="2022-05-09T12:54:32.676" v="2524" actId="2165"/>
          <ac:graphicFrameMkLst>
            <pc:docMk/>
            <pc:sldMk cId="2140963883" sldId="293"/>
            <ac:graphicFrameMk id="9" creationId="{27EBD42C-B295-40FE-B11B-85EDC7B4F8AE}"/>
          </ac:graphicFrameMkLst>
        </pc:graphicFrameChg>
      </pc:sldChg>
      <pc:sldChg chg="addSp delSp modSp new del mod modClrScheme chgLayout">
        <pc:chgData name="C C" userId="58c016da926720ee" providerId="LiveId" clId="{EEB666D9-60FD-4458-A386-6618178CA96C}" dt="2022-05-09T13:14:30.085" v="3218" actId="47"/>
        <pc:sldMkLst>
          <pc:docMk/>
          <pc:sldMk cId="266309185" sldId="294"/>
        </pc:sldMkLst>
        <pc:spChg chg="del">
          <ac:chgData name="C C" userId="58c016da926720ee" providerId="LiveId" clId="{EEB666D9-60FD-4458-A386-6618178CA96C}" dt="2022-05-09T13:03:23.865" v="2841" actId="700"/>
          <ac:spMkLst>
            <pc:docMk/>
            <pc:sldMk cId="266309185" sldId="294"/>
            <ac:spMk id="2" creationId="{D136BC33-7359-4B5D-8FC4-1305452A3ACA}"/>
          </ac:spMkLst>
        </pc:spChg>
        <pc:spChg chg="del">
          <ac:chgData name="C C" userId="58c016da926720ee" providerId="LiveId" clId="{EEB666D9-60FD-4458-A386-6618178CA96C}" dt="2022-05-09T13:03:23.865" v="2841" actId="700"/>
          <ac:spMkLst>
            <pc:docMk/>
            <pc:sldMk cId="266309185" sldId="294"/>
            <ac:spMk id="3" creationId="{43953668-F924-4285-96B1-6B2F61523C35}"/>
          </ac:spMkLst>
        </pc:spChg>
        <pc:spChg chg="add del mod ord">
          <ac:chgData name="C C" userId="58c016da926720ee" providerId="LiveId" clId="{EEB666D9-60FD-4458-A386-6618178CA96C}" dt="2022-05-09T13:03:28.638" v="2842" actId="700"/>
          <ac:spMkLst>
            <pc:docMk/>
            <pc:sldMk cId="266309185" sldId="294"/>
            <ac:spMk id="4" creationId="{119612EF-A579-4D6A-829C-F43141DB2FD9}"/>
          </ac:spMkLst>
        </pc:spChg>
        <pc:spChg chg="add del mod ord">
          <ac:chgData name="C C" userId="58c016da926720ee" providerId="LiveId" clId="{EEB666D9-60FD-4458-A386-6618178CA96C}" dt="2022-05-09T13:03:28.638" v="2842" actId="700"/>
          <ac:spMkLst>
            <pc:docMk/>
            <pc:sldMk cId="266309185" sldId="294"/>
            <ac:spMk id="5" creationId="{A2AC4D1B-4BAD-4028-A17F-DE0873852996}"/>
          </ac:spMkLst>
        </pc:spChg>
        <pc:spChg chg="add mod ord">
          <ac:chgData name="C C" userId="58c016da926720ee" providerId="LiveId" clId="{EEB666D9-60FD-4458-A386-6618178CA96C}" dt="2022-05-09T13:13:48.921" v="3217" actId="700"/>
          <ac:spMkLst>
            <pc:docMk/>
            <pc:sldMk cId="266309185" sldId="294"/>
            <ac:spMk id="6" creationId="{9A4A8DB7-A536-4F65-B303-41F44EB81EB1}"/>
          </ac:spMkLst>
        </pc:spChg>
        <pc:spChg chg="add del mod ord">
          <ac:chgData name="C C" userId="58c016da926720ee" providerId="LiveId" clId="{EEB666D9-60FD-4458-A386-6618178CA96C}" dt="2022-05-09T13:13:48.921" v="3217" actId="700"/>
          <ac:spMkLst>
            <pc:docMk/>
            <pc:sldMk cId="266309185" sldId="294"/>
            <ac:spMk id="7" creationId="{2B0DB2AE-064E-4AA6-B276-07F4719A3869}"/>
          </ac:spMkLst>
        </pc:spChg>
        <pc:spChg chg="add del mod ord">
          <ac:chgData name="C C" userId="58c016da926720ee" providerId="LiveId" clId="{EEB666D9-60FD-4458-A386-6618178CA96C}" dt="2022-05-09T13:13:48.921" v="3217" actId="700"/>
          <ac:spMkLst>
            <pc:docMk/>
            <pc:sldMk cId="266309185" sldId="294"/>
            <ac:spMk id="8" creationId="{CE435B48-5AAB-4E11-8613-F7FB1FF4B707}"/>
          </ac:spMkLst>
        </pc:spChg>
        <pc:spChg chg="add mod ord">
          <ac:chgData name="C C" userId="58c016da926720ee" providerId="LiveId" clId="{EEB666D9-60FD-4458-A386-6618178CA96C}" dt="2022-05-09T13:13:48.921" v="3217" actId="700"/>
          <ac:spMkLst>
            <pc:docMk/>
            <pc:sldMk cId="266309185" sldId="294"/>
            <ac:spMk id="9" creationId="{46F5D406-08CC-4A6C-95B0-FA01069EDD96}"/>
          </ac:spMkLst>
        </pc:spChg>
      </pc:sldChg>
      <pc:sldChg chg="addSp delSp modSp new mod modClrScheme chgLayout">
        <pc:chgData name="C C" userId="58c016da926720ee" providerId="LiveId" clId="{EEB666D9-60FD-4458-A386-6618178CA96C}" dt="2022-05-09T13:13:35.564" v="3216" actId="20577"/>
        <pc:sldMkLst>
          <pc:docMk/>
          <pc:sldMk cId="1650685620" sldId="295"/>
        </pc:sldMkLst>
        <pc:spChg chg="del mod ord">
          <ac:chgData name="C C" userId="58c016da926720ee" providerId="LiveId" clId="{EEB666D9-60FD-4458-A386-6618178CA96C}" dt="2022-05-09T13:12:42.743" v="2963" actId="700"/>
          <ac:spMkLst>
            <pc:docMk/>
            <pc:sldMk cId="1650685620" sldId="295"/>
            <ac:spMk id="2" creationId="{755BA781-8046-4578-937E-8EE920E22C91}"/>
          </ac:spMkLst>
        </pc:spChg>
        <pc:spChg chg="del mod ord">
          <ac:chgData name="C C" userId="58c016da926720ee" providerId="LiveId" clId="{EEB666D9-60FD-4458-A386-6618178CA96C}" dt="2022-05-09T13:12:42.743" v="2963" actId="700"/>
          <ac:spMkLst>
            <pc:docMk/>
            <pc:sldMk cId="1650685620" sldId="295"/>
            <ac:spMk id="3" creationId="{8AFEE42C-1AC6-418F-8A39-2BC1B98B6243}"/>
          </ac:spMkLst>
        </pc:spChg>
        <pc:spChg chg="add mod ord">
          <ac:chgData name="C C" userId="58c016da926720ee" providerId="LiveId" clId="{EEB666D9-60FD-4458-A386-6618178CA96C}" dt="2022-05-09T13:12:48.385" v="2991" actId="20577"/>
          <ac:spMkLst>
            <pc:docMk/>
            <pc:sldMk cId="1650685620" sldId="295"/>
            <ac:spMk id="4" creationId="{5896B4BB-EF29-45EA-9CA4-920A2F745A88}"/>
          </ac:spMkLst>
        </pc:spChg>
        <pc:spChg chg="add mod ord">
          <ac:chgData name="C C" userId="58c016da926720ee" providerId="LiveId" clId="{EEB666D9-60FD-4458-A386-6618178CA96C}" dt="2022-05-09T13:13:35.564" v="3216" actId="20577"/>
          <ac:spMkLst>
            <pc:docMk/>
            <pc:sldMk cId="1650685620" sldId="295"/>
            <ac:spMk id="5" creationId="{F74408F9-CEBC-45B7-B52B-9B37EC09528C}"/>
          </ac:spMkLst>
        </pc:spChg>
      </pc:sldChg>
      <pc:sldChg chg="add del">
        <pc:chgData name="C C" userId="58c016da926720ee" providerId="LiveId" clId="{EEB666D9-60FD-4458-A386-6618178CA96C}" dt="2022-05-09T13:16:32.477" v="3283"/>
        <pc:sldMkLst>
          <pc:docMk/>
          <pc:sldMk cId="2637641612" sldId="296"/>
        </pc:sldMkLst>
      </pc:sldChg>
      <pc:sldChg chg="modSp new mod">
        <pc:chgData name="C C" userId="58c016da926720ee" providerId="LiveId" clId="{EEB666D9-60FD-4458-A386-6618178CA96C}" dt="2022-05-09T13:21:50.357" v="3867" actId="20577"/>
        <pc:sldMkLst>
          <pc:docMk/>
          <pc:sldMk cId="3234134020" sldId="296"/>
        </pc:sldMkLst>
        <pc:spChg chg="mod">
          <ac:chgData name="C C" userId="58c016da926720ee" providerId="LiveId" clId="{EEB666D9-60FD-4458-A386-6618178CA96C}" dt="2022-05-09T13:16:50.621" v="3314" actId="313"/>
          <ac:spMkLst>
            <pc:docMk/>
            <pc:sldMk cId="3234134020" sldId="296"/>
            <ac:spMk id="2" creationId="{3FB05E6E-537D-4E6F-ADB0-551AE2DA0E4D}"/>
          </ac:spMkLst>
        </pc:spChg>
        <pc:spChg chg="mod">
          <ac:chgData name="C C" userId="58c016da926720ee" providerId="LiveId" clId="{EEB666D9-60FD-4458-A386-6618178CA96C}" dt="2022-05-09T13:21:50.357" v="3867" actId="20577"/>
          <ac:spMkLst>
            <pc:docMk/>
            <pc:sldMk cId="3234134020" sldId="296"/>
            <ac:spMk id="3" creationId="{EA7B6000-1BEE-43A8-AF16-6C4D565DD194}"/>
          </ac:spMkLst>
        </pc:spChg>
      </pc:sldChg>
    </pc:docChg>
  </pc:docChgLst>
  <pc:docChgLst>
    <pc:chgData name="C C" userId="58c016da926720ee" providerId="LiveId" clId="{B6AB5C73-2285-4B9D-95EA-8D16963D2AC1}"/>
    <pc:docChg chg="undo custSel addSld delSld modSld sldOrd">
      <pc:chgData name="C C" userId="58c016da926720ee" providerId="LiveId" clId="{B6AB5C73-2285-4B9D-95EA-8D16963D2AC1}" dt="2021-04-29T07:49:18.401" v="2786" actId="20577"/>
      <pc:docMkLst>
        <pc:docMk/>
      </pc:docMkLst>
      <pc:sldChg chg="modSp mod">
        <pc:chgData name="C C" userId="58c016da926720ee" providerId="LiveId" clId="{B6AB5C73-2285-4B9D-95EA-8D16963D2AC1}" dt="2021-04-29T06:53:50.003" v="3"/>
        <pc:sldMkLst>
          <pc:docMk/>
          <pc:sldMk cId="548896134" sldId="256"/>
        </pc:sldMkLst>
        <pc:spChg chg="mod">
          <ac:chgData name="C C" userId="58c016da926720ee" providerId="LiveId" clId="{B6AB5C73-2285-4B9D-95EA-8D16963D2AC1}" dt="2021-04-29T06:53:50.003" v="3"/>
          <ac:spMkLst>
            <pc:docMk/>
            <pc:sldMk cId="548896134" sldId="256"/>
            <ac:spMk id="2" creationId="{A3D8D65C-6706-474E-BED5-5675C19F9359}"/>
          </ac:spMkLst>
        </pc:spChg>
      </pc:sldChg>
      <pc:sldChg chg="addSp delSp modSp new mod modClrScheme chgLayout">
        <pc:chgData name="C C" userId="58c016da926720ee" providerId="LiveId" clId="{B6AB5C73-2285-4B9D-95EA-8D16963D2AC1}" dt="2021-04-29T07:29:22.385" v="1467" actId="6549"/>
        <pc:sldMkLst>
          <pc:docMk/>
          <pc:sldMk cId="3533300035" sldId="257"/>
        </pc:sldMkLst>
        <pc:spChg chg="del mod ord">
          <ac:chgData name="C C" userId="58c016da926720ee" providerId="LiveId" clId="{B6AB5C73-2285-4B9D-95EA-8D16963D2AC1}" dt="2021-04-29T06:53:55.323" v="5" actId="700"/>
          <ac:spMkLst>
            <pc:docMk/>
            <pc:sldMk cId="3533300035" sldId="257"/>
            <ac:spMk id="2" creationId="{ABD78DC0-502D-47E0-A6BF-C0C040512B87}"/>
          </ac:spMkLst>
        </pc:spChg>
        <pc:spChg chg="del mod ord">
          <ac:chgData name="C C" userId="58c016da926720ee" providerId="LiveId" clId="{B6AB5C73-2285-4B9D-95EA-8D16963D2AC1}" dt="2021-04-29T06:53:55.323" v="5" actId="700"/>
          <ac:spMkLst>
            <pc:docMk/>
            <pc:sldMk cId="3533300035" sldId="257"/>
            <ac:spMk id="3" creationId="{F09EEA64-F1D7-4EAE-B027-F619CC4FE73C}"/>
          </ac:spMkLst>
        </pc:spChg>
        <pc:spChg chg="add mod ord">
          <ac:chgData name="C C" userId="58c016da926720ee" providerId="LiveId" clId="{B6AB5C73-2285-4B9D-95EA-8D16963D2AC1}" dt="2021-04-29T06:54:01.896" v="31" actId="20577"/>
          <ac:spMkLst>
            <pc:docMk/>
            <pc:sldMk cId="3533300035" sldId="257"/>
            <ac:spMk id="4" creationId="{4212E85A-5A2B-40FA-A0C2-C0CFF19C3192}"/>
          </ac:spMkLst>
        </pc:spChg>
        <pc:spChg chg="add mod ord">
          <ac:chgData name="C C" userId="58c016da926720ee" providerId="LiveId" clId="{B6AB5C73-2285-4B9D-95EA-8D16963D2AC1}" dt="2021-04-29T07:29:22.385" v="1467" actId="6549"/>
          <ac:spMkLst>
            <pc:docMk/>
            <pc:sldMk cId="3533300035" sldId="257"/>
            <ac:spMk id="5" creationId="{5B5A2214-0261-4489-8A63-55817E9128D8}"/>
          </ac:spMkLst>
        </pc:spChg>
      </pc:sldChg>
      <pc:sldChg chg="del">
        <pc:chgData name="C C" userId="58c016da926720ee" providerId="LiveId" clId="{B6AB5C73-2285-4B9D-95EA-8D16963D2AC1}" dt="2021-04-29T06:53:26.063" v="0" actId="47"/>
        <pc:sldMkLst>
          <pc:docMk/>
          <pc:sldMk cId="4261216236" sldId="257"/>
        </pc:sldMkLst>
      </pc:sldChg>
      <pc:sldChg chg="addSp delSp modSp new mod modClrScheme chgLayout">
        <pc:chgData name="C C" userId="58c016da926720ee" providerId="LiveId" clId="{B6AB5C73-2285-4B9D-95EA-8D16963D2AC1}" dt="2021-04-29T07:04:07.588" v="926" actId="313"/>
        <pc:sldMkLst>
          <pc:docMk/>
          <pc:sldMk cId="2105669588" sldId="258"/>
        </pc:sldMkLst>
        <pc:spChg chg="mod ord">
          <ac:chgData name="C C" userId="58c016da926720ee" providerId="LiveId" clId="{B6AB5C73-2285-4B9D-95EA-8D16963D2AC1}" dt="2021-04-29T06:59:25.961" v="522" actId="700"/>
          <ac:spMkLst>
            <pc:docMk/>
            <pc:sldMk cId="2105669588" sldId="258"/>
            <ac:spMk id="2" creationId="{5F292F41-7BD4-4BCC-81E9-3A242C1F5768}"/>
          </ac:spMkLst>
        </pc:spChg>
        <pc:spChg chg="del mod ord">
          <ac:chgData name="C C" userId="58c016da926720ee" providerId="LiveId" clId="{B6AB5C73-2285-4B9D-95EA-8D16963D2AC1}" dt="2021-04-29T06:59:25.961" v="522" actId="700"/>
          <ac:spMkLst>
            <pc:docMk/>
            <pc:sldMk cId="2105669588" sldId="258"/>
            <ac:spMk id="3" creationId="{E9460411-DA00-4CB3-9CE0-02535E12872E}"/>
          </ac:spMkLst>
        </pc:spChg>
        <pc:spChg chg="add mod ord">
          <ac:chgData name="C C" userId="58c016da926720ee" providerId="LiveId" clId="{B6AB5C73-2285-4B9D-95EA-8D16963D2AC1}" dt="2021-04-29T07:01:50.246" v="768" actId="20577"/>
          <ac:spMkLst>
            <pc:docMk/>
            <pc:sldMk cId="2105669588" sldId="258"/>
            <ac:spMk id="4" creationId="{9297E73A-30B2-44DF-82CA-5681C54D2565}"/>
          </ac:spMkLst>
        </pc:spChg>
        <pc:spChg chg="add mod ord">
          <ac:chgData name="C C" userId="58c016da926720ee" providerId="LiveId" clId="{B6AB5C73-2285-4B9D-95EA-8D16963D2AC1}" dt="2021-04-29T07:04:07.588" v="926" actId="313"/>
          <ac:spMkLst>
            <pc:docMk/>
            <pc:sldMk cId="2105669588" sldId="258"/>
            <ac:spMk id="5" creationId="{FCE9E238-BEA3-42F1-B8E1-4B93DAEBFAE7}"/>
          </ac:spMkLst>
        </pc:spChg>
      </pc:sldChg>
      <pc:sldChg chg="addSp delSp modSp new mod modNotesTx">
        <pc:chgData name="C C" userId="58c016da926720ee" providerId="LiveId" clId="{B6AB5C73-2285-4B9D-95EA-8D16963D2AC1}" dt="2021-04-29T07:19:04.306" v="1057" actId="20577"/>
        <pc:sldMkLst>
          <pc:docMk/>
          <pc:sldMk cId="1241345577" sldId="259"/>
        </pc:sldMkLst>
        <pc:spChg chg="mod">
          <ac:chgData name="C C" userId="58c016da926720ee" providerId="LiveId" clId="{B6AB5C73-2285-4B9D-95EA-8D16963D2AC1}" dt="2021-04-29T07:11:44.326" v="976" actId="20577"/>
          <ac:spMkLst>
            <pc:docMk/>
            <pc:sldMk cId="1241345577" sldId="259"/>
            <ac:spMk id="2" creationId="{59685634-DFFA-419E-B53C-99B58BA7DFB0}"/>
          </ac:spMkLst>
        </pc:spChg>
        <pc:spChg chg="add del">
          <ac:chgData name="C C" userId="58c016da926720ee" providerId="LiveId" clId="{B6AB5C73-2285-4B9D-95EA-8D16963D2AC1}" dt="2021-04-29T07:11:09.066" v="961" actId="478"/>
          <ac:spMkLst>
            <pc:docMk/>
            <pc:sldMk cId="1241345577" sldId="259"/>
            <ac:spMk id="3" creationId="{2396B089-D722-4369-9CD9-0D1C61B42276}"/>
          </ac:spMkLst>
        </pc:spChg>
        <pc:spChg chg="del">
          <ac:chgData name="C C" userId="58c016da926720ee" providerId="LiveId" clId="{B6AB5C73-2285-4B9D-95EA-8D16963D2AC1}" dt="2021-04-29T07:11:12.898" v="965"/>
          <ac:spMkLst>
            <pc:docMk/>
            <pc:sldMk cId="1241345577" sldId="259"/>
            <ac:spMk id="4" creationId="{C95889A9-4893-4413-9641-59CFB748A628}"/>
          </ac:spMkLst>
        </pc:spChg>
        <pc:picChg chg="add del">
          <ac:chgData name="C C" userId="58c016da926720ee" providerId="LiveId" clId="{B6AB5C73-2285-4B9D-95EA-8D16963D2AC1}" dt="2021-04-29T07:11:12.024" v="964" actId="21"/>
          <ac:picMkLst>
            <pc:docMk/>
            <pc:sldMk cId="1241345577" sldId="259"/>
            <ac:picMk id="6" creationId="{1D773508-EE13-4B96-9715-9C254867F341}"/>
          </ac:picMkLst>
        </pc:picChg>
        <pc:picChg chg="add mod">
          <ac:chgData name="C C" userId="58c016da926720ee" providerId="LiveId" clId="{B6AB5C73-2285-4B9D-95EA-8D16963D2AC1}" dt="2021-04-29T07:18:42.242" v="1044" actId="1076"/>
          <ac:picMkLst>
            <pc:docMk/>
            <pc:sldMk cId="1241345577" sldId="259"/>
            <ac:picMk id="8" creationId="{4158312D-8AB2-443C-A33C-9FC77334E7EC}"/>
          </ac:picMkLst>
        </pc:picChg>
        <pc:picChg chg="add mod">
          <ac:chgData name="C C" userId="58c016da926720ee" providerId="LiveId" clId="{B6AB5C73-2285-4B9D-95EA-8D16963D2AC1}" dt="2021-04-29T07:18:45.190" v="1045" actId="1076"/>
          <ac:picMkLst>
            <pc:docMk/>
            <pc:sldMk cId="1241345577" sldId="259"/>
            <ac:picMk id="9" creationId="{5F25264A-E0BB-4FBF-BEAA-8309FB6B8568}"/>
          </ac:picMkLst>
        </pc:picChg>
        <pc:picChg chg="add del">
          <ac:chgData name="C C" userId="58c016da926720ee" providerId="LiveId" clId="{B6AB5C73-2285-4B9D-95EA-8D16963D2AC1}" dt="2021-04-29T07:11:09.258" v="962"/>
          <ac:picMkLst>
            <pc:docMk/>
            <pc:sldMk cId="1241345577" sldId="259"/>
            <ac:picMk id="1026" creationId="{3596DD78-A75F-4ABA-B483-F9A6C4B98E84}"/>
          </ac:picMkLst>
        </pc:picChg>
        <pc:picChg chg="add mod">
          <ac:chgData name="C C" userId="58c016da926720ee" providerId="LiveId" clId="{B6AB5C73-2285-4B9D-95EA-8D16963D2AC1}" dt="2021-04-29T07:18:18.354" v="1038" actId="1076"/>
          <ac:picMkLst>
            <pc:docMk/>
            <pc:sldMk cId="1241345577" sldId="259"/>
            <ac:picMk id="1028" creationId="{CEDCC319-BD54-47A1-8DDF-AC8528C917D7}"/>
          </ac:picMkLst>
        </pc:picChg>
      </pc:sldChg>
      <pc:sldChg chg="del">
        <pc:chgData name="C C" userId="58c016da926720ee" providerId="LiveId" clId="{B6AB5C73-2285-4B9D-95EA-8D16963D2AC1}" dt="2021-04-29T06:53:26.063" v="0" actId="47"/>
        <pc:sldMkLst>
          <pc:docMk/>
          <pc:sldMk cId="4200578235" sldId="259"/>
        </pc:sldMkLst>
      </pc:sldChg>
      <pc:sldChg chg="del">
        <pc:chgData name="C C" userId="58c016da926720ee" providerId="LiveId" clId="{B6AB5C73-2285-4B9D-95EA-8D16963D2AC1}" dt="2021-04-29T06:53:26.063" v="0" actId="47"/>
        <pc:sldMkLst>
          <pc:docMk/>
          <pc:sldMk cId="1077034471" sldId="260"/>
        </pc:sldMkLst>
      </pc:sldChg>
      <pc:sldChg chg="addSp delSp modSp new mod modClrScheme chgLayout modNotesTx">
        <pc:chgData name="C C" userId="58c016da926720ee" providerId="LiveId" clId="{B6AB5C73-2285-4B9D-95EA-8D16963D2AC1}" dt="2021-04-29T07:21:25.363" v="1083" actId="1076"/>
        <pc:sldMkLst>
          <pc:docMk/>
          <pc:sldMk cId="2703242709" sldId="260"/>
        </pc:sldMkLst>
        <pc:spChg chg="mod ord">
          <ac:chgData name="C C" userId="58c016da926720ee" providerId="LiveId" clId="{B6AB5C73-2285-4B9D-95EA-8D16963D2AC1}" dt="2021-04-29T07:20:48.116" v="1070" actId="14100"/>
          <ac:spMkLst>
            <pc:docMk/>
            <pc:sldMk cId="2703242709" sldId="260"/>
            <ac:spMk id="2" creationId="{1D0D8275-D47C-46A9-BD5D-7331D01984B4}"/>
          </ac:spMkLst>
        </pc:spChg>
        <pc:spChg chg="del mod ord">
          <ac:chgData name="C C" userId="58c016da926720ee" providerId="LiveId" clId="{B6AB5C73-2285-4B9D-95EA-8D16963D2AC1}" dt="2021-04-29T07:14:23.326" v="1007" actId="700"/>
          <ac:spMkLst>
            <pc:docMk/>
            <pc:sldMk cId="2703242709" sldId="260"/>
            <ac:spMk id="3" creationId="{51AB6B06-371B-4391-9111-359275A09D70}"/>
          </ac:spMkLst>
        </pc:spChg>
        <pc:spChg chg="del">
          <ac:chgData name="C C" userId="58c016da926720ee" providerId="LiveId" clId="{B6AB5C73-2285-4B9D-95EA-8D16963D2AC1}" dt="2021-04-29T07:14:23.326" v="1007" actId="700"/>
          <ac:spMkLst>
            <pc:docMk/>
            <pc:sldMk cId="2703242709" sldId="260"/>
            <ac:spMk id="4" creationId="{18B81A74-15C7-4613-ACD9-4F7E755855EB}"/>
          </ac:spMkLst>
        </pc:spChg>
        <pc:spChg chg="add del mod ord">
          <ac:chgData name="C C" userId="58c016da926720ee" providerId="LiveId" clId="{B6AB5C73-2285-4B9D-95EA-8D16963D2AC1}" dt="2021-04-29T07:20:44.124" v="1069" actId="478"/>
          <ac:spMkLst>
            <pc:docMk/>
            <pc:sldMk cId="2703242709" sldId="260"/>
            <ac:spMk id="5" creationId="{3F1C48B3-B4E0-459E-9EE9-AEE45AE382AA}"/>
          </ac:spMkLst>
        </pc:spChg>
        <pc:picChg chg="add del">
          <ac:chgData name="C C" userId="58c016da926720ee" providerId="LiveId" clId="{B6AB5C73-2285-4B9D-95EA-8D16963D2AC1}" dt="2021-04-29T07:14:26.544" v="1009" actId="22"/>
          <ac:picMkLst>
            <pc:docMk/>
            <pc:sldMk cId="2703242709" sldId="260"/>
            <ac:picMk id="7" creationId="{04991549-62B4-4832-86A0-80CFA3C18B99}"/>
          </ac:picMkLst>
        </pc:picChg>
        <pc:picChg chg="add mod">
          <ac:chgData name="C C" userId="58c016da926720ee" providerId="LiveId" clId="{B6AB5C73-2285-4B9D-95EA-8D16963D2AC1}" dt="2021-04-29T07:21:15.665" v="1080" actId="1076"/>
          <ac:picMkLst>
            <pc:docMk/>
            <pc:sldMk cId="2703242709" sldId="260"/>
            <ac:picMk id="9" creationId="{54DE330D-E701-4524-B0B0-835818A79D41}"/>
          </ac:picMkLst>
        </pc:picChg>
        <pc:picChg chg="add mod">
          <ac:chgData name="C C" userId="58c016da926720ee" providerId="LiveId" clId="{B6AB5C73-2285-4B9D-95EA-8D16963D2AC1}" dt="2021-04-29T07:21:25.363" v="1083" actId="1076"/>
          <ac:picMkLst>
            <pc:docMk/>
            <pc:sldMk cId="2703242709" sldId="260"/>
            <ac:picMk id="2050" creationId="{9913D33E-A386-497B-A688-0119065F61EE}"/>
          </ac:picMkLst>
        </pc:picChg>
        <pc:picChg chg="add mod">
          <ac:chgData name="C C" userId="58c016da926720ee" providerId="LiveId" clId="{B6AB5C73-2285-4B9D-95EA-8D16963D2AC1}" dt="2021-04-29T07:21:20.742" v="1082" actId="1076"/>
          <ac:picMkLst>
            <pc:docMk/>
            <pc:sldMk cId="2703242709" sldId="260"/>
            <ac:picMk id="2052" creationId="{F609D7A3-CCCC-4071-AABC-D0E3EF1FFBAC}"/>
          </ac:picMkLst>
        </pc:picChg>
        <pc:picChg chg="add mod">
          <ac:chgData name="C C" userId="58c016da926720ee" providerId="LiveId" clId="{B6AB5C73-2285-4B9D-95EA-8D16963D2AC1}" dt="2021-04-29T07:21:17.674" v="1081" actId="1076"/>
          <ac:picMkLst>
            <pc:docMk/>
            <pc:sldMk cId="2703242709" sldId="260"/>
            <ac:picMk id="2054" creationId="{563ED5B0-39A4-412C-A767-C2CB12D8D760}"/>
          </ac:picMkLst>
        </pc:picChg>
      </pc:sldChg>
      <pc:sldChg chg="addSp modSp new mod modNotesTx">
        <pc:chgData name="C C" userId="58c016da926720ee" providerId="LiveId" clId="{B6AB5C73-2285-4B9D-95EA-8D16963D2AC1}" dt="2021-04-29T07:23:28.558" v="1125"/>
        <pc:sldMkLst>
          <pc:docMk/>
          <pc:sldMk cId="197912330" sldId="261"/>
        </pc:sldMkLst>
        <pc:spChg chg="mod">
          <ac:chgData name="C C" userId="58c016da926720ee" providerId="LiveId" clId="{B6AB5C73-2285-4B9D-95EA-8D16963D2AC1}" dt="2021-04-29T07:22:14.171" v="1121" actId="20577"/>
          <ac:spMkLst>
            <pc:docMk/>
            <pc:sldMk cId="197912330" sldId="261"/>
            <ac:spMk id="2" creationId="{03462DD1-AC99-42AD-8F31-A77407FB73EF}"/>
          </ac:spMkLst>
        </pc:spChg>
        <pc:spChg chg="mod">
          <ac:chgData name="C C" userId="58c016da926720ee" providerId="LiveId" clId="{B6AB5C73-2285-4B9D-95EA-8D16963D2AC1}" dt="2021-04-29T07:23:22.388" v="1124" actId="1076"/>
          <ac:spMkLst>
            <pc:docMk/>
            <pc:sldMk cId="197912330" sldId="261"/>
            <ac:spMk id="3" creationId="{6BB95C8A-78FE-4189-B37C-98E6B4AFE05C}"/>
          </ac:spMkLst>
        </pc:spChg>
        <pc:picChg chg="add mod">
          <ac:chgData name="C C" userId="58c016da926720ee" providerId="LiveId" clId="{B6AB5C73-2285-4B9D-95EA-8D16963D2AC1}" dt="2021-04-29T07:23:22.388" v="1124" actId="1076"/>
          <ac:picMkLst>
            <pc:docMk/>
            <pc:sldMk cId="197912330" sldId="261"/>
            <ac:picMk id="3074" creationId="{CE0628BD-3F7A-4746-A06C-00C117475F90}"/>
          </ac:picMkLst>
        </pc:picChg>
      </pc:sldChg>
      <pc:sldChg chg="addSp delSp modSp new mod modClrScheme chgLayout">
        <pc:chgData name="C C" userId="58c016da926720ee" providerId="LiveId" clId="{B6AB5C73-2285-4B9D-95EA-8D16963D2AC1}" dt="2021-04-29T07:42:06.558" v="2210" actId="20577"/>
        <pc:sldMkLst>
          <pc:docMk/>
          <pc:sldMk cId="870058834" sldId="262"/>
        </pc:sldMkLst>
        <pc:spChg chg="mod ord">
          <ac:chgData name="C C" userId="58c016da926720ee" providerId="LiveId" clId="{B6AB5C73-2285-4B9D-95EA-8D16963D2AC1}" dt="2021-04-29T07:39:36.307" v="1932" actId="20577"/>
          <ac:spMkLst>
            <pc:docMk/>
            <pc:sldMk cId="870058834" sldId="262"/>
            <ac:spMk id="2" creationId="{96362824-0082-4ABC-A721-E5FB9567A1B1}"/>
          </ac:spMkLst>
        </pc:spChg>
        <pc:spChg chg="del mod ord">
          <ac:chgData name="C C" userId="58c016da926720ee" providerId="LiveId" clId="{B6AB5C73-2285-4B9D-95EA-8D16963D2AC1}" dt="2021-04-29T07:24:53.041" v="1153" actId="700"/>
          <ac:spMkLst>
            <pc:docMk/>
            <pc:sldMk cId="870058834" sldId="262"/>
            <ac:spMk id="3" creationId="{E8F596EC-407E-467C-A4FF-EBA4CD251AF5}"/>
          </ac:spMkLst>
        </pc:spChg>
        <pc:spChg chg="add mod ord">
          <ac:chgData name="C C" userId="58c016da926720ee" providerId="LiveId" clId="{B6AB5C73-2285-4B9D-95EA-8D16963D2AC1}" dt="2021-04-29T07:42:06.558" v="2210" actId="20577"/>
          <ac:spMkLst>
            <pc:docMk/>
            <pc:sldMk cId="870058834" sldId="262"/>
            <ac:spMk id="4" creationId="{B554D8B4-C27C-47C6-8B28-BBB48C3FB5FE}"/>
          </ac:spMkLst>
        </pc:spChg>
        <pc:spChg chg="add del mod ord">
          <ac:chgData name="C C" userId="58c016da926720ee" providerId="LiveId" clId="{B6AB5C73-2285-4B9D-95EA-8D16963D2AC1}" dt="2021-04-29T07:24:55.086" v="1154"/>
          <ac:spMkLst>
            <pc:docMk/>
            <pc:sldMk cId="870058834" sldId="262"/>
            <ac:spMk id="5" creationId="{0975DFDA-F360-44E2-B1E5-7FA54926B077}"/>
          </ac:spMkLst>
        </pc:spChg>
        <pc:picChg chg="add mod">
          <ac:chgData name="C C" userId="58c016da926720ee" providerId="LiveId" clId="{B6AB5C73-2285-4B9D-95EA-8D16963D2AC1}" dt="2021-04-29T07:36:04.085" v="1777" actId="1076"/>
          <ac:picMkLst>
            <pc:docMk/>
            <pc:sldMk cId="870058834" sldId="262"/>
            <ac:picMk id="4098" creationId="{C3519F1A-6751-4ED3-8505-DA1907963070}"/>
          </ac:picMkLst>
        </pc:picChg>
        <pc:picChg chg="add mod">
          <ac:chgData name="C C" userId="58c016da926720ee" providerId="LiveId" clId="{B6AB5C73-2285-4B9D-95EA-8D16963D2AC1}" dt="2021-04-29T07:36:06.762" v="1778" actId="1076"/>
          <ac:picMkLst>
            <pc:docMk/>
            <pc:sldMk cId="870058834" sldId="262"/>
            <ac:picMk id="4100" creationId="{F667DEF0-FB02-492E-B4FF-996D326F7FC1}"/>
          </ac:picMkLst>
        </pc:picChg>
      </pc:sldChg>
      <pc:sldChg chg="del">
        <pc:chgData name="C C" userId="58c016da926720ee" providerId="LiveId" clId="{B6AB5C73-2285-4B9D-95EA-8D16963D2AC1}" dt="2021-04-29T06:53:26.063" v="0" actId="47"/>
        <pc:sldMkLst>
          <pc:docMk/>
          <pc:sldMk cId="1362035237" sldId="262"/>
        </pc:sldMkLst>
      </pc:sldChg>
      <pc:sldChg chg="addSp delSp modSp new mod ord modClrScheme chgLayout">
        <pc:chgData name="C C" userId="58c016da926720ee" providerId="LiveId" clId="{B6AB5C73-2285-4B9D-95EA-8D16963D2AC1}" dt="2021-04-29T07:33:25.659" v="1769" actId="1076"/>
        <pc:sldMkLst>
          <pc:docMk/>
          <pc:sldMk cId="2126089863" sldId="263"/>
        </pc:sldMkLst>
        <pc:spChg chg="mod ord">
          <ac:chgData name="C C" userId="58c016da926720ee" providerId="LiveId" clId="{B6AB5C73-2285-4B9D-95EA-8D16963D2AC1}" dt="2021-04-29T07:26:56.399" v="1332" actId="700"/>
          <ac:spMkLst>
            <pc:docMk/>
            <pc:sldMk cId="2126089863" sldId="263"/>
            <ac:spMk id="2" creationId="{6C363868-03BA-4C86-9426-E0A5B28598E1}"/>
          </ac:spMkLst>
        </pc:spChg>
        <pc:spChg chg="mod ord">
          <ac:chgData name="C C" userId="58c016da926720ee" providerId="LiveId" clId="{B6AB5C73-2285-4B9D-95EA-8D16963D2AC1}" dt="2021-04-29T07:31:09.388" v="1740" actId="20577"/>
          <ac:spMkLst>
            <pc:docMk/>
            <pc:sldMk cId="2126089863" sldId="263"/>
            <ac:spMk id="3" creationId="{D531E094-BCC3-4E13-97AB-AC466134A2B7}"/>
          </ac:spMkLst>
        </pc:spChg>
        <pc:spChg chg="del">
          <ac:chgData name="C C" userId="58c016da926720ee" providerId="LiveId" clId="{B6AB5C73-2285-4B9D-95EA-8D16963D2AC1}" dt="2021-04-29T07:26:44.874" v="1328" actId="700"/>
          <ac:spMkLst>
            <pc:docMk/>
            <pc:sldMk cId="2126089863" sldId="263"/>
            <ac:spMk id="4" creationId="{926B6C53-3D1A-43AB-A7BF-C3EF6EA2DAE0}"/>
          </ac:spMkLst>
        </pc:spChg>
        <pc:spChg chg="add del mod ord">
          <ac:chgData name="C C" userId="58c016da926720ee" providerId="LiveId" clId="{B6AB5C73-2285-4B9D-95EA-8D16963D2AC1}" dt="2021-04-29T07:31:17.372" v="1741"/>
          <ac:spMkLst>
            <pc:docMk/>
            <pc:sldMk cId="2126089863" sldId="263"/>
            <ac:spMk id="5" creationId="{5DB4DAA8-63C9-4E9C-A459-A3955EA2FD46}"/>
          </ac:spMkLst>
        </pc:spChg>
        <pc:spChg chg="add del mod">
          <ac:chgData name="C C" userId="58c016da926720ee" providerId="LiveId" clId="{B6AB5C73-2285-4B9D-95EA-8D16963D2AC1}" dt="2021-04-29T07:31:29.189" v="1747" actId="478"/>
          <ac:spMkLst>
            <pc:docMk/>
            <pc:sldMk cId="2126089863" sldId="263"/>
            <ac:spMk id="6" creationId="{9BB57AA2-9DD6-4339-9680-697FAAFFB80C}"/>
          </ac:spMkLst>
        </pc:spChg>
        <pc:spChg chg="add del mod">
          <ac:chgData name="C C" userId="58c016da926720ee" providerId="LiveId" clId="{B6AB5C73-2285-4B9D-95EA-8D16963D2AC1}" dt="2021-04-29T07:32:59.283" v="1762" actId="478"/>
          <ac:spMkLst>
            <pc:docMk/>
            <pc:sldMk cId="2126089863" sldId="263"/>
            <ac:spMk id="7" creationId="{1B361743-15D1-4944-95E2-839F35B4ADEC}"/>
          </ac:spMkLst>
        </pc:spChg>
        <pc:picChg chg="add del mod">
          <ac:chgData name="C C" userId="58c016da926720ee" providerId="LiveId" clId="{B6AB5C73-2285-4B9D-95EA-8D16963D2AC1}" dt="2021-04-29T07:32:50.200" v="1760" actId="478"/>
          <ac:picMkLst>
            <pc:docMk/>
            <pc:sldMk cId="2126089863" sldId="263"/>
            <ac:picMk id="5122" creationId="{98CE4D33-40FF-4813-8D3E-8C23FE5C2244}"/>
          </ac:picMkLst>
        </pc:picChg>
        <pc:picChg chg="add mod">
          <ac:chgData name="C C" userId="58c016da926720ee" providerId="LiveId" clId="{B6AB5C73-2285-4B9D-95EA-8D16963D2AC1}" dt="2021-04-29T07:33:23.290" v="1768" actId="1076"/>
          <ac:picMkLst>
            <pc:docMk/>
            <pc:sldMk cId="2126089863" sldId="263"/>
            <ac:picMk id="5124" creationId="{D8DEDE5C-30BF-43EF-96FF-03B903A85996}"/>
          </ac:picMkLst>
        </pc:picChg>
        <pc:picChg chg="add mod">
          <ac:chgData name="C C" userId="58c016da926720ee" providerId="LiveId" clId="{B6AB5C73-2285-4B9D-95EA-8D16963D2AC1}" dt="2021-04-29T07:33:25.659" v="1769" actId="1076"/>
          <ac:picMkLst>
            <pc:docMk/>
            <pc:sldMk cId="2126089863" sldId="263"/>
            <ac:picMk id="5126" creationId="{E78EB0C3-E2F1-444F-9F75-96B75AD5750F}"/>
          </ac:picMkLst>
        </pc:picChg>
      </pc:sldChg>
      <pc:sldChg chg="del">
        <pc:chgData name="C C" userId="58c016da926720ee" providerId="LiveId" clId="{B6AB5C73-2285-4B9D-95EA-8D16963D2AC1}" dt="2021-04-29T06:53:26.063" v="0" actId="47"/>
        <pc:sldMkLst>
          <pc:docMk/>
          <pc:sldMk cId="3140179701" sldId="263"/>
        </pc:sldMkLst>
      </pc:sldChg>
      <pc:sldChg chg="del">
        <pc:chgData name="C C" userId="58c016da926720ee" providerId="LiveId" clId="{B6AB5C73-2285-4B9D-95EA-8D16963D2AC1}" dt="2021-04-29T06:53:26.063" v="0" actId="47"/>
        <pc:sldMkLst>
          <pc:docMk/>
          <pc:sldMk cId="2943619163" sldId="264"/>
        </pc:sldMkLst>
      </pc:sldChg>
      <pc:sldChg chg="addSp delSp modSp new mod modClrScheme chgLayout">
        <pc:chgData name="C C" userId="58c016da926720ee" providerId="LiveId" clId="{B6AB5C73-2285-4B9D-95EA-8D16963D2AC1}" dt="2021-04-29T07:49:18.401" v="2786" actId="20577"/>
        <pc:sldMkLst>
          <pc:docMk/>
          <pc:sldMk cId="3567166797" sldId="264"/>
        </pc:sldMkLst>
        <pc:spChg chg="del mod ord">
          <ac:chgData name="C C" userId="58c016da926720ee" providerId="LiveId" clId="{B6AB5C73-2285-4B9D-95EA-8D16963D2AC1}" dt="2021-04-29T07:42:14.605" v="2212" actId="700"/>
          <ac:spMkLst>
            <pc:docMk/>
            <pc:sldMk cId="3567166797" sldId="264"/>
            <ac:spMk id="2" creationId="{8CEC8D17-45BB-4BAA-A326-7A0A2580BC07}"/>
          </ac:spMkLst>
        </pc:spChg>
        <pc:spChg chg="del mod ord">
          <ac:chgData name="C C" userId="58c016da926720ee" providerId="LiveId" clId="{B6AB5C73-2285-4B9D-95EA-8D16963D2AC1}" dt="2021-04-29T07:42:14.605" v="2212" actId="700"/>
          <ac:spMkLst>
            <pc:docMk/>
            <pc:sldMk cId="3567166797" sldId="264"/>
            <ac:spMk id="3" creationId="{CCF79049-8A63-401C-B4E6-E0BC166BB598}"/>
          </ac:spMkLst>
        </pc:spChg>
        <pc:spChg chg="del">
          <ac:chgData name="C C" userId="58c016da926720ee" providerId="LiveId" clId="{B6AB5C73-2285-4B9D-95EA-8D16963D2AC1}" dt="2021-04-29T07:42:14.605" v="2212" actId="700"/>
          <ac:spMkLst>
            <pc:docMk/>
            <pc:sldMk cId="3567166797" sldId="264"/>
            <ac:spMk id="4" creationId="{A8FCEC56-F108-43ED-AFCC-D139419BFCAE}"/>
          </ac:spMkLst>
        </pc:spChg>
        <pc:spChg chg="add mod ord">
          <ac:chgData name="C C" userId="58c016da926720ee" providerId="LiveId" clId="{B6AB5C73-2285-4B9D-95EA-8D16963D2AC1}" dt="2021-04-29T07:45:57.066" v="2242" actId="20577"/>
          <ac:spMkLst>
            <pc:docMk/>
            <pc:sldMk cId="3567166797" sldId="264"/>
            <ac:spMk id="5" creationId="{796823F7-B898-4207-9853-A486384C8DFE}"/>
          </ac:spMkLst>
        </pc:spChg>
        <pc:spChg chg="add del mod ord">
          <ac:chgData name="C C" userId="58c016da926720ee" providerId="LiveId" clId="{B6AB5C73-2285-4B9D-95EA-8D16963D2AC1}" dt="2021-04-29T07:42:24.527" v="2233" actId="700"/>
          <ac:spMkLst>
            <pc:docMk/>
            <pc:sldMk cId="3567166797" sldId="264"/>
            <ac:spMk id="6" creationId="{EAAB6C72-CBFB-4E17-B6AD-48FB7B823D4D}"/>
          </ac:spMkLst>
        </pc:spChg>
        <pc:spChg chg="add del mod ord">
          <ac:chgData name="C C" userId="58c016da926720ee" providerId="LiveId" clId="{B6AB5C73-2285-4B9D-95EA-8D16963D2AC1}" dt="2021-04-29T07:42:54.180" v="2234" actId="700"/>
          <ac:spMkLst>
            <pc:docMk/>
            <pc:sldMk cId="3567166797" sldId="264"/>
            <ac:spMk id="7" creationId="{F750442A-C034-4A24-89C8-B541C8101F13}"/>
          </ac:spMkLst>
        </pc:spChg>
        <pc:spChg chg="add del mod ord">
          <ac:chgData name="C C" userId="58c016da926720ee" providerId="LiveId" clId="{B6AB5C73-2285-4B9D-95EA-8D16963D2AC1}" dt="2021-04-29T07:42:54.180" v="2234" actId="700"/>
          <ac:spMkLst>
            <pc:docMk/>
            <pc:sldMk cId="3567166797" sldId="264"/>
            <ac:spMk id="8" creationId="{424E53C6-0A1D-4272-96F2-34D0B31D4C03}"/>
          </ac:spMkLst>
        </pc:spChg>
        <pc:spChg chg="add mod ord">
          <ac:chgData name="C C" userId="58c016da926720ee" providerId="LiveId" clId="{B6AB5C73-2285-4B9D-95EA-8D16963D2AC1}" dt="2021-04-29T07:49:18.401" v="2786" actId="20577"/>
          <ac:spMkLst>
            <pc:docMk/>
            <pc:sldMk cId="3567166797" sldId="264"/>
            <ac:spMk id="9" creationId="{D3987C1A-A83F-4D70-9417-C73A5A81169A}"/>
          </ac:spMkLst>
        </pc:spChg>
      </pc:sldChg>
      <pc:sldChg chg="del">
        <pc:chgData name="C C" userId="58c016da926720ee" providerId="LiveId" clId="{B6AB5C73-2285-4B9D-95EA-8D16963D2AC1}" dt="2021-04-29T06:53:26.063" v="0" actId="47"/>
        <pc:sldMkLst>
          <pc:docMk/>
          <pc:sldMk cId="1319193990" sldId="266"/>
        </pc:sldMkLst>
      </pc:sldChg>
      <pc:sldChg chg="del">
        <pc:chgData name="C C" userId="58c016da926720ee" providerId="LiveId" clId="{B6AB5C73-2285-4B9D-95EA-8D16963D2AC1}" dt="2021-04-29T06:53:26.063" v="0" actId="47"/>
        <pc:sldMkLst>
          <pc:docMk/>
          <pc:sldMk cId="4275523022" sldId="267"/>
        </pc:sldMkLst>
      </pc:sldChg>
      <pc:sldChg chg="del">
        <pc:chgData name="C C" userId="58c016da926720ee" providerId="LiveId" clId="{B6AB5C73-2285-4B9D-95EA-8D16963D2AC1}" dt="2021-04-29T06:53:26.063" v="0" actId="47"/>
        <pc:sldMkLst>
          <pc:docMk/>
          <pc:sldMk cId="301601336" sldId="268"/>
        </pc:sldMkLst>
      </pc:sldChg>
      <pc:sldChg chg="del">
        <pc:chgData name="C C" userId="58c016da926720ee" providerId="LiveId" clId="{B6AB5C73-2285-4B9D-95EA-8D16963D2AC1}" dt="2021-04-29T06:53:26.063" v="0" actId="47"/>
        <pc:sldMkLst>
          <pc:docMk/>
          <pc:sldMk cId="2923364697" sldId="269"/>
        </pc:sldMkLst>
      </pc:sldChg>
      <pc:sldChg chg="del">
        <pc:chgData name="C C" userId="58c016da926720ee" providerId="LiveId" clId="{B6AB5C73-2285-4B9D-95EA-8D16963D2AC1}" dt="2021-04-29T06:53:26.063" v="0" actId="47"/>
        <pc:sldMkLst>
          <pc:docMk/>
          <pc:sldMk cId="1925417711" sldId="271"/>
        </pc:sldMkLst>
      </pc:sldChg>
      <pc:sldChg chg="del">
        <pc:chgData name="C C" userId="58c016da926720ee" providerId="LiveId" clId="{B6AB5C73-2285-4B9D-95EA-8D16963D2AC1}" dt="2021-04-29T06:53:26.063" v="0" actId="47"/>
        <pc:sldMkLst>
          <pc:docMk/>
          <pc:sldMk cId="2929093726" sldId="272"/>
        </pc:sldMkLst>
      </pc:sldChg>
      <pc:sldChg chg="del">
        <pc:chgData name="C C" userId="58c016da926720ee" providerId="LiveId" clId="{B6AB5C73-2285-4B9D-95EA-8D16963D2AC1}" dt="2021-04-29T06:53:26.063" v="0" actId="47"/>
        <pc:sldMkLst>
          <pc:docMk/>
          <pc:sldMk cId="4174762960" sldId="273"/>
        </pc:sldMkLst>
      </pc:sldChg>
      <pc:sldChg chg="del">
        <pc:chgData name="C C" userId="58c016da926720ee" providerId="LiveId" clId="{B6AB5C73-2285-4B9D-95EA-8D16963D2AC1}" dt="2021-04-29T06:53:26.063" v="0" actId="47"/>
        <pc:sldMkLst>
          <pc:docMk/>
          <pc:sldMk cId="664356640" sldId="276"/>
        </pc:sldMkLst>
      </pc:sldChg>
      <pc:sldChg chg="del">
        <pc:chgData name="C C" userId="58c016da926720ee" providerId="LiveId" clId="{B6AB5C73-2285-4B9D-95EA-8D16963D2AC1}" dt="2021-04-29T06:53:26.063" v="0" actId="47"/>
        <pc:sldMkLst>
          <pc:docMk/>
          <pc:sldMk cId="1713905307" sldId="278"/>
        </pc:sldMkLst>
      </pc:sldChg>
      <pc:sldChg chg="del">
        <pc:chgData name="C C" userId="58c016da926720ee" providerId="LiveId" clId="{B6AB5C73-2285-4B9D-95EA-8D16963D2AC1}" dt="2021-04-29T06:53:26.063" v="0" actId="47"/>
        <pc:sldMkLst>
          <pc:docMk/>
          <pc:sldMk cId="1618184174" sldId="280"/>
        </pc:sldMkLst>
      </pc:sldChg>
      <pc:sldChg chg="del">
        <pc:chgData name="C C" userId="58c016da926720ee" providerId="LiveId" clId="{B6AB5C73-2285-4B9D-95EA-8D16963D2AC1}" dt="2021-04-29T06:53:26.063" v="0" actId="47"/>
        <pc:sldMkLst>
          <pc:docMk/>
          <pc:sldMk cId="2715604998" sldId="281"/>
        </pc:sldMkLst>
      </pc:sldChg>
    </pc:docChg>
  </pc:docChgLst>
  <pc:docChgLst>
    <pc:chgData name="C C" userId="58c016da926720ee" providerId="LiveId" clId="{3E027E21-5F03-4026-AB9E-F0A6BD2AAEAA}"/>
    <pc:docChg chg="undo custSel addSld delSld modSld sldOrd">
      <pc:chgData name="C C" userId="58c016da926720ee" providerId="LiveId" clId="{3E027E21-5F03-4026-AB9E-F0A6BD2AAEAA}" dt="2022-05-23T13:58:26.155" v="3980" actId="20577"/>
      <pc:docMkLst>
        <pc:docMk/>
      </pc:docMkLst>
      <pc:sldChg chg="modSp mod">
        <pc:chgData name="C C" userId="58c016da926720ee" providerId="LiveId" clId="{3E027E21-5F03-4026-AB9E-F0A6BD2AAEAA}" dt="2022-05-23T07:08:26.886" v="10" actId="20577"/>
        <pc:sldMkLst>
          <pc:docMk/>
          <pc:sldMk cId="548896134" sldId="256"/>
        </pc:sldMkLst>
        <pc:spChg chg="mod">
          <ac:chgData name="C C" userId="58c016da926720ee" providerId="LiveId" clId="{3E027E21-5F03-4026-AB9E-F0A6BD2AAEAA}" dt="2022-05-23T07:08:26.886" v="10" actId="20577"/>
          <ac:spMkLst>
            <pc:docMk/>
            <pc:sldMk cId="548896134" sldId="256"/>
            <ac:spMk id="2" creationId="{A3D8D65C-6706-474E-BED5-5675C19F9359}"/>
          </ac:spMkLst>
        </pc:spChg>
      </pc:sldChg>
      <pc:sldChg chg="modSp mod">
        <pc:chgData name="C C" userId="58c016da926720ee" providerId="LiveId" clId="{3E027E21-5F03-4026-AB9E-F0A6BD2AAEAA}" dt="2022-05-23T07:08:46.854" v="67" actId="6549"/>
        <pc:sldMkLst>
          <pc:docMk/>
          <pc:sldMk cId="3533300035" sldId="257"/>
        </pc:sldMkLst>
        <pc:spChg chg="mod">
          <ac:chgData name="C C" userId="58c016da926720ee" providerId="LiveId" clId="{3E027E21-5F03-4026-AB9E-F0A6BD2AAEAA}" dt="2022-05-23T07:08:46.854" v="67" actId="6549"/>
          <ac:spMkLst>
            <pc:docMk/>
            <pc:sldMk cId="3533300035" sldId="257"/>
            <ac:spMk id="5" creationId="{5B5A2214-0261-4489-8A63-55817E9128D8}"/>
          </ac:spMkLst>
        </pc:spChg>
      </pc:sldChg>
      <pc:sldChg chg="modSp mod">
        <pc:chgData name="C C" userId="58c016da926720ee" providerId="LiveId" clId="{3E027E21-5F03-4026-AB9E-F0A6BD2AAEAA}" dt="2022-05-23T07:11:00.589" v="282" actId="20577"/>
        <pc:sldMkLst>
          <pc:docMk/>
          <pc:sldMk cId="4222777969" sldId="259"/>
        </pc:sldMkLst>
        <pc:spChg chg="mod">
          <ac:chgData name="C C" userId="58c016da926720ee" providerId="LiveId" clId="{3E027E21-5F03-4026-AB9E-F0A6BD2AAEAA}" dt="2022-05-23T07:11:00.589" v="282" actId="20577"/>
          <ac:spMkLst>
            <pc:docMk/>
            <pc:sldMk cId="4222777969" sldId="259"/>
            <ac:spMk id="9" creationId="{2469321F-1E79-4B55-B71D-CF2C75FCE3A8}"/>
          </ac:spMkLst>
        </pc:spChg>
      </pc:sldChg>
      <pc:sldChg chg="modSp mod">
        <pc:chgData name="C C" userId="58c016da926720ee" providerId="LiveId" clId="{3E027E21-5F03-4026-AB9E-F0A6BD2AAEAA}" dt="2022-05-23T07:10:47.023" v="256" actId="20577"/>
        <pc:sldMkLst>
          <pc:docMk/>
          <pc:sldMk cId="1147348914" sldId="297"/>
        </pc:sldMkLst>
        <pc:spChg chg="mod">
          <ac:chgData name="C C" userId="58c016da926720ee" providerId="LiveId" clId="{3E027E21-5F03-4026-AB9E-F0A6BD2AAEAA}" dt="2022-05-23T07:10:47.023" v="256" actId="20577"/>
          <ac:spMkLst>
            <pc:docMk/>
            <pc:sldMk cId="1147348914" sldId="297"/>
            <ac:spMk id="7" creationId="{460360AD-372F-F346-94FD-6D449FF7B95E}"/>
          </ac:spMkLst>
        </pc:spChg>
      </pc:sldChg>
      <pc:sldChg chg="del">
        <pc:chgData name="C C" userId="58c016da926720ee" providerId="LiveId" clId="{3E027E21-5F03-4026-AB9E-F0A6BD2AAEAA}" dt="2022-05-23T07:37:07.572" v="479" actId="47"/>
        <pc:sldMkLst>
          <pc:docMk/>
          <pc:sldMk cId="1878564346" sldId="298"/>
        </pc:sldMkLst>
      </pc:sldChg>
      <pc:sldChg chg="del">
        <pc:chgData name="C C" userId="58c016da926720ee" providerId="LiveId" clId="{3E027E21-5F03-4026-AB9E-F0A6BD2AAEAA}" dt="2022-05-23T07:47:29.500" v="1336" actId="47"/>
        <pc:sldMkLst>
          <pc:docMk/>
          <pc:sldMk cId="2348048058" sldId="299"/>
        </pc:sldMkLst>
      </pc:sldChg>
      <pc:sldChg chg="del">
        <pc:chgData name="C C" userId="58c016da926720ee" providerId="LiveId" clId="{3E027E21-5F03-4026-AB9E-F0A6BD2AAEAA}" dt="2022-05-23T07:47:29.500" v="1336" actId="47"/>
        <pc:sldMkLst>
          <pc:docMk/>
          <pc:sldMk cId="1818706062" sldId="300"/>
        </pc:sldMkLst>
      </pc:sldChg>
      <pc:sldChg chg="del">
        <pc:chgData name="C C" userId="58c016da926720ee" providerId="LiveId" clId="{3E027E21-5F03-4026-AB9E-F0A6BD2AAEAA}" dt="2022-05-23T07:47:29.500" v="1336" actId="47"/>
        <pc:sldMkLst>
          <pc:docMk/>
          <pc:sldMk cId="4102793543" sldId="301"/>
        </pc:sldMkLst>
      </pc:sldChg>
      <pc:sldChg chg="del">
        <pc:chgData name="C C" userId="58c016da926720ee" providerId="LiveId" clId="{3E027E21-5F03-4026-AB9E-F0A6BD2AAEAA}" dt="2022-05-23T07:37:47.769" v="555" actId="47"/>
        <pc:sldMkLst>
          <pc:docMk/>
          <pc:sldMk cId="1037158318" sldId="303"/>
        </pc:sldMkLst>
      </pc:sldChg>
      <pc:sldChg chg="addSp delSp modSp mod modClrScheme chgLayout">
        <pc:chgData name="C C" userId="58c016da926720ee" providerId="LiveId" clId="{3E027E21-5F03-4026-AB9E-F0A6BD2AAEAA}" dt="2022-05-23T08:28:18.855" v="2212" actId="20577"/>
        <pc:sldMkLst>
          <pc:docMk/>
          <pc:sldMk cId="2908313696" sldId="304"/>
        </pc:sldMkLst>
        <pc:spChg chg="mod ord">
          <ac:chgData name="C C" userId="58c016da926720ee" providerId="LiveId" clId="{3E027E21-5F03-4026-AB9E-F0A6BD2AAEAA}" dt="2022-05-23T08:28:18.855" v="2212" actId="20577"/>
          <ac:spMkLst>
            <pc:docMk/>
            <pc:sldMk cId="2908313696" sldId="304"/>
            <ac:spMk id="2" creationId="{3DE07768-A378-A568-D862-D6A39A04AAA3}"/>
          </ac:spMkLst>
        </pc:spChg>
        <pc:spChg chg="mod ord">
          <ac:chgData name="C C" userId="58c016da926720ee" providerId="LiveId" clId="{3E027E21-5F03-4026-AB9E-F0A6BD2AAEAA}" dt="2022-05-23T07:43:52.619" v="922" actId="20577"/>
          <ac:spMkLst>
            <pc:docMk/>
            <pc:sldMk cId="2908313696" sldId="304"/>
            <ac:spMk id="3" creationId="{BC124564-40A2-CFF8-D45F-D5FB2C0832DB}"/>
          </ac:spMkLst>
        </pc:spChg>
        <pc:spChg chg="add del">
          <ac:chgData name="C C" userId="58c016da926720ee" providerId="LiveId" clId="{3E027E21-5F03-4026-AB9E-F0A6BD2AAEAA}" dt="2022-05-23T07:39:46.973" v="651"/>
          <ac:spMkLst>
            <pc:docMk/>
            <pc:sldMk cId="2908313696" sldId="304"/>
            <ac:spMk id="4" creationId="{3D8F0697-734E-EFF6-1020-C443AA5D9CC1}"/>
          </ac:spMkLst>
        </pc:spChg>
        <pc:spChg chg="add del">
          <ac:chgData name="C C" userId="58c016da926720ee" providerId="LiveId" clId="{3E027E21-5F03-4026-AB9E-F0A6BD2AAEAA}" dt="2022-05-23T07:39:49.005" v="654"/>
          <ac:spMkLst>
            <pc:docMk/>
            <pc:sldMk cId="2908313696" sldId="304"/>
            <ac:spMk id="5" creationId="{96F87703-0FC6-5B69-1103-1199F0A27C84}"/>
          </ac:spMkLst>
        </pc:spChg>
        <pc:spChg chg="add del">
          <ac:chgData name="C C" userId="58c016da926720ee" providerId="LiveId" clId="{3E027E21-5F03-4026-AB9E-F0A6BD2AAEAA}" dt="2022-05-23T07:39:56.834" v="656"/>
          <ac:spMkLst>
            <pc:docMk/>
            <pc:sldMk cId="2908313696" sldId="304"/>
            <ac:spMk id="6" creationId="{0FD648C9-C725-CE6A-CC16-DE20F2331464}"/>
          </ac:spMkLst>
        </pc:spChg>
        <pc:spChg chg="add mod ord">
          <ac:chgData name="C C" userId="58c016da926720ee" providerId="LiveId" clId="{3E027E21-5F03-4026-AB9E-F0A6BD2AAEAA}" dt="2022-05-23T07:47:13.056" v="1335" actId="313"/>
          <ac:spMkLst>
            <pc:docMk/>
            <pc:sldMk cId="2908313696" sldId="304"/>
            <ac:spMk id="7" creationId="{1252A0A1-4A7E-0E3C-1719-0C2612CD6438}"/>
          </ac:spMkLst>
        </pc:spChg>
      </pc:sldChg>
      <pc:sldChg chg="del">
        <pc:chgData name="C C" userId="58c016da926720ee" providerId="LiveId" clId="{3E027E21-5F03-4026-AB9E-F0A6BD2AAEAA}" dt="2022-05-23T07:47:29.500" v="1336" actId="47"/>
        <pc:sldMkLst>
          <pc:docMk/>
          <pc:sldMk cId="1875783045" sldId="305"/>
        </pc:sldMkLst>
      </pc:sldChg>
      <pc:sldChg chg="del">
        <pc:chgData name="C C" userId="58c016da926720ee" providerId="LiveId" clId="{3E027E21-5F03-4026-AB9E-F0A6BD2AAEAA}" dt="2022-05-23T07:36:56.766" v="478" actId="47"/>
        <pc:sldMkLst>
          <pc:docMk/>
          <pc:sldMk cId="1990784567" sldId="306"/>
        </pc:sldMkLst>
      </pc:sldChg>
      <pc:sldChg chg="del">
        <pc:chgData name="C C" userId="58c016da926720ee" providerId="LiveId" clId="{3E027E21-5F03-4026-AB9E-F0A6BD2AAEAA}" dt="2022-05-23T08:16:26.144" v="2076" actId="47"/>
        <pc:sldMkLst>
          <pc:docMk/>
          <pc:sldMk cId="1751599053" sldId="307"/>
        </pc:sldMkLst>
      </pc:sldChg>
      <pc:sldChg chg="del">
        <pc:chgData name="C C" userId="58c016da926720ee" providerId="LiveId" clId="{3E027E21-5F03-4026-AB9E-F0A6BD2AAEAA}" dt="2022-05-23T08:27:58.771" v="2211" actId="47"/>
        <pc:sldMkLst>
          <pc:docMk/>
          <pc:sldMk cId="232922479" sldId="308"/>
        </pc:sldMkLst>
      </pc:sldChg>
      <pc:sldChg chg="del">
        <pc:chgData name="C C" userId="58c016da926720ee" providerId="LiveId" clId="{3E027E21-5F03-4026-AB9E-F0A6BD2AAEAA}" dt="2022-05-23T08:27:58.771" v="2211" actId="47"/>
        <pc:sldMkLst>
          <pc:docMk/>
          <pc:sldMk cId="2855276864" sldId="309"/>
        </pc:sldMkLst>
      </pc:sldChg>
      <pc:sldChg chg="del">
        <pc:chgData name="C C" userId="58c016da926720ee" providerId="LiveId" clId="{3E027E21-5F03-4026-AB9E-F0A6BD2AAEAA}" dt="2022-05-23T08:27:58.771" v="2211" actId="47"/>
        <pc:sldMkLst>
          <pc:docMk/>
          <pc:sldMk cId="3564863194" sldId="310"/>
        </pc:sldMkLst>
      </pc:sldChg>
      <pc:sldChg chg="del">
        <pc:chgData name="C C" userId="58c016da926720ee" providerId="LiveId" clId="{3E027E21-5F03-4026-AB9E-F0A6BD2AAEAA}" dt="2022-05-23T08:27:58.771" v="2211" actId="47"/>
        <pc:sldMkLst>
          <pc:docMk/>
          <pc:sldMk cId="1328138206" sldId="311"/>
        </pc:sldMkLst>
      </pc:sldChg>
      <pc:sldChg chg="del">
        <pc:chgData name="C C" userId="58c016da926720ee" providerId="LiveId" clId="{3E027E21-5F03-4026-AB9E-F0A6BD2AAEAA}" dt="2022-05-23T07:47:29.500" v="1336" actId="47"/>
        <pc:sldMkLst>
          <pc:docMk/>
          <pc:sldMk cId="4151881043" sldId="312"/>
        </pc:sldMkLst>
      </pc:sldChg>
      <pc:sldChg chg="del">
        <pc:chgData name="C C" userId="58c016da926720ee" providerId="LiveId" clId="{3E027E21-5F03-4026-AB9E-F0A6BD2AAEAA}" dt="2022-05-23T08:27:58.771" v="2211" actId="47"/>
        <pc:sldMkLst>
          <pc:docMk/>
          <pc:sldMk cId="497874134" sldId="313"/>
        </pc:sldMkLst>
      </pc:sldChg>
      <pc:sldChg chg="modSp add del mod">
        <pc:chgData name="C C" userId="58c016da926720ee" providerId="LiveId" clId="{3E027E21-5F03-4026-AB9E-F0A6BD2AAEAA}" dt="2022-05-23T09:02:41.192" v="3191" actId="20577"/>
        <pc:sldMkLst>
          <pc:docMk/>
          <pc:sldMk cId="3828433120" sldId="314"/>
        </pc:sldMkLst>
        <pc:spChg chg="mod">
          <ac:chgData name="C C" userId="58c016da926720ee" providerId="LiveId" clId="{3E027E21-5F03-4026-AB9E-F0A6BD2AAEAA}" dt="2022-05-23T09:02:41.192" v="3191" actId="20577"/>
          <ac:spMkLst>
            <pc:docMk/>
            <pc:sldMk cId="3828433120" sldId="314"/>
            <ac:spMk id="5" creationId="{888270E3-8A7C-116D-061C-9C6313CC0794}"/>
          </ac:spMkLst>
        </pc:spChg>
      </pc:sldChg>
      <pc:sldChg chg="modSp add del mod">
        <pc:chgData name="C C" userId="58c016da926720ee" providerId="LiveId" clId="{3E027E21-5F03-4026-AB9E-F0A6BD2AAEAA}" dt="2022-05-23T09:03:10.433" v="3211" actId="403"/>
        <pc:sldMkLst>
          <pc:docMk/>
          <pc:sldMk cId="286845682" sldId="315"/>
        </pc:sldMkLst>
        <pc:spChg chg="mod">
          <ac:chgData name="C C" userId="58c016da926720ee" providerId="LiveId" clId="{3E027E21-5F03-4026-AB9E-F0A6BD2AAEAA}" dt="2022-05-23T09:03:10.433" v="3211" actId="403"/>
          <ac:spMkLst>
            <pc:docMk/>
            <pc:sldMk cId="286845682" sldId="315"/>
            <ac:spMk id="3" creationId="{33AFDEC7-0DCE-7A52-C0A5-7AD5CF5D6F4B}"/>
          </ac:spMkLst>
        </pc:spChg>
      </pc:sldChg>
      <pc:sldChg chg="add del">
        <pc:chgData name="C C" userId="58c016da926720ee" providerId="LiveId" clId="{3E027E21-5F03-4026-AB9E-F0A6BD2AAEAA}" dt="2022-05-23T09:03:13.854" v="3212" actId="47"/>
        <pc:sldMkLst>
          <pc:docMk/>
          <pc:sldMk cId="1316624151" sldId="316"/>
        </pc:sldMkLst>
      </pc:sldChg>
      <pc:sldChg chg="add del">
        <pc:chgData name="C C" userId="58c016da926720ee" providerId="LiveId" clId="{3E027E21-5F03-4026-AB9E-F0A6BD2AAEAA}" dt="2022-05-23T09:03:13.854" v="3212" actId="47"/>
        <pc:sldMkLst>
          <pc:docMk/>
          <pc:sldMk cId="1878878399" sldId="317"/>
        </pc:sldMkLst>
      </pc:sldChg>
      <pc:sldChg chg="add del">
        <pc:chgData name="C C" userId="58c016da926720ee" providerId="LiveId" clId="{3E027E21-5F03-4026-AB9E-F0A6BD2AAEAA}" dt="2022-05-23T09:03:13.854" v="3212" actId="47"/>
        <pc:sldMkLst>
          <pc:docMk/>
          <pc:sldMk cId="1798819230" sldId="318"/>
        </pc:sldMkLst>
      </pc:sldChg>
      <pc:sldChg chg="addSp delSp modSp mod chgLayout">
        <pc:chgData name="C C" userId="58c016da926720ee" providerId="LiveId" clId="{3E027E21-5F03-4026-AB9E-F0A6BD2AAEAA}" dt="2022-05-23T09:06:44.133" v="3251" actId="20577"/>
        <pc:sldMkLst>
          <pc:docMk/>
          <pc:sldMk cId="2996864576" sldId="319"/>
        </pc:sldMkLst>
        <pc:spChg chg="mod ord">
          <ac:chgData name="C C" userId="58c016da926720ee" providerId="LiveId" clId="{3E027E21-5F03-4026-AB9E-F0A6BD2AAEAA}" dt="2022-05-23T09:06:44.133" v="3251" actId="20577"/>
          <ac:spMkLst>
            <pc:docMk/>
            <pc:sldMk cId="2996864576" sldId="319"/>
            <ac:spMk id="2" creationId="{B706F5BE-330D-461D-CB9B-B5D023F24473}"/>
          </ac:spMkLst>
        </pc:spChg>
        <pc:spChg chg="del mod">
          <ac:chgData name="C C" userId="58c016da926720ee" providerId="LiveId" clId="{3E027E21-5F03-4026-AB9E-F0A6BD2AAEAA}" dt="2022-05-23T09:03:20.881" v="3214" actId="700"/>
          <ac:spMkLst>
            <pc:docMk/>
            <pc:sldMk cId="2996864576" sldId="319"/>
            <ac:spMk id="3" creationId="{536B7CE7-AB18-E220-6AA5-23E017988A29}"/>
          </ac:spMkLst>
        </pc:spChg>
        <pc:spChg chg="add mod ord">
          <ac:chgData name="C C" userId="58c016da926720ee" providerId="LiveId" clId="{3E027E21-5F03-4026-AB9E-F0A6BD2AAEAA}" dt="2022-05-23T09:06:17.243" v="3223" actId="404"/>
          <ac:spMkLst>
            <pc:docMk/>
            <pc:sldMk cId="2996864576" sldId="319"/>
            <ac:spMk id="4" creationId="{DA2A9B8A-CE72-A3BE-F60F-0C5AAB38E8C6}"/>
          </ac:spMkLst>
        </pc:spChg>
      </pc:sldChg>
      <pc:sldChg chg="modSp mod">
        <pc:chgData name="C C" userId="58c016da926720ee" providerId="LiveId" clId="{3E027E21-5F03-4026-AB9E-F0A6BD2AAEAA}" dt="2022-05-23T09:12:49.565" v="3783" actId="20577"/>
        <pc:sldMkLst>
          <pc:docMk/>
          <pc:sldMk cId="1613234944" sldId="320"/>
        </pc:sldMkLst>
        <pc:spChg chg="mod">
          <ac:chgData name="C C" userId="58c016da926720ee" providerId="LiveId" clId="{3E027E21-5F03-4026-AB9E-F0A6BD2AAEAA}" dt="2022-05-23T09:12:49.565" v="3783" actId="20577"/>
          <ac:spMkLst>
            <pc:docMk/>
            <pc:sldMk cId="1613234944" sldId="320"/>
            <ac:spMk id="2" creationId="{617FB178-CEFF-924C-87BB-AB5148B57F4D}"/>
          </ac:spMkLst>
        </pc:spChg>
      </pc:sldChg>
      <pc:sldChg chg="addSp delSp modSp new del mod modClrScheme chgLayout">
        <pc:chgData name="C C" userId="58c016da926720ee" providerId="LiveId" clId="{3E027E21-5F03-4026-AB9E-F0A6BD2AAEAA}" dt="2022-05-23T07:36:54.615" v="477" actId="47"/>
        <pc:sldMkLst>
          <pc:docMk/>
          <pc:sldMk cId="1949738157" sldId="321"/>
        </pc:sldMkLst>
        <pc:spChg chg="del mod ord">
          <ac:chgData name="C C" userId="58c016da926720ee" providerId="LiveId" clId="{3E027E21-5F03-4026-AB9E-F0A6BD2AAEAA}" dt="2022-05-23T07:24:05.646" v="284" actId="700"/>
          <ac:spMkLst>
            <pc:docMk/>
            <pc:sldMk cId="1949738157" sldId="321"/>
            <ac:spMk id="2" creationId="{FF5D95BE-AD56-2F61-7E7C-6FB88BE3FA65}"/>
          </ac:spMkLst>
        </pc:spChg>
        <pc:spChg chg="del mod ord">
          <ac:chgData name="C C" userId="58c016da926720ee" providerId="LiveId" clId="{3E027E21-5F03-4026-AB9E-F0A6BD2AAEAA}" dt="2022-05-23T07:24:05.646" v="284" actId="700"/>
          <ac:spMkLst>
            <pc:docMk/>
            <pc:sldMk cId="1949738157" sldId="321"/>
            <ac:spMk id="3" creationId="{06C958E3-4F8E-D972-7808-8D9929AAC70D}"/>
          </ac:spMkLst>
        </pc:spChg>
        <pc:spChg chg="add mod ord">
          <ac:chgData name="C C" userId="58c016da926720ee" providerId="LiveId" clId="{3E027E21-5F03-4026-AB9E-F0A6BD2AAEAA}" dt="2022-05-23T07:34:47.107" v="445" actId="20577"/>
          <ac:spMkLst>
            <pc:docMk/>
            <pc:sldMk cId="1949738157" sldId="321"/>
            <ac:spMk id="4" creationId="{58702154-1DA8-7F63-8D79-4AF64AA225DD}"/>
          </ac:spMkLst>
        </pc:spChg>
        <pc:spChg chg="add del mod ord">
          <ac:chgData name="C C" userId="58c016da926720ee" providerId="LiveId" clId="{3E027E21-5F03-4026-AB9E-F0A6BD2AAEAA}" dt="2022-05-23T07:24:08.766" v="285"/>
          <ac:spMkLst>
            <pc:docMk/>
            <pc:sldMk cId="1949738157" sldId="321"/>
            <ac:spMk id="5" creationId="{8708C5D1-3E24-5899-5A93-97B21C1806FD}"/>
          </ac:spMkLst>
        </pc:spChg>
        <pc:spChg chg="add mod">
          <ac:chgData name="C C" userId="58c016da926720ee" providerId="LiveId" clId="{3E027E21-5F03-4026-AB9E-F0A6BD2AAEAA}" dt="2022-05-23T07:34:55.871" v="467" actId="21"/>
          <ac:spMkLst>
            <pc:docMk/>
            <pc:sldMk cId="1949738157" sldId="321"/>
            <ac:spMk id="6" creationId="{85CAACE0-AD94-1D1D-E8FA-7C462D99E491}"/>
          </ac:spMkLst>
        </pc:spChg>
        <pc:picChg chg="add del mod">
          <ac:chgData name="C C" userId="58c016da926720ee" providerId="LiveId" clId="{3E027E21-5F03-4026-AB9E-F0A6BD2AAEAA}" dt="2022-05-23T07:34:55.871" v="467" actId="21"/>
          <ac:picMkLst>
            <pc:docMk/>
            <pc:sldMk cId="1949738157" sldId="321"/>
            <ac:picMk id="1026" creationId="{07821996-8896-0A14-B4D3-C3270A08B168}"/>
          </ac:picMkLst>
        </pc:picChg>
      </pc:sldChg>
      <pc:sldChg chg="addSp delSp modSp new mod ord">
        <pc:chgData name="C C" userId="58c016da926720ee" providerId="LiveId" clId="{3E027E21-5F03-4026-AB9E-F0A6BD2AAEAA}" dt="2022-05-23T07:36:39.303" v="476" actId="26606"/>
        <pc:sldMkLst>
          <pc:docMk/>
          <pc:sldMk cId="3035467702" sldId="322"/>
        </pc:sldMkLst>
        <pc:spChg chg="mod ord">
          <ac:chgData name="C C" userId="58c016da926720ee" providerId="LiveId" clId="{3E027E21-5F03-4026-AB9E-F0A6BD2AAEAA}" dt="2022-05-23T07:36:39.303" v="476" actId="26606"/>
          <ac:spMkLst>
            <pc:docMk/>
            <pc:sldMk cId="3035467702" sldId="322"/>
            <ac:spMk id="2" creationId="{378C3AE4-F2A8-7F61-9753-81464BD60A64}"/>
          </ac:spMkLst>
        </pc:spChg>
        <pc:spChg chg="del">
          <ac:chgData name="C C" userId="58c016da926720ee" providerId="LiveId" clId="{3E027E21-5F03-4026-AB9E-F0A6BD2AAEAA}" dt="2022-05-23T07:28:18.491" v="290"/>
          <ac:spMkLst>
            <pc:docMk/>
            <pc:sldMk cId="3035467702" sldId="322"/>
            <ac:spMk id="3" creationId="{BBCFC9F5-C9F1-26D7-772A-3FE4ED271F93}"/>
          </ac:spMkLst>
        </pc:spChg>
        <pc:picChg chg="add del">
          <ac:chgData name="C C" userId="58c016da926720ee" providerId="LiveId" clId="{3E027E21-5F03-4026-AB9E-F0A6BD2AAEAA}" dt="2022-05-23T07:36:28.357" v="474" actId="22"/>
          <ac:picMkLst>
            <pc:docMk/>
            <pc:sldMk cId="3035467702" sldId="322"/>
            <ac:picMk id="5" creationId="{A3C8CB78-2D5B-D391-C70B-841B1A997685}"/>
          </ac:picMkLst>
        </pc:picChg>
        <pc:picChg chg="add del mod">
          <ac:chgData name="C C" userId="58c016da926720ee" providerId="LiveId" clId="{3E027E21-5F03-4026-AB9E-F0A6BD2AAEAA}" dt="2022-05-23T07:34:15.870" v="425" actId="21"/>
          <ac:picMkLst>
            <pc:docMk/>
            <pc:sldMk cId="3035467702" sldId="322"/>
            <ac:picMk id="7" creationId="{405F0D61-0358-845D-2524-3945299FA640}"/>
          </ac:picMkLst>
        </pc:picChg>
        <pc:picChg chg="add mod ord">
          <ac:chgData name="C C" userId="58c016da926720ee" providerId="LiveId" clId="{3E027E21-5F03-4026-AB9E-F0A6BD2AAEAA}" dt="2022-05-23T07:36:39.303" v="476" actId="26606"/>
          <ac:picMkLst>
            <pc:docMk/>
            <pc:sldMk cId="3035467702" sldId="322"/>
            <ac:picMk id="8" creationId="{924EEA8C-23A5-99B9-BE4B-8A783B62C2DE}"/>
          </ac:picMkLst>
        </pc:picChg>
        <pc:picChg chg="add mod">
          <ac:chgData name="C C" userId="58c016da926720ee" providerId="LiveId" clId="{3E027E21-5F03-4026-AB9E-F0A6BD2AAEAA}" dt="2022-05-23T07:36:39.303" v="476" actId="26606"/>
          <ac:picMkLst>
            <pc:docMk/>
            <pc:sldMk cId="3035467702" sldId="322"/>
            <ac:picMk id="9" creationId="{05F7F631-B724-969B-C3EF-E26047DE659A}"/>
          </ac:picMkLst>
        </pc:picChg>
        <pc:picChg chg="add mod ord">
          <ac:chgData name="C C" userId="58c016da926720ee" providerId="LiveId" clId="{3E027E21-5F03-4026-AB9E-F0A6BD2AAEAA}" dt="2022-05-23T07:36:39.303" v="476" actId="26606"/>
          <ac:picMkLst>
            <pc:docMk/>
            <pc:sldMk cId="3035467702" sldId="322"/>
            <ac:picMk id="2050" creationId="{5E6F07E9-B1BF-5388-7316-8AB5FF26596F}"/>
          </ac:picMkLst>
        </pc:picChg>
        <pc:picChg chg="add mod">
          <ac:chgData name="C C" userId="58c016da926720ee" providerId="LiveId" clId="{3E027E21-5F03-4026-AB9E-F0A6BD2AAEAA}" dt="2022-05-23T07:36:39.303" v="476" actId="26606"/>
          <ac:picMkLst>
            <pc:docMk/>
            <pc:sldMk cId="3035467702" sldId="322"/>
            <ac:picMk id="2052" creationId="{0C99BD1F-DD9C-B786-5D16-FF304538855E}"/>
          </ac:picMkLst>
        </pc:picChg>
        <pc:picChg chg="add mod ord">
          <ac:chgData name="C C" userId="58c016da926720ee" providerId="LiveId" clId="{3E027E21-5F03-4026-AB9E-F0A6BD2AAEAA}" dt="2022-05-23T07:36:39.303" v="476" actId="26606"/>
          <ac:picMkLst>
            <pc:docMk/>
            <pc:sldMk cId="3035467702" sldId="322"/>
            <ac:picMk id="2054" creationId="{51C8CC31-B4A4-E120-90D7-CD565102CF03}"/>
          </ac:picMkLst>
        </pc:picChg>
      </pc:sldChg>
      <pc:sldChg chg="modSp new del mod">
        <pc:chgData name="C C" userId="58c016da926720ee" providerId="LiveId" clId="{3E027E21-5F03-4026-AB9E-F0A6BD2AAEAA}" dt="2022-05-23T07:37:50.715" v="556" actId="47"/>
        <pc:sldMkLst>
          <pc:docMk/>
          <pc:sldMk cId="244280020" sldId="323"/>
        </pc:sldMkLst>
        <pc:spChg chg="mod">
          <ac:chgData name="C C" userId="58c016da926720ee" providerId="LiveId" clId="{3E027E21-5F03-4026-AB9E-F0A6BD2AAEAA}" dt="2022-05-23T07:37:29.516" v="527" actId="20577"/>
          <ac:spMkLst>
            <pc:docMk/>
            <pc:sldMk cId="244280020" sldId="323"/>
            <ac:spMk id="2" creationId="{C9FBD75F-EA72-714B-9AF5-80848515886C}"/>
          </ac:spMkLst>
        </pc:spChg>
        <pc:spChg chg="mod">
          <ac:chgData name="C C" userId="58c016da926720ee" providerId="LiveId" clId="{3E027E21-5F03-4026-AB9E-F0A6BD2AAEAA}" dt="2022-05-23T07:37:44.316" v="554" actId="20577"/>
          <ac:spMkLst>
            <pc:docMk/>
            <pc:sldMk cId="244280020" sldId="323"/>
            <ac:spMk id="3" creationId="{93B2F3EC-85B8-DCC1-B82A-080F0B782D78}"/>
          </ac:spMkLst>
        </pc:spChg>
      </pc:sldChg>
      <pc:sldChg chg="modSp new del mod">
        <pc:chgData name="C C" userId="58c016da926720ee" providerId="LiveId" clId="{3E027E21-5F03-4026-AB9E-F0A6BD2AAEAA}" dt="2022-05-23T07:43:39.916" v="919" actId="47"/>
        <pc:sldMkLst>
          <pc:docMk/>
          <pc:sldMk cId="2009978267" sldId="323"/>
        </pc:sldMkLst>
        <pc:spChg chg="mod">
          <ac:chgData name="C C" userId="58c016da926720ee" providerId="LiveId" clId="{3E027E21-5F03-4026-AB9E-F0A6BD2AAEAA}" dt="2022-05-23T07:43:01.723" v="838" actId="20577"/>
          <ac:spMkLst>
            <pc:docMk/>
            <pc:sldMk cId="2009978267" sldId="323"/>
            <ac:spMk id="2" creationId="{06C3B762-6E50-ADC5-73A8-9A20ED318E23}"/>
          </ac:spMkLst>
        </pc:spChg>
        <pc:spChg chg="mod">
          <ac:chgData name="C C" userId="58c016da926720ee" providerId="LiveId" clId="{3E027E21-5F03-4026-AB9E-F0A6BD2AAEAA}" dt="2022-05-23T07:43:37.516" v="918" actId="6549"/>
          <ac:spMkLst>
            <pc:docMk/>
            <pc:sldMk cId="2009978267" sldId="323"/>
            <ac:spMk id="3" creationId="{A78F91E5-1362-AF47-AE7B-9C4A4A586A24}"/>
          </ac:spMkLst>
        </pc:spChg>
      </pc:sldChg>
      <pc:sldChg chg="addSp delSp modSp new mod modClrScheme chgLayout">
        <pc:chgData name="C C" userId="58c016da926720ee" providerId="LiveId" clId="{3E027E21-5F03-4026-AB9E-F0A6BD2AAEAA}" dt="2022-05-23T08:09:08.420" v="1743" actId="20577"/>
        <pc:sldMkLst>
          <pc:docMk/>
          <pc:sldMk cId="4146386109" sldId="323"/>
        </pc:sldMkLst>
        <pc:spChg chg="mod ord">
          <ac:chgData name="C C" userId="58c016da926720ee" providerId="LiveId" clId="{3E027E21-5F03-4026-AB9E-F0A6BD2AAEAA}" dt="2022-05-23T08:07:18.007" v="1439" actId="700"/>
          <ac:spMkLst>
            <pc:docMk/>
            <pc:sldMk cId="4146386109" sldId="323"/>
            <ac:spMk id="2" creationId="{6B4912EE-CD72-017E-8D6F-F6EAEB854591}"/>
          </ac:spMkLst>
        </pc:spChg>
        <pc:spChg chg="del mod ord">
          <ac:chgData name="C C" userId="58c016da926720ee" providerId="LiveId" clId="{3E027E21-5F03-4026-AB9E-F0A6BD2AAEAA}" dt="2022-05-23T07:50:07.941" v="1402" actId="700"/>
          <ac:spMkLst>
            <pc:docMk/>
            <pc:sldMk cId="4146386109" sldId="323"/>
            <ac:spMk id="3" creationId="{6655EBB5-CF53-B569-5905-08395AFC56D1}"/>
          </ac:spMkLst>
        </pc:spChg>
        <pc:spChg chg="del">
          <ac:chgData name="C C" userId="58c016da926720ee" providerId="LiveId" clId="{3E027E21-5F03-4026-AB9E-F0A6BD2AAEAA}" dt="2022-05-23T07:50:07.941" v="1402" actId="700"/>
          <ac:spMkLst>
            <pc:docMk/>
            <pc:sldMk cId="4146386109" sldId="323"/>
            <ac:spMk id="4" creationId="{E3306759-2E35-6E6C-5321-F4DFB192CF43}"/>
          </ac:spMkLst>
        </pc:spChg>
        <pc:spChg chg="add del mod ord">
          <ac:chgData name="C C" userId="58c016da926720ee" providerId="LiveId" clId="{3E027E21-5F03-4026-AB9E-F0A6BD2AAEAA}" dt="2022-05-23T07:50:20.512" v="1404" actId="700"/>
          <ac:spMkLst>
            <pc:docMk/>
            <pc:sldMk cId="4146386109" sldId="323"/>
            <ac:spMk id="5" creationId="{9CBA6FA5-23C2-B369-58D3-1008C691F5D9}"/>
          </ac:spMkLst>
        </pc:spChg>
        <pc:spChg chg="add del mod ord">
          <ac:chgData name="C C" userId="58c016da926720ee" providerId="LiveId" clId="{3E027E21-5F03-4026-AB9E-F0A6BD2AAEAA}" dt="2022-05-23T07:58:54.541" v="1407" actId="700"/>
          <ac:spMkLst>
            <pc:docMk/>
            <pc:sldMk cId="4146386109" sldId="323"/>
            <ac:spMk id="6" creationId="{CC77924C-D05C-4808-387E-93B64AB7F9C6}"/>
          </ac:spMkLst>
        </pc:spChg>
        <pc:spChg chg="add del mod ord">
          <ac:chgData name="C C" userId="58c016da926720ee" providerId="LiveId" clId="{3E027E21-5F03-4026-AB9E-F0A6BD2AAEAA}" dt="2022-05-23T07:58:54.541" v="1407" actId="700"/>
          <ac:spMkLst>
            <pc:docMk/>
            <pc:sldMk cId="4146386109" sldId="323"/>
            <ac:spMk id="7" creationId="{78D38B12-0837-260E-6BE4-91D230905BD7}"/>
          </ac:spMkLst>
        </pc:spChg>
        <pc:spChg chg="add del mod ord">
          <ac:chgData name="C C" userId="58c016da926720ee" providerId="LiveId" clId="{3E027E21-5F03-4026-AB9E-F0A6BD2AAEAA}" dt="2022-05-23T08:07:18.007" v="1439" actId="700"/>
          <ac:spMkLst>
            <pc:docMk/>
            <pc:sldMk cId="4146386109" sldId="323"/>
            <ac:spMk id="8" creationId="{218B387B-0950-2736-B103-B6D3E1793424}"/>
          </ac:spMkLst>
        </pc:spChg>
        <pc:spChg chg="add del mod ord">
          <ac:chgData name="C C" userId="58c016da926720ee" providerId="LiveId" clId="{3E027E21-5F03-4026-AB9E-F0A6BD2AAEAA}" dt="2022-05-23T08:08:27.466" v="1643"/>
          <ac:spMkLst>
            <pc:docMk/>
            <pc:sldMk cId="4146386109" sldId="323"/>
            <ac:spMk id="9" creationId="{1C0ACAB0-7A81-8832-2ADD-468B15041404}"/>
          </ac:spMkLst>
        </pc:spChg>
        <pc:spChg chg="add mod ord">
          <ac:chgData name="C C" userId="58c016da926720ee" providerId="LiveId" clId="{3E027E21-5F03-4026-AB9E-F0A6BD2AAEAA}" dt="2022-05-23T08:09:08.420" v="1743" actId="20577"/>
          <ac:spMkLst>
            <pc:docMk/>
            <pc:sldMk cId="4146386109" sldId="323"/>
            <ac:spMk id="10" creationId="{FF3D668D-CC93-2347-7D25-5C3AE403BDDD}"/>
          </ac:spMkLst>
        </pc:spChg>
        <pc:picChg chg="add mod">
          <ac:chgData name="C C" userId="58c016da926720ee" providerId="LiveId" clId="{3E027E21-5F03-4026-AB9E-F0A6BD2AAEAA}" dt="2022-05-23T08:08:27.466" v="1643"/>
          <ac:picMkLst>
            <pc:docMk/>
            <pc:sldMk cId="4146386109" sldId="323"/>
            <ac:picMk id="12" creationId="{6F0FC2E1-70CE-D28E-971E-1F47C58F2E98}"/>
          </ac:picMkLst>
        </pc:picChg>
        <pc:picChg chg="add del mod">
          <ac:chgData name="C C" userId="58c016da926720ee" providerId="LiveId" clId="{3E027E21-5F03-4026-AB9E-F0A6BD2AAEAA}" dt="2022-05-23T07:53:13.603" v="1406"/>
          <ac:picMkLst>
            <pc:docMk/>
            <pc:sldMk cId="4146386109" sldId="323"/>
            <ac:picMk id="4098" creationId="{78D2CEEF-6E3F-C70C-A9B0-90E5CE0F42AA}"/>
          </ac:picMkLst>
        </pc:picChg>
      </pc:sldChg>
      <pc:sldChg chg="addSp delSp modSp new del mod">
        <pc:chgData name="C C" userId="58c016da926720ee" providerId="LiveId" clId="{3E027E21-5F03-4026-AB9E-F0A6BD2AAEAA}" dt="2022-05-23T08:08:29.945" v="1644" actId="47"/>
        <pc:sldMkLst>
          <pc:docMk/>
          <pc:sldMk cId="42468096" sldId="324"/>
        </pc:sldMkLst>
        <pc:spChg chg="mod">
          <ac:chgData name="C C" userId="58c016da926720ee" providerId="LiveId" clId="{3E027E21-5F03-4026-AB9E-F0A6BD2AAEAA}" dt="2022-05-23T07:59:06.410" v="1411"/>
          <ac:spMkLst>
            <pc:docMk/>
            <pc:sldMk cId="42468096" sldId="324"/>
            <ac:spMk id="2" creationId="{1B784AB7-8DD5-E7B7-5499-54C65E0EAC33}"/>
          </ac:spMkLst>
        </pc:spChg>
        <pc:spChg chg="del">
          <ac:chgData name="C C" userId="58c016da926720ee" providerId="LiveId" clId="{3E027E21-5F03-4026-AB9E-F0A6BD2AAEAA}" dt="2022-05-23T07:58:59.126" v="1410" actId="22"/>
          <ac:spMkLst>
            <pc:docMk/>
            <pc:sldMk cId="42468096" sldId="324"/>
            <ac:spMk id="3" creationId="{54F9FFFE-3EFB-B56D-A2FD-254B8C88C4B3}"/>
          </ac:spMkLst>
        </pc:spChg>
        <pc:picChg chg="add del">
          <ac:chgData name="C C" userId="58c016da926720ee" providerId="LiveId" clId="{3E027E21-5F03-4026-AB9E-F0A6BD2AAEAA}" dt="2022-05-23T07:58:58.146" v="1409" actId="22"/>
          <ac:picMkLst>
            <pc:docMk/>
            <pc:sldMk cId="42468096" sldId="324"/>
            <ac:picMk id="5" creationId="{3AD1896C-2254-5C78-EE2D-AC40E1B6AF7C}"/>
          </ac:picMkLst>
        </pc:picChg>
        <pc:picChg chg="add mod ord">
          <ac:chgData name="C C" userId="58c016da926720ee" providerId="LiveId" clId="{3E027E21-5F03-4026-AB9E-F0A6BD2AAEAA}" dt="2022-05-23T07:58:59.126" v="1410" actId="22"/>
          <ac:picMkLst>
            <pc:docMk/>
            <pc:sldMk cId="42468096" sldId="324"/>
            <ac:picMk id="7" creationId="{AA394A72-FFA8-BA0B-65E5-BD3961879334}"/>
          </ac:picMkLst>
        </pc:picChg>
      </pc:sldChg>
      <pc:sldChg chg="addSp delSp modSp new mod modClrScheme chgLayout">
        <pc:chgData name="C C" userId="58c016da926720ee" providerId="LiveId" clId="{3E027E21-5F03-4026-AB9E-F0A6BD2AAEAA}" dt="2022-05-23T13:58:26.155" v="3980" actId="20577"/>
        <pc:sldMkLst>
          <pc:docMk/>
          <pc:sldMk cId="1928487384" sldId="325"/>
        </pc:sldMkLst>
        <pc:spChg chg="mod ord">
          <ac:chgData name="C C" userId="58c016da926720ee" providerId="LiveId" clId="{3E027E21-5F03-4026-AB9E-F0A6BD2AAEAA}" dt="2022-05-23T08:09:23.764" v="1744" actId="700"/>
          <ac:spMkLst>
            <pc:docMk/>
            <pc:sldMk cId="1928487384" sldId="325"/>
            <ac:spMk id="2" creationId="{5749B306-CB01-5C92-74B0-B522A832A050}"/>
          </ac:spMkLst>
        </pc:spChg>
        <pc:spChg chg="del mod ord">
          <ac:chgData name="C C" userId="58c016da926720ee" providerId="LiveId" clId="{3E027E21-5F03-4026-AB9E-F0A6BD2AAEAA}" dt="2022-05-23T08:09:23.764" v="1744" actId="700"/>
          <ac:spMkLst>
            <pc:docMk/>
            <pc:sldMk cId="1928487384" sldId="325"/>
            <ac:spMk id="3" creationId="{14072A87-7A55-7B13-F710-1733009CAC7F}"/>
          </ac:spMkLst>
        </pc:spChg>
        <pc:spChg chg="add del mod ord">
          <ac:chgData name="C C" userId="58c016da926720ee" providerId="LiveId" clId="{3E027E21-5F03-4026-AB9E-F0A6BD2AAEAA}" dt="2022-05-23T08:13:11.584" v="2075" actId="22"/>
          <ac:spMkLst>
            <pc:docMk/>
            <pc:sldMk cId="1928487384" sldId="325"/>
            <ac:spMk id="4" creationId="{D7847478-F48A-A5DD-0D55-CF8D529F38ED}"/>
          </ac:spMkLst>
        </pc:spChg>
        <pc:spChg chg="add mod ord">
          <ac:chgData name="C C" userId="58c016da926720ee" providerId="LiveId" clId="{3E027E21-5F03-4026-AB9E-F0A6BD2AAEAA}" dt="2022-05-23T13:58:26.155" v="3980" actId="20577"/>
          <ac:spMkLst>
            <pc:docMk/>
            <pc:sldMk cId="1928487384" sldId="325"/>
            <ac:spMk id="5" creationId="{04449CE5-615F-6B96-06C4-AE4B3B216864}"/>
          </ac:spMkLst>
        </pc:spChg>
        <pc:picChg chg="add mod ord">
          <ac:chgData name="C C" userId="58c016da926720ee" providerId="LiveId" clId="{3E027E21-5F03-4026-AB9E-F0A6BD2AAEAA}" dt="2022-05-23T08:13:11.584" v="2075" actId="22"/>
          <ac:picMkLst>
            <pc:docMk/>
            <pc:sldMk cId="1928487384" sldId="325"/>
            <ac:picMk id="7" creationId="{C7BF353B-0F6D-A2AA-3E69-3E2CF2798B79}"/>
          </ac:picMkLst>
        </pc:picChg>
      </pc:sldChg>
      <pc:sldChg chg="addSp delSp modSp new mod modClrScheme chgLayout modNotesTx">
        <pc:chgData name="C C" userId="58c016da926720ee" providerId="LiveId" clId="{3E027E21-5F03-4026-AB9E-F0A6BD2AAEAA}" dt="2022-05-23T08:26:48.672" v="2198" actId="20577"/>
        <pc:sldMkLst>
          <pc:docMk/>
          <pc:sldMk cId="264665820" sldId="326"/>
        </pc:sldMkLst>
        <pc:spChg chg="del mod ord">
          <ac:chgData name="C C" userId="58c016da926720ee" providerId="LiveId" clId="{3E027E21-5F03-4026-AB9E-F0A6BD2AAEAA}" dt="2022-05-23T08:16:33.741" v="2078" actId="700"/>
          <ac:spMkLst>
            <pc:docMk/>
            <pc:sldMk cId="264665820" sldId="326"/>
            <ac:spMk id="2" creationId="{E7850770-F8AE-B752-71B4-0578E4006C60}"/>
          </ac:spMkLst>
        </pc:spChg>
        <pc:spChg chg="del mod ord">
          <ac:chgData name="C C" userId="58c016da926720ee" providerId="LiveId" clId="{3E027E21-5F03-4026-AB9E-F0A6BD2AAEAA}" dt="2022-05-23T08:16:33.741" v="2078" actId="700"/>
          <ac:spMkLst>
            <pc:docMk/>
            <pc:sldMk cId="264665820" sldId="326"/>
            <ac:spMk id="3" creationId="{CE9CA1F0-BA50-EFBE-8D13-53C612BC495A}"/>
          </ac:spMkLst>
        </pc:spChg>
        <pc:spChg chg="add del mod ord">
          <ac:chgData name="C C" userId="58c016da926720ee" providerId="LiveId" clId="{3E027E21-5F03-4026-AB9E-F0A6BD2AAEAA}" dt="2022-05-23T08:18:55.603" v="2079" actId="700"/>
          <ac:spMkLst>
            <pc:docMk/>
            <pc:sldMk cId="264665820" sldId="326"/>
            <ac:spMk id="4" creationId="{E55FD6E6-A32C-2D8C-716D-0CECF1CD5A98}"/>
          </ac:spMkLst>
        </pc:spChg>
        <pc:spChg chg="add del mod ord">
          <ac:chgData name="C C" userId="58c016da926720ee" providerId="LiveId" clId="{3E027E21-5F03-4026-AB9E-F0A6BD2AAEAA}" dt="2022-05-23T08:18:55.603" v="2079" actId="700"/>
          <ac:spMkLst>
            <pc:docMk/>
            <pc:sldMk cId="264665820" sldId="326"/>
            <ac:spMk id="5" creationId="{D21AABA8-A069-C151-0B42-CED4A1B556C3}"/>
          </ac:spMkLst>
        </pc:spChg>
        <pc:spChg chg="add mod ord">
          <ac:chgData name="C C" userId="58c016da926720ee" providerId="LiveId" clId="{3E027E21-5F03-4026-AB9E-F0A6BD2AAEAA}" dt="2022-05-23T08:26:48.672" v="2198" actId="20577"/>
          <ac:spMkLst>
            <pc:docMk/>
            <pc:sldMk cId="264665820" sldId="326"/>
            <ac:spMk id="6" creationId="{A7948227-2E0B-DD58-6D63-3F57D2FCEE1B}"/>
          </ac:spMkLst>
        </pc:spChg>
        <pc:spChg chg="add del mod ord">
          <ac:chgData name="C C" userId="58c016da926720ee" providerId="LiveId" clId="{3E027E21-5F03-4026-AB9E-F0A6BD2AAEAA}" dt="2022-05-23T08:18:59.327" v="2082"/>
          <ac:spMkLst>
            <pc:docMk/>
            <pc:sldMk cId="264665820" sldId="326"/>
            <ac:spMk id="7" creationId="{E34165B8-962F-BEFC-A46F-AA0C5AD404E9}"/>
          </ac:spMkLst>
        </pc:spChg>
        <pc:spChg chg="add del mod ord">
          <ac:chgData name="C C" userId="58c016da926720ee" providerId="LiveId" clId="{3E027E21-5F03-4026-AB9E-F0A6BD2AAEAA}" dt="2022-05-23T08:19:26.512" v="2088" actId="478"/>
          <ac:spMkLst>
            <pc:docMk/>
            <pc:sldMk cId="264665820" sldId="326"/>
            <ac:spMk id="8" creationId="{B8752749-3B95-6A97-0CD0-72F1D1AC7AAE}"/>
          </ac:spMkLst>
        </pc:spChg>
        <pc:spChg chg="add del mod">
          <ac:chgData name="C C" userId="58c016da926720ee" providerId="LiveId" clId="{3E027E21-5F03-4026-AB9E-F0A6BD2AAEAA}" dt="2022-05-23T08:18:59.320" v="2081"/>
          <ac:spMkLst>
            <pc:docMk/>
            <pc:sldMk cId="264665820" sldId="326"/>
            <ac:spMk id="9" creationId="{F897B2B5-CAF2-3809-CDEB-E46DB57321F8}"/>
          </ac:spMkLst>
        </pc:spChg>
        <pc:picChg chg="add mod modCrop">
          <ac:chgData name="C C" userId="58c016da926720ee" providerId="LiveId" clId="{3E027E21-5F03-4026-AB9E-F0A6BD2AAEAA}" dt="2022-05-23T08:21:22.195" v="2129" actId="1076"/>
          <ac:picMkLst>
            <pc:docMk/>
            <pc:sldMk cId="264665820" sldId="326"/>
            <ac:picMk id="10" creationId="{5E1422A7-6608-CCDE-BA2E-CC2C35A12359}"/>
          </ac:picMkLst>
        </pc:picChg>
        <pc:picChg chg="add mod modCrop">
          <ac:chgData name="C C" userId="58c016da926720ee" providerId="LiveId" clId="{3E027E21-5F03-4026-AB9E-F0A6BD2AAEAA}" dt="2022-05-23T08:21:14.838" v="2126" actId="1076"/>
          <ac:picMkLst>
            <pc:docMk/>
            <pc:sldMk cId="264665820" sldId="326"/>
            <ac:picMk id="11" creationId="{7E647971-4CDA-1886-19C3-04B1AC33C4F6}"/>
          </ac:picMkLst>
        </pc:picChg>
        <pc:picChg chg="add mod modCrop">
          <ac:chgData name="C C" userId="58c016da926720ee" providerId="LiveId" clId="{3E027E21-5F03-4026-AB9E-F0A6BD2AAEAA}" dt="2022-05-23T08:23:42.985" v="2153" actId="18131"/>
          <ac:picMkLst>
            <pc:docMk/>
            <pc:sldMk cId="264665820" sldId="326"/>
            <ac:picMk id="12" creationId="{0353ABD8-65A6-C2E8-849A-E45528768097}"/>
          </ac:picMkLst>
        </pc:picChg>
      </pc:sldChg>
      <pc:sldChg chg="addSp delSp modSp new mod modClrScheme chgLayout modNotesTx">
        <pc:chgData name="C C" userId="58c016da926720ee" providerId="LiveId" clId="{3E027E21-5F03-4026-AB9E-F0A6BD2AAEAA}" dt="2022-05-23T08:27:12.392" v="2210"/>
        <pc:sldMkLst>
          <pc:docMk/>
          <pc:sldMk cId="3742966133" sldId="327"/>
        </pc:sldMkLst>
        <pc:spChg chg="mod ord">
          <ac:chgData name="C C" userId="58c016da926720ee" providerId="LiveId" clId="{3E027E21-5F03-4026-AB9E-F0A6BD2AAEAA}" dt="2022-05-23T08:26:55.280" v="2209" actId="20577"/>
          <ac:spMkLst>
            <pc:docMk/>
            <pc:sldMk cId="3742966133" sldId="327"/>
            <ac:spMk id="2" creationId="{64D53B20-3727-E519-1B94-069F62D83F64}"/>
          </ac:spMkLst>
        </pc:spChg>
        <pc:spChg chg="del">
          <ac:chgData name="C C" userId="58c016da926720ee" providerId="LiveId" clId="{3E027E21-5F03-4026-AB9E-F0A6BD2AAEAA}" dt="2022-05-23T08:26:29.367" v="2179" actId="22"/>
          <ac:spMkLst>
            <pc:docMk/>
            <pc:sldMk cId="3742966133" sldId="327"/>
            <ac:spMk id="3" creationId="{00EAD202-F72A-7CC5-F981-3F35E5D781E3}"/>
          </ac:spMkLst>
        </pc:spChg>
        <pc:spChg chg="del">
          <ac:chgData name="C C" userId="58c016da926720ee" providerId="LiveId" clId="{3E027E21-5F03-4026-AB9E-F0A6BD2AAEAA}" dt="2022-05-23T08:26:35.311" v="2180" actId="700"/>
          <ac:spMkLst>
            <pc:docMk/>
            <pc:sldMk cId="3742966133" sldId="327"/>
            <ac:spMk id="4" creationId="{77A955DC-D0DF-AD0B-3469-41808F6EF4AF}"/>
          </ac:spMkLst>
        </pc:spChg>
        <pc:picChg chg="add mod ord">
          <ac:chgData name="C C" userId="58c016da926720ee" providerId="LiveId" clId="{3E027E21-5F03-4026-AB9E-F0A6BD2AAEAA}" dt="2022-05-23T08:26:35.311" v="2180" actId="700"/>
          <ac:picMkLst>
            <pc:docMk/>
            <pc:sldMk cId="3742966133" sldId="327"/>
            <ac:picMk id="6" creationId="{5750BA11-20ED-CA68-57F7-5342FD8D4CAA}"/>
          </ac:picMkLst>
        </pc:picChg>
      </pc:sldChg>
      <pc:sldChg chg="addSp delSp modSp new del mod modClrScheme chgLayout">
        <pc:chgData name="C C" userId="58c016da926720ee" providerId="LiveId" clId="{3E027E21-5F03-4026-AB9E-F0A6BD2AAEAA}" dt="2022-05-23T08:29:23.431" v="2364" actId="47"/>
        <pc:sldMkLst>
          <pc:docMk/>
          <pc:sldMk cId="2869262832" sldId="328"/>
        </pc:sldMkLst>
        <pc:spChg chg="del mod ord">
          <ac:chgData name="C C" userId="58c016da926720ee" providerId="LiveId" clId="{3E027E21-5F03-4026-AB9E-F0A6BD2AAEAA}" dt="2022-05-23T08:28:42.986" v="2214" actId="700"/>
          <ac:spMkLst>
            <pc:docMk/>
            <pc:sldMk cId="2869262832" sldId="328"/>
            <ac:spMk id="2" creationId="{B37A41EE-1097-89A3-2FBE-115059351D49}"/>
          </ac:spMkLst>
        </pc:spChg>
        <pc:spChg chg="del mod ord">
          <ac:chgData name="C C" userId="58c016da926720ee" providerId="LiveId" clId="{3E027E21-5F03-4026-AB9E-F0A6BD2AAEAA}" dt="2022-05-23T08:28:42.986" v="2214" actId="700"/>
          <ac:spMkLst>
            <pc:docMk/>
            <pc:sldMk cId="2869262832" sldId="328"/>
            <ac:spMk id="3" creationId="{D41344DE-C145-782A-F3B0-DC113D9AE259}"/>
          </ac:spMkLst>
        </pc:spChg>
        <pc:spChg chg="del">
          <ac:chgData name="C C" userId="58c016da926720ee" providerId="LiveId" clId="{3E027E21-5F03-4026-AB9E-F0A6BD2AAEAA}" dt="2022-05-23T08:28:42.986" v="2214" actId="700"/>
          <ac:spMkLst>
            <pc:docMk/>
            <pc:sldMk cId="2869262832" sldId="328"/>
            <ac:spMk id="4" creationId="{506C30E6-DBED-2F5D-33B7-42F10A5AE9A2}"/>
          </ac:spMkLst>
        </pc:spChg>
        <pc:spChg chg="add mod ord">
          <ac:chgData name="C C" userId="58c016da926720ee" providerId="LiveId" clId="{3E027E21-5F03-4026-AB9E-F0A6BD2AAEAA}" dt="2022-05-23T08:28:47.519" v="2238" actId="20577"/>
          <ac:spMkLst>
            <pc:docMk/>
            <pc:sldMk cId="2869262832" sldId="328"/>
            <ac:spMk id="5" creationId="{7B19F6B1-47FC-B044-994D-2621FDEFF281}"/>
          </ac:spMkLst>
        </pc:spChg>
        <pc:spChg chg="add mod ord">
          <ac:chgData name="C C" userId="58c016da926720ee" providerId="LiveId" clId="{3E027E21-5F03-4026-AB9E-F0A6BD2AAEAA}" dt="2022-05-23T08:29:18.489" v="2363" actId="20577"/>
          <ac:spMkLst>
            <pc:docMk/>
            <pc:sldMk cId="2869262832" sldId="328"/>
            <ac:spMk id="6" creationId="{94C3DAF7-3D21-EBFD-13C9-4E25FC32C11D}"/>
          </ac:spMkLst>
        </pc:spChg>
      </pc:sldChg>
      <pc:sldChg chg="addSp delSp modSp new mod ord modClrScheme chgLayout">
        <pc:chgData name="C C" userId="58c016da926720ee" providerId="LiveId" clId="{3E027E21-5F03-4026-AB9E-F0A6BD2AAEAA}" dt="2022-05-23T08:44:17.024" v="2807"/>
        <pc:sldMkLst>
          <pc:docMk/>
          <pc:sldMk cId="3290555668" sldId="328"/>
        </pc:sldMkLst>
        <pc:spChg chg="del mod ord">
          <ac:chgData name="C C" userId="58c016da926720ee" providerId="LiveId" clId="{3E027E21-5F03-4026-AB9E-F0A6BD2AAEAA}" dt="2022-05-23T08:29:31.573" v="2366" actId="700"/>
          <ac:spMkLst>
            <pc:docMk/>
            <pc:sldMk cId="3290555668" sldId="328"/>
            <ac:spMk id="2" creationId="{A0E2E5FA-8206-0993-B013-9E8B8E4FDB26}"/>
          </ac:spMkLst>
        </pc:spChg>
        <pc:spChg chg="del mod ord">
          <ac:chgData name="C C" userId="58c016da926720ee" providerId="LiveId" clId="{3E027E21-5F03-4026-AB9E-F0A6BD2AAEAA}" dt="2022-05-23T08:29:31.573" v="2366" actId="700"/>
          <ac:spMkLst>
            <pc:docMk/>
            <pc:sldMk cId="3290555668" sldId="328"/>
            <ac:spMk id="3" creationId="{42C8528A-C130-D5E6-3A54-75C2572F492B}"/>
          </ac:spMkLst>
        </pc:spChg>
        <pc:spChg chg="add mod ord">
          <ac:chgData name="C C" userId="58c016da926720ee" providerId="LiveId" clId="{3E027E21-5F03-4026-AB9E-F0A6BD2AAEAA}" dt="2022-05-23T08:43:31.167" v="2803" actId="20577"/>
          <ac:spMkLst>
            <pc:docMk/>
            <pc:sldMk cId="3290555668" sldId="328"/>
            <ac:spMk id="4" creationId="{C15F57EA-CEF7-27F9-8A10-782F539F6B89}"/>
          </ac:spMkLst>
        </pc:spChg>
        <pc:spChg chg="add del mod ord">
          <ac:chgData name="C C" userId="58c016da926720ee" providerId="LiveId" clId="{3E027E21-5F03-4026-AB9E-F0A6BD2AAEAA}" dt="2022-05-23T08:32:55.116" v="2397"/>
          <ac:spMkLst>
            <pc:docMk/>
            <pc:sldMk cId="3290555668" sldId="328"/>
            <ac:spMk id="5" creationId="{9DE9411D-4238-CF71-902F-EA635B987AE6}"/>
          </ac:spMkLst>
        </pc:spChg>
        <pc:spChg chg="add del mod">
          <ac:chgData name="C C" userId="58c016da926720ee" providerId="LiveId" clId="{3E027E21-5F03-4026-AB9E-F0A6BD2AAEAA}" dt="2022-05-23T08:32:55.108" v="2396"/>
          <ac:spMkLst>
            <pc:docMk/>
            <pc:sldMk cId="3290555668" sldId="328"/>
            <ac:spMk id="6" creationId="{4EBC1081-DDBE-F061-B7F4-04F5359BC2CA}"/>
          </ac:spMkLst>
        </pc:spChg>
        <pc:spChg chg="add del mod ord">
          <ac:chgData name="C C" userId="58c016da926720ee" providerId="LiveId" clId="{3E027E21-5F03-4026-AB9E-F0A6BD2AAEAA}" dt="2022-05-23T08:33:24.749" v="2405" actId="700"/>
          <ac:spMkLst>
            <pc:docMk/>
            <pc:sldMk cId="3290555668" sldId="328"/>
            <ac:spMk id="9" creationId="{8ABE9421-0A5A-D4FB-68BD-FB75147A00B2}"/>
          </ac:spMkLst>
        </pc:spChg>
        <pc:spChg chg="add del mod ord">
          <ac:chgData name="C C" userId="58c016da926720ee" providerId="LiveId" clId="{3E027E21-5F03-4026-AB9E-F0A6BD2AAEAA}" dt="2022-05-23T08:34:20.573" v="2409"/>
          <ac:spMkLst>
            <pc:docMk/>
            <pc:sldMk cId="3290555668" sldId="328"/>
            <ac:spMk id="10" creationId="{4BFFD0ED-74CE-E6FC-EFEF-A821B0B4BCB4}"/>
          </ac:spMkLst>
        </pc:spChg>
        <pc:spChg chg="add mod ord">
          <ac:chgData name="C C" userId="58c016da926720ee" providerId="LiveId" clId="{3E027E21-5F03-4026-AB9E-F0A6BD2AAEAA}" dt="2022-05-23T08:41:26.897" v="2788" actId="313"/>
          <ac:spMkLst>
            <pc:docMk/>
            <pc:sldMk cId="3290555668" sldId="328"/>
            <ac:spMk id="11" creationId="{DD86C171-B414-7F30-8811-F3C3781CE819}"/>
          </ac:spMkLst>
        </pc:spChg>
        <pc:spChg chg="add del mod">
          <ac:chgData name="C C" userId="58c016da926720ee" providerId="LiveId" clId="{3E027E21-5F03-4026-AB9E-F0A6BD2AAEAA}" dt="2022-05-23T08:44:17.024" v="2807"/>
          <ac:spMkLst>
            <pc:docMk/>
            <pc:sldMk cId="3290555668" sldId="328"/>
            <ac:spMk id="12" creationId="{7375D699-EA60-68EC-A787-02E36A65B8BA}"/>
          </ac:spMkLst>
        </pc:spChg>
        <pc:picChg chg="add del mod">
          <ac:chgData name="C C" userId="58c016da926720ee" providerId="LiveId" clId="{3E027E21-5F03-4026-AB9E-F0A6BD2AAEAA}" dt="2022-05-23T08:33:19.275" v="2403" actId="21"/>
          <ac:picMkLst>
            <pc:docMk/>
            <pc:sldMk cId="3290555668" sldId="328"/>
            <ac:picMk id="7" creationId="{9451EFD4-3133-9FF0-657B-FBAA1200AD15}"/>
          </ac:picMkLst>
        </pc:picChg>
        <pc:picChg chg="add del mod">
          <ac:chgData name="C C" userId="58c016da926720ee" providerId="LiveId" clId="{3E027E21-5F03-4026-AB9E-F0A6BD2AAEAA}" dt="2022-05-23T08:43:39.990" v="2806" actId="478"/>
          <ac:picMkLst>
            <pc:docMk/>
            <pc:sldMk cId="3290555668" sldId="328"/>
            <ac:picMk id="6148" creationId="{A3A1EB19-7988-2E19-8433-A22EA294C420}"/>
          </ac:picMkLst>
        </pc:picChg>
        <pc:picChg chg="add mod">
          <ac:chgData name="C C" userId="58c016da926720ee" providerId="LiveId" clId="{3E027E21-5F03-4026-AB9E-F0A6BD2AAEAA}" dt="2022-05-23T08:44:17.024" v="2807"/>
          <ac:picMkLst>
            <pc:docMk/>
            <pc:sldMk cId="3290555668" sldId="328"/>
            <ac:picMk id="6150" creationId="{FBF90BD8-99AB-8E1F-DF23-57E8489330F7}"/>
          </ac:picMkLst>
        </pc:picChg>
      </pc:sldChg>
      <pc:sldChg chg="new del">
        <pc:chgData name="C C" userId="58c016da926720ee" providerId="LiveId" clId="{3E027E21-5F03-4026-AB9E-F0A6BD2AAEAA}" dt="2022-05-23T08:43:08.240" v="2796" actId="47"/>
        <pc:sldMkLst>
          <pc:docMk/>
          <pc:sldMk cId="4185378316" sldId="329"/>
        </pc:sldMkLst>
      </pc:sldChg>
      <pc:sldChg chg="addSp delSp modSp new del mod modClrScheme chgLayout">
        <pc:chgData name="C C" userId="58c016da926720ee" providerId="LiveId" clId="{3E027E21-5F03-4026-AB9E-F0A6BD2AAEAA}" dt="2022-05-23T08:41:34.599" v="2790" actId="47"/>
        <pc:sldMkLst>
          <pc:docMk/>
          <pc:sldMk cId="4263766458" sldId="329"/>
        </pc:sldMkLst>
        <pc:spChg chg="del mod ord">
          <ac:chgData name="C C" userId="58c016da926720ee" providerId="LiveId" clId="{3E027E21-5F03-4026-AB9E-F0A6BD2AAEAA}" dt="2022-05-23T08:33:17.203" v="2402" actId="700"/>
          <ac:spMkLst>
            <pc:docMk/>
            <pc:sldMk cId="4263766458" sldId="329"/>
            <ac:spMk id="2" creationId="{77E4D4C5-4DD6-1A5A-70AF-F272F3FA5C0A}"/>
          </ac:spMkLst>
        </pc:spChg>
        <pc:spChg chg="del mod ord">
          <ac:chgData name="C C" userId="58c016da926720ee" providerId="LiveId" clId="{3E027E21-5F03-4026-AB9E-F0A6BD2AAEAA}" dt="2022-05-23T08:33:17.203" v="2402" actId="700"/>
          <ac:spMkLst>
            <pc:docMk/>
            <pc:sldMk cId="4263766458" sldId="329"/>
            <ac:spMk id="3" creationId="{6E364466-3133-CCE5-0130-DAF46D4788B0}"/>
          </ac:spMkLst>
        </pc:spChg>
        <pc:spChg chg="add mod ord">
          <ac:chgData name="C C" userId="58c016da926720ee" providerId="LiveId" clId="{3E027E21-5F03-4026-AB9E-F0A6BD2AAEAA}" dt="2022-05-23T08:41:33.124" v="2789" actId="700"/>
          <ac:spMkLst>
            <pc:docMk/>
            <pc:sldMk cId="4263766458" sldId="329"/>
            <ac:spMk id="4" creationId="{0FB95B32-BCA8-2553-58D4-6D8AD29FA545}"/>
          </ac:spMkLst>
        </pc:spChg>
        <pc:spChg chg="add del mod ord">
          <ac:chgData name="C C" userId="58c016da926720ee" providerId="LiveId" clId="{3E027E21-5F03-4026-AB9E-F0A6BD2AAEAA}" dt="2022-05-23T08:33:20.465" v="2404"/>
          <ac:spMkLst>
            <pc:docMk/>
            <pc:sldMk cId="4263766458" sldId="329"/>
            <ac:spMk id="5" creationId="{15551ADF-AF99-AF69-4D6E-AA9C9015A35F}"/>
          </ac:spMkLst>
        </pc:spChg>
        <pc:spChg chg="add del mod ord">
          <ac:chgData name="C C" userId="58c016da926720ee" providerId="LiveId" clId="{3E027E21-5F03-4026-AB9E-F0A6BD2AAEAA}" dt="2022-05-23T08:41:33.124" v="2789" actId="700"/>
          <ac:spMkLst>
            <pc:docMk/>
            <pc:sldMk cId="4263766458" sldId="329"/>
            <ac:spMk id="6" creationId="{CECDF289-ACAF-7770-EEF7-72C5EDBE441E}"/>
          </ac:spMkLst>
        </pc:spChg>
        <pc:spChg chg="add del mod ord">
          <ac:chgData name="C C" userId="58c016da926720ee" providerId="LiveId" clId="{3E027E21-5F03-4026-AB9E-F0A6BD2AAEAA}" dt="2022-05-23T08:41:33.124" v="2789" actId="700"/>
          <ac:spMkLst>
            <pc:docMk/>
            <pc:sldMk cId="4263766458" sldId="329"/>
            <ac:spMk id="9" creationId="{54775426-02BF-BE15-753C-8EC2DC6993DE}"/>
          </ac:spMkLst>
        </pc:spChg>
        <pc:spChg chg="add mod ord">
          <ac:chgData name="C C" userId="58c016da926720ee" providerId="LiveId" clId="{3E027E21-5F03-4026-AB9E-F0A6BD2AAEAA}" dt="2022-05-23T08:41:33.124" v="2789" actId="700"/>
          <ac:spMkLst>
            <pc:docMk/>
            <pc:sldMk cId="4263766458" sldId="329"/>
            <ac:spMk id="10" creationId="{AF02D020-5CBE-0C16-0885-75DD42177E8C}"/>
          </ac:spMkLst>
        </pc:spChg>
        <pc:picChg chg="add del mod">
          <ac:chgData name="C C" userId="58c016da926720ee" providerId="LiveId" clId="{3E027E21-5F03-4026-AB9E-F0A6BD2AAEAA}" dt="2022-05-23T08:35:26.489" v="2550" actId="478"/>
          <ac:picMkLst>
            <pc:docMk/>
            <pc:sldMk cId="4263766458" sldId="329"/>
            <ac:picMk id="7" creationId="{7882E6D1-6E81-1FD6-7B3D-CFEF82026B3C}"/>
          </ac:picMkLst>
        </pc:picChg>
      </pc:sldChg>
      <pc:sldChg chg="addSp delSp modSp new mod modClrScheme chgLayout">
        <pc:chgData name="C C" userId="58c016da926720ee" providerId="LiveId" clId="{3E027E21-5F03-4026-AB9E-F0A6BD2AAEAA}" dt="2022-05-23T08:52:42.830" v="3102" actId="20577"/>
        <pc:sldMkLst>
          <pc:docMk/>
          <pc:sldMk cId="1015276449" sldId="330"/>
        </pc:sldMkLst>
        <pc:spChg chg="del mod ord">
          <ac:chgData name="C C" userId="58c016da926720ee" providerId="LiveId" clId="{3E027E21-5F03-4026-AB9E-F0A6BD2AAEAA}" dt="2022-05-23T08:43:11.542" v="2797" actId="700"/>
          <ac:spMkLst>
            <pc:docMk/>
            <pc:sldMk cId="1015276449" sldId="330"/>
            <ac:spMk id="2" creationId="{3243B383-D01E-4465-3D70-8DEA4F153D80}"/>
          </ac:spMkLst>
        </pc:spChg>
        <pc:spChg chg="del mod ord">
          <ac:chgData name="C C" userId="58c016da926720ee" providerId="LiveId" clId="{3E027E21-5F03-4026-AB9E-F0A6BD2AAEAA}" dt="2022-05-23T08:43:11.542" v="2797" actId="700"/>
          <ac:spMkLst>
            <pc:docMk/>
            <pc:sldMk cId="1015276449" sldId="330"/>
            <ac:spMk id="3" creationId="{F9932798-E8C5-7560-18E3-029EEB2A0074}"/>
          </ac:spMkLst>
        </pc:spChg>
        <pc:spChg chg="del">
          <ac:chgData name="C C" userId="58c016da926720ee" providerId="LiveId" clId="{3E027E21-5F03-4026-AB9E-F0A6BD2AAEAA}" dt="2022-05-23T08:43:11.542" v="2797" actId="700"/>
          <ac:spMkLst>
            <pc:docMk/>
            <pc:sldMk cId="1015276449" sldId="330"/>
            <ac:spMk id="4" creationId="{D4391CA7-2FBD-67A5-CD9C-75A313FF0147}"/>
          </ac:spMkLst>
        </pc:spChg>
        <pc:spChg chg="add mod ord">
          <ac:chgData name="C C" userId="58c016da926720ee" providerId="LiveId" clId="{3E027E21-5F03-4026-AB9E-F0A6BD2AAEAA}" dt="2022-05-23T08:52:42.830" v="3102" actId="20577"/>
          <ac:spMkLst>
            <pc:docMk/>
            <pc:sldMk cId="1015276449" sldId="330"/>
            <ac:spMk id="5" creationId="{7B67A45B-5866-05EA-A548-D34558C709B5}"/>
          </ac:spMkLst>
        </pc:spChg>
        <pc:spChg chg="add mod ord">
          <ac:chgData name="C C" userId="58c016da926720ee" providerId="LiveId" clId="{3E027E21-5F03-4026-AB9E-F0A6BD2AAEAA}" dt="2022-05-23T08:50:31.522" v="2949" actId="113"/>
          <ac:spMkLst>
            <pc:docMk/>
            <pc:sldMk cId="1015276449" sldId="330"/>
            <ac:spMk id="6" creationId="{373E61AD-3FC5-069D-F9FE-CDEF925332BB}"/>
          </ac:spMkLst>
        </pc:spChg>
      </pc:sldChg>
      <pc:sldChg chg="addSp delSp modSp add mod modClrScheme chgLayout modNotesTx">
        <pc:chgData name="C C" userId="58c016da926720ee" providerId="LiveId" clId="{3E027E21-5F03-4026-AB9E-F0A6BD2AAEAA}" dt="2022-05-23T08:52:45.838" v="3104" actId="20577"/>
        <pc:sldMkLst>
          <pc:docMk/>
          <pc:sldMk cId="3363154811" sldId="331"/>
        </pc:sldMkLst>
        <pc:spChg chg="add del mod ord">
          <ac:chgData name="C C" userId="58c016da926720ee" providerId="LiveId" clId="{3E027E21-5F03-4026-AB9E-F0A6BD2AAEAA}" dt="2022-05-23T08:47:00.810" v="2875"/>
          <ac:spMkLst>
            <pc:docMk/>
            <pc:sldMk cId="3363154811" sldId="331"/>
            <ac:spMk id="2" creationId="{6E7F25A3-7E13-4595-1E82-F042941B4675}"/>
          </ac:spMkLst>
        </pc:spChg>
        <pc:spChg chg="add del mod ord">
          <ac:chgData name="C C" userId="58c016da926720ee" providerId="LiveId" clId="{3E027E21-5F03-4026-AB9E-F0A6BD2AAEAA}" dt="2022-05-23T08:46:28.065" v="2874"/>
          <ac:spMkLst>
            <pc:docMk/>
            <pc:sldMk cId="3363154811" sldId="331"/>
            <ac:spMk id="3" creationId="{950905E8-9219-4864-9156-EE9A7233428E}"/>
          </ac:spMkLst>
        </pc:spChg>
        <pc:spChg chg="mod ord">
          <ac:chgData name="C C" userId="58c016da926720ee" providerId="LiveId" clId="{3E027E21-5F03-4026-AB9E-F0A6BD2AAEAA}" dt="2022-05-23T08:52:45.838" v="3104" actId="20577"/>
          <ac:spMkLst>
            <pc:docMk/>
            <pc:sldMk cId="3363154811" sldId="331"/>
            <ac:spMk id="5" creationId="{7B67A45B-5866-05EA-A548-D34558C709B5}"/>
          </ac:spMkLst>
        </pc:spChg>
        <pc:spChg chg="del mod ord">
          <ac:chgData name="C C" userId="58c016da926720ee" providerId="LiveId" clId="{3E027E21-5F03-4026-AB9E-F0A6BD2AAEAA}" dt="2022-05-23T08:45:56.251" v="2873" actId="700"/>
          <ac:spMkLst>
            <pc:docMk/>
            <pc:sldMk cId="3363154811" sldId="331"/>
            <ac:spMk id="6" creationId="{373E61AD-3FC5-069D-F9FE-CDEF925332BB}"/>
          </ac:spMkLst>
        </pc:spChg>
        <pc:picChg chg="add mod">
          <ac:chgData name="C C" userId="58c016da926720ee" providerId="LiveId" clId="{3E027E21-5F03-4026-AB9E-F0A6BD2AAEAA}" dt="2022-05-23T08:46:28.065" v="2874"/>
          <ac:picMkLst>
            <pc:docMk/>
            <pc:sldMk cId="3363154811" sldId="331"/>
            <ac:picMk id="8194" creationId="{77266033-FDD8-4860-67FD-950529BC6C36}"/>
          </ac:picMkLst>
        </pc:picChg>
        <pc:picChg chg="add mod">
          <ac:chgData name="C C" userId="58c016da926720ee" providerId="LiveId" clId="{3E027E21-5F03-4026-AB9E-F0A6BD2AAEAA}" dt="2022-05-23T08:47:00.810" v="2875"/>
          <ac:picMkLst>
            <pc:docMk/>
            <pc:sldMk cId="3363154811" sldId="331"/>
            <ac:picMk id="8196" creationId="{0B90CE77-42EA-AD8C-F5B3-0F6FBE144543}"/>
          </ac:picMkLst>
        </pc:picChg>
      </pc:sldChg>
      <pc:sldChg chg="addSp delSp modSp new mod modClrScheme chgLayout">
        <pc:chgData name="C C" userId="58c016da926720ee" providerId="LiveId" clId="{3E027E21-5F03-4026-AB9E-F0A6BD2AAEAA}" dt="2022-05-23T08:52:38.253" v="3101" actId="20577"/>
        <pc:sldMkLst>
          <pc:docMk/>
          <pc:sldMk cId="3198184600" sldId="332"/>
        </pc:sldMkLst>
        <pc:spChg chg="del mod ord">
          <ac:chgData name="C C" userId="58c016da926720ee" providerId="LiveId" clId="{3E027E21-5F03-4026-AB9E-F0A6BD2AAEAA}" dt="2022-05-23T08:49:48.593" v="2940" actId="700"/>
          <ac:spMkLst>
            <pc:docMk/>
            <pc:sldMk cId="3198184600" sldId="332"/>
            <ac:spMk id="2" creationId="{425EE997-213B-CAFD-9CD8-E3440B1DA494}"/>
          </ac:spMkLst>
        </pc:spChg>
        <pc:spChg chg="del mod ord">
          <ac:chgData name="C C" userId="58c016da926720ee" providerId="LiveId" clId="{3E027E21-5F03-4026-AB9E-F0A6BD2AAEAA}" dt="2022-05-23T08:49:48.593" v="2940" actId="700"/>
          <ac:spMkLst>
            <pc:docMk/>
            <pc:sldMk cId="3198184600" sldId="332"/>
            <ac:spMk id="3" creationId="{5B978ED8-3AA3-BAF3-15E6-912606ED578B}"/>
          </ac:spMkLst>
        </pc:spChg>
        <pc:spChg chg="del">
          <ac:chgData name="C C" userId="58c016da926720ee" providerId="LiveId" clId="{3E027E21-5F03-4026-AB9E-F0A6BD2AAEAA}" dt="2022-05-23T08:49:48.593" v="2940" actId="700"/>
          <ac:spMkLst>
            <pc:docMk/>
            <pc:sldMk cId="3198184600" sldId="332"/>
            <ac:spMk id="4" creationId="{9E3B074C-21CA-006C-2933-BD1F06B04C04}"/>
          </ac:spMkLst>
        </pc:spChg>
        <pc:spChg chg="add mod ord">
          <ac:chgData name="C C" userId="58c016da926720ee" providerId="LiveId" clId="{3E027E21-5F03-4026-AB9E-F0A6BD2AAEAA}" dt="2022-05-23T08:52:38.253" v="3101" actId="20577"/>
          <ac:spMkLst>
            <pc:docMk/>
            <pc:sldMk cId="3198184600" sldId="332"/>
            <ac:spMk id="5" creationId="{96601A8C-D67F-8E32-77B2-ED21E3FE8832}"/>
          </ac:spMkLst>
        </pc:spChg>
        <pc:spChg chg="add mod ord">
          <ac:chgData name="C C" userId="58c016da926720ee" providerId="LiveId" clId="{3E027E21-5F03-4026-AB9E-F0A6BD2AAEAA}" dt="2022-05-23T08:52:09.498" v="3092" actId="113"/>
          <ac:spMkLst>
            <pc:docMk/>
            <pc:sldMk cId="3198184600" sldId="332"/>
            <ac:spMk id="6" creationId="{CA27A565-956B-68C7-2D42-44692CAE4B38}"/>
          </ac:spMkLst>
        </pc:spChg>
      </pc:sldChg>
      <pc:sldChg chg="addSp delSp modSp new mod modClrScheme chgLayout modNotesTx">
        <pc:chgData name="C C" userId="58c016da926720ee" providerId="LiveId" clId="{3E027E21-5F03-4026-AB9E-F0A6BD2AAEAA}" dt="2022-05-23T08:56:57.149" v="3180" actId="20577"/>
        <pc:sldMkLst>
          <pc:docMk/>
          <pc:sldMk cId="1398467231" sldId="333"/>
        </pc:sldMkLst>
        <pc:spChg chg="del mod ord">
          <ac:chgData name="C C" userId="58c016da926720ee" providerId="LiveId" clId="{3E027E21-5F03-4026-AB9E-F0A6BD2AAEAA}" dt="2022-05-23T08:52:16.622" v="3094" actId="700"/>
          <ac:spMkLst>
            <pc:docMk/>
            <pc:sldMk cId="1398467231" sldId="333"/>
            <ac:spMk id="2" creationId="{7AB22762-DEAA-C389-E872-2A958BCF0D3F}"/>
          </ac:spMkLst>
        </pc:spChg>
        <pc:spChg chg="del mod ord">
          <ac:chgData name="C C" userId="58c016da926720ee" providerId="LiveId" clId="{3E027E21-5F03-4026-AB9E-F0A6BD2AAEAA}" dt="2022-05-23T08:52:16.622" v="3094" actId="700"/>
          <ac:spMkLst>
            <pc:docMk/>
            <pc:sldMk cId="1398467231" sldId="333"/>
            <ac:spMk id="3" creationId="{56676ACB-AD20-DC61-9CF9-E96859C6A5F9}"/>
          </ac:spMkLst>
        </pc:spChg>
        <pc:spChg chg="add mod ord">
          <ac:chgData name="C C" userId="58c016da926720ee" providerId="LiveId" clId="{3E027E21-5F03-4026-AB9E-F0A6BD2AAEAA}" dt="2022-05-23T08:52:35.725" v="3099" actId="20577"/>
          <ac:spMkLst>
            <pc:docMk/>
            <pc:sldMk cId="1398467231" sldId="333"/>
            <ac:spMk id="4" creationId="{6AA355EC-AB1A-E346-7057-2C5AAD0CE133}"/>
          </ac:spMkLst>
        </pc:spChg>
        <pc:spChg chg="add del mod ord">
          <ac:chgData name="C C" userId="58c016da926720ee" providerId="LiveId" clId="{3E027E21-5F03-4026-AB9E-F0A6BD2AAEAA}" dt="2022-05-23T08:52:30.459" v="3095"/>
          <ac:spMkLst>
            <pc:docMk/>
            <pc:sldMk cId="1398467231" sldId="333"/>
            <ac:spMk id="5" creationId="{8ADA14B7-2B81-9BBC-CC68-B4ADB805F565}"/>
          </ac:spMkLst>
        </pc:spChg>
        <pc:spChg chg="add del mod ord">
          <ac:chgData name="C C" userId="58c016da926720ee" providerId="LiveId" clId="{3E027E21-5F03-4026-AB9E-F0A6BD2AAEAA}" dt="2022-05-23T08:56:08.512" v="3133" actId="478"/>
          <ac:spMkLst>
            <pc:docMk/>
            <pc:sldMk cId="1398467231" sldId="333"/>
            <ac:spMk id="6" creationId="{F351C5C7-4488-FD72-B110-684F3BB15639}"/>
          </ac:spMkLst>
        </pc:spChg>
        <pc:spChg chg="add del mod">
          <ac:chgData name="C C" userId="58c016da926720ee" providerId="LiveId" clId="{3E027E21-5F03-4026-AB9E-F0A6BD2AAEAA}" dt="2022-05-23T08:56:13.997" v="3135" actId="478"/>
          <ac:spMkLst>
            <pc:docMk/>
            <pc:sldMk cId="1398467231" sldId="333"/>
            <ac:spMk id="8" creationId="{6035A5F2-E1ED-1DBE-1C92-B091CFAA179E}"/>
          </ac:spMkLst>
        </pc:spChg>
        <pc:picChg chg="add mod">
          <ac:chgData name="C C" userId="58c016da926720ee" providerId="LiveId" clId="{3E027E21-5F03-4026-AB9E-F0A6BD2AAEAA}" dt="2022-05-23T08:56:04.299" v="3131" actId="1076"/>
          <ac:picMkLst>
            <pc:docMk/>
            <pc:sldMk cId="1398467231" sldId="333"/>
            <ac:picMk id="9218" creationId="{43D6C722-243A-CB15-0396-845AF20554F1}"/>
          </ac:picMkLst>
        </pc:picChg>
        <pc:picChg chg="add del">
          <ac:chgData name="C C" userId="58c016da926720ee" providerId="LiveId" clId="{3E027E21-5F03-4026-AB9E-F0A6BD2AAEAA}" dt="2022-05-23T08:56:02.632" v="3130"/>
          <ac:picMkLst>
            <pc:docMk/>
            <pc:sldMk cId="1398467231" sldId="333"/>
            <ac:picMk id="9220" creationId="{5A73E154-9FEA-075B-AAE4-82BAE9AB789F}"/>
          </ac:picMkLst>
        </pc:picChg>
        <pc:picChg chg="add mod">
          <ac:chgData name="C C" userId="58c016da926720ee" providerId="LiveId" clId="{3E027E21-5F03-4026-AB9E-F0A6BD2AAEAA}" dt="2022-05-23T08:56:48.366" v="3149" actId="1076"/>
          <ac:picMkLst>
            <pc:docMk/>
            <pc:sldMk cId="1398467231" sldId="333"/>
            <ac:picMk id="9222" creationId="{2061D987-D657-95B3-CF19-0BB565A747DA}"/>
          </ac:picMkLst>
        </pc:picChg>
        <pc:picChg chg="add mod">
          <ac:chgData name="C C" userId="58c016da926720ee" providerId="LiveId" clId="{3E027E21-5F03-4026-AB9E-F0A6BD2AAEAA}" dt="2022-05-23T08:56:44.665" v="3147" actId="1076"/>
          <ac:picMkLst>
            <pc:docMk/>
            <pc:sldMk cId="1398467231" sldId="333"/>
            <ac:picMk id="9224" creationId="{48FBB6AA-1EFE-12D5-BE77-4D8C826FEB93}"/>
          </ac:picMkLst>
        </pc:picChg>
      </pc:sldChg>
      <pc:sldChg chg="addSp delSp modSp new mod modClrScheme chgLayout">
        <pc:chgData name="C C" userId="58c016da926720ee" providerId="LiveId" clId="{3E027E21-5F03-4026-AB9E-F0A6BD2AAEAA}" dt="2022-05-23T09:12:34.864" v="3777" actId="313"/>
        <pc:sldMkLst>
          <pc:docMk/>
          <pc:sldMk cId="218690176" sldId="334"/>
        </pc:sldMkLst>
        <pc:spChg chg="del">
          <ac:chgData name="C C" userId="58c016da926720ee" providerId="LiveId" clId="{3E027E21-5F03-4026-AB9E-F0A6BD2AAEAA}" dt="2022-05-23T09:06:25.626" v="3225" actId="700"/>
          <ac:spMkLst>
            <pc:docMk/>
            <pc:sldMk cId="218690176" sldId="334"/>
            <ac:spMk id="2" creationId="{71E37ED4-9870-384A-7848-F434D209459B}"/>
          </ac:spMkLst>
        </pc:spChg>
        <pc:spChg chg="del">
          <ac:chgData name="C C" userId="58c016da926720ee" providerId="LiveId" clId="{3E027E21-5F03-4026-AB9E-F0A6BD2AAEAA}" dt="2022-05-23T09:06:25.626" v="3225" actId="700"/>
          <ac:spMkLst>
            <pc:docMk/>
            <pc:sldMk cId="218690176" sldId="334"/>
            <ac:spMk id="3" creationId="{CB4A74B0-0B8C-F4F2-2908-0EF4756C5BCF}"/>
          </ac:spMkLst>
        </pc:spChg>
        <pc:spChg chg="add mod ord">
          <ac:chgData name="C C" userId="58c016da926720ee" providerId="LiveId" clId="{3E027E21-5F03-4026-AB9E-F0A6BD2AAEAA}" dt="2022-05-23T09:07:15.073" v="3254" actId="700"/>
          <ac:spMkLst>
            <pc:docMk/>
            <pc:sldMk cId="218690176" sldId="334"/>
            <ac:spMk id="4" creationId="{E9141C8F-F572-846C-AABC-DD29F35BFA30}"/>
          </ac:spMkLst>
        </pc:spChg>
        <pc:spChg chg="add del mod ord">
          <ac:chgData name="C C" userId="58c016da926720ee" providerId="LiveId" clId="{3E027E21-5F03-4026-AB9E-F0A6BD2AAEAA}" dt="2022-05-23T09:07:12.260" v="3253"/>
          <ac:spMkLst>
            <pc:docMk/>
            <pc:sldMk cId="218690176" sldId="334"/>
            <ac:spMk id="5" creationId="{C8AE0C0A-1AEA-C931-DFC1-D9862DB2D098}"/>
          </ac:spMkLst>
        </pc:spChg>
        <pc:spChg chg="add mod ord">
          <ac:chgData name="C C" userId="58c016da926720ee" providerId="LiveId" clId="{3E027E21-5F03-4026-AB9E-F0A6BD2AAEAA}" dt="2022-05-23T09:12:34.864" v="3777" actId="313"/>
          <ac:spMkLst>
            <pc:docMk/>
            <pc:sldMk cId="218690176" sldId="334"/>
            <ac:spMk id="7" creationId="{5E549A25-5AA8-7856-41EB-FAE92B057B0F}"/>
          </ac:spMkLst>
        </pc:spChg>
        <pc:picChg chg="add mod ord">
          <ac:chgData name="C C" userId="58c016da926720ee" providerId="LiveId" clId="{3E027E21-5F03-4026-AB9E-F0A6BD2AAEAA}" dt="2022-05-23T09:07:15.073" v="3254" actId="700"/>
          <ac:picMkLst>
            <pc:docMk/>
            <pc:sldMk cId="218690176" sldId="334"/>
            <ac:picMk id="6" creationId="{CFB6A0FC-C26F-E9CC-A06B-1EEA12A73143}"/>
          </ac:picMkLst>
        </pc:picChg>
      </pc:sldChg>
      <pc:sldChg chg="addSp delSp modSp new del mod modClrScheme chgLayout">
        <pc:chgData name="C C" userId="58c016da926720ee" providerId="LiveId" clId="{3E027E21-5F03-4026-AB9E-F0A6BD2AAEAA}" dt="2022-05-23T09:02:12.623" v="3183" actId="47"/>
        <pc:sldMkLst>
          <pc:docMk/>
          <pc:sldMk cId="1366257956" sldId="334"/>
        </pc:sldMkLst>
        <pc:spChg chg="del mod ord">
          <ac:chgData name="C C" userId="58c016da926720ee" providerId="LiveId" clId="{3E027E21-5F03-4026-AB9E-F0A6BD2AAEAA}" dt="2022-05-23T09:01:26.968" v="3182" actId="700"/>
          <ac:spMkLst>
            <pc:docMk/>
            <pc:sldMk cId="1366257956" sldId="334"/>
            <ac:spMk id="2" creationId="{F9982BC0-46F1-13D2-BAB4-D38F3B0B7C3F}"/>
          </ac:spMkLst>
        </pc:spChg>
        <pc:spChg chg="del mod ord">
          <ac:chgData name="C C" userId="58c016da926720ee" providerId="LiveId" clId="{3E027E21-5F03-4026-AB9E-F0A6BD2AAEAA}" dt="2022-05-23T09:01:26.968" v="3182" actId="700"/>
          <ac:spMkLst>
            <pc:docMk/>
            <pc:sldMk cId="1366257956" sldId="334"/>
            <ac:spMk id="3" creationId="{9D860631-8FF5-298A-3565-4249FB294462}"/>
          </ac:spMkLst>
        </pc:spChg>
        <pc:spChg chg="del">
          <ac:chgData name="C C" userId="58c016da926720ee" providerId="LiveId" clId="{3E027E21-5F03-4026-AB9E-F0A6BD2AAEAA}" dt="2022-05-23T09:01:26.968" v="3182" actId="700"/>
          <ac:spMkLst>
            <pc:docMk/>
            <pc:sldMk cId="1366257956" sldId="334"/>
            <ac:spMk id="4" creationId="{BFCF7C8B-28FC-B731-4352-AF0EE18AA259}"/>
          </ac:spMkLst>
        </pc:spChg>
        <pc:spChg chg="add mod ord">
          <ac:chgData name="C C" userId="58c016da926720ee" providerId="LiveId" clId="{3E027E21-5F03-4026-AB9E-F0A6BD2AAEAA}" dt="2022-05-23T09:01:26.968" v="3182" actId="700"/>
          <ac:spMkLst>
            <pc:docMk/>
            <pc:sldMk cId="1366257956" sldId="334"/>
            <ac:spMk id="5" creationId="{4361BD0F-7471-EE74-EAA5-37427C0D65D5}"/>
          </ac:spMkLst>
        </pc:spChg>
        <pc:spChg chg="add mod ord">
          <ac:chgData name="C C" userId="58c016da926720ee" providerId="LiveId" clId="{3E027E21-5F03-4026-AB9E-F0A6BD2AAEAA}" dt="2022-05-23T09:01:26.968" v="3182" actId="700"/>
          <ac:spMkLst>
            <pc:docMk/>
            <pc:sldMk cId="1366257956" sldId="334"/>
            <ac:spMk id="6" creationId="{632B3DF4-2879-6022-09DC-247B0C3F398D}"/>
          </ac:spMkLst>
        </pc:spChg>
      </pc:sldChg>
      <pc:sldChg chg="modSp add mod">
        <pc:chgData name="C C" userId="58c016da926720ee" providerId="LiveId" clId="{3E027E21-5F03-4026-AB9E-F0A6BD2AAEAA}" dt="2022-05-23T13:58:02.452" v="3965" actId="20577"/>
        <pc:sldMkLst>
          <pc:docMk/>
          <pc:sldMk cId="893465914" sldId="335"/>
        </pc:sldMkLst>
        <pc:spChg chg="mod">
          <ac:chgData name="C C" userId="58c016da926720ee" providerId="LiveId" clId="{3E027E21-5F03-4026-AB9E-F0A6BD2AAEAA}" dt="2022-05-23T09:12:56.821" v="3814" actId="20577"/>
          <ac:spMkLst>
            <pc:docMk/>
            <pc:sldMk cId="893465914" sldId="335"/>
            <ac:spMk id="2" creationId="{617FB178-CEFF-924C-87BB-AB5148B57F4D}"/>
          </ac:spMkLst>
        </pc:spChg>
        <pc:spChg chg="mod">
          <ac:chgData name="C C" userId="58c016da926720ee" providerId="LiveId" clId="{3E027E21-5F03-4026-AB9E-F0A6BD2AAEAA}" dt="2022-05-23T13:58:02.452" v="3965" actId="20577"/>
          <ac:spMkLst>
            <pc:docMk/>
            <pc:sldMk cId="893465914" sldId="335"/>
            <ac:spMk id="3" creationId="{D5381BC3-7FD0-12E9-8E0C-2D6F592B3088}"/>
          </ac:spMkLst>
        </pc:spChg>
      </pc:sldChg>
    </pc:docChg>
  </pc:docChgLst>
  <pc:docChgLst>
    <pc:chgData name="C C" userId="58c016da926720ee" providerId="LiveId" clId="{DC7ED9CD-47CD-4C2E-8E06-24CCC147357F}"/>
    <pc:docChg chg="delSld">
      <pc:chgData name="C C" userId="58c016da926720ee" providerId="LiveId" clId="{DC7ED9CD-47CD-4C2E-8E06-24CCC147357F}" dt="2022-06-20T14:20:16.550" v="0" actId="47"/>
      <pc:docMkLst>
        <pc:docMk/>
      </pc:docMkLst>
      <pc:sldChg chg="del">
        <pc:chgData name="C C" userId="58c016da926720ee" providerId="LiveId" clId="{DC7ED9CD-47CD-4C2E-8E06-24CCC147357F}" dt="2022-06-20T14:20:16.550" v="0" actId="47"/>
        <pc:sldMkLst>
          <pc:docMk/>
          <pc:sldMk cId="1147348914" sldId="29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79" name="Rectangle 3"/>
          <p:cNvSpPr>
            <a:spLocks noGrp="1" noChangeArrowheads="1"/>
          </p:cNvSpPr>
          <p:nvPr>
            <p:ph type="dt" sz="quarter" idx="1"/>
          </p:nvPr>
        </p:nvSpPr>
        <p:spPr bwMode="auto">
          <a:xfrm>
            <a:off x="3863975"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endParaRPr lang="de-DE" dirty="0"/>
          </a:p>
        </p:txBody>
      </p:sp>
      <p:sp>
        <p:nvSpPr>
          <p:cNvPr id="50180" name="Rectangle 4"/>
          <p:cNvSpPr>
            <a:spLocks noGrp="1" noChangeArrowheads="1"/>
          </p:cNvSpPr>
          <p:nvPr>
            <p:ph type="ftr" sz="quarter" idx="2"/>
          </p:nvPr>
        </p:nvSpPr>
        <p:spPr bwMode="auto">
          <a:xfrm>
            <a:off x="0"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81" name="Rectangle 5"/>
          <p:cNvSpPr>
            <a:spLocks noGrp="1" noChangeArrowheads="1"/>
          </p:cNvSpPr>
          <p:nvPr>
            <p:ph type="sldNum" sz="quarter" idx="3"/>
          </p:nvPr>
        </p:nvSpPr>
        <p:spPr bwMode="auto">
          <a:xfrm>
            <a:off x="3863975"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fld id="{27FFF088-A428-4EAA-B7D9-213B09A2E4F1}" type="slidenum">
              <a:rPr lang="de-DE"/>
              <a:pPr>
                <a:defRPr/>
              </a:pPr>
              <a:t>‹#›</a:t>
            </a:fld>
            <a:endParaRPr lang="de-DE" dirty="0"/>
          </a:p>
        </p:txBody>
      </p:sp>
    </p:spTree>
    <p:extLst>
      <p:ext uri="{BB962C8B-B14F-4D97-AF65-F5344CB8AC3E}">
        <p14:creationId xmlns:p14="http://schemas.microsoft.com/office/powerpoint/2010/main" val="1153477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defTabSz="915136" eaLnBrk="1" hangingPunct="1">
              <a:defRPr sz="1200">
                <a:latin typeface="Verdana" pitchFamily="34" charset="0"/>
                <a:cs typeface="+mn-cs"/>
              </a:defRPr>
            </a:lvl1pPr>
          </a:lstStyle>
          <a:p>
            <a:pPr>
              <a:defRPr/>
            </a:pPr>
            <a:endParaRPr lang="de-DE" dirty="0"/>
          </a:p>
        </p:txBody>
      </p:sp>
      <p:sp>
        <p:nvSpPr>
          <p:cNvPr id="34819" name="Rectangle 3"/>
          <p:cNvSpPr>
            <a:spLocks noGrp="1" noChangeArrowheads="1"/>
          </p:cNvSpPr>
          <p:nvPr>
            <p:ph type="dt" idx="1"/>
          </p:nvPr>
        </p:nvSpPr>
        <p:spPr bwMode="auto">
          <a:xfrm>
            <a:off x="3863975"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algn="r" defTabSz="915136" eaLnBrk="1" hangingPunct="1">
              <a:defRPr sz="1200">
                <a:latin typeface="Verdana" pitchFamily="34" charset="0"/>
                <a:cs typeface="+mn-cs"/>
              </a:defRPr>
            </a:lvl1pPr>
          </a:lstStyle>
          <a:p>
            <a:pPr>
              <a:defRPr/>
            </a:pPr>
            <a:endParaRPr lang="de-DE" dirty="0"/>
          </a:p>
        </p:txBody>
      </p:sp>
      <p:sp>
        <p:nvSpPr>
          <p:cNvPr id="13316" name="Rectangle 4"/>
          <p:cNvSpPr>
            <a:spLocks noGrp="1" noRot="1" noChangeAspect="1" noChangeArrowheads="1" noTextEdit="1"/>
          </p:cNvSpPr>
          <p:nvPr>
            <p:ph type="sldImg" idx="2"/>
          </p:nvPr>
        </p:nvSpPr>
        <p:spPr bwMode="auto">
          <a:xfrm>
            <a:off x="106363" y="744538"/>
            <a:ext cx="6608762" cy="371792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09638" y="4710113"/>
            <a:ext cx="5000625" cy="446405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4822" name="Rectangle 6"/>
          <p:cNvSpPr>
            <a:spLocks noGrp="1" noChangeArrowheads="1"/>
          </p:cNvSpPr>
          <p:nvPr>
            <p:ph type="ftr" sz="quarter" idx="4"/>
          </p:nvPr>
        </p:nvSpPr>
        <p:spPr bwMode="auto">
          <a:xfrm>
            <a:off x="0"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defTabSz="915136" eaLnBrk="1" hangingPunct="1">
              <a:defRPr sz="1200">
                <a:latin typeface="Times New Roman" pitchFamily="18" charset="0"/>
                <a:cs typeface="+mn-cs"/>
              </a:defRPr>
            </a:lvl1pPr>
          </a:lstStyle>
          <a:p>
            <a:pPr>
              <a:defRPr/>
            </a:pPr>
            <a:endParaRPr lang="de-DE" dirty="0"/>
          </a:p>
        </p:txBody>
      </p:sp>
      <p:sp>
        <p:nvSpPr>
          <p:cNvPr id="34823" name="Rectangle 7"/>
          <p:cNvSpPr>
            <a:spLocks noGrp="1" noChangeArrowheads="1"/>
          </p:cNvSpPr>
          <p:nvPr>
            <p:ph type="sldNum" sz="quarter" idx="5"/>
          </p:nvPr>
        </p:nvSpPr>
        <p:spPr bwMode="auto">
          <a:xfrm>
            <a:off x="3863975"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algn="r" defTabSz="915136" eaLnBrk="1" hangingPunct="1">
              <a:defRPr sz="1200">
                <a:latin typeface="Times New Roman" pitchFamily="18" charset="0"/>
                <a:cs typeface="+mn-cs"/>
              </a:defRPr>
            </a:lvl1pPr>
          </a:lstStyle>
          <a:p>
            <a:pPr>
              <a:defRPr/>
            </a:pPr>
            <a:fld id="{AAF2C253-3A99-4D4E-AA4C-3918A4D5315D}" type="slidenum">
              <a:rPr lang="de-DE"/>
              <a:pPr>
                <a:defRPr/>
              </a:pPr>
              <a:t>‹#›</a:t>
            </a:fld>
            <a:endParaRPr lang="de-DE" dirty="0"/>
          </a:p>
        </p:txBody>
      </p:sp>
    </p:spTree>
    <p:extLst>
      <p:ext uri="{BB962C8B-B14F-4D97-AF65-F5344CB8AC3E}">
        <p14:creationId xmlns:p14="http://schemas.microsoft.com/office/powerpoint/2010/main" val="2069611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researchgate.net/journal/Perspectives-on-Psychological-Science-1745-6924"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dx.doi.org/10.1177/1745691612460685"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https://www.researchgate.net/figure/Brinkmanship-Game-Tree-Probabilities-Payoffs_fig1_227214506</a:t>
            </a:r>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5</a:t>
            </a:fld>
            <a:endParaRPr lang="de-DE" dirty="0"/>
          </a:p>
        </p:txBody>
      </p:sp>
    </p:spTree>
    <p:extLst>
      <p:ext uri="{BB962C8B-B14F-4D97-AF65-F5344CB8AC3E}">
        <p14:creationId xmlns:p14="http://schemas.microsoft.com/office/powerpoint/2010/main" val="2417085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6</a:t>
            </a:fld>
            <a:endParaRPr lang="de-DE" dirty="0"/>
          </a:p>
        </p:txBody>
      </p:sp>
    </p:spTree>
    <p:extLst>
      <p:ext uri="{BB962C8B-B14F-4D97-AF65-F5344CB8AC3E}">
        <p14:creationId xmlns:p14="http://schemas.microsoft.com/office/powerpoint/2010/main" val="4170178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7</a:t>
            </a:fld>
            <a:endParaRPr lang="de-DE" dirty="0"/>
          </a:p>
        </p:txBody>
      </p:sp>
    </p:spTree>
    <p:extLst>
      <p:ext uri="{BB962C8B-B14F-4D97-AF65-F5344CB8AC3E}">
        <p14:creationId xmlns:p14="http://schemas.microsoft.com/office/powerpoint/2010/main" val="1246396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dirty="0"/>
              <a:t>Quelle: </a:t>
            </a:r>
            <a:r>
              <a:rPr lang="en-US" b="0" i="0" dirty="0">
                <a:solidFill>
                  <a:srgbClr val="111111"/>
                </a:solidFill>
                <a:effectLst/>
                <a:latin typeface="Roboto" panose="02000000000000000000" pitchFamily="2" charset="0"/>
              </a:rPr>
              <a:t>Dual-Process Theories of Higher Cognition</a:t>
            </a:r>
          </a:p>
          <a:p>
            <a:pPr algn="l">
              <a:buFont typeface="Arial" panose="020B0604020202020204" pitchFamily="34" charset="0"/>
              <a:buChar char="•"/>
            </a:pPr>
            <a:r>
              <a:rPr lang="en-US" b="0" i="0" dirty="0">
                <a:solidFill>
                  <a:srgbClr val="555555"/>
                </a:solidFill>
                <a:effectLst/>
                <a:latin typeface="Roboto" panose="02000000000000000000" pitchFamily="2" charset="0"/>
              </a:rPr>
              <a:t>May 2013</a:t>
            </a:r>
          </a:p>
          <a:p>
            <a:pPr algn="l">
              <a:buFont typeface="Arial" panose="020B0604020202020204" pitchFamily="34" charset="0"/>
              <a:buChar char="•"/>
            </a:pPr>
            <a:r>
              <a:rPr lang="en-US" b="0" i="0" u="sng" dirty="0">
                <a:solidFill>
                  <a:srgbClr val="555555"/>
                </a:solidFill>
                <a:effectLst/>
                <a:latin typeface="inherit"/>
                <a:hlinkClick r:id="rId3"/>
              </a:rPr>
              <a:t>Perspectives on Psychological Science</a:t>
            </a:r>
            <a:r>
              <a:rPr lang="en-US" b="0" i="0" dirty="0">
                <a:solidFill>
                  <a:srgbClr val="555555"/>
                </a:solidFill>
                <a:effectLst/>
                <a:latin typeface="Roboto" panose="02000000000000000000" pitchFamily="2" charset="0"/>
              </a:rPr>
              <a:t> 8(3):223-241</a:t>
            </a:r>
          </a:p>
          <a:p>
            <a:pPr algn="l"/>
            <a:r>
              <a:rPr lang="en-US" b="0" i="0" dirty="0">
                <a:solidFill>
                  <a:srgbClr val="555555"/>
                </a:solidFill>
                <a:effectLst/>
                <a:latin typeface="Roboto" panose="02000000000000000000" pitchFamily="2" charset="0"/>
              </a:rPr>
              <a:t>DOI:</a:t>
            </a:r>
            <a:r>
              <a:rPr lang="en-US" b="0" i="0" u="sng" dirty="0">
                <a:solidFill>
                  <a:srgbClr val="555555"/>
                </a:solidFill>
                <a:effectLst/>
                <a:latin typeface="inherit"/>
                <a:hlinkClick r:id="rId4"/>
              </a:rPr>
              <a:t>10.1177/1745691612460685</a:t>
            </a:r>
            <a:endParaRPr lang="en-US" b="0" i="0" dirty="0">
              <a:solidFill>
                <a:srgbClr val="555555"/>
              </a:solidFill>
              <a:effectLst/>
              <a:latin typeface="Roboto" panose="02000000000000000000" pitchFamily="2" charset="0"/>
            </a:endParaRPr>
          </a:p>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9</a:t>
            </a:fld>
            <a:endParaRPr lang="de-DE" dirty="0"/>
          </a:p>
        </p:txBody>
      </p:sp>
    </p:spTree>
    <p:extLst>
      <p:ext uri="{BB962C8B-B14F-4D97-AF65-F5344CB8AC3E}">
        <p14:creationId xmlns:p14="http://schemas.microsoft.com/office/powerpoint/2010/main" val="1546941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400" smtClean="0"/>
            </a:lvl1pPr>
          </a:lstStyle>
          <a:p>
            <a:r>
              <a:rPr lang="de-DE" dirty="0"/>
              <a:t>Titelmasterformat durch Klicken bearbeiten</a:t>
            </a:r>
          </a:p>
        </p:txBody>
      </p:sp>
      <p:sp>
        <p:nvSpPr>
          <p:cNvPr id="7" name="Rectangle 8"/>
          <p:cNvSpPr>
            <a:spLocks noGrp="1" noChangeArrowheads="1"/>
          </p:cNvSpPr>
          <p:nvPr>
            <p:ph type="ftr" sz="quarter" idx="10"/>
          </p:nvPr>
        </p:nvSpPr>
        <p:spPr>
          <a:xfrm>
            <a:off x="3124200" y="4684713"/>
            <a:ext cx="2895600" cy="357187"/>
          </a:xfrm>
          <a:prstGeom prst="rect">
            <a:avLst/>
          </a:prstGeom>
        </p:spPr>
        <p:txBody>
          <a:bodyPr/>
          <a:lstStyle>
            <a:lvl1pPr>
              <a:defRPr dirty="0" smtClean="0"/>
            </a:lvl1pPr>
          </a:lstStyle>
          <a:p>
            <a:pPr algn="ctr">
              <a:defRPr/>
            </a:pPr>
            <a:r>
              <a:rPr lang="de-DE" dirty="0"/>
              <a:t>20.04.2017</a:t>
            </a:r>
          </a:p>
        </p:txBody>
      </p:sp>
    </p:spTree>
  </p:cSld>
  <p:clrMapOvr>
    <a:masterClrMapping/>
  </p:clrMapOvr>
  <p:transition spd="slow"/>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71463" y="3469085"/>
            <a:ext cx="8605838"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71462" y="2258219"/>
            <a:ext cx="8605837" cy="1102519"/>
          </a:xfrm>
        </p:spPr>
        <p:txBody>
          <a:bodyPr lIns="360000" anchor="t"/>
          <a:lstStyle>
            <a:lvl1pPr>
              <a:lnSpc>
                <a:spcPct val="100000"/>
              </a:lnSpc>
              <a:defRPr sz="3400" smtClean="0"/>
            </a:lvl1pPr>
          </a:lstStyle>
          <a:p>
            <a:r>
              <a:rPr lang="de-DE" dirty="0"/>
              <a:t>Titelmasterformat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Tree>
    <p:extLst>
      <p:ext uri="{BB962C8B-B14F-4D97-AF65-F5344CB8AC3E}">
        <p14:creationId xmlns:p14="http://schemas.microsoft.com/office/powerpoint/2010/main" val="4023733424"/>
      </p:ext>
    </p:extLst>
  </p:cSld>
  <p:clrMapOvr>
    <a:masterClrMapping/>
  </p:clrMapOvr>
  <p:transition spd="slow"/>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elfolie">
    <p:spTree>
      <p:nvGrpSpPr>
        <p:cNvPr id="1" name=""/>
        <p:cNvGrpSpPr/>
        <p:nvPr/>
      </p:nvGrpSpPr>
      <p:grpSpPr>
        <a:xfrm>
          <a:off x="0" y="0"/>
          <a:ext cx="0" cy="0"/>
          <a:chOff x="0" y="0"/>
          <a:chExt cx="0" cy="0"/>
        </a:xfrm>
      </p:grpSpPr>
      <p:sp>
        <p:nvSpPr>
          <p:cNvPr id="10" name="Rectangle 13">
            <a:extLst>
              <a:ext uri="{FF2B5EF4-FFF2-40B4-BE49-F238E27FC236}">
                <a16:creationId xmlns:a16="http://schemas.microsoft.com/office/drawing/2014/main" id="{62C37DA0-2B82-42BC-B80C-4909DF2D1C44}"/>
              </a:ext>
            </a:extLst>
          </p:cNvPr>
          <p:cNvSpPr>
            <a:spLocks noChangeArrowheads="1"/>
          </p:cNvSpPr>
          <p:nvPr userDrawn="1"/>
        </p:nvSpPr>
        <p:spPr bwMode="auto">
          <a:xfrm>
            <a:off x="1" y="-28040"/>
            <a:ext cx="4572000" cy="51715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hasCustomPrompt="1"/>
          </p:nvPr>
        </p:nvSpPr>
        <p:spPr>
          <a:xfrm>
            <a:off x="4572000" y="2077313"/>
            <a:ext cx="4198144" cy="960834"/>
          </a:xfrm>
        </p:spPr>
        <p:txBody>
          <a:bodyPr lIns="360000" anchor="ctr"/>
          <a:lstStyle>
            <a:lvl1pPr>
              <a:defRPr sz="3600" b="1" smtClean="0">
                <a:solidFill>
                  <a:srgbClr val="0066CC"/>
                </a:solidFill>
              </a:defRPr>
            </a:lvl1pPr>
          </a:lstStyle>
          <a:p>
            <a:r>
              <a:rPr lang="de-DE" dirty="0"/>
              <a:t>Formatvorlage des Untertitelmasters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
        <p:nvSpPr>
          <p:cNvPr id="45060" name="Rectangle 5"/>
          <p:cNvSpPr>
            <a:spLocks noGrp="1" noChangeArrowheads="1"/>
          </p:cNvSpPr>
          <p:nvPr>
            <p:ph type="ctrTitle"/>
          </p:nvPr>
        </p:nvSpPr>
        <p:spPr>
          <a:xfrm>
            <a:off x="266700" y="-727233"/>
            <a:ext cx="3000376" cy="3863339"/>
          </a:xfrm>
        </p:spPr>
        <p:txBody>
          <a:bodyPr lIns="360000" anchor="t"/>
          <a:lstStyle>
            <a:lvl1pPr>
              <a:lnSpc>
                <a:spcPct val="100000"/>
              </a:lnSpc>
              <a:defRPr sz="43200" smtClean="0"/>
            </a:lvl1pPr>
          </a:lstStyle>
          <a:p>
            <a:endParaRPr lang="de-DE" dirty="0"/>
          </a:p>
        </p:txBody>
      </p:sp>
    </p:spTree>
    <p:extLst>
      <p:ext uri="{BB962C8B-B14F-4D97-AF65-F5344CB8AC3E}">
        <p14:creationId xmlns:p14="http://schemas.microsoft.com/office/powerpoint/2010/main" val="1463649377"/>
      </p:ext>
    </p:extLst>
  </p:cSld>
  <p:clrMapOvr>
    <a:masterClrMapping/>
  </p:clrMapOvr>
  <p:transition spd="slow"/>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52044631-D074-4D34-935B-221AF18C15D5}"/>
              </a:ext>
            </a:extLst>
          </p:cNvPr>
          <p:cNvSpPr>
            <a:spLocks noGrp="1"/>
          </p:cNvSpPr>
          <p:nvPr>
            <p:ph sz="quarter" idx="12"/>
          </p:nvPr>
        </p:nvSpPr>
        <p:spPr>
          <a:xfrm>
            <a:off x="234951" y="736599"/>
            <a:ext cx="8677555"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50692271"/>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8B761BDD-A21A-49B3-8FFF-F7E8FDB86B5E}"/>
              </a:ext>
            </a:extLst>
          </p:cNvPr>
          <p:cNvSpPr>
            <a:spLocks noGrp="1"/>
          </p:cNvSpPr>
          <p:nvPr>
            <p:ph sz="quarter" idx="11"/>
          </p:nvPr>
        </p:nvSpPr>
        <p:spPr>
          <a:xfrm>
            <a:off x="4572000"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
        <p:nvSpPr>
          <p:cNvPr id="6" name="Content Placeholder 4">
            <a:extLst>
              <a:ext uri="{FF2B5EF4-FFF2-40B4-BE49-F238E27FC236}">
                <a16:creationId xmlns:a16="http://schemas.microsoft.com/office/drawing/2014/main" id="{4BBCC7F9-AB44-4D21-868C-EFD01BAFA0C6}"/>
              </a:ext>
            </a:extLst>
          </p:cNvPr>
          <p:cNvSpPr>
            <a:spLocks noGrp="1"/>
          </p:cNvSpPr>
          <p:nvPr>
            <p:ph sz="quarter" idx="12"/>
          </p:nvPr>
        </p:nvSpPr>
        <p:spPr>
          <a:xfrm>
            <a:off x="234951"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5894989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0825" y="33361"/>
            <a:ext cx="8642350" cy="626002"/>
          </a:xfrm>
        </p:spPr>
        <p:txBody>
          <a:bodyPr/>
          <a:lstStyle>
            <a:lvl1pPr>
              <a:defRPr sz="3200" u="none">
                <a:solidFill>
                  <a:srgbClr val="000000"/>
                </a:solidFill>
                <a:latin typeface="NexusSansPro-Bold" panose="020B0804030101020102" pitchFamily="34" charset="0"/>
                <a:cs typeface="NexusSansPro-Bold" panose="020B0804030101020102" pitchFamily="34" charset="0"/>
              </a:defRPr>
            </a:lvl1pPr>
          </a:lstStyle>
          <a:p>
            <a:r>
              <a:rPr lang="en-US" dirty="0"/>
              <a:t>Click to edit Master title style</a:t>
            </a:r>
            <a:endParaRPr lang="de-DE" dirty="0"/>
          </a:p>
        </p:txBody>
      </p:sp>
      <p:sp>
        <p:nvSpPr>
          <p:cNvPr id="3" name="Inhaltsplatzhalter 2"/>
          <p:cNvSpPr>
            <a:spLocks noGrp="1"/>
          </p:cNvSpPr>
          <p:nvPr>
            <p:ph idx="1"/>
          </p:nvPr>
        </p:nvSpPr>
        <p:spPr>
          <a:xfrm>
            <a:off x="250825"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4" name="Inhaltsplatzhalter 2">
            <a:extLst>
              <a:ext uri="{FF2B5EF4-FFF2-40B4-BE49-F238E27FC236}">
                <a16:creationId xmlns:a16="http://schemas.microsoft.com/office/drawing/2014/main" id="{AF9BBB9C-FAFF-4292-95CB-13D4959180F2}"/>
              </a:ext>
            </a:extLst>
          </p:cNvPr>
          <p:cNvSpPr>
            <a:spLocks noGrp="1"/>
          </p:cNvSpPr>
          <p:nvPr>
            <p:ph idx="10"/>
          </p:nvPr>
        </p:nvSpPr>
        <p:spPr>
          <a:xfrm>
            <a:off x="4572000"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0571401"/>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5066685"/>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34950" y="762000"/>
            <a:ext cx="8642350" cy="4205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p:txBody>
      </p:sp>
      <p:sp>
        <p:nvSpPr>
          <p:cNvPr id="38916" name="Rectangle 5"/>
          <p:cNvSpPr>
            <a:spLocks noGrp="1" noChangeArrowheads="1"/>
          </p:cNvSpPr>
          <p:nvPr>
            <p:ph type="title"/>
          </p:nvPr>
        </p:nvSpPr>
        <p:spPr bwMode="auto">
          <a:xfrm>
            <a:off x="234950" y="76815"/>
            <a:ext cx="6456940" cy="425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bearbeiten</a:t>
            </a:r>
          </a:p>
        </p:txBody>
      </p:sp>
      <p:pic>
        <p:nvPicPr>
          <p:cNvPr id="38918" name="Picture 24" descr="Logo_RGB_300dpi"/>
          <p:cNvPicPr>
            <a:picLocks noChangeAspect="1" noChangeArrowheads="1"/>
          </p:cNvPicPr>
          <p:nvPr userDrawn="1"/>
        </p:nvPicPr>
        <p:blipFill>
          <a:blip r:embed="rId8" cstate="print"/>
          <a:srcRect/>
          <a:stretch>
            <a:fillRect/>
          </a:stretch>
        </p:blipFill>
        <p:spPr bwMode="auto">
          <a:xfrm>
            <a:off x="6738938" y="76815"/>
            <a:ext cx="2138362" cy="425450"/>
          </a:xfrm>
          <a:prstGeom prst="rect">
            <a:avLst/>
          </a:prstGeom>
          <a:noFill/>
          <a:ln w="9525">
            <a:noFill/>
            <a:miter lim="800000"/>
            <a:headEnd/>
            <a:tailEnd/>
          </a:ln>
        </p:spPr>
      </p:pic>
      <p:sp>
        <p:nvSpPr>
          <p:cNvPr id="13" name="Rectangle 13">
            <a:extLst>
              <a:ext uri="{FF2B5EF4-FFF2-40B4-BE49-F238E27FC236}">
                <a16:creationId xmlns:a16="http://schemas.microsoft.com/office/drawing/2014/main" id="{F0D7924A-4C5D-4561-91DA-9A79006759C4}"/>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Tree>
  </p:cSld>
  <p:clrMap bg1="lt1" tx1="dk1" bg2="lt2" tx2="dk2" accent1="accent1" accent2="accent2" accent3="accent3" accent4="accent4" accent5="accent5" accent6="accent6" hlink="hlink" folHlink="folHlink"/>
  <p:sldLayoutIdLst>
    <p:sldLayoutId id="2147483690" r:id="rId1"/>
    <p:sldLayoutId id="2147483693" r:id="rId2"/>
    <p:sldLayoutId id="2147483694" r:id="rId3"/>
    <p:sldLayoutId id="2147483691" r:id="rId4"/>
    <p:sldLayoutId id="2147483692" r:id="rId5"/>
    <p:sldLayoutId id="2147483695" r:id="rId6"/>
  </p:sldLayoutIdLst>
  <p:transition spd="slow"/>
  <p:hf sldNum="0" hdr="0" dt="0"/>
  <p:txStyles>
    <p:titleStyle>
      <a:lvl1pPr algn="l" rtl="0" fontAlgn="base">
        <a:lnSpc>
          <a:spcPct val="100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marL="0" indent="0" algn="l" rtl="0" fontAlgn="base">
        <a:lnSpc>
          <a:spcPct val="102000"/>
        </a:lnSpc>
        <a:spcBef>
          <a:spcPts val="500"/>
        </a:spcBef>
        <a:spcAft>
          <a:spcPct val="0"/>
        </a:spcAft>
        <a:buClr>
          <a:srgbClr val="000000"/>
        </a:buClr>
        <a:buFont typeface="Arial" panose="020B0604020202020204" pitchFamily="34" charset="0"/>
        <a:buNone/>
        <a:defRPr sz="2800" b="1">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doi.org/10.1080/10584609.2017.1316807"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D8D65C-6706-474E-BED5-5675C19F9359}"/>
              </a:ext>
            </a:extLst>
          </p:cNvPr>
          <p:cNvSpPr>
            <a:spLocks noGrp="1"/>
          </p:cNvSpPr>
          <p:nvPr>
            <p:ph type="subTitle" idx="1"/>
          </p:nvPr>
        </p:nvSpPr>
        <p:spPr/>
        <p:txBody>
          <a:bodyPr/>
          <a:lstStyle/>
          <a:p>
            <a:r>
              <a:rPr lang="de-DE" dirty="0"/>
              <a:t>Informationsverarbeitung und Heuristiken</a:t>
            </a:r>
            <a:endParaRPr lang="de-DE" noProof="0" dirty="0"/>
          </a:p>
        </p:txBody>
      </p:sp>
      <p:sp>
        <p:nvSpPr>
          <p:cNvPr id="3" name="Title 2">
            <a:extLst>
              <a:ext uri="{FF2B5EF4-FFF2-40B4-BE49-F238E27FC236}">
                <a16:creationId xmlns:a16="http://schemas.microsoft.com/office/drawing/2014/main" id="{AE1A54AC-3425-4E88-A69E-E11B972DE498}"/>
              </a:ext>
            </a:extLst>
          </p:cNvPr>
          <p:cNvSpPr>
            <a:spLocks noGrp="1"/>
          </p:cNvSpPr>
          <p:nvPr>
            <p:ph type="ctrTitle"/>
          </p:nvPr>
        </p:nvSpPr>
        <p:spPr/>
        <p:txBody>
          <a:bodyPr/>
          <a:lstStyle/>
          <a:p>
            <a:r>
              <a:rPr lang="de-DE" sz="3200" dirty="0"/>
              <a:t>Politische Psychologie</a:t>
            </a:r>
            <a:endParaRPr lang="de-DE" sz="3200" noProof="0" dirty="0"/>
          </a:p>
        </p:txBody>
      </p:sp>
    </p:spTree>
    <p:extLst>
      <p:ext uri="{BB962C8B-B14F-4D97-AF65-F5344CB8AC3E}">
        <p14:creationId xmlns:p14="http://schemas.microsoft.com/office/powerpoint/2010/main" val="54889613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5EFD4-D3AB-B48E-D355-FE3B677D06C8}"/>
              </a:ext>
            </a:extLst>
          </p:cNvPr>
          <p:cNvSpPr>
            <a:spLocks noGrp="1"/>
          </p:cNvSpPr>
          <p:nvPr>
            <p:ph type="title"/>
          </p:nvPr>
        </p:nvSpPr>
        <p:spPr/>
        <p:txBody>
          <a:bodyPr/>
          <a:lstStyle/>
          <a:p>
            <a:r>
              <a:rPr lang="de-DE" dirty="0"/>
              <a:t>Ein (etwas) komplexeres Model </a:t>
            </a:r>
          </a:p>
        </p:txBody>
      </p:sp>
      <p:sp>
        <p:nvSpPr>
          <p:cNvPr id="5" name="TextBox 4">
            <a:extLst>
              <a:ext uri="{FF2B5EF4-FFF2-40B4-BE49-F238E27FC236}">
                <a16:creationId xmlns:a16="http://schemas.microsoft.com/office/drawing/2014/main" id="{E9495A89-0469-50F5-C04A-00611A15196C}"/>
              </a:ext>
            </a:extLst>
          </p:cNvPr>
          <p:cNvSpPr txBox="1"/>
          <p:nvPr/>
        </p:nvSpPr>
        <p:spPr>
          <a:xfrm>
            <a:off x="7014671" y="2041981"/>
            <a:ext cx="2011680" cy="1371600"/>
          </a:xfrm>
          <a:prstGeom prst="rect">
            <a:avLst/>
          </a:prstGeom>
        </p:spPr>
        <p:style>
          <a:lnRef idx="2">
            <a:schemeClr val="accent4"/>
          </a:lnRef>
          <a:fillRef idx="1">
            <a:schemeClr val="lt1"/>
          </a:fillRef>
          <a:effectRef idx="0">
            <a:schemeClr val="accent4"/>
          </a:effectRef>
          <a:fontRef idx="minor">
            <a:schemeClr val="dk1"/>
          </a:fontRef>
        </p:style>
        <p:txBody>
          <a:bodyPr wrap="square" rtlCol="0" anchor="ctr">
            <a:noAutofit/>
          </a:bodyPr>
          <a:lstStyle/>
          <a:p>
            <a:pPr algn="ctr"/>
            <a:r>
              <a:rPr lang="de-DE" dirty="0"/>
              <a:t>Politische Wahrnehmungen und Verhalten </a:t>
            </a:r>
          </a:p>
        </p:txBody>
      </p:sp>
      <p:sp>
        <p:nvSpPr>
          <p:cNvPr id="6" name="TextBox 5">
            <a:extLst>
              <a:ext uri="{FF2B5EF4-FFF2-40B4-BE49-F238E27FC236}">
                <a16:creationId xmlns:a16="http://schemas.microsoft.com/office/drawing/2014/main" id="{C93DB16E-D961-DBB4-8445-46926B38E885}"/>
              </a:ext>
            </a:extLst>
          </p:cNvPr>
          <p:cNvSpPr txBox="1"/>
          <p:nvPr/>
        </p:nvSpPr>
        <p:spPr>
          <a:xfrm>
            <a:off x="3136103" y="2791776"/>
            <a:ext cx="2989091" cy="640080"/>
          </a:xfrm>
          <a:prstGeom prst="ellipse">
            <a:avLst/>
          </a:prstGeom>
        </p:spPr>
        <p:style>
          <a:lnRef idx="2">
            <a:schemeClr val="accent4"/>
          </a:lnRef>
          <a:fillRef idx="1">
            <a:schemeClr val="lt1"/>
          </a:fillRef>
          <a:effectRef idx="0">
            <a:schemeClr val="accent4"/>
          </a:effectRef>
          <a:fontRef idx="minor">
            <a:schemeClr val="dk1"/>
          </a:fontRef>
        </p:style>
        <p:txBody>
          <a:bodyPr wrap="square" rtlCol="0" anchor="ctr">
            <a:noAutofit/>
          </a:bodyPr>
          <a:lstStyle/>
          <a:p>
            <a:pPr algn="ctr"/>
            <a:r>
              <a:rPr lang="de-DE" dirty="0"/>
              <a:t>Reflektiertes Denken</a:t>
            </a:r>
          </a:p>
        </p:txBody>
      </p:sp>
      <p:sp>
        <p:nvSpPr>
          <p:cNvPr id="7" name="TextBox 6">
            <a:extLst>
              <a:ext uri="{FF2B5EF4-FFF2-40B4-BE49-F238E27FC236}">
                <a16:creationId xmlns:a16="http://schemas.microsoft.com/office/drawing/2014/main" id="{8AFDDA3B-6EF9-A7BB-A719-7E14D4FF1498}"/>
              </a:ext>
            </a:extLst>
          </p:cNvPr>
          <p:cNvSpPr txBox="1"/>
          <p:nvPr/>
        </p:nvSpPr>
        <p:spPr>
          <a:xfrm>
            <a:off x="2246630" y="4166663"/>
            <a:ext cx="2011680" cy="640080"/>
          </a:xfrm>
          <a:prstGeom prst="rect">
            <a:avLst/>
          </a:prstGeom>
        </p:spPr>
        <p:style>
          <a:lnRef idx="2">
            <a:schemeClr val="accent4"/>
          </a:lnRef>
          <a:fillRef idx="1">
            <a:schemeClr val="lt1"/>
          </a:fillRef>
          <a:effectRef idx="0">
            <a:schemeClr val="accent4"/>
          </a:effectRef>
          <a:fontRef idx="minor">
            <a:schemeClr val="dk1"/>
          </a:fontRef>
        </p:style>
        <p:txBody>
          <a:bodyPr wrap="square" rtlCol="0" anchor="ctr">
            <a:noAutofit/>
          </a:bodyPr>
          <a:lstStyle/>
          <a:p>
            <a:pPr algn="ctr"/>
            <a:r>
              <a:rPr lang="de-DE" dirty="0"/>
              <a:t>Persönlichkeit</a:t>
            </a:r>
          </a:p>
        </p:txBody>
      </p:sp>
      <p:sp>
        <p:nvSpPr>
          <p:cNvPr id="8" name="TextBox 7">
            <a:extLst>
              <a:ext uri="{FF2B5EF4-FFF2-40B4-BE49-F238E27FC236}">
                <a16:creationId xmlns:a16="http://schemas.microsoft.com/office/drawing/2014/main" id="{CDE9BFBC-5609-40E8-78B0-7B9EEA90988C}"/>
              </a:ext>
            </a:extLst>
          </p:cNvPr>
          <p:cNvSpPr txBox="1"/>
          <p:nvPr/>
        </p:nvSpPr>
        <p:spPr>
          <a:xfrm>
            <a:off x="4885690" y="4160896"/>
            <a:ext cx="2011680" cy="640080"/>
          </a:xfrm>
          <a:prstGeom prst="rect">
            <a:avLst/>
          </a:prstGeom>
        </p:spPr>
        <p:style>
          <a:lnRef idx="2">
            <a:schemeClr val="accent4"/>
          </a:lnRef>
          <a:fillRef idx="1">
            <a:schemeClr val="lt1"/>
          </a:fillRef>
          <a:effectRef idx="0">
            <a:schemeClr val="accent4"/>
          </a:effectRef>
          <a:fontRef idx="minor">
            <a:schemeClr val="dk1"/>
          </a:fontRef>
        </p:style>
        <p:txBody>
          <a:bodyPr wrap="square" rtlCol="0" anchor="ctr">
            <a:noAutofit/>
          </a:bodyPr>
          <a:lstStyle/>
          <a:p>
            <a:pPr algn="ctr"/>
            <a:r>
              <a:rPr lang="de-DE" dirty="0"/>
              <a:t>Werte &amp; Ideologie</a:t>
            </a:r>
          </a:p>
        </p:txBody>
      </p:sp>
      <p:sp>
        <p:nvSpPr>
          <p:cNvPr id="9" name="TextBox 8">
            <a:extLst>
              <a:ext uri="{FF2B5EF4-FFF2-40B4-BE49-F238E27FC236}">
                <a16:creationId xmlns:a16="http://schemas.microsoft.com/office/drawing/2014/main" id="{7CBD529A-940B-4CD8-786E-A9534A01353C}"/>
              </a:ext>
            </a:extLst>
          </p:cNvPr>
          <p:cNvSpPr txBox="1"/>
          <p:nvPr/>
        </p:nvSpPr>
        <p:spPr>
          <a:xfrm>
            <a:off x="3566152" y="666956"/>
            <a:ext cx="2011680" cy="640080"/>
          </a:xfrm>
          <a:prstGeom prst="rect">
            <a:avLst/>
          </a:prstGeom>
        </p:spPr>
        <p:style>
          <a:lnRef idx="2">
            <a:schemeClr val="accent4"/>
          </a:lnRef>
          <a:fillRef idx="1">
            <a:schemeClr val="lt1"/>
          </a:fillRef>
          <a:effectRef idx="0">
            <a:schemeClr val="accent4"/>
          </a:effectRef>
          <a:fontRef idx="minor">
            <a:schemeClr val="dk1"/>
          </a:fontRef>
        </p:style>
        <p:txBody>
          <a:bodyPr wrap="square" rtlCol="0" anchor="ctr">
            <a:noAutofit/>
          </a:bodyPr>
          <a:lstStyle/>
          <a:p>
            <a:pPr algn="ctr"/>
            <a:r>
              <a:rPr lang="de-DE" dirty="0"/>
              <a:t>Kontext &amp; Gruppen ID</a:t>
            </a:r>
          </a:p>
        </p:txBody>
      </p:sp>
      <p:sp>
        <p:nvSpPr>
          <p:cNvPr id="10" name="TextBox 9">
            <a:extLst>
              <a:ext uri="{FF2B5EF4-FFF2-40B4-BE49-F238E27FC236}">
                <a16:creationId xmlns:a16="http://schemas.microsoft.com/office/drawing/2014/main" id="{EDB0084F-DC5F-C99B-2575-235CD56650BA}"/>
              </a:ext>
            </a:extLst>
          </p:cNvPr>
          <p:cNvSpPr txBox="1"/>
          <p:nvPr/>
        </p:nvSpPr>
        <p:spPr>
          <a:xfrm>
            <a:off x="3077447" y="1957532"/>
            <a:ext cx="2989091" cy="640080"/>
          </a:xfrm>
          <a:prstGeom prst="ellipse">
            <a:avLst/>
          </a:prstGeom>
        </p:spPr>
        <p:style>
          <a:lnRef idx="2">
            <a:schemeClr val="accent4"/>
          </a:lnRef>
          <a:fillRef idx="1">
            <a:schemeClr val="lt1"/>
          </a:fillRef>
          <a:effectRef idx="0">
            <a:schemeClr val="accent4"/>
          </a:effectRef>
          <a:fontRef idx="minor">
            <a:schemeClr val="dk1"/>
          </a:fontRef>
        </p:style>
        <p:txBody>
          <a:bodyPr wrap="square" rtlCol="0" anchor="ctr">
            <a:noAutofit/>
          </a:bodyPr>
          <a:lstStyle/>
          <a:p>
            <a:pPr algn="ctr"/>
            <a:r>
              <a:rPr lang="de-DE" dirty="0"/>
              <a:t>Heuristiken </a:t>
            </a:r>
          </a:p>
        </p:txBody>
      </p:sp>
      <p:sp>
        <p:nvSpPr>
          <p:cNvPr id="3" name="Rectangle 2">
            <a:extLst>
              <a:ext uri="{FF2B5EF4-FFF2-40B4-BE49-F238E27FC236}">
                <a16:creationId xmlns:a16="http://schemas.microsoft.com/office/drawing/2014/main" id="{D6DDD962-48C6-BAE6-2F80-8A74ACED9E4B}"/>
              </a:ext>
            </a:extLst>
          </p:cNvPr>
          <p:cNvSpPr/>
          <p:nvPr/>
        </p:nvSpPr>
        <p:spPr bwMode="auto">
          <a:xfrm>
            <a:off x="2761122" y="1561676"/>
            <a:ext cx="3621743" cy="2321916"/>
          </a:xfrm>
          <a:prstGeom prst="rect">
            <a:avLst/>
          </a:prstGeom>
          <a:noFill/>
          <a:ln w="9525"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B5729096-9F40-BD57-338D-34BF12F0E1DE}"/>
              </a:ext>
            </a:extLst>
          </p:cNvPr>
          <p:cNvSpPr txBox="1"/>
          <p:nvPr/>
        </p:nvSpPr>
        <p:spPr>
          <a:xfrm>
            <a:off x="234946" y="2041981"/>
            <a:ext cx="2011680" cy="1371600"/>
          </a:xfrm>
          <a:prstGeom prst="rect">
            <a:avLst/>
          </a:prstGeom>
        </p:spPr>
        <p:style>
          <a:lnRef idx="2">
            <a:schemeClr val="accent4"/>
          </a:lnRef>
          <a:fillRef idx="1">
            <a:schemeClr val="lt1"/>
          </a:fillRef>
          <a:effectRef idx="0">
            <a:schemeClr val="accent4"/>
          </a:effectRef>
          <a:fontRef idx="minor">
            <a:schemeClr val="dk1"/>
          </a:fontRef>
        </p:style>
        <p:txBody>
          <a:bodyPr wrap="square" rtlCol="0" anchor="ctr">
            <a:noAutofit/>
          </a:bodyPr>
          <a:lstStyle/>
          <a:p>
            <a:pPr algn="ctr"/>
            <a:r>
              <a:rPr lang="de-DE" dirty="0"/>
              <a:t>Informationen </a:t>
            </a:r>
          </a:p>
        </p:txBody>
      </p:sp>
      <p:cxnSp>
        <p:nvCxnSpPr>
          <p:cNvPr id="13" name="Straight Arrow Connector 12">
            <a:extLst>
              <a:ext uri="{FF2B5EF4-FFF2-40B4-BE49-F238E27FC236}">
                <a16:creationId xmlns:a16="http://schemas.microsoft.com/office/drawing/2014/main" id="{81D65AC7-CDEE-9577-9D1B-6C5245CDE5F0}"/>
              </a:ext>
            </a:extLst>
          </p:cNvPr>
          <p:cNvCxnSpPr>
            <a:cxnSpLocks/>
            <a:stCxn id="11" idx="3"/>
            <a:endCxn id="3" idx="1"/>
          </p:cNvCxnSpPr>
          <p:nvPr/>
        </p:nvCxnSpPr>
        <p:spPr bwMode="auto">
          <a:xfrm flipV="1">
            <a:off x="2246626" y="2722634"/>
            <a:ext cx="514496" cy="51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71741103-B496-9185-8FD5-F192254A4D1B}"/>
              </a:ext>
            </a:extLst>
          </p:cNvPr>
          <p:cNvCxnSpPr>
            <a:cxnSpLocks/>
            <a:stCxn id="3" idx="3"/>
            <a:endCxn id="5" idx="1"/>
          </p:cNvCxnSpPr>
          <p:nvPr/>
        </p:nvCxnSpPr>
        <p:spPr bwMode="auto">
          <a:xfrm>
            <a:off x="6382865" y="2722634"/>
            <a:ext cx="631806" cy="51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7" name="Straight Arrow Connector 26">
            <a:extLst>
              <a:ext uri="{FF2B5EF4-FFF2-40B4-BE49-F238E27FC236}">
                <a16:creationId xmlns:a16="http://schemas.microsoft.com/office/drawing/2014/main" id="{02C779DE-4ED3-BD93-4458-24B27BA30852}"/>
              </a:ext>
            </a:extLst>
          </p:cNvPr>
          <p:cNvCxnSpPr>
            <a:cxnSpLocks/>
            <a:stCxn id="7" idx="0"/>
          </p:cNvCxnSpPr>
          <p:nvPr/>
        </p:nvCxnSpPr>
        <p:spPr bwMode="auto">
          <a:xfrm flipV="1">
            <a:off x="3252470" y="3905011"/>
            <a:ext cx="0" cy="2616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7663ADCA-E6C8-4CB0-8F1B-30B17CEB178B}"/>
              </a:ext>
            </a:extLst>
          </p:cNvPr>
          <p:cNvCxnSpPr>
            <a:cxnSpLocks/>
            <a:stCxn id="8" idx="0"/>
          </p:cNvCxnSpPr>
          <p:nvPr/>
        </p:nvCxnSpPr>
        <p:spPr bwMode="auto">
          <a:xfrm flipV="1">
            <a:off x="5891530" y="3883592"/>
            <a:ext cx="0" cy="2773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0" name="Straight Arrow Connector 39">
            <a:extLst>
              <a:ext uri="{FF2B5EF4-FFF2-40B4-BE49-F238E27FC236}">
                <a16:creationId xmlns:a16="http://schemas.microsoft.com/office/drawing/2014/main" id="{D3786C95-BD92-E56D-BBE1-04FF8F106F64}"/>
              </a:ext>
            </a:extLst>
          </p:cNvPr>
          <p:cNvCxnSpPr>
            <a:stCxn id="9" idx="2"/>
            <a:endCxn id="3" idx="0"/>
          </p:cNvCxnSpPr>
          <p:nvPr/>
        </p:nvCxnSpPr>
        <p:spPr bwMode="auto">
          <a:xfrm>
            <a:off x="4571992" y="1307036"/>
            <a:ext cx="2" cy="2546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35429047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Verbindung zu anderen Kursthemen</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2</a:t>
            </a:r>
          </a:p>
        </p:txBody>
      </p:sp>
    </p:spTree>
    <p:extLst>
      <p:ext uri="{BB962C8B-B14F-4D97-AF65-F5344CB8AC3E}">
        <p14:creationId xmlns:p14="http://schemas.microsoft.com/office/powerpoint/2010/main" val="7023388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0B469A-E328-C2A4-A74C-DCD542478886}"/>
              </a:ext>
            </a:extLst>
          </p:cNvPr>
          <p:cNvSpPr>
            <a:spLocks noGrp="1"/>
          </p:cNvSpPr>
          <p:nvPr>
            <p:ph type="title"/>
          </p:nvPr>
        </p:nvSpPr>
        <p:spPr/>
        <p:txBody>
          <a:bodyPr/>
          <a:lstStyle/>
          <a:p>
            <a:r>
              <a:rPr lang="de-DE" dirty="0"/>
              <a:t>Heuristiken und Werte  </a:t>
            </a:r>
          </a:p>
        </p:txBody>
      </p:sp>
      <p:sp>
        <p:nvSpPr>
          <p:cNvPr id="5" name="Content Placeholder 4">
            <a:extLst>
              <a:ext uri="{FF2B5EF4-FFF2-40B4-BE49-F238E27FC236}">
                <a16:creationId xmlns:a16="http://schemas.microsoft.com/office/drawing/2014/main" id="{AED9FD2C-11D7-9BBD-C3B5-93648D6AF7DB}"/>
              </a:ext>
            </a:extLst>
          </p:cNvPr>
          <p:cNvSpPr>
            <a:spLocks noGrp="1"/>
          </p:cNvSpPr>
          <p:nvPr>
            <p:ph sz="quarter" idx="12"/>
          </p:nvPr>
        </p:nvSpPr>
        <p:spPr/>
        <p:txBody>
          <a:bodyPr/>
          <a:lstStyle/>
          <a:p>
            <a:r>
              <a:rPr lang="en-US" sz="1800" i="0" dirty="0">
                <a:solidFill>
                  <a:srgbClr val="222222"/>
                </a:solidFill>
                <a:effectLst/>
                <a:latin typeface="+mj-lt"/>
              </a:rPr>
              <a:t>Petersen, M. B., </a:t>
            </a:r>
            <a:r>
              <a:rPr lang="en-US" sz="1800" i="0" dirty="0" err="1">
                <a:solidFill>
                  <a:srgbClr val="222222"/>
                </a:solidFill>
                <a:effectLst/>
                <a:latin typeface="+mj-lt"/>
              </a:rPr>
              <a:t>Slothuus</a:t>
            </a:r>
            <a:r>
              <a:rPr lang="en-US" sz="1800" i="0" dirty="0">
                <a:solidFill>
                  <a:srgbClr val="222222"/>
                </a:solidFill>
                <a:effectLst/>
                <a:latin typeface="+mj-lt"/>
              </a:rPr>
              <a:t>, R., </a:t>
            </a:r>
            <a:r>
              <a:rPr lang="en-US" sz="1800" i="0" dirty="0" err="1">
                <a:solidFill>
                  <a:srgbClr val="222222"/>
                </a:solidFill>
                <a:effectLst/>
                <a:latin typeface="+mj-lt"/>
              </a:rPr>
              <a:t>Stubager</a:t>
            </a:r>
            <a:r>
              <a:rPr lang="en-US" sz="1800" i="0" dirty="0">
                <a:solidFill>
                  <a:srgbClr val="222222"/>
                </a:solidFill>
                <a:effectLst/>
                <a:latin typeface="+mj-lt"/>
              </a:rPr>
              <a:t>, R., &amp; </a:t>
            </a:r>
            <a:r>
              <a:rPr lang="en-US" sz="1800" i="0" dirty="0" err="1">
                <a:solidFill>
                  <a:srgbClr val="222222"/>
                </a:solidFill>
                <a:effectLst/>
                <a:latin typeface="+mj-lt"/>
              </a:rPr>
              <a:t>Togeby</a:t>
            </a:r>
            <a:r>
              <a:rPr lang="en-US" sz="1800" i="0" dirty="0">
                <a:solidFill>
                  <a:srgbClr val="222222"/>
                </a:solidFill>
                <a:effectLst/>
                <a:latin typeface="+mj-lt"/>
              </a:rPr>
              <a:t>, L. (2011). Deservingness versus values in public opinion on welfare: The automaticity of the deservingness heuristic. </a:t>
            </a:r>
            <a:r>
              <a:rPr lang="en-US" sz="1800" i="1" dirty="0">
                <a:solidFill>
                  <a:srgbClr val="222222"/>
                </a:solidFill>
                <a:effectLst/>
                <a:latin typeface="+mj-lt"/>
              </a:rPr>
              <a:t>European Journal of Political Research</a:t>
            </a:r>
            <a:r>
              <a:rPr lang="en-US" sz="1800" i="0" dirty="0">
                <a:solidFill>
                  <a:srgbClr val="222222"/>
                </a:solidFill>
                <a:effectLst/>
                <a:latin typeface="+mj-lt"/>
              </a:rPr>
              <a:t>, </a:t>
            </a:r>
            <a:r>
              <a:rPr lang="en-US" sz="1800" i="1" dirty="0">
                <a:solidFill>
                  <a:srgbClr val="222222"/>
                </a:solidFill>
                <a:effectLst/>
                <a:latin typeface="+mj-lt"/>
              </a:rPr>
              <a:t>50</a:t>
            </a:r>
            <a:r>
              <a:rPr lang="en-US" sz="1800" i="0" dirty="0">
                <a:solidFill>
                  <a:srgbClr val="222222"/>
                </a:solidFill>
                <a:effectLst/>
                <a:latin typeface="+mj-lt"/>
              </a:rPr>
              <a:t>(1), 24-52.</a:t>
            </a:r>
            <a:endParaRPr lang="de-DE" sz="1800" dirty="0">
              <a:latin typeface="+mj-lt"/>
            </a:endParaRPr>
          </a:p>
          <a:p>
            <a:r>
              <a:rPr lang="en-US" sz="1600" b="0" i="0" dirty="0">
                <a:solidFill>
                  <a:srgbClr val="1C1D1E"/>
                </a:solidFill>
                <a:effectLst/>
                <a:latin typeface="+mj-lt"/>
              </a:rPr>
              <a:t>Public attitudes towards welfare policy are often explained by political values and perceptions of deservingness of welfare recipients. This article addresses how the impact of values and perceptions varies depending on the contextual information that citizens have available when forming welfare opinions. It is argued that whenever citizens face deservingness-relevant cues in public debate or the media, a psychological ‘deservingness heuristic’ is triggered prompting individuals spontaneously to think about welfare policy in terms of who deserves help. This is an automatic process, equally influential among the least and the most politically sophisticated. Moreover, when clear deservingness cues are present, the impact of values on opinions vanishes. These arguments are supported by data from two novel experimental studies embedded in separate nationwide opinion surveys. The findings revise conventional wisdom of how values and heuristics influence public opinion and have major implications for understanding dynamics in aggregate welfare opinion and attempts from political elites to manipulate public opinion</a:t>
            </a:r>
            <a:endParaRPr lang="de-DE" sz="1600" dirty="0">
              <a:latin typeface="+mj-lt"/>
            </a:endParaRPr>
          </a:p>
        </p:txBody>
      </p:sp>
    </p:spTree>
    <p:extLst>
      <p:ext uri="{BB962C8B-B14F-4D97-AF65-F5344CB8AC3E}">
        <p14:creationId xmlns:p14="http://schemas.microsoft.com/office/powerpoint/2010/main" val="420107740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3B6E0-C577-47CA-D4F7-430BB3A6FEED}"/>
              </a:ext>
            </a:extLst>
          </p:cNvPr>
          <p:cNvSpPr>
            <a:spLocks noGrp="1"/>
          </p:cNvSpPr>
          <p:nvPr>
            <p:ph type="title"/>
          </p:nvPr>
        </p:nvSpPr>
        <p:spPr/>
        <p:txBody>
          <a:bodyPr/>
          <a:lstStyle/>
          <a:p>
            <a:r>
              <a:rPr lang="de-DE" dirty="0"/>
              <a:t>Heuristiken und Werte </a:t>
            </a:r>
          </a:p>
        </p:txBody>
      </p:sp>
      <p:pic>
        <p:nvPicPr>
          <p:cNvPr id="5" name="Content Placeholder 4">
            <a:extLst>
              <a:ext uri="{FF2B5EF4-FFF2-40B4-BE49-F238E27FC236}">
                <a16:creationId xmlns:a16="http://schemas.microsoft.com/office/drawing/2014/main" id="{E681DD0E-6ED5-17A7-5643-C0546584F171}"/>
              </a:ext>
            </a:extLst>
          </p:cNvPr>
          <p:cNvPicPr>
            <a:picLocks noGrp="1" noChangeAspect="1"/>
          </p:cNvPicPr>
          <p:nvPr>
            <p:ph sz="quarter" idx="12"/>
          </p:nvPr>
        </p:nvPicPr>
        <p:blipFill>
          <a:blip r:embed="rId2"/>
          <a:stretch>
            <a:fillRect/>
          </a:stretch>
        </p:blipFill>
        <p:spPr>
          <a:xfrm>
            <a:off x="1839912" y="1165225"/>
            <a:ext cx="5467350" cy="3381375"/>
          </a:xfrm>
        </p:spPr>
      </p:pic>
    </p:spTree>
    <p:extLst>
      <p:ext uri="{BB962C8B-B14F-4D97-AF65-F5344CB8AC3E}">
        <p14:creationId xmlns:p14="http://schemas.microsoft.com/office/powerpoint/2010/main" val="164434491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1CCDD-F0D8-486A-223F-DBD257B3E8C8}"/>
              </a:ext>
            </a:extLst>
          </p:cNvPr>
          <p:cNvSpPr>
            <a:spLocks noGrp="1"/>
          </p:cNvSpPr>
          <p:nvPr>
            <p:ph type="title"/>
          </p:nvPr>
        </p:nvSpPr>
        <p:spPr/>
        <p:txBody>
          <a:bodyPr/>
          <a:lstStyle/>
          <a:p>
            <a:r>
              <a:rPr lang="de-DE" dirty="0"/>
              <a:t>Heuristiken &amp; Werte &amp; Identität</a:t>
            </a:r>
          </a:p>
        </p:txBody>
      </p:sp>
      <p:sp>
        <p:nvSpPr>
          <p:cNvPr id="3" name="Content Placeholder 2">
            <a:extLst>
              <a:ext uri="{FF2B5EF4-FFF2-40B4-BE49-F238E27FC236}">
                <a16:creationId xmlns:a16="http://schemas.microsoft.com/office/drawing/2014/main" id="{F99F0E95-1149-3EAA-F891-DED19F5E45C1}"/>
              </a:ext>
            </a:extLst>
          </p:cNvPr>
          <p:cNvSpPr>
            <a:spLocks noGrp="1"/>
          </p:cNvSpPr>
          <p:nvPr>
            <p:ph sz="quarter" idx="12"/>
          </p:nvPr>
        </p:nvSpPr>
        <p:spPr/>
        <p:txBody>
          <a:bodyPr/>
          <a:lstStyle/>
          <a:p>
            <a:r>
              <a:rPr lang="en-US" sz="1800" i="1" dirty="0">
                <a:solidFill>
                  <a:schemeClr val="tx1"/>
                </a:solidFill>
                <a:effectLst/>
                <a:latin typeface="+mj-lt"/>
              </a:rPr>
              <a:t>Kahan, D. M. (2012). Ideology, motivated reasoning, and cognitive reflection: An experimental study. Judgment and Decision making, 8, 407-24.</a:t>
            </a:r>
          </a:p>
          <a:p>
            <a:r>
              <a:rPr lang="en-US" sz="1400" b="0" i="0" dirty="0">
                <a:solidFill>
                  <a:schemeClr val="tx1"/>
                </a:solidFill>
                <a:effectLst/>
                <a:latin typeface="+mj-lt"/>
              </a:rPr>
              <a:t>Social psychologists have identified various plausible sources of ideological polarization over climate change, gun violence, national security, and like societal risks. This paper describes a study of three of them: the predominance of heuristic-driven information processing by members of the public; ideologically motivated cognition; and personality-trait correlates of political conservativism. The results of the study suggest reason to doubt two common surmises about how these dynamics interact. First, the study presents both observational and experimental data inconsistent with the hypothesis that political conservatism is distinctively associated with closed-mindedness: conservatives did no better or worse than liberals on an objective measure of cognitive reflection; and more importantly, both demonstrated the same unconscious tendency to fit assessments of empirical evidence to their ideological predispositions. Second, the study suggests that this form of bias is not a consequence of overreliance on heuristic or intuitive forms of reasoning; on the contrary, subjects who scored highest in cognitive reflection were the most likely to display ideologically motivated cognition. These findings corroborated the hypotheses of a third theory, which identifies motivated cognition as a form of information processing that rationally promotes individuals’ interests in forming and maintaining beliefs that signify their loyalty to important affinity groups. The paper discusses the normative significance of these findings, including the need to develop science communication strategies that shield policy-relevant facts from the influences that turn them into divisive symbols of identity.</a:t>
            </a:r>
          </a:p>
          <a:p>
            <a:endParaRPr lang="de-DE" sz="1800" dirty="0">
              <a:solidFill>
                <a:schemeClr val="tx1"/>
              </a:solidFill>
              <a:latin typeface="+mj-lt"/>
            </a:endParaRPr>
          </a:p>
        </p:txBody>
      </p:sp>
    </p:spTree>
    <p:extLst>
      <p:ext uri="{BB962C8B-B14F-4D97-AF65-F5344CB8AC3E}">
        <p14:creationId xmlns:p14="http://schemas.microsoft.com/office/powerpoint/2010/main" val="1846518678"/>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A37B-6E92-4511-16A5-F2D097439B52}"/>
              </a:ext>
            </a:extLst>
          </p:cNvPr>
          <p:cNvSpPr>
            <a:spLocks noGrp="1"/>
          </p:cNvSpPr>
          <p:nvPr>
            <p:ph type="title"/>
          </p:nvPr>
        </p:nvSpPr>
        <p:spPr/>
        <p:txBody>
          <a:bodyPr/>
          <a:lstStyle/>
          <a:p>
            <a:r>
              <a:rPr lang="de-DE" dirty="0"/>
              <a:t>Heuristiken &amp; Werte &amp; Identität</a:t>
            </a:r>
          </a:p>
        </p:txBody>
      </p:sp>
      <p:pic>
        <p:nvPicPr>
          <p:cNvPr id="5" name="Content Placeholder 4">
            <a:extLst>
              <a:ext uri="{FF2B5EF4-FFF2-40B4-BE49-F238E27FC236}">
                <a16:creationId xmlns:a16="http://schemas.microsoft.com/office/drawing/2014/main" id="{B42DD47B-F587-7A6C-4C6A-9BA7EB8C6D05}"/>
              </a:ext>
            </a:extLst>
          </p:cNvPr>
          <p:cNvPicPr>
            <a:picLocks noGrp="1" noChangeAspect="1"/>
          </p:cNvPicPr>
          <p:nvPr>
            <p:ph sz="quarter" idx="12"/>
          </p:nvPr>
        </p:nvPicPr>
        <p:blipFill>
          <a:blip r:embed="rId2"/>
          <a:stretch>
            <a:fillRect/>
          </a:stretch>
        </p:blipFill>
        <p:spPr>
          <a:xfrm>
            <a:off x="330895" y="736600"/>
            <a:ext cx="8485385" cy="4238625"/>
          </a:xfrm>
        </p:spPr>
      </p:pic>
    </p:spTree>
    <p:extLst>
      <p:ext uri="{BB962C8B-B14F-4D97-AF65-F5344CB8AC3E}">
        <p14:creationId xmlns:p14="http://schemas.microsoft.com/office/powerpoint/2010/main" val="340051171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Beispiele aus der Forschung</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3</a:t>
            </a:r>
          </a:p>
        </p:txBody>
      </p:sp>
    </p:spTree>
    <p:extLst>
      <p:ext uri="{BB962C8B-B14F-4D97-AF65-F5344CB8AC3E}">
        <p14:creationId xmlns:p14="http://schemas.microsoft.com/office/powerpoint/2010/main" val="11638466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9F51D3-5F45-4EF9-6414-A913E8A62314}"/>
              </a:ext>
            </a:extLst>
          </p:cNvPr>
          <p:cNvSpPr>
            <a:spLocks noGrp="1"/>
          </p:cNvSpPr>
          <p:nvPr>
            <p:ph type="title"/>
          </p:nvPr>
        </p:nvSpPr>
        <p:spPr/>
        <p:txBody>
          <a:bodyPr/>
          <a:lstStyle/>
          <a:p>
            <a:r>
              <a:rPr lang="de-DE" dirty="0"/>
              <a:t>Politische Kultur&amp;„</a:t>
            </a:r>
            <a:r>
              <a:rPr lang="de-DE" dirty="0" err="1"/>
              <a:t>Deservingness</a:t>
            </a:r>
            <a:r>
              <a:rPr lang="de-DE" dirty="0"/>
              <a:t>“</a:t>
            </a:r>
          </a:p>
        </p:txBody>
      </p:sp>
      <p:sp>
        <p:nvSpPr>
          <p:cNvPr id="5" name="Content Placeholder 4">
            <a:extLst>
              <a:ext uri="{FF2B5EF4-FFF2-40B4-BE49-F238E27FC236}">
                <a16:creationId xmlns:a16="http://schemas.microsoft.com/office/drawing/2014/main" id="{C548E0AD-822E-2810-9484-97809A8221BB}"/>
              </a:ext>
            </a:extLst>
          </p:cNvPr>
          <p:cNvSpPr>
            <a:spLocks noGrp="1"/>
          </p:cNvSpPr>
          <p:nvPr>
            <p:ph sz="quarter" idx="12"/>
          </p:nvPr>
        </p:nvSpPr>
        <p:spPr/>
        <p:txBody>
          <a:bodyPr/>
          <a:lstStyle/>
          <a:p>
            <a:pPr algn="l"/>
            <a:r>
              <a:rPr lang="en-US" sz="1800" i="0" dirty="0" err="1">
                <a:solidFill>
                  <a:srgbClr val="222222"/>
                </a:solidFill>
                <a:effectLst/>
                <a:latin typeface="+mj-lt"/>
              </a:rPr>
              <a:t>Aarøe</a:t>
            </a:r>
            <a:r>
              <a:rPr lang="en-US" sz="1800" i="0" dirty="0">
                <a:solidFill>
                  <a:srgbClr val="222222"/>
                </a:solidFill>
                <a:effectLst/>
                <a:latin typeface="+mj-lt"/>
              </a:rPr>
              <a:t>, L., &amp; Petersen, M. B. (2014). Crowding out culture: Scandinavians and Americans agree on social welfare in the face of deservingness cues. </a:t>
            </a:r>
            <a:r>
              <a:rPr lang="en-US" sz="1800" i="1" dirty="0">
                <a:solidFill>
                  <a:srgbClr val="222222"/>
                </a:solidFill>
                <a:effectLst/>
                <a:latin typeface="+mj-lt"/>
              </a:rPr>
              <a:t>The Journal of Politics</a:t>
            </a:r>
            <a:r>
              <a:rPr lang="en-US" sz="1800" i="0" dirty="0">
                <a:solidFill>
                  <a:srgbClr val="222222"/>
                </a:solidFill>
                <a:effectLst/>
                <a:latin typeface="+mj-lt"/>
              </a:rPr>
              <a:t>, </a:t>
            </a:r>
            <a:r>
              <a:rPr lang="en-US" sz="1800" i="1" dirty="0">
                <a:solidFill>
                  <a:srgbClr val="222222"/>
                </a:solidFill>
                <a:effectLst/>
                <a:latin typeface="+mj-lt"/>
              </a:rPr>
              <a:t>76</a:t>
            </a:r>
            <a:r>
              <a:rPr lang="en-US" sz="1800" i="0" dirty="0">
                <a:solidFill>
                  <a:srgbClr val="222222"/>
                </a:solidFill>
                <a:effectLst/>
                <a:latin typeface="+mj-lt"/>
              </a:rPr>
              <a:t>(3), 684-697.</a:t>
            </a:r>
            <a:endParaRPr lang="en-US" sz="1800" i="1" dirty="0">
              <a:solidFill>
                <a:srgbClr val="000000"/>
              </a:solidFill>
              <a:effectLst/>
              <a:latin typeface="+mj-lt"/>
            </a:endParaRPr>
          </a:p>
          <a:p>
            <a:pPr algn="l"/>
            <a:r>
              <a:rPr lang="en-US" sz="1600" b="0" dirty="0">
                <a:solidFill>
                  <a:srgbClr val="000000"/>
                </a:solidFill>
                <a:effectLst/>
                <a:latin typeface="+mj-lt"/>
              </a:rPr>
              <a:t>A robust finding in the welfare state literature is that public support for the welfare state differs widely across countries. Yet recent research on the psychology of welfare support suggests that people everywhere form welfare opinions using psychological predispositions designed to regulate interpersonal help giving using cues regarding recipient effort. We argue that this implies that cross-national differences in welfare support emerge from mutable differences in stereotypes about recipient efforts rather than deep differences in psychological predispositions. Using free-association tasks and experiments embedded in large-scale, nationally representative surveys collected in the United States and Denmark, we test this argument by investigating the stability of opinion differences when faced with the presence and absence of cues about the deservingness of specific welfare recipients. Despite decades of exposure to different cultures and welfare institutions, two sentences of information can make welfare support across the U.S. and Scandinavian samples substantially and statistically indistinguishable.</a:t>
            </a:r>
          </a:p>
          <a:p>
            <a:br>
              <a:rPr lang="en-US" sz="1800" b="0" i="0" dirty="0">
                <a:solidFill>
                  <a:srgbClr val="000000"/>
                </a:solidFill>
                <a:effectLst/>
                <a:latin typeface="+mj-lt"/>
              </a:rPr>
            </a:br>
            <a:endParaRPr lang="de-DE" sz="1800" dirty="0">
              <a:latin typeface="+mj-lt"/>
            </a:endParaRPr>
          </a:p>
        </p:txBody>
      </p:sp>
    </p:spTree>
    <p:extLst>
      <p:ext uri="{BB962C8B-B14F-4D97-AF65-F5344CB8AC3E}">
        <p14:creationId xmlns:p14="http://schemas.microsoft.com/office/powerpoint/2010/main" val="3943300"/>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9F51D3-5F45-4EF9-6414-A913E8A62314}"/>
              </a:ext>
            </a:extLst>
          </p:cNvPr>
          <p:cNvSpPr>
            <a:spLocks noGrp="1"/>
          </p:cNvSpPr>
          <p:nvPr>
            <p:ph type="title"/>
          </p:nvPr>
        </p:nvSpPr>
        <p:spPr>
          <a:xfrm>
            <a:off x="250825" y="33361"/>
            <a:ext cx="8642350" cy="626002"/>
          </a:xfrm>
        </p:spPr>
        <p:txBody>
          <a:bodyPr wrap="square" anchor="t">
            <a:normAutofit/>
          </a:bodyPr>
          <a:lstStyle/>
          <a:p>
            <a:r>
              <a:rPr lang="de-DE" dirty="0"/>
              <a:t>Politische Kultur&amp;„</a:t>
            </a:r>
            <a:r>
              <a:rPr lang="de-DE" dirty="0" err="1"/>
              <a:t>Deservingness</a:t>
            </a:r>
            <a:r>
              <a:rPr lang="de-DE" dirty="0"/>
              <a:t>“</a:t>
            </a:r>
          </a:p>
        </p:txBody>
      </p:sp>
      <p:pic>
        <p:nvPicPr>
          <p:cNvPr id="9" name="Content Placeholder 8">
            <a:extLst>
              <a:ext uri="{FF2B5EF4-FFF2-40B4-BE49-F238E27FC236}">
                <a16:creationId xmlns:a16="http://schemas.microsoft.com/office/drawing/2014/main" id="{E8597624-D69D-81FC-EAF3-1E8BE0B46DE1}"/>
              </a:ext>
            </a:extLst>
          </p:cNvPr>
          <p:cNvPicPr>
            <a:picLocks noGrp="1" noChangeAspect="1"/>
          </p:cNvPicPr>
          <p:nvPr>
            <p:ph idx="1"/>
          </p:nvPr>
        </p:nvPicPr>
        <p:blipFill>
          <a:blip r:embed="rId2"/>
          <a:stretch>
            <a:fillRect/>
          </a:stretch>
        </p:blipFill>
        <p:spPr>
          <a:xfrm>
            <a:off x="697266" y="658813"/>
            <a:ext cx="3428294" cy="4305300"/>
          </a:xfrm>
        </p:spPr>
      </p:pic>
      <p:pic>
        <p:nvPicPr>
          <p:cNvPr id="6" name="Main graphic">
            <a:extLst>
              <a:ext uri="{FF2B5EF4-FFF2-40B4-BE49-F238E27FC236}">
                <a16:creationId xmlns:a16="http://schemas.microsoft.com/office/drawing/2014/main" id="{5AC0B88F-3434-FEAF-89B1-7BD7610C13CC}"/>
              </a:ext>
            </a:extLst>
          </p:cNvPr>
          <p:cNvPicPr>
            <a:picLocks noGrp="1"/>
          </p:cNvPicPr>
          <p:nvPr>
            <p:ph idx="10"/>
          </p:nvPr>
        </p:nvPicPr>
        <p:blipFill rotWithShape="1">
          <a:blip r:embed="rId3"/>
          <a:stretch/>
        </p:blipFill>
        <p:spPr>
          <a:xfrm>
            <a:off x="4730984" y="659363"/>
            <a:ext cx="4003206" cy="4304523"/>
          </a:xfrm>
          <a:prstGeom prst="rect">
            <a:avLst/>
          </a:prstGeom>
          <a:noFill/>
          <a:ln>
            <a:noFill/>
          </a:ln>
        </p:spPr>
      </p:pic>
    </p:spTree>
    <p:extLst>
      <p:ext uri="{BB962C8B-B14F-4D97-AF65-F5344CB8AC3E}">
        <p14:creationId xmlns:p14="http://schemas.microsoft.com/office/powerpoint/2010/main" val="905131173"/>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8ED42F-E0F3-BCF2-5D19-43B8A2CE1F98}"/>
              </a:ext>
            </a:extLst>
          </p:cNvPr>
          <p:cNvSpPr>
            <a:spLocks noGrp="1"/>
          </p:cNvSpPr>
          <p:nvPr>
            <p:ph type="title"/>
          </p:nvPr>
        </p:nvSpPr>
        <p:spPr/>
        <p:txBody>
          <a:bodyPr/>
          <a:lstStyle/>
          <a:p>
            <a:r>
              <a:rPr lang="de-DE" dirty="0"/>
              <a:t>Parteien &amp; </a:t>
            </a:r>
            <a:r>
              <a:rPr lang="de-DE" dirty="0" err="1"/>
              <a:t>Polit</a:t>
            </a:r>
            <a:r>
              <a:rPr lang="de-DE" dirty="0"/>
              <a:t>. Verantwortung</a:t>
            </a:r>
          </a:p>
        </p:txBody>
      </p:sp>
      <p:sp>
        <p:nvSpPr>
          <p:cNvPr id="8" name="Content Placeholder 7">
            <a:extLst>
              <a:ext uri="{FF2B5EF4-FFF2-40B4-BE49-F238E27FC236}">
                <a16:creationId xmlns:a16="http://schemas.microsoft.com/office/drawing/2014/main" id="{C0EBE8C9-690A-E4EC-A63B-4E6CCF5AF25D}"/>
              </a:ext>
            </a:extLst>
          </p:cNvPr>
          <p:cNvSpPr>
            <a:spLocks noGrp="1"/>
          </p:cNvSpPr>
          <p:nvPr>
            <p:ph sz="quarter" idx="12"/>
          </p:nvPr>
        </p:nvSpPr>
        <p:spPr/>
        <p:txBody>
          <a:bodyPr/>
          <a:lstStyle/>
          <a:p>
            <a:r>
              <a:rPr lang="en-US" sz="1600" i="1" dirty="0">
                <a:solidFill>
                  <a:srgbClr val="222222"/>
                </a:solidFill>
                <a:effectLst/>
                <a:latin typeface="Arial" panose="020B0604020202020204" pitchFamily="34" charset="0"/>
              </a:rPr>
              <a:t>Tilley, J., &amp; </a:t>
            </a:r>
            <a:r>
              <a:rPr lang="en-US" sz="1600" i="1" dirty="0" err="1">
                <a:solidFill>
                  <a:srgbClr val="222222"/>
                </a:solidFill>
                <a:effectLst/>
                <a:latin typeface="Arial" panose="020B0604020202020204" pitchFamily="34" charset="0"/>
              </a:rPr>
              <a:t>Hobolt</a:t>
            </a:r>
            <a:r>
              <a:rPr lang="en-US" sz="1600" i="1" dirty="0">
                <a:solidFill>
                  <a:srgbClr val="222222"/>
                </a:solidFill>
                <a:effectLst/>
                <a:latin typeface="Arial" panose="020B0604020202020204" pitchFamily="34" charset="0"/>
              </a:rPr>
              <a:t>, S. B. (2011). Is the government to blame? An experimental test of how partisanship shapes perceptions of performance and responsibility. The journal of politics, 73(2), 316-330.</a:t>
            </a:r>
          </a:p>
          <a:p>
            <a:endParaRPr lang="en-US" sz="1600" b="0" dirty="0">
              <a:solidFill>
                <a:srgbClr val="222222"/>
              </a:solidFill>
              <a:latin typeface="Arial" panose="020B0604020202020204" pitchFamily="34" charset="0"/>
            </a:endParaRPr>
          </a:p>
          <a:p>
            <a:r>
              <a:rPr lang="en-US" sz="1600" b="0" dirty="0">
                <a:solidFill>
                  <a:srgbClr val="000000"/>
                </a:solidFill>
                <a:effectLst/>
                <a:latin typeface="Georgia" panose="02040502050405020303" pitchFamily="18" charset="0"/>
              </a:rPr>
              <a:t>The idea that voters use elections to hold governments to account for their performance lies at the heart of democratic theory, and countless studies have shown that economic performance can predict support for incumbents. Nonetheless recent work has challenged this simple link between policy performance and party choice by arguing that any relationship is conditioned by prior political beliefs, notably partisanship. Some have argued that economic perceptions are shaped by party choice rather than vice versa. Others have claimed that voters tend to attribute responsibility for perceived successes to their favored party, but absolve them of responsibility if performance is poor. This study examines the effect of partisanship on both performance evaluations and responsibility attributions using survey experiments to disentangle the complex causal relationships. Our findings show that partisan loyalties have pervasive effects on responsibility attributions, but somewhat weaker effects on evaluations of performance.</a:t>
            </a:r>
            <a:endParaRPr lang="de-DE" sz="2000" dirty="0"/>
          </a:p>
        </p:txBody>
      </p:sp>
    </p:spTree>
    <p:extLst>
      <p:ext uri="{BB962C8B-B14F-4D97-AF65-F5344CB8AC3E}">
        <p14:creationId xmlns:p14="http://schemas.microsoft.com/office/powerpoint/2010/main" val="287763550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2E85A-5A2B-40FA-A0C2-C0CFF19C3192}"/>
              </a:ext>
            </a:extLst>
          </p:cNvPr>
          <p:cNvSpPr>
            <a:spLocks noGrp="1"/>
          </p:cNvSpPr>
          <p:nvPr>
            <p:ph type="title"/>
          </p:nvPr>
        </p:nvSpPr>
        <p:spPr/>
        <p:txBody>
          <a:bodyPr/>
          <a:lstStyle/>
          <a:p>
            <a:r>
              <a:rPr lang="de-DE" noProof="0" dirty="0"/>
              <a:t>Übersicht</a:t>
            </a:r>
          </a:p>
        </p:txBody>
      </p:sp>
      <p:sp>
        <p:nvSpPr>
          <p:cNvPr id="5" name="Text Placeholder 4">
            <a:extLst>
              <a:ext uri="{FF2B5EF4-FFF2-40B4-BE49-F238E27FC236}">
                <a16:creationId xmlns:a16="http://schemas.microsoft.com/office/drawing/2014/main" id="{5B5A2214-0261-4489-8A63-55817E9128D8}"/>
              </a:ext>
            </a:extLst>
          </p:cNvPr>
          <p:cNvSpPr>
            <a:spLocks noGrp="1"/>
          </p:cNvSpPr>
          <p:nvPr>
            <p:ph type="body" sz="quarter" idx="4294967295"/>
          </p:nvPr>
        </p:nvSpPr>
        <p:spPr>
          <a:xfrm>
            <a:off x="234950" y="736599"/>
            <a:ext cx="8674100" cy="4238009"/>
          </a:xfrm>
        </p:spPr>
        <p:txBody>
          <a:bodyPr anchor="ctr"/>
          <a:lstStyle/>
          <a:p>
            <a:r>
              <a:rPr lang="de-DE" noProof="0" dirty="0"/>
              <a:t>1 – Wie funktioniert eigentlich „denken“? </a:t>
            </a:r>
          </a:p>
          <a:p>
            <a:pPr marL="457200" indent="-457200"/>
            <a:r>
              <a:rPr lang="de-DE" dirty="0"/>
              <a:t>2</a:t>
            </a:r>
            <a:r>
              <a:rPr lang="de-DE" noProof="0" dirty="0"/>
              <a:t> –</a:t>
            </a:r>
            <a:r>
              <a:rPr lang="de-DE" dirty="0"/>
              <a:t> Verbindung zu anderen Kursthemen</a:t>
            </a:r>
            <a:endParaRPr lang="de-DE" noProof="0" dirty="0"/>
          </a:p>
          <a:p>
            <a:r>
              <a:rPr lang="de-DE" dirty="0"/>
              <a:t>3 </a:t>
            </a:r>
            <a:r>
              <a:rPr lang="de-DE" noProof="0" dirty="0"/>
              <a:t>–</a:t>
            </a:r>
            <a:r>
              <a:rPr lang="de-DE" dirty="0"/>
              <a:t> Anwendungsbeispiele aus der Forschung</a:t>
            </a:r>
          </a:p>
          <a:p>
            <a:r>
              <a:rPr lang="de-DE" noProof="0" dirty="0"/>
              <a:t>4 – Gruppenpräsentationen </a:t>
            </a:r>
            <a:r>
              <a:rPr lang="de-DE" dirty="0"/>
              <a:t>&amp; Diskussionen </a:t>
            </a:r>
          </a:p>
          <a:p>
            <a:pPr marL="457200" indent="-457200">
              <a:buFont typeface="Arial" panose="020B0604020202020204" pitchFamily="34" charset="0"/>
              <a:buChar char="•"/>
            </a:pPr>
            <a:endParaRPr lang="de-DE" noProof="0" dirty="0"/>
          </a:p>
        </p:txBody>
      </p:sp>
    </p:spTree>
    <p:extLst>
      <p:ext uri="{BB962C8B-B14F-4D97-AF65-F5344CB8AC3E}">
        <p14:creationId xmlns:p14="http://schemas.microsoft.com/office/powerpoint/2010/main" val="353330003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A1FFDB-CCD3-07E2-29EF-5D0ECA5F5EEB}"/>
              </a:ext>
            </a:extLst>
          </p:cNvPr>
          <p:cNvSpPr>
            <a:spLocks noGrp="1"/>
          </p:cNvSpPr>
          <p:nvPr>
            <p:ph type="title"/>
          </p:nvPr>
        </p:nvSpPr>
        <p:spPr/>
        <p:txBody>
          <a:bodyPr/>
          <a:lstStyle/>
          <a:p>
            <a:r>
              <a:rPr lang="de-DE" dirty="0"/>
              <a:t>Parteien &amp; </a:t>
            </a:r>
            <a:r>
              <a:rPr lang="de-DE" dirty="0" err="1"/>
              <a:t>Polit</a:t>
            </a:r>
            <a:r>
              <a:rPr lang="de-DE" dirty="0"/>
              <a:t>. Verantwortung</a:t>
            </a:r>
          </a:p>
        </p:txBody>
      </p:sp>
      <p:pic>
        <p:nvPicPr>
          <p:cNvPr id="2054" name="Picture 6">
            <a:extLst>
              <a:ext uri="{FF2B5EF4-FFF2-40B4-BE49-F238E27FC236}">
                <a16:creationId xmlns:a16="http://schemas.microsoft.com/office/drawing/2014/main" id="{E2AC9911-4FDF-1C89-906D-E80F3673FADA}"/>
              </a:ext>
            </a:extLst>
          </p:cNvPr>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839569" y="736600"/>
            <a:ext cx="3127812" cy="42386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3B5E3834-613F-DFC0-423F-C0132F5F0836}"/>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5068336" y="736600"/>
            <a:ext cx="3344378"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163613"/>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a:xfrm>
            <a:off x="4572000" y="2077313"/>
            <a:ext cx="4455886" cy="960834"/>
          </a:xfrm>
        </p:spPr>
        <p:txBody>
          <a:bodyPr/>
          <a:lstStyle/>
          <a:p>
            <a:r>
              <a:rPr lang="de-DE" noProof="0" dirty="0"/>
              <a:t>Gruppenarbeit und </a:t>
            </a:r>
            <a:r>
              <a:rPr lang="de-DE" noProof="0" dirty="0" err="1"/>
              <a:t>Disksussion</a:t>
            </a:r>
            <a:r>
              <a:rPr lang="de-DE" noProof="0" dirty="0"/>
              <a:t> </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4</a:t>
            </a:r>
          </a:p>
        </p:txBody>
      </p:sp>
    </p:spTree>
    <p:extLst>
      <p:ext uri="{BB962C8B-B14F-4D97-AF65-F5344CB8AC3E}">
        <p14:creationId xmlns:p14="http://schemas.microsoft.com/office/powerpoint/2010/main" val="3225576366"/>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190CD6-C507-E069-82BB-3FA5082F2301}"/>
              </a:ext>
            </a:extLst>
          </p:cNvPr>
          <p:cNvSpPr>
            <a:spLocks noGrp="1"/>
          </p:cNvSpPr>
          <p:nvPr>
            <p:ph type="title"/>
          </p:nvPr>
        </p:nvSpPr>
        <p:spPr/>
        <p:txBody>
          <a:bodyPr/>
          <a:lstStyle/>
          <a:p>
            <a:r>
              <a:rPr lang="de-DE" dirty="0"/>
              <a:t>Anwendungsdiskussionen </a:t>
            </a:r>
          </a:p>
        </p:txBody>
      </p:sp>
      <p:sp>
        <p:nvSpPr>
          <p:cNvPr id="5" name="Content Placeholder 4">
            <a:extLst>
              <a:ext uri="{FF2B5EF4-FFF2-40B4-BE49-F238E27FC236}">
                <a16:creationId xmlns:a16="http://schemas.microsoft.com/office/drawing/2014/main" id="{E615DD45-A74A-0E38-424C-67F0832950F9}"/>
              </a:ext>
            </a:extLst>
          </p:cNvPr>
          <p:cNvSpPr>
            <a:spLocks noGrp="1"/>
          </p:cNvSpPr>
          <p:nvPr>
            <p:ph sz="quarter" idx="12"/>
          </p:nvPr>
        </p:nvSpPr>
        <p:spPr/>
        <p:txBody>
          <a:bodyPr/>
          <a:lstStyle/>
          <a:p>
            <a:pPr marL="304800" marR="0" indent="-304800">
              <a:spcBef>
                <a:spcPts val="0"/>
              </a:spcBef>
              <a:spcAft>
                <a:spcPts val="0"/>
              </a:spcAft>
            </a:pPr>
            <a:r>
              <a:rPr lang="en-US" sz="1800" i="1" dirty="0" err="1">
                <a:effectLst/>
                <a:latin typeface="Times New Roman" panose="02020603050405020304" pitchFamily="18" charset="0"/>
                <a:ea typeface="Times New Roman" panose="02020603050405020304" pitchFamily="18" charset="0"/>
              </a:rPr>
              <a:t>Anwendung</a:t>
            </a:r>
            <a:r>
              <a:rPr lang="en-US" sz="1800" i="1" dirty="0">
                <a:effectLst/>
                <a:latin typeface="Times New Roman" panose="02020603050405020304" pitchFamily="18" charset="0"/>
                <a:ea typeface="Times New Roman" panose="02020603050405020304" pitchFamily="18" charset="0"/>
              </a:rPr>
              <a:t> – </a:t>
            </a:r>
            <a:r>
              <a:rPr lang="en-US" sz="1800" i="1" dirty="0" err="1">
                <a:effectLst/>
                <a:latin typeface="Times New Roman" panose="02020603050405020304" pitchFamily="18" charset="0"/>
                <a:ea typeface="Times New Roman" panose="02020603050405020304" pitchFamily="18" charset="0"/>
              </a:rPr>
              <a:t>Politisches</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Verhalten</a:t>
            </a:r>
            <a:r>
              <a:rPr lang="en-US" sz="1800" i="1" dirty="0">
                <a:effectLst/>
                <a:latin typeface="Times New Roman" panose="02020603050405020304" pitchFamily="18" charset="0"/>
                <a:ea typeface="Times New Roman" panose="02020603050405020304" pitchFamily="18" charset="0"/>
              </a:rPr>
              <a:t> </a:t>
            </a:r>
          </a:p>
          <a:p>
            <a:pPr marL="304800" marR="0" indent="-30480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304800" marR="0" indent="-304800">
              <a:spcBef>
                <a:spcPts val="0"/>
              </a:spcBef>
              <a:spcAft>
                <a:spcPts val="0"/>
              </a:spcAft>
            </a:pPr>
            <a:r>
              <a:rPr lang="en-US" sz="1800" b="0" dirty="0" err="1">
                <a:effectLst/>
                <a:latin typeface="Times New Roman" panose="02020603050405020304" pitchFamily="18" charset="0"/>
                <a:ea typeface="Times New Roman" panose="02020603050405020304" pitchFamily="18" charset="0"/>
              </a:rPr>
              <a:t>Redlawsk</a:t>
            </a:r>
            <a:r>
              <a:rPr lang="en-US" sz="1800" b="0" dirty="0">
                <a:effectLst/>
                <a:latin typeface="Times New Roman" panose="02020603050405020304" pitchFamily="18" charset="0"/>
                <a:ea typeface="Times New Roman" panose="02020603050405020304" pitchFamily="18" charset="0"/>
              </a:rPr>
              <a:t>, David P. (2004): What Voters Do. Information Search During Election Campaigns. In: Political Psychology 25(4): pp. 595-610.</a:t>
            </a:r>
          </a:p>
          <a:p>
            <a:pPr marL="304800" marR="0" indent="-30480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448310" marR="0" indent="-448310">
              <a:spcBef>
                <a:spcPts val="0"/>
              </a:spcBef>
              <a:spcAft>
                <a:spcPts val="0"/>
              </a:spcAft>
            </a:pPr>
            <a:r>
              <a:rPr lang="de-DE" sz="1800" i="1" dirty="0">
                <a:effectLst/>
                <a:latin typeface="Times New Roman" panose="02020603050405020304" pitchFamily="18" charset="0"/>
                <a:ea typeface="Times New Roman" panose="02020603050405020304" pitchFamily="18" charset="0"/>
              </a:rPr>
              <a:t>Anwendung – Vorurteile, Rassismus &amp; gruppenbezogene Menschenfeindlichkeit</a:t>
            </a:r>
          </a:p>
          <a:p>
            <a:pPr marL="448310" marR="0" indent="-44831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400050" marR="0" indent="-400050">
              <a:spcBef>
                <a:spcPts val="0"/>
              </a:spcBef>
              <a:spcAft>
                <a:spcPts val="0"/>
              </a:spcAft>
              <a:tabLst>
                <a:tab pos="400050" algn="l"/>
              </a:tabLst>
            </a:pPr>
            <a:r>
              <a:rPr lang="de-DE" sz="1800" b="0" i="1" dirty="0">
                <a:effectLst/>
                <a:latin typeface="Times New Roman" panose="02020603050405020304" pitchFamily="18" charset="0"/>
                <a:ea typeface="Times New Roman" panose="02020603050405020304" pitchFamily="18" charset="0"/>
              </a:rPr>
              <a:t> </a:t>
            </a:r>
            <a:r>
              <a:rPr lang="de-DE" sz="1800" b="0" dirty="0">
                <a:effectLst/>
                <a:latin typeface="Times New Roman" panose="02020603050405020304" pitchFamily="18" charset="0"/>
                <a:ea typeface="Times New Roman" panose="02020603050405020304" pitchFamily="18" charset="0"/>
              </a:rPr>
              <a:t>Schmuck, Desirée, and Jörg Matthes. </a:t>
            </a:r>
            <a:r>
              <a:rPr lang="en-US" sz="1800" b="0" dirty="0">
                <a:effectLst/>
                <a:latin typeface="Times New Roman" panose="02020603050405020304" pitchFamily="18" charset="0"/>
                <a:ea typeface="Times New Roman" panose="02020603050405020304" pitchFamily="18" charset="0"/>
              </a:rPr>
              <a:t>“Effects of Economic and Symbolic Threat Appeals in Right-Wing Populist Advertising on Anti-Immigrant Attitudes: The Impact of Textual and Visual Appeals.” </a:t>
            </a:r>
            <a:r>
              <a:rPr lang="en-US" sz="1800" b="0" i="1" dirty="0">
                <a:effectLst/>
                <a:latin typeface="Times New Roman" panose="02020603050405020304" pitchFamily="18" charset="0"/>
                <a:ea typeface="Times New Roman" panose="02020603050405020304" pitchFamily="18" charset="0"/>
              </a:rPr>
              <a:t>Political Communication</a:t>
            </a:r>
            <a:r>
              <a:rPr lang="en-US" sz="1800" b="0" dirty="0">
                <a:effectLst/>
                <a:latin typeface="Times New Roman" panose="02020603050405020304" pitchFamily="18" charset="0"/>
                <a:ea typeface="Times New Roman" panose="02020603050405020304" pitchFamily="18" charset="0"/>
              </a:rPr>
              <a:t> 34, no. 4 (October 2, 2017): 607–26. </a:t>
            </a:r>
            <a:r>
              <a:rPr lang="en-US" sz="1800" b="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https://doi.org/10.1080/10584609.2017.1316807</a:t>
            </a:r>
            <a:r>
              <a:rPr lang="en-US" sz="1800" b="0" dirty="0">
                <a:effectLst/>
                <a:latin typeface="Times New Roman" panose="02020603050405020304" pitchFamily="18" charset="0"/>
                <a:ea typeface="Times New Roman" panose="02020603050405020304" pitchFamily="18" charset="0"/>
              </a:rPr>
              <a:t>.</a:t>
            </a:r>
          </a:p>
          <a:p>
            <a:endParaRPr lang="de-DE" dirty="0"/>
          </a:p>
        </p:txBody>
      </p:sp>
    </p:spTree>
    <p:extLst>
      <p:ext uri="{BB962C8B-B14F-4D97-AF65-F5344CB8AC3E}">
        <p14:creationId xmlns:p14="http://schemas.microsoft.com/office/powerpoint/2010/main" val="371635719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2469321F-1E79-4B55-B71D-CF2C75FCE3A8}"/>
              </a:ext>
            </a:extLst>
          </p:cNvPr>
          <p:cNvSpPr>
            <a:spLocks noGrp="1"/>
          </p:cNvSpPr>
          <p:nvPr>
            <p:ph type="subTitle" idx="1"/>
          </p:nvPr>
        </p:nvSpPr>
        <p:spPr>
          <a:xfrm>
            <a:off x="4572000" y="2091333"/>
            <a:ext cx="4198144" cy="960834"/>
          </a:xfrm>
        </p:spPr>
        <p:txBody>
          <a:bodyPr/>
          <a:lstStyle/>
          <a:p>
            <a:r>
              <a:rPr lang="de-DE" noProof="0" dirty="0"/>
              <a:t>Informations-verarbeitung und Heuristiken</a:t>
            </a:r>
            <a:endParaRPr lang="de-DE" dirty="0"/>
          </a:p>
        </p:txBody>
      </p:sp>
      <p:sp>
        <p:nvSpPr>
          <p:cNvPr id="8" name="Title 7">
            <a:extLst>
              <a:ext uri="{FF2B5EF4-FFF2-40B4-BE49-F238E27FC236}">
                <a16:creationId xmlns:a16="http://schemas.microsoft.com/office/drawing/2014/main" id="{A67B6EC6-3A28-49C4-AE78-D2532997B2E4}"/>
              </a:ext>
            </a:extLst>
          </p:cNvPr>
          <p:cNvSpPr>
            <a:spLocks noGrp="1"/>
          </p:cNvSpPr>
          <p:nvPr>
            <p:ph type="ctrTitle"/>
          </p:nvPr>
        </p:nvSpPr>
        <p:spPr/>
        <p:txBody>
          <a:bodyPr/>
          <a:lstStyle/>
          <a:p>
            <a:r>
              <a:rPr lang="de-DE" dirty="0"/>
              <a:t>1</a:t>
            </a:r>
          </a:p>
        </p:txBody>
      </p:sp>
    </p:spTree>
    <p:extLst>
      <p:ext uri="{BB962C8B-B14F-4D97-AF65-F5344CB8AC3E}">
        <p14:creationId xmlns:p14="http://schemas.microsoft.com/office/powerpoint/2010/main" val="422277796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5EFD4-D3AB-B48E-D355-FE3B677D06C8}"/>
              </a:ext>
            </a:extLst>
          </p:cNvPr>
          <p:cNvSpPr>
            <a:spLocks noGrp="1"/>
          </p:cNvSpPr>
          <p:nvPr>
            <p:ph type="title"/>
          </p:nvPr>
        </p:nvSpPr>
        <p:spPr/>
        <p:txBody>
          <a:bodyPr/>
          <a:lstStyle/>
          <a:p>
            <a:r>
              <a:rPr lang="de-DE" dirty="0"/>
              <a:t>Ein (sehr) einfaches Model </a:t>
            </a:r>
          </a:p>
        </p:txBody>
      </p:sp>
      <p:sp>
        <p:nvSpPr>
          <p:cNvPr id="5" name="TextBox 4">
            <a:extLst>
              <a:ext uri="{FF2B5EF4-FFF2-40B4-BE49-F238E27FC236}">
                <a16:creationId xmlns:a16="http://schemas.microsoft.com/office/drawing/2014/main" id="{E9495A89-0469-50F5-C04A-00611A15196C}"/>
              </a:ext>
            </a:extLst>
          </p:cNvPr>
          <p:cNvSpPr txBox="1"/>
          <p:nvPr/>
        </p:nvSpPr>
        <p:spPr>
          <a:xfrm>
            <a:off x="7014671" y="2041981"/>
            <a:ext cx="2011680" cy="1371600"/>
          </a:xfrm>
          <a:prstGeom prst="rect">
            <a:avLst/>
          </a:prstGeom>
        </p:spPr>
        <p:style>
          <a:lnRef idx="2">
            <a:schemeClr val="accent4"/>
          </a:lnRef>
          <a:fillRef idx="1">
            <a:schemeClr val="lt1"/>
          </a:fillRef>
          <a:effectRef idx="0">
            <a:schemeClr val="accent4"/>
          </a:effectRef>
          <a:fontRef idx="minor">
            <a:schemeClr val="dk1"/>
          </a:fontRef>
        </p:style>
        <p:txBody>
          <a:bodyPr wrap="square" rtlCol="0" anchor="ctr">
            <a:noAutofit/>
          </a:bodyPr>
          <a:lstStyle/>
          <a:p>
            <a:pPr algn="ctr"/>
            <a:r>
              <a:rPr lang="de-DE" dirty="0"/>
              <a:t>Politische Wahrnehmungen und Verhalten </a:t>
            </a:r>
          </a:p>
        </p:txBody>
      </p:sp>
      <p:sp>
        <p:nvSpPr>
          <p:cNvPr id="3" name="Rectangle 2">
            <a:extLst>
              <a:ext uri="{FF2B5EF4-FFF2-40B4-BE49-F238E27FC236}">
                <a16:creationId xmlns:a16="http://schemas.microsoft.com/office/drawing/2014/main" id="{D6DDD962-48C6-BAE6-2F80-8A74ACED9E4B}"/>
              </a:ext>
            </a:extLst>
          </p:cNvPr>
          <p:cNvSpPr/>
          <p:nvPr/>
        </p:nvSpPr>
        <p:spPr bwMode="auto">
          <a:xfrm>
            <a:off x="2761122" y="1561676"/>
            <a:ext cx="3621743" cy="2321916"/>
          </a:xfrm>
          <a:prstGeom prst="rect">
            <a:avLst/>
          </a:prstGeom>
          <a:noFill/>
          <a:ln w="9525"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dirty="0">
                <a:ln>
                  <a:noFill/>
                </a:ln>
                <a:solidFill>
                  <a:schemeClr val="tx1"/>
                </a:solidFill>
                <a:effectLst/>
                <a:latin typeface="Arial" charset="0"/>
              </a:rPr>
              <a:t>Informationsverarbeitung</a:t>
            </a:r>
          </a:p>
        </p:txBody>
      </p:sp>
      <p:sp>
        <p:nvSpPr>
          <p:cNvPr id="11" name="TextBox 10">
            <a:extLst>
              <a:ext uri="{FF2B5EF4-FFF2-40B4-BE49-F238E27FC236}">
                <a16:creationId xmlns:a16="http://schemas.microsoft.com/office/drawing/2014/main" id="{B5729096-9F40-BD57-338D-34BF12F0E1DE}"/>
              </a:ext>
            </a:extLst>
          </p:cNvPr>
          <p:cNvSpPr txBox="1"/>
          <p:nvPr/>
        </p:nvSpPr>
        <p:spPr>
          <a:xfrm>
            <a:off x="234946" y="2041981"/>
            <a:ext cx="2011680" cy="1371600"/>
          </a:xfrm>
          <a:prstGeom prst="rect">
            <a:avLst/>
          </a:prstGeom>
        </p:spPr>
        <p:style>
          <a:lnRef idx="2">
            <a:schemeClr val="accent4"/>
          </a:lnRef>
          <a:fillRef idx="1">
            <a:schemeClr val="lt1"/>
          </a:fillRef>
          <a:effectRef idx="0">
            <a:schemeClr val="accent4"/>
          </a:effectRef>
          <a:fontRef idx="minor">
            <a:schemeClr val="dk1"/>
          </a:fontRef>
        </p:style>
        <p:txBody>
          <a:bodyPr wrap="square" rtlCol="0" anchor="ctr">
            <a:noAutofit/>
          </a:bodyPr>
          <a:lstStyle/>
          <a:p>
            <a:pPr algn="ctr"/>
            <a:r>
              <a:rPr lang="de-DE" dirty="0"/>
              <a:t>Informationen </a:t>
            </a:r>
          </a:p>
        </p:txBody>
      </p:sp>
      <p:cxnSp>
        <p:nvCxnSpPr>
          <p:cNvPr id="13" name="Straight Arrow Connector 12">
            <a:extLst>
              <a:ext uri="{FF2B5EF4-FFF2-40B4-BE49-F238E27FC236}">
                <a16:creationId xmlns:a16="http://schemas.microsoft.com/office/drawing/2014/main" id="{81D65AC7-CDEE-9577-9D1B-6C5245CDE5F0}"/>
              </a:ext>
            </a:extLst>
          </p:cNvPr>
          <p:cNvCxnSpPr>
            <a:cxnSpLocks/>
            <a:stCxn id="11" idx="3"/>
            <a:endCxn id="3" idx="1"/>
          </p:cNvCxnSpPr>
          <p:nvPr/>
        </p:nvCxnSpPr>
        <p:spPr bwMode="auto">
          <a:xfrm flipV="1">
            <a:off x="2246626" y="2722634"/>
            <a:ext cx="514496" cy="51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71741103-B496-9185-8FD5-F192254A4D1B}"/>
              </a:ext>
            </a:extLst>
          </p:cNvPr>
          <p:cNvCxnSpPr>
            <a:cxnSpLocks/>
            <a:stCxn id="3" idx="3"/>
            <a:endCxn id="5" idx="1"/>
          </p:cNvCxnSpPr>
          <p:nvPr/>
        </p:nvCxnSpPr>
        <p:spPr bwMode="auto">
          <a:xfrm>
            <a:off x="6382865" y="2722634"/>
            <a:ext cx="631806" cy="51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39087798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A25B-415A-51CE-8984-F049AA1D2DAA}"/>
              </a:ext>
            </a:extLst>
          </p:cNvPr>
          <p:cNvSpPr>
            <a:spLocks noGrp="1"/>
          </p:cNvSpPr>
          <p:nvPr>
            <p:ph type="title"/>
          </p:nvPr>
        </p:nvSpPr>
        <p:spPr/>
        <p:txBody>
          <a:bodyPr/>
          <a:lstStyle/>
          <a:p>
            <a:r>
              <a:rPr lang="de-DE" dirty="0" err="1"/>
              <a:t>Das„rationale</a:t>
            </a:r>
            <a:r>
              <a:rPr lang="de-DE" dirty="0"/>
              <a:t>“ Denken in Reinform</a:t>
            </a:r>
          </a:p>
        </p:txBody>
      </p:sp>
      <p:sp>
        <p:nvSpPr>
          <p:cNvPr id="7" name="Content Placeholder 6">
            <a:extLst>
              <a:ext uri="{FF2B5EF4-FFF2-40B4-BE49-F238E27FC236}">
                <a16:creationId xmlns:a16="http://schemas.microsoft.com/office/drawing/2014/main" id="{CB6B73D6-EE08-8125-84A8-E4BEC9084CE3}"/>
              </a:ext>
            </a:extLst>
          </p:cNvPr>
          <p:cNvSpPr>
            <a:spLocks noGrp="1"/>
          </p:cNvSpPr>
          <p:nvPr>
            <p:ph sz="quarter" idx="12"/>
          </p:nvPr>
        </p:nvSpPr>
        <p:spPr>
          <a:xfrm>
            <a:off x="234951" y="736599"/>
            <a:ext cx="4552202" cy="4238625"/>
          </a:xfrm>
        </p:spPr>
        <p:txBody>
          <a:bodyPr/>
          <a:lstStyle/>
          <a:p>
            <a:pPr marL="457200" indent="-457200">
              <a:buFont typeface="+mj-lt"/>
              <a:buAutoNum type="arabicPeriod"/>
            </a:pPr>
            <a:r>
              <a:rPr lang="de-DE" b="0" dirty="0"/>
              <a:t>Alle möglichen Ergebnisse &amp; Schritte zum Ergebnis werden aufgelistet</a:t>
            </a:r>
          </a:p>
          <a:p>
            <a:pPr marL="457200" indent="-457200">
              <a:buFont typeface="+mj-lt"/>
              <a:buAutoNum type="arabicPeriod"/>
            </a:pPr>
            <a:r>
              <a:rPr lang="de-DE" b="0" dirty="0"/>
              <a:t>Der relative Nutzen aller Möglichkeiten wird berechnet </a:t>
            </a:r>
          </a:p>
          <a:p>
            <a:pPr marL="457200" indent="-457200">
              <a:buFont typeface="+mj-lt"/>
              <a:buAutoNum type="arabicPeriod"/>
            </a:pPr>
            <a:r>
              <a:rPr lang="de-DE" b="0" dirty="0"/>
              <a:t>Die Wahrscheinlichkeit aller Möglichkeiten wird berechnet </a:t>
            </a:r>
          </a:p>
          <a:p>
            <a:pPr marL="457200" indent="-457200">
              <a:buFont typeface="+mj-lt"/>
              <a:buAutoNum type="arabicPeriod"/>
            </a:pPr>
            <a:r>
              <a:rPr lang="de-DE" b="0" dirty="0"/>
              <a:t>Der wahrscheinlichkeits-gewichtete Nutzen der Ergebnisse wird berechnet und maximiert </a:t>
            </a:r>
          </a:p>
          <a:p>
            <a:endParaRPr lang="de-DE" dirty="0"/>
          </a:p>
          <a:p>
            <a:endParaRPr lang="de-DE" dirty="0"/>
          </a:p>
          <a:p>
            <a:endParaRPr lang="de-DE" dirty="0"/>
          </a:p>
          <a:p>
            <a:endParaRPr lang="de-DE" dirty="0"/>
          </a:p>
        </p:txBody>
      </p:sp>
      <p:pic>
        <p:nvPicPr>
          <p:cNvPr id="14" name="Content Placeholder 13">
            <a:extLst>
              <a:ext uri="{FF2B5EF4-FFF2-40B4-BE49-F238E27FC236}">
                <a16:creationId xmlns:a16="http://schemas.microsoft.com/office/drawing/2014/main" id="{35A8F231-76BC-EFF7-B6A7-7A032719CE7C}"/>
              </a:ext>
            </a:extLst>
          </p:cNvPr>
          <p:cNvPicPr>
            <a:picLocks noGrp="1" noChangeAspect="1"/>
          </p:cNvPicPr>
          <p:nvPr>
            <p:ph sz="quarter" idx="11"/>
          </p:nvPr>
        </p:nvPicPr>
        <p:blipFill>
          <a:blip r:embed="rId3"/>
          <a:stretch>
            <a:fillRect/>
          </a:stretch>
        </p:blipFill>
        <p:spPr>
          <a:xfrm>
            <a:off x="5033042" y="1577739"/>
            <a:ext cx="3876008" cy="2284598"/>
          </a:xfrm>
          <a:prstGeom prst="rect">
            <a:avLst/>
          </a:prstGeom>
        </p:spPr>
      </p:pic>
    </p:spTree>
    <p:extLst>
      <p:ext uri="{BB962C8B-B14F-4D97-AF65-F5344CB8AC3E}">
        <p14:creationId xmlns:p14="http://schemas.microsoft.com/office/powerpoint/2010/main" val="378946057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12B58E-A888-6B77-B0CE-6389F80D2F77}"/>
              </a:ext>
            </a:extLst>
          </p:cNvPr>
          <p:cNvSpPr>
            <a:spLocks noGrp="1"/>
          </p:cNvSpPr>
          <p:nvPr>
            <p:ph type="title"/>
          </p:nvPr>
        </p:nvSpPr>
        <p:spPr/>
        <p:txBody>
          <a:bodyPr/>
          <a:lstStyle/>
          <a:p>
            <a:r>
              <a:rPr lang="de-DE" dirty="0"/>
              <a:t>Das ist anstrengend / langsam</a:t>
            </a:r>
          </a:p>
        </p:txBody>
      </p:sp>
      <p:pic>
        <p:nvPicPr>
          <p:cNvPr id="7" name="Content Placeholder 6" descr="A picture containing text, indoor&#10;&#10;Description automatically generated">
            <a:extLst>
              <a:ext uri="{FF2B5EF4-FFF2-40B4-BE49-F238E27FC236}">
                <a16:creationId xmlns:a16="http://schemas.microsoft.com/office/drawing/2014/main" id="{0F909FEA-163B-9817-061C-7053566E4956}"/>
              </a:ext>
            </a:extLst>
          </p:cNvPr>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663041" y="768736"/>
            <a:ext cx="7817917" cy="4144438"/>
          </a:xfrm>
        </p:spPr>
      </p:pic>
    </p:spTree>
    <p:extLst>
      <p:ext uri="{BB962C8B-B14F-4D97-AF65-F5344CB8AC3E}">
        <p14:creationId xmlns:p14="http://schemas.microsoft.com/office/powerpoint/2010/main" val="180845108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F0F-A13A-1CE7-8090-07825BF64998}"/>
              </a:ext>
            </a:extLst>
          </p:cNvPr>
          <p:cNvSpPr>
            <a:spLocks noGrp="1"/>
          </p:cNvSpPr>
          <p:nvPr>
            <p:ph type="title"/>
          </p:nvPr>
        </p:nvSpPr>
        <p:spPr/>
        <p:txBody>
          <a:bodyPr/>
          <a:lstStyle/>
          <a:p>
            <a:r>
              <a:rPr lang="de-DE" dirty="0"/>
              <a:t>Heuristiken als Abkürzung </a:t>
            </a:r>
          </a:p>
        </p:txBody>
      </p:sp>
      <p:sp>
        <p:nvSpPr>
          <p:cNvPr id="5" name="Content Placeholder 4">
            <a:extLst>
              <a:ext uri="{FF2B5EF4-FFF2-40B4-BE49-F238E27FC236}">
                <a16:creationId xmlns:a16="http://schemas.microsoft.com/office/drawing/2014/main" id="{6ECE2457-6BB6-935A-87DC-F6FF8350D354}"/>
              </a:ext>
            </a:extLst>
          </p:cNvPr>
          <p:cNvSpPr>
            <a:spLocks noGrp="1"/>
          </p:cNvSpPr>
          <p:nvPr>
            <p:ph sz="quarter" idx="12"/>
          </p:nvPr>
        </p:nvSpPr>
        <p:spPr>
          <a:xfrm>
            <a:off x="234951" y="736599"/>
            <a:ext cx="4876311" cy="4238625"/>
          </a:xfrm>
        </p:spPr>
        <p:txBody>
          <a:bodyPr/>
          <a:lstStyle/>
          <a:p>
            <a:r>
              <a:rPr lang="de-DE" sz="2000" dirty="0"/>
              <a:t>Tversky and Kahneman (1974) </a:t>
            </a:r>
          </a:p>
          <a:p>
            <a:pPr marL="698500" lvl="1" indent="-342900"/>
            <a:r>
              <a:rPr lang="de-DE" sz="1600" dirty="0"/>
              <a:t>Entscheidung in Unsicherheitssituationen und Risikosituationen </a:t>
            </a:r>
          </a:p>
          <a:p>
            <a:pPr marL="698500" lvl="1" indent="-342900"/>
            <a:r>
              <a:rPr lang="de-DE" sz="1600" dirty="0"/>
              <a:t>Heuristiken als Werkzeug der Komplexitätsreduktion </a:t>
            </a:r>
          </a:p>
          <a:p>
            <a:pPr marL="698500" lvl="1" indent="-342900"/>
            <a:r>
              <a:rPr lang="de-DE" sz="1600" dirty="0"/>
              <a:t>Heuristiken „schneller“ und weniger anstrengend als deliberatives Denken </a:t>
            </a:r>
          </a:p>
          <a:p>
            <a:pPr marL="698500" lvl="1" indent="-342900"/>
            <a:r>
              <a:rPr lang="de-DE" sz="1600" dirty="0"/>
              <a:t>Heuristiken führen (oft) zu „Bias“ oder Verfälschungen </a:t>
            </a:r>
          </a:p>
          <a:p>
            <a:pPr marL="342900" indent="-342900"/>
            <a:r>
              <a:rPr lang="de-DE" sz="2000" dirty="0"/>
              <a:t> Gigerenzer, Hertwig, and </a:t>
            </a:r>
            <a:r>
              <a:rPr lang="de-DE" sz="2000" dirty="0" err="1"/>
              <a:t>Pachuk</a:t>
            </a:r>
            <a:r>
              <a:rPr lang="de-DE" sz="2000" dirty="0"/>
              <a:t> (2011)</a:t>
            </a:r>
          </a:p>
          <a:p>
            <a:pPr marL="698500" lvl="1" indent="-342900"/>
            <a:r>
              <a:rPr lang="de-DE" sz="1600" dirty="0"/>
              <a:t>Heuristiken können „besser“ sein als rationale Entscheidungen </a:t>
            </a:r>
            <a:r>
              <a:rPr lang="de-DE" sz="1600" dirty="0">
                <a:sym typeface="Wingdings" panose="05000000000000000000" pitchFamily="2" charset="2"/>
              </a:rPr>
              <a:t> Geschwindigkeit </a:t>
            </a:r>
          </a:p>
          <a:p>
            <a:pPr marL="698500" lvl="1" indent="-342900"/>
            <a:r>
              <a:rPr lang="de-DE" sz="1600" dirty="0">
                <a:sym typeface="Wingdings" panose="05000000000000000000" pitchFamily="2" charset="2"/>
              </a:rPr>
              <a:t>„Adaptive Rationalität“, „</a:t>
            </a:r>
            <a:r>
              <a:rPr lang="de-DE" sz="1600" dirty="0" err="1">
                <a:sym typeface="Wingdings" panose="05000000000000000000" pitchFamily="2" charset="2"/>
              </a:rPr>
              <a:t>bounded</a:t>
            </a:r>
            <a:r>
              <a:rPr lang="de-DE" sz="1600" dirty="0">
                <a:sym typeface="Wingdings" panose="05000000000000000000" pitchFamily="2" charset="2"/>
              </a:rPr>
              <a:t> </a:t>
            </a:r>
            <a:r>
              <a:rPr lang="de-DE" sz="1600" dirty="0" err="1">
                <a:sym typeface="Wingdings" panose="05000000000000000000" pitchFamily="2" charset="2"/>
              </a:rPr>
              <a:t>rationality“und</a:t>
            </a:r>
            <a:r>
              <a:rPr lang="de-DE" sz="1600" dirty="0">
                <a:sym typeface="Wingdings" panose="05000000000000000000" pitchFamily="2" charset="2"/>
              </a:rPr>
              <a:t> verhaltensökonometrische Ansätze </a:t>
            </a:r>
            <a:endParaRPr lang="de-DE" sz="1600" dirty="0"/>
          </a:p>
          <a:p>
            <a:pPr marL="698500" lvl="1" indent="-342900"/>
            <a:endParaRPr lang="de-DE" dirty="0"/>
          </a:p>
          <a:p>
            <a:pPr marL="698500" lvl="1" indent="-342900"/>
            <a:endParaRPr lang="de-DE" dirty="0"/>
          </a:p>
          <a:p>
            <a:pPr marL="698500" lvl="1" indent="-342900"/>
            <a:endParaRPr lang="de-DE" dirty="0"/>
          </a:p>
        </p:txBody>
      </p:sp>
      <p:pic>
        <p:nvPicPr>
          <p:cNvPr id="8" name="Content Placeholder 7">
            <a:extLst>
              <a:ext uri="{FF2B5EF4-FFF2-40B4-BE49-F238E27FC236}">
                <a16:creationId xmlns:a16="http://schemas.microsoft.com/office/drawing/2014/main" id="{284C2F8F-3E1D-9F87-F51A-1ED58502EE1A}"/>
              </a:ext>
            </a:extLst>
          </p:cNvPr>
          <p:cNvPicPr>
            <a:picLocks noGrp="1" noChangeAspect="1"/>
          </p:cNvPicPr>
          <p:nvPr>
            <p:ph sz="quarter" idx="11"/>
          </p:nvPr>
        </p:nvPicPr>
        <p:blipFill>
          <a:blip r:embed="rId3"/>
          <a:stretch>
            <a:fillRect/>
          </a:stretch>
        </p:blipFill>
        <p:spPr>
          <a:xfrm>
            <a:off x="5325946" y="736598"/>
            <a:ext cx="2731887" cy="4238625"/>
          </a:xfrm>
        </p:spPr>
      </p:pic>
      <p:sp>
        <p:nvSpPr>
          <p:cNvPr id="9" name="TextBox 8">
            <a:extLst>
              <a:ext uri="{FF2B5EF4-FFF2-40B4-BE49-F238E27FC236}">
                <a16:creationId xmlns:a16="http://schemas.microsoft.com/office/drawing/2014/main" id="{AA36FB6E-24D7-3422-3639-636A9770736B}"/>
              </a:ext>
            </a:extLst>
          </p:cNvPr>
          <p:cNvSpPr txBox="1"/>
          <p:nvPr/>
        </p:nvSpPr>
        <p:spPr>
          <a:xfrm>
            <a:off x="7920616" y="890955"/>
            <a:ext cx="274434" cy="369332"/>
          </a:xfrm>
          <a:prstGeom prst="rect">
            <a:avLst/>
          </a:prstGeom>
          <a:noFill/>
        </p:spPr>
        <p:txBody>
          <a:bodyPr wrap="none" rtlCol="0">
            <a:spAutoFit/>
          </a:bodyPr>
          <a:lstStyle/>
          <a:p>
            <a:r>
              <a:rPr lang="de-DE" b="1" dirty="0"/>
              <a:t>*</a:t>
            </a:r>
          </a:p>
        </p:txBody>
      </p:sp>
      <p:sp>
        <p:nvSpPr>
          <p:cNvPr id="11" name="TextBox 10">
            <a:extLst>
              <a:ext uri="{FF2B5EF4-FFF2-40B4-BE49-F238E27FC236}">
                <a16:creationId xmlns:a16="http://schemas.microsoft.com/office/drawing/2014/main" id="{E6DCADD0-A7D8-0B56-CA46-0E1EF9EB7CEB}"/>
              </a:ext>
            </a:extLst>
          </p:cNvPr>
          <p:cNvSpPr txBox="1"/>
          <p:nvPr/>
        </p:nvSpPr>
        <p:spPr>
          <a:xfrm>
            <a:off x="5392127" y="4620280"/>
            <a:ext cx="3516922" cy="523220"/>
          </a:xfrm>
          <a:prstGeom prst="rect">
            <a:avLst/>
          </a:prstGeom>
          <a:noFill/>
        </p:spPr>
        <p:txBody>
          <a:bodyPr wrap="square" rtlCol="0">
            <a:spAutoFit/>
          </a:bodyPr>
          <a:lstStyle/>
          <a:p>
            <a:r>
              <a:rPr lang="de-DE" sz="1400" dirty="0"/>
              <a:t>*Die Replikationskrise macht auch vor diesem Buch nicht halt </a:t>
            </a:r>
          </a:p>
        </p:txBody>
      </p:sp>
    </p:spTree>
    <p:extLst>
      <p:ext uri="{BB962C8B-B14F-4D97-AF65-F5344CB8AC3E}">
        <p14:creationId xmlns:p14="http://schemas.microsoft.com/office/powerpoint/2010/main" val="392759857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72D8B-2E9D-E186-A127-FEC017887490}"/>
              </a:ext>
            </a:extLst>
          </p:cNvPr>
          <p:cNvSpPr>
            <a:spLocks noGrp="1"/>
          </p:cNvSpPr>
          <p:nvPr>
            <p:ph type="title"/>
          </p:nvPr>
        </p:nvSpPr>
        <p:spPr/>
        <p:txBody>
          <a:bodyPr/>
          <a:lstStyle/>
          <a:p>
            <a:r>
              <a:rPr lang="de-DE" dirty="0"/>
              <a:t>Beispiele von Heuristiken </a:t>
            </a:r>
          </a:p>
        </p:txBody>
      </p:sp>
      <p:graphicFrame>
        <p:nvGraphicFramePr>
          <p:cNvPr id="8" name="Table 8">
            <a:extLst>
              <a:ext uri="{FF2B5EF4-FFF2-40B4-BE49-F238E27FC236}">
                <a16:creationId xmlns:a16="http://schemas.microsoft.com/office/drawing/2014/main" id="{01533DC9-1723-616B-E082-F049B96DEA33}"/>
              </a:ext>
            </a:extLst>
          </p:cNvPr>
          <p:cNvGraphicFramePr>
            <a:graphicFrameLocks noGrp="1"/>
          </p:cNvGraphicFramePr>
          <p:nvPr>
            <p:ph sz="quarter" idx="12"/>
            <p:extLst>
              <p:ext uri="{D42A27DB-BD31-4B8C-83A1-F6EECF244321}">
                <p14:modId xmlns:p14="http://schemas.microsoft.com/office/powerpoint/2010/main" val="1948624254"/>
              </p:ext>
            </p:extLst>
          </p:nvPr>
        </p:nvGraphicFramePr>
        <p:xfrm>
          <a:off x="234949" y="736600"/>
          <a:ext cx="8639420" cy="3754120"/>
        </p:xfrm>
        <a:graphic>
          <a:graphicData uri="http://schemas.openxmlformats.org/drawingml/2006/table">
            <a:tbl>
              <a:tblPr firstRow="1" bandRow="1">
                <a:tableStyleId>{5C22544A-7EE6-4342-B048-85BDC9FD1C3A}</a:tableStyleId>
              </a:tblPr>
              <a:tblGrid>
                <a:gridCol w="2039328">
                  <a:extLst>
                    <a:ext uri="{9D8B030D-6E8A-4147-A177-3AD203B41FA5}">
                      <a16:colId xmlns:a16="http://schemas.microsoft.com/office/drawing/2014/main" val="1598728177"/>
                    </a:ext>
                  </a:extLst>
                </a:gridCol>
                <a:gridCol w="6600092">
                  <a:extLst>
                    <a:ext uri="{9D8B030D-6E8A-4147-A177-3AD203B41FA5}">
                      <a16:colId xmlns:a16="http://schemas.microsoft.com/office/drawing/2014/main" val="2071731558"/>
                    </a:ext>
                  </a:extLst>
                </a:gridCol>
              </a:tblGrid>
              <a:tr h="370840">
                <a:tc>
                  <a:txBody>
                    <a:bodyPr/>
                    <a:lstStyle/>
                    <a:p>
                      <a:r>
                        <a:rPr lang="de-DE" dirty="0"/>
                        <a:t>Heuristik</a:t>
                      </a:r>
                    </a:p>
                  </a:txBody>
                  <a:tcPr/>
                </a:tc>
                <a:tc>
                  <a:txBody>
                    <a:bodyPr/>
                    <a:lstStyle/>
                    <a:p>
                      <a:r>
                        <a:rPr lang="de-DE" dirty="0"/>
                        <a:t>Beschreibung</a:t>
                      </a:r>
                    </a:p>
                  </a:txBody>
                  <a:tcPr/>
                </a:tc>
                <a:extLst>
                  <a:ext uri="{0D108BD9-81ED-4DB2-BD59-A6C34878D82A}">
                    <a16:rowId xmlns:a16="http://schemas.microsoft.com/office/drawing/2014/main" val="4184168698"/>
                  </a:ext>
                </a:extLst>
              </a:tr>
              <a:tr h="370840">
                <a:tc>
                  <a:txBody>
                    <a:bodyPr/>
                    <a:lstStyle/>
                    <a:p>
                      <a:r>
                        <a:rPr lang="de-DE" dirty="0"/>
                        <a:t>Verfügbarkeit</a:t>
                      </a:r>
                    </a:p>
                  </a:txBody>
                  <a:tcPr/>
                </a:tc>
                <a:tc>
                  <a:txBody>
                    <a:bodyPr/>
                    <a:lstStyle/>
                    <a:p>
                      <a:r>
                        <a:rPr lang="de-DE" dirty="0"/>
                        <a:t>Urteile über Häufigkeiten und Wahrscheinlichkeiten von Ereignissen sind abhängig davon wie leicht man sich an das Ereignis erinnern kann </a:t>
                      </a:r>
                    </a:p>
                  </a:txBody>
                  <a:tcPr/>
                </a:tc>
                <a:extLst>
                  <a:ext uri="{0D108BD9-81ED-4DB2-BD59-A6C34878D82A}">
                    <a16:rowId xmlns:a16="http://schemas.microsoft.com/office/drawing/2014/main" val="3769831454"/>
                  </a:ext>
                </a:extLst>
              </a:tr>
              <a:tr h="370840">
                <a:tc>
                  <a:txBody>
                    <a:bodyPr/>
                    <a:lstStyle/>
                    <a:p>
                      <a:r>
                        <a:rPr lang="de-DE" dirty="0"/>
                        <a:t>Repräsentativität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Urteile über Häufigkeiten und Wahrscheinlichkeiten sind abhängig davon wie repräsentativ es für gewisse Prototypen sind</a:t>
                      </a:r>
                    </a:p>
                  </a:txBody>
                  <a:tcPr/>
                </a:tc>
                <a:extLst>
                  <a:ext uri="{0D108BD9-81ED-4DB2-BD59-A6C34878D82A}">
                    <a16:rowId xmlns:a16="http://schemas.microsoft.com/office/drawing/2014/main" val="3815062961"/>
                  </a:ext>
                </a:extLst>
              </a:tr>
              <a:tr h="370840">
                <a:tc>
                  <a:txBody>
                    <a:bodyPr/>
                    <a:lstStyle/>
                    <a:p>
                      <a:r>
                        <a:rPr lang="de-DE" dirty="0"/>
                        <a:t>Anker/ Anpassung </a:t>
                      </a:r>
                    </a:p>
                  </a:txBody>
                  <a:tcPr/>
                </a:tc>
                <a:tc>
                  <a:txBody>
                    <a:bodyPr/>
                    <a:lstStyle/>
                    <a:p>
                      <a:r>
                        <a:rPr lang="de-DE" dirty="0"/>
                        <a:t>Urteile werden an Kontext oder „Primes“  angepasst. Z.B. Ausgangspunkte oder Startwerte von Schätzungen oder Herstellung von Assoziationen </a:t>
                      </a:r>
                    </a:p>
                  </a:txBody>
                  <a:tcPr/>
                </a:tc>
                <a:extLst>
                  <a:ext uri="{0D108BD9-81ED-4DB2-BD59-A6C34878D82A}">
                    <a16:rowId xmlns:a16="http://schemas.microsoft.com/office/drawing/2014/main" val="19959940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Rekognition</a:t>
                      </a:r>
                      <a:endParaRPr lang="en-US" sz="1800" b="0" i="0" kern="1200" dirty="0">
                        <a:solidFill>
                          <a:schemeClr val="dk1"/>
                        </a:solidFill>
                        <a:effectLst/>
                        <a:latin typeface="+mn-lt"/>
                        <a:ea typeface="+mn-ea"/>
                        <a:cs typeface="+mn-cs"/>
                      </a:endParaRPr>
                    </a:p>
                    <a:p>
                      <a:endParaRPr lang="de-DE" dirty="0"/>
                    </a:p>
                  </a:txBody>
                  <a:tcPr/>
                </a:tc>
                <a:tc>
                  <a:txBody>
                    <a:bodyPr/>
                    <a:lstStyle/>
                    <a:p>
                      <a:r>
                        <a:rPr lang="de-DE" dirty="0"/>
                        <a:t>Beim Vergleich von zwei Objekten wird das bekannte Objekt als wichtiger / repräsentativer Erkannt </a:t>
                      </a:r>
                    </a:p>
                  </a:txBody>
                  <a:tcPr/>
                </a:tc>
                <a:extLst>
                  <a:ext uri="{0D108BD9-81ED-4DB2-BD59-A6C34878D82A}">
                    <a16:rowId xmlns:a16="http://schemas.microsoft.com/office/drawing/2014/main" val="2229213501"/>
                  </a:ext>
                </a:extLst>
              </a:tr>
            </a:tbl>
          </a:graphicData>
        </a:graphic>
      </p:graphicFrame>
    </p:spTree>
    <p:extLst>
      <p:ext uri="{BB962C8B-B14F-4D97-AF65-F5344CB8AC3E}">
        <p14:creationId xmlns:p14="http://schemas.microsoft.com/office/powerpoint/2010/main" val="339483051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ED31F2-9877-4734-7A88-DF76F37DA064}"/>
              </a:ext>
            </a:extLst>
          </p:cNvPr>
          <p:cNvSpPr>
            <a:spLocks noGrp="1"/>
          </p:cNvSpPr>
          <p:nvPr>
            <p:ph type="title"/>
          </p:nvPr>
        </p:nvSpPr>
        <p:spPr/>
        <p:txBody>
          <a:bodyPr/>
          <a:lstStyle/>
          <a:p>
            <a:r>
              <a:rPr lang="de-DE" dirty="0"/>
              <a:t>Dual Process Modelle</a:t>
            </a:r>
          </a:p>
        </p:txBody>
      </p:sp>
      <p:sp>
        <p:nvSpPr>
          <p:cNvPr id="5" name="Content Placeholder 4">
            <a:extLst>
              <a:ext uri="{FF2B5EF4-FFF2-40B4-BE49-F238E27FC236}">
                <a16:creationId xmlns:a16="http://schemas.microsoft.com/office/drawing/2014/main" id="{65ADE537-0302-A872-BF75-872D43B16036}"/>
              </a:ext>
            </a:extLst>
          </p:cNvPr>
          <p:cNvSpPr>
            <a:spLocks noGrp="1"/>
          </p:cNvSpPr>
          <p:nvPr>
            <p:ph sz="quarter" idx="11"/>
          </p:nvPr>
        </p:nvSpPr>
        <p:spPr/>
        <p:txBody>
          <a:bodyPr/>
          <a:lstStyle/>
          <a:p>
            <a:r>
              <a:rPr lang="de-DE" dirty="0"/>
              <a:t>Typ 2: reflektiertes  / langsames denken </a:t>
            </a:r>
          </a:p>
          <a:p>
            <a:pPr marL="342900" indent="-342900">
              <a:buFont typeface="Arial" panose="020B0604020202020204" pitchFamily="34" charset="0"/>
              <a:buChar char="•"/>
            </a:pPr>
            <a:r>
              <a:rPr lang="de-DE" sz="2000" b="0" dirty="0"/>
              <a:t>Langsam</a:t>
            </a:r>
          </a:p>
          <a:p>
            <a:pPr marL="342900" indent="-342900">
              <a:buFont typeface="Arial" panose="020B0604020202020204" pitchFamily="34" charset="0"/>
              <a:buChar char="•"/>
            </a:pPr>
            <a:r>
              <a:rPr lang="de-DE" sz="2000" b="0" dirty="0"/>
              <a:t>Begrenzte Kapazität </a:t>
            </a:r>
          </a:p>
          <a:p>
            <a:pPr marL="342900" indent="-342900">
              <a:buFont typeface="Arial" panose="020B0604020202020204" pitchFamily="34" charset="0"/>
              <a:buChar char="•"/>
            </a:pPr>
            <a:r>
              <a:rPr lang="de-DE" sz="2000" b="0" dirty="0"/>
              <a:t>Serielle Verarbeitung</a:t>
            </a:r>
          </a:p>
          <a:p>
            <a:pPr marL="342900" indent="-342900">
              <a:buFont typeface="Arial" panose="020B0604020202020204" pitchFamily="34" charset="0"/>
              <a:buChar char="•"/>
            </a:pPr>
            <a:r>
              <a:rPr lang="de-DE" sz="2000" b="0" dirty="0"/>
              <a:t>Bewusst </a:t>
            </a:r>
          </a:p>
          <a:p>
            <a:pPr marL="342900" indent="-342900">
              <a:buFont typeface="Arial" panose="020B0604020202020204" pitchFamily="34" charset="0"/>
              <a:buChar char="•"/>
            </a:pPr>
            <a:r>
              <a:rPr lang="de-DE" sz="2000" b="0" dirty="0"/>
              <a:t>Abstrakt </a:t>
            </a:r>
          </a:p>
          <a:p>
            <a:pPr marL="342900" indent="-342900">
              <a:buFont typeface="Arial" panose="020B0604020202020204" pitchFamily="34" charset="0"/>
              <a:buChar char="•"/>
            </a:pPr>
            <a:r>
              <a:rPr lang="de-DE" sz="2000" b="0" dirty="0"/>
              <a:t>Regel-basiert</a:t>
            </a:r>
          </a:p>
          <a:p>
            <a:pPr marL="342900" indent="-342900">
              <a:buFont typeface="Arial" panose="020B0604020202020204" pitchFamily="34" charset="0"/>
              <a:buChar char="•"/>
            </a:pPr>
            <a:r>
              <a:rPr lang="de-DE" sz="2000" b="0" dirty="0"/>
              <a:t>Verbunden mit kognitiven Eigenschaften </a:t>
            </a:r>
          </a:p>
          <a:p>
            <a:pPr marL="342900" indent="-342900">
              <a:buFont typeface="Arial" panose="020B0604020202020204" pitchFamily="34" charset="0"/>
              <a:buChar char="•"/>
            </a:pPr>
            <a:r>
              <a:rPr lang="de-DE" sz="2000" b="0" dirty="0"/>
              <a:t>Ziel-orientierte Entscheidung </a:t>
            </a:r>
          </a:p>
          <a:p>
            <a:pPr marL="342900" indent="-342900">
              <a:buFont typeface="Arial" panose="020B0604020202020204" pitchFamily="34" charset="0"/>
              <a:buChar char="•"/>
            </a:pPr>
            <a:endParaRPr lang="de-DE" sz="2000" b="0" dirty="0"/>
          </a:p>
          <a:p>
            <a:endParaRPr lang="de-DE" dirty="0"/>
          </a:p>
        </p:txBody>
      </p:sp>
      <p:sp>
        <p:nvSpPr>
          <p:cNvPr id="6" name="Content Placeholder 5">
            <a:extLst>
              <a:ext uri="{FF2B5EF4-FFF2-40B4-BE49-F238E27FC236}">
                <a16:creationId xmlns:a16="http://schemas.microsoft.com/office/drawing/2014/main" id="{E57CD5C6-DA53-C904-B811-E81C35E4D0F3}"/>
              </a:ext>
            </a:extLst>
          </p:cNvPr>
          <p:cNvSpPr>
            <a:spLocks noGrp="1"/>
          </p:cNvSpPr>
          <p:nvPr>
            <p:ph sz="quarter" idx="12"/>
          </p:nvPr>
        </p:nvSpPr>
        <p:spPr/>
        <p:txBody>
          <a:bodyPr/>
          <a:lstStyle/>
          <a:p>
            <a:r>
              <a:rPr lang="de-DE" dirty="0"/>
              <a:t>Typ 1: Intuition /schnelles denken </a:t>
            </a:r>
          </a:p>
          <a:p>
            <a:pPr marL="342900" indent="-342900">
              <a:buFont typeface="Arial" panose="020B0604020202020204" pitchFamily="34" charset="0"/>
              <a:buChar char="•"/>
            </a:pPr>
            <a:r>
              <a:rPr lang="de-DE" sz="1800" b="0" dirty="0"/>
              <a:t>Schnell</a:t>
            </a:r>
          </a:p>
          <a:p>
            <a:pPr marL="342900" indent="-342900">
              <a:buFont typeface="Arial" panose="020B0604020202020204" pitchFamily="34" charset="0"/>
              <a:buChar char="•"/>
            </a:pPr>
            <a:r>
              <a:rPr lang="de-DE" sz="1800" b="0" dirty="0"/>
              <a:t>Hohe Kapazität </a:t>
            </a:r>
          </a:p>
          <a:p>
            <a:pPr marL="342900" indent="-342900">
              <a:buFont typeface="Arial" panose="020B0604020202020204" pitchFamily="34" charset="0"/>
              <a:buChar char="•"/>
            </a:pPr>
            <a:r>
              <a:rPr lang="de-DE" sz="1800" b="0" dirty="0"/>
              <a:t>Parallele Verarbeitung</a:t>
            </a:r>
          </a:p>
          <a:p>
            <a:pPr marL="342900" indent="-342900">
              <a:buFont typeface="Arial" panose="020B0604020202020204" pitchFamily="34" charset="0"/>
              <a:buChar char="•"/>
            </a:pPr>
            <a:r>
              <a:rPr lang="de-DE" sz="1800" b="0" dirty="0"/>
              <a:t>Nicht im Bewusstsein</a:t>
            </a:r>
          </a:p>
          <a:p>
            <a:pPr marL="342900" indent="-342900">
              <a:buFont typeface="Arial" panose="020B0604020202020204" pitchFamily="34" charset="0"/>
              <a:buChar char="•"/>
            </a:pPr>
            <a:r>
              <a:rPr lang="de-DE" sz="1800" b="0" dirty="0"/>
              <a:t>Automatisch</a:t>
            </a:r>
          </a:p>
          <a:p>
            <a:pPr marL="342900" indent="-342900">
              <a:buFont typeface="Arial" panose="020B0604020202020204" pitchFamily="34" charset="0"/>
              <a:buChar char="•"/>
            </a:pPr>
            <a:r>
              <a:rPr lang="de-DE" sz="1800" b="0" dirty="0"/>
              <a:t>Kontextualisiert und Assoziativ  </a:t>
            </a:r>
          </a:p>
          <a:p>
            <a:pPr marL="342900" indent="-342900">
              <a:buFont typeface="Arial" panose="020B0604020202020204" pitchFamily="34" charset="0"/>
              <a:buChar char="•"/>
            </a:pPr>
            <a:r>
              <a:rPr lang="de-DE" sz="1800" b="0" dirty="0"/>
              <a:t>Erfahrungsbasierte Entscheidungen </a:t>
            </a:r>
          </a:p>
          <a:p>
            <a:pPr marL="342900" indent="-342900">
              <a:buFont typeface="Arial" panose="020B0604020202020204" pitchFamily="34" charset="0"/>
              <a:buChar char="•"/>
            </a:pPr>
            <a:r>
              <a:rPr lang="de-DE" sz="1800" b="0" dirty="0"/>
              <a:t>Unabhängig von kognitiven Eigenschaften </a:t>
            </a:r>
          </a:p>
          <a:p>
            <a:pPr marL="342900" indent="-342900">
              <a:buFont typeface="Arial" panose="020B0604020202020204" pitchFamily="34" charset="0"/>
              <a:buChar char="•"/>
            </a:pPr>
            <a:r>
              <a:rPr lang="de-DE" sz="1800" dirty="0"/>
              <a:t>(Verzerrt) oder „</a:t>
            </a:r>
            <a:r>
              <a:rPr lang="de-DE" sz="1800" dirty="0" err="1"/>
              <a:t>Biased</a:t>
            </a:r>
            <a:r>
              <a:rPr lang="de-DE" sz="1800" dirty="0"/>
              <a:t>“</a:t>
            </a:r>
          </a:p>
          <a:p>
            <a:endParaRPr lang="de-DE" dirty="0"/>
          </a:p>
          <a:p>
            <a:pPr marL="342900" indent="-342900">
              <a:buFont typeface="Arial" panose="020B0604020202020204" pitchFamily="34" charset="0"/>
              <a:buChar char="•"/>
            </a:pPr>
            <a:endParaRPr lang="de-DE" sz="2000" dirty="0"/>
          </a:p>
        </p:txBody>
      </p:sp>
    </p:spTree>
    <p:extLst>
      <p:ext uri="{BB962C8B-B14F-4D97-AF65-F5344CB8AC3E}">
        <p14:creationId xmlns:p14="http://schemas.microsoft.com/office/powerpoint/2010/main" val="3612015056"/>
      </p:ext>
    </p:extLst>
  </p:cSld>
  <p:clrMapOvr>
    <a:masterClrMapping/>
  </p:clrMapOvr>
  <p:transition spd="slow"/>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2220</TotalTime>
  <Words>1418</Words>
  <Application>Microsoft Office PowerPoint</Application>
  <PresentationFormat>On-screen Show (16:9)</PresentationFormat>
  <Paragraphs>113</Paragraphs>
  <Slides>22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Georgia</vt:lpstr>
      <vt:lpstr>inherit</vt:lpstr>
      <vt:lpstr>NexusSansPro</vt:lpstr>
      <vt:lpstr>NexusSansPro-Bold</vt:lpstr>
      <vt:lpstr>Roboto</vt:lpstr>
      <vt:lpstr>Times New Roman</vt:lpstr>
      <vt:lpstr>Verdana</vt:lpstr>
      <vt:lpstr>Vorlesung_15080_17.10.13</vt:lpstr>
      <vt:lpstr>Politische Psychologie</vt:lpstr>
      <vt:lpstr>Übersicht</vt:lpstr>
      <vt:lpstr>1</vt:lpstr>
      <vt:lpstr>Ein (sehr) einfaches Model </vt:lpstr>
      <vt:lpstr>Das„rationale“ Denken in Reinform</vt:lpstr>
      <vt:lpstr>Das ist anstrengend / langsam</vt:lpstr>
      <vt:lpstr>Heuristiken als Abkürzung </vt:lpstr>
      <vt:lpstr>Beispiele von Heuristiken </vt:lpstr>
      <vt:lpstr>Dual Process Modelle</vt:lpstr>
      <vt:lpstr>Ein (etwas) komplexeres Model </vt:lpstr>
      <vt:lpstr>2</vt:lpstr>
      <vt:lpstr>Heuristiken und Werte  </vt:lpstr>
      <vt:lpstr>Heuristiken und Werte </vt:lpstr>
      <vt:lpstr>Heuristiken &amp; Werte &amp; Identität</vt:lpstr>
      <vt:lpstr>Heuristiken &amp; Werte &amp; Identität</vt:lpstr>
      <vt:lpstr>3</vt:lpstr>
      <vt:lpstr>Politische Kultur&amp;„Deservingness“</vt:lpstr>
      <vt:lpstr>Politische Kultur&amp;„Deservingness“</vt:lpstr>
      <vt:lpstr>Parteien &amp; Polit. Verantwortung</vt:lpstr>
      <vt:lpstr>Parteien &amp; Polit. Verantwortung</vt:lpstr>
      <vt:lpstr>4</vt:lpstr>
      <vt:lpstr>Anwendungsdiskussionen </vt:lpstr>
    </vt:vector>
  </TitlesOfParts>
  <Company>Freie Universitaet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15080 „Einführung in das Regierungssystem Deutschlands“    Prof. Dr. Sabine Kropp</dc:title>
  <dc:creator>Kropp, Sabine</dc:creator>
  <dc:description>Version 0.9, 10.11.2005</dc:description>
  <cp:lastModifiedBy>C C</cp:lastModifiedBy>
  <cp:revision>221</cp:revision>
  <cp:lastPrinted>2015-10-12T07:54:51Z</cp:lastPrinted>
  <dcterms:created xsi:type="dcterms:W3CDTF">2013-10-17T07:50:24Z</dcterms:created>
  <dcterms:modified xsi:type="dcterms:W3CDTF">2022-06-20T14:20:25Z</dcterms:modified>
</cp:coreProperties>
</file>