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31"/>
  </p:notesMasterIdLst>
  <p:handoutMasterIdLst>
    <p:handoutMasterId r:id="rId32"/>
  </p:handoutMasterIdLst>
  <p:sldIdLst>
    <p:sldId id="256" r:id="rId2"/>
    <p:sldId id="257" r:id="rId3"/>
    <p:sldId id="259" r:id="rId4"/>
    <p:sldId id="352" r:id="rId5"/>
    <p:sldId id="353" r:id="rId6"/>
    <p:sldId id="354" r:id="rId7"/>
    <p:sldId id="301" r:id="rId8"/>
    <p:sldId id="300" r:id="rId9"/>
    <p:sldId id="371" r:id="rId10"/>
    <p:sldId id="302" r:id="rId11"/>
    <p:sldId id="261" r:id="rId12"/>
    <p:sldId id="355" r:id="rId13"/>
    <p:sldId id="356" r:id="rId14"/>
    <p:sldId id="298" r:id="rId15"/>
    <p:sldId id="299" r:id="rId16"/>
    <p:sldId id="297" r:id="rId17"/>
    <p:sldId id="357" r:id="rId18"/>
    <p:sldId id="296" r:id="rId19"/>
    <p:sldId id="368" r:id="rId20"/>
    <p:sldId id="369" r:id="rId21"/>
    <p:sldId id="360" r:id="rId22"/>
    <p:sldId id="362" r:id="rId23"/>
    <p:sldId id="361" r:id="rId24"/>
    <p:sldId id="280" r:id="rId25"/>
    <p:sldId id="363" r:id="rId26"/>
    <p:sldId id="367" r:id="rId27"/>
    <p:sldId id="364" r:id="rId28"/>
    <p:sldId id="366" r:id="rId29"/>
    <p:sldId id="365" r:id="rId30"/>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C" initials="CC" lastIdx="1" clrIdx="0">
    <p:extLst>
      <p:ext uri="{19B8F6BF-5375-455C-9EA6-DF929625EA0E}">
        <p15:presenceInfo xmlns:p15="http://schemas.microsoft.com/office/powerpoint/2012/main" userId="58c016da92672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003366"/>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14373D-0CC9-46BF-9D7E-D43EA325B8F8}" v="22" dt="2022-06-27T12:08:44.41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85699" autoAdjust="0"/>
  </p:normalViewPr>
  <p:slideViewPr>
    <p:cSldViewPr snapToGrid="0">
      <p:cViewPr varScale="1">
        <p:scale>
          <a:sx n="93" d="100"/>
          <a:sy n="93" d="100"/>
        </p:scale>
        <p:origin x="581" y="67"/>
      </p:cViewPr>
      <p:guideLst>
        <p:guide orient="horz" pos="1620"/>
        <p:guide pos="2880"/>
      </p:guideLst>
    </p:cSldViewPr>
  </p:slideViewPr>
  <p:outlineViewPr>
    <p:cViewPr>
      <p:scale>
        <a:sx n="33" d="100"/>
        <a:sy n="33" d="100"/>
      </p:scale>
      <p:origin x="0" y="-6144"/>
    </p:cViewPr>
  </p:outlineViewPr>
  <p:notesTextViewPr>
    <p:cViewPr>
      <p:scale>
        <a:sx n="3" d="2"/>
        <a:sy n="3" d="2"/>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6214373D-0CC9-46BF-9D7E-D43EA325B8F8}"/>
    <pc:docChg chg="undo custSel addSld delSld modSld sldOrd">
      <pc:chgData name="C C" userId="58c016da926720ee" providerId="LiveId" clId="{6214373D-0CC9-46BF-9D7E-D43EA325B8F8}" dt="2022-06-27T13:34:15.936" v="1870" actId="20577"/>
      <pc:docMkLst>
        <pc:docMk/>
      </pc:docMkLst>
      <pc:sldChg chg="modSp mod">
        <pc:chgData name="C C" userId="58c016da926720ee" providerId="LiveId" clId="{6214373D-0CC9-46BF-9D7E-D43EA325B8F8}" dt="2022-06-27T13:34:15.936" v="1870" actId="20577"/>
        <pc:sldMkLst>
          <pc:docMk/>
          <pc:sldMk cId="548896134" sldId="256"/>
        </pc:sldMkLst>
        <pc:spChg chg="mod">
          <ac:chgData name="C C" userId="58c016da926720ee" providerId="LiveId" clId="{6214373D-0CC9-46BF-9D7E-D43EA325B8F8}" dt="2022-06-27T13:34:15.936" v="1870" actId="20577"/>
          <ac:spMkLst>
            <pc:docMk/>
            <pc:sldMk cId="548896134" sldId="256"/>
            <ac:spMk id="2" creationId="{A3D8D65C-6706-474E-BED5-5675C19F9359}"/>
          </ac:spMkLst>
        </pc:spChg>
      </pc:sldChg>
      <pc:sldChg chg="modSp mod ord">
        <pc:chgData name="C C" userId="58c016da926720ee" providerId="LiveId" clId="{6214373D-0CC9-46BF-9D7E-D43EA325B8F8}" dt="2022-06-27T07:42:43.172" v="1343" actId="20577"/>
        <pc:sldMkLst>
          <pc:docMk/>
          <pc:sldMk cId="3841133261" sldId="297"/>
        </pc:sldMkLst>
        <pc:spChg chg="mod">
          <ac:chgData name="C C" userId="58c016da926720ee" providerId="LiveId" clId="{6214373D-0CC9-46BF-9D7E-D43EA325B8F8}" dt="2022-06-27T07:42:43.172" v="1343" actId="20577"/>
          <ac:spMkLst>
            <pc:docMk/>
            <pc:sldMk cId="3841133261" sldId="297"/>
            <ac:spMk id="5" creationId="{1EAD4AC3-6ACC-8C2E-BAB0-A15234DAA098}"/>
          </ac:spMkLst>
        </pc:spChg>
      </pc:sldChg>
      <pc:sldChg chg="modSp mod ord">
        <pc:chgData name="C C" userId="58c016da926720ee" providerId="LiveId" clId="{6214373D-0CC9-46BF-9D7E-D43EA325B8F8}" dt="2022-06-27T07:43:05.019" v="1348" actId="20577"/>
        <pc:sldMkLst>
          <pc:docMk/>
          <pc:sldMk cId="2506986677" sldId="298"/>
        </pc:sldMkLst>
        <pc:spChg chg="mod">
          <ac:chgData name="C C" userId="58c016da926720ee" providerId="LiveId" clId="{6214373D-0CC9-46BF-9D7E-D43EA325B8F8}" dt="2022-06-27T07:43:05.019" v="1348" actId="20577"/>
          <ac:spMkLst>
            <pc:docMk/>
            <pc:sldMk cId="2506986677" sldId="298"/>
            <ac:spMk id="5" creationId="{EAA58B33-A681-2665-D58D-30D9FFCED07D}"/>
          </ac:spMkLst>
        </pc:spChg>
      </pc:sldChg>
      <pc:sldChg chg="modSp mod ord">
        <pc:chgData name="C C" userId="58c016da926720ee" providerId="LiveId" clId="{6214373D-0CC9-46BF-9D7E-D43EA325B8F8}" dt="2022-06-27T07:42:47.857" v="1344"/>
        <pc:sldMkLst>
          <pc:docMk/>
          <pc:sldMk cId="1836765416" sldId="299"/>
        </pc:sldMkLst>
        <pc:spChg chg="mod">
          <ac:chgData name="C C" userId="58c016da926720ee" providerId="LiveId" clId="{6214373D-0CC9-46BF-9D7E-D43EA325B8F8}" dt="2022-06-27T07:42:47.857" v="1344"/>
          <ac:spMkLst>
            <pc:docMk/>
            <pc:sldMk cId="1836765416" sldId="299"/>
            <ac:spMk id="2" creationId="{C5E3D7D3-B7C8-A50C-C08A-D8B396AC999F}"/>
          </ac:spMkLst>
        </pc:spChg>
      </pc:sldChg>
      <pc:sldChg chg="addSp delSp modSp mod modClrScheme chgLayout">
        <pc:chgData name="C C" userId="58c016da926720ee" providerId="LiveId" clId="{6214373D-0CC9-46BF-9D7E-D43EA325B8F8}" dt="2022-06-27T07:37:55.661" v="1326" actId="403"/>
        <pc:sldMkLst>
          <pc:docMk/>
          <pc:sldMk cId="2178965840" sldId="302"/>
        </pc:sldMkLst>
        <pc:spChg chg="mod ord">
          <ac:chgData name="C C" userId="58c016da926720ee" providerId="LiveId" clId="{6214373D-0CC9-46BF-9D7E-D43EA325B8F8}" dt="2022-06-27T07:37:42.099" v="1324" actId="20577"/>
          <ac:spMkLst>
            <pc:docMk/>
            <pc:sldMk cId="2178965840" sldId="302"/>
            <ac:spMk id="2" creationId="{57B1E853-C1C0-BC44-891E-4589F289DE30}"/>
          </ac:spMkLst>
        </pc:spChg>
        <pc:spChg chg="mod ord">
          <ac:chgData name="C C" userId="58c016da926720ee" providerId="LiveId" clId="{6214373D-0CC9-46BF-9D7E-D43EA325B8F8}" dt="2022-06-27T07:37:55.661" v="1326" actId="403"/>
          <ac:spMkLst>
            <pc:docMk/>
            <pc:sldMk cId="2178965840" sldId="302"/>
            <ac:spMk id="3" creationId="{6EF2A6AE-18CF-BA17-6510-0618BCC75AFD}"/>
          </ac:spMkLst>
        </pc:spChg>
        <pc:spChg chg="add del mod ord">
          <ac:chgData name="C C" userId="58c016da926720ee" providerId="LiveId" clId="{6214373D-0CC9-46BF-9D7E-D43EA325B8F8}" dt="2022-06-27T07:28:15.691" v="661" actId="700"/>
          <ac:spMkLst>
            <pc:docMk/>
            <pc:sldMk cId="2178965840" sldId="302"/>
            <ac:spMk id="4" creationId="{243DF8F7-4D84-273A-688E-C160122B4E8C}"/>
          </ac:spMkLst>
        </pc:spChg>
        <pc:picChg chg="add del mod">
          <ac:chgData name="C C" userId="58c016da926720ee" providerId="LiveId" clId="{6214373D-0CC9-46BF-9D7E-D43EA325B8F8}" dt="2022-06-27T07:28:15.122" v="660"/>
          <ac:picMkLst>
            <pc:docMk/>
            <pc:sldMk cId="2178965840" sldId="302"/>
            <ac:picMk id="5" creationId="{DC0B4DA3-D5C3-7785-191C-1914DBD24CB8}"/>
          </ac:picMkLst>
        </pc:picChg>
      </pc:sldChg>
      <pc:sldChg chg="addSp delSp modSp">
        <pc:chgData name="C C" userId="58c016da926720ee" providerId="LiveId" clId="{6214373D-0CC9-46BF-9D7E-D43EA325B8F8}" dt="2022-06-27T12:08:44.412" v="1861"/>
        <pc:sldMkLst>
          <pc:docMk/>
          <pc:sldMk cId="2929165132" sldId="353"/>
        </pc:sldMkLst>
        <pc:spChg chg="del">
          <ac:chgData name="C C" userId="58c016da926720ee" providerId="LiveId" clId="{6214373D-0CC9-46BF-9D7E-D43EA325B8F8}" dt="2022-06-27T12:08:44.412" v="1861"/>
          <ac:spMkLst>
            <pc:docMk/>
            <pc:sldMk cId="2929165132" sldId="353"/>
            <ac:spMk id="5" creationId="{14636003-2C2A-1559-C806-63EAF859B3B8}"/>
          </ac:spMkLst>
        </pc:spChg>
        <pc:picChg chg="add mod">
          <ac:chgData name="C C" userId="58c016da926720ee" providerId="LiveId" clId="{6214373D-0CC9-46BF-9D7E-D43EA325B8F8}" dt="2022-06-27T12:08:44.412" v="1861"/>
          <ac:picMkLst>
            <pc:docMk/>
            <pc:sldMk cId="2929165132" sldId="353"/>
            <ac:picMk id="1026" creationId="{08B273A1-FF4F-DF9A-6240-411809AEFCF6}"/>
          </ac:picMkLst>
        </pc:picChg>
      </pc:sldChg>
      <pc:sldChg chg="addSp delSp modSp mod modClrScheme chgLayout">
        <pc:chgData name="C C" userId="58c016da926720ee" providerId="LiveId" clId="{6214373D-0CC9-46BF-9D7E-D43EA325B8F8}" dt="2022-06-27T12:06:29.420" v="1860" actId="26606"/>
        <pc:sldMkLst>
          <pc:docMk/>
          <pc:sldMk cId="1151462873" sldId="354"/>
        </pc:sldMkLst>
        <pc:spChg chg="mod">
          <ac:chgData name="C C" userId="58c016da926720ee" providerId="LiveId" clId="{6214373D-0CC9-46BF-9D7E-D43EA325B8F8}" dt="2022-06-27T12:06:29.420" v="1860" actId="26606"/>
          <ac:spMkLst>
            <pc:docMk/>
            <pc:sldMk cId="1151462873" sldId="354"/>
            <ac:spMk id="2" creationId="{F71FC220-43B9-46E5-9BAA-CFF1C9DD12AB}"/>
          </ac:spMkLst>
        </pc:spChg>
        <pc:spChg chg="add del mod">
          <ac:chgData name="C C" userId="58c016da926720ee" providerId="LiveId" clId="{6214373D-0CC9-46BF-9D7E-D43EA325B8F8}" dt="2022-06-27T12:06:29.420" v="1860" actId="26606"/>
          <ac:spMkLst>
            <pc:docMk/>
            <pc:sldMk cId="1151462873" sldId="354"/>
            <ac:spMk id="5" creationId="{E45B6D55-2DAB-6DAA-A6A1-0C5BD228A15D}"/>
          </ac:spMkLst>
        </pc:spChg>
        <pc:spChg chg="add del mod">
          <ac:chgData name="C C" userId="58c016da926720ee" providerId="LiveId" clId="{6214373D-0CC9-46BF-9D7E-D43EA325B8F8}" dt="2022-06-27T12:06:28.720" v="1857" actId="26606"/>
          <ac:spMkLst>
            <pc:docMk/>
            <pc:sldMk cId="1151462873" sldId="354"/>
            <ac:spMk id="11" creationId="{E4D1F6FA-C406-C8AB-90A2-20E252AF7425}"/>
          </ac:spMkLst>
        </pc:spChg>
        <pc:spChg chg="add del mod">
          <ac:chgData name="C C" userId="58c016da926720ee" providerId="LiveId" clId="{6214373D-0CC9-46BF-9D7E-D43EA325B8F8}" dt="2022-06-27T12:06:29.396" v="1859" actId="26606"/>
          <ac:spMkLst>
            <pc:docMk/>
            <pc:sldMk cId="1151462873" sldId="354"/>
            <ac:spMk id="14" creationId="{060C32B3-904E-7263-9FFE-7DCC0E692325}"/>
          </ac:spMkLst>
        </pc:spChg>
        <pc:graphicFrameChg chg="add del">
          <ac:chgData name="C C" userId="58c016da926720ee" providerId="LiveId" clId="{6214373D-0CC9-46BF-9D7E-D43EA325B8F8}" dt="2022-06-27T12:06:11.349" v="1853" actId="26606"/>
          <ac:graphicFrameMkLst>
            <pc:docMk/>
            <pc:sldMk cId="1151462873" sldId="354"/>
            <ac:graphicFrameMk id="7" creationId="{8D3C65ED-8A1E-6EBA-0ADD-98363D677E20}"/>
          </ac:graphicFrameMkLst>
        </pc:graphicFrameChg>
        <pc:graphicFrameChg chg="add del">
          <ac:chgData name="C C" userId="58c016da926720ee" providerId="LiveId" clId="{6214373D-0CC9-46BF-9D7E-D43EA325B8F8}" dt="2022-06-27T12:06:27.311" v="1855" actId="26606"/>
          <ac:graphicFrameMkLst>
            <pc:docMk/>
            <pc:sldMk cId="1151462873" sldId="354"/>
            <ac:graphicFrameMk id="9" creationId="{D463A858-5B75-6A08-1ABA-29BF0BA7B793}"/>
          </ac:graphicFrameMkLst>
        </pc:graphicFrameChg>
        <pc:graphicFrameChg chg="add del mod">
          <ac:chgData name="C C" userId="58c016da926720ee" providerId="LiveId" clId="{6214373D-0CC9-46BF-9D7E-D43EA325B8F8}" dt="2022-06-27T12:06:28.720" v="1857" actId="26606"/>
          <ac:graphicFrameMkLst>
            <pc:docMk/>
            <pc:sldMk cId="1151462873" sldId="354"/>
            <ac:graphicFrameMk id="12" creationId="{92C71A86-F483-4881-8411-B6D9B2BD9342}"/>
          </ac:graphicFrameMkLst>
        </pc:graphicFrameChg>
        <pc:graphicFrameChg chg="add del mod">
          <ac:chgData name="C C" userId="58c016da926720ee" providerId="LiveId" clId="{6214373D-0CC9-46BF-9D7E-D43EA325B8F8}" dt="2022-06-27T12:06:29.396" v="1859" actId="26606"/>
          <ac:graphicFrameMkLst>
            <pc:docMk/>
            <pc:sldMk cId="1151462873" sldId="354"/>
            <ac:graphicFrameMk id="15" creationId="{33FFFD72-B3FC-4CF1-F04B-55A365D6C9BA}"/>
          </ac:graphicFrameMkLst>
        </pc:graphicFrameChg>
        <pc:graphicFrameChg chg="add">
          <ac:chgData name="C C" userId="58c016da926720ee" providerId="LiveId" clId="{6214373D-0CC9-46BF-9D7E-D43EA325B8F8}" dt="2022-06-27T12:06:29.420" v="1860" actId="26606"/>
          <ac:graphicFrameMkLst>
            <pc:docMk/>
            <pc:sldMk cId="1151462873" sldId="354"/>
            <ac:graphicFrameMk id="17" creationId="{D463A858-5B75-6A08-1ABA-29BF0BA7B793}"/>
          </ac:graphicFrameMkLst>
        </pc:graphicFrameChg>
      </pc:sldChg>
      <pc:sldChg chg="modSp mod">
        <pc:chgData name="C C" userId="58c016da926720ee" providerId="LiveId" clId="{6214373D-0CC9-46BF-9D7E-D43EA325B8F8}" dt="2022-06-27T07:43:10.546" v="1349" actId="404"/>
        <pc:sldMkLst>
          <pc:docMk/>
          <pc:sldMk cId="837130899" sldId="355"/>
        </pc:sldMkLst>
        <pc:spChg chg="mod">
          <ac:chgData name="C C" userId="58c016da926720ee" providerId="LiveId" clId="{6214373D-0CC9-46BF-9D7E-D43EA325B8F8}" dt="2022-06-27T07:43:10.546" v="1349" actId="404"/>
          <ac:spMkLst>
            <pc:docMk/>
            <pc:sldMk cId="837130899" sldId="355"/>
            <ac:spMk id="3" creationId="{D0C846BA-191B-868C-C397-438DA4434420}"/>
          </ac:spMkLst>
        </pc:spChg>
      </pc:sldChg>
      <pc:sldChg chg="ord">
        <pc:chgData name="C C" userId="58c016da926720ee" providerId="LiveId" clId="{6214373D-0CC9-46BF-9D7E-D43EA325B8F8}" dt="2022-06-27T06:58:11.122" v="101"/>
        <pc:sldMkLst>
          <pc:docMk/>
          <pc:sldMk cId="3248388667" sldId="357"/>
        </pc:sldMkLst>
      </pc:sldChg>
      <pc:sldChg chg="del">
        <pc:chgData name="C C" userId="58c016da926720ee" providerId="LiveId" clId="{6214373D-0CC9-46BF-9D7E-D43EA325B8F8}" dt="2022-06-27T06:28:38.527" v="99" actId="47"/>
        <pc:sldMkLst>
          <pc:docMk/>
          <pc:sldMk cId="1425540452" sldId="358"/>
        </pc:sldMkLst>
      </pc:sldChg>
      <pc:sldChg chg="modSp new del mod">
        <pc:chgData name="C C" userId="58c016da926720ee" providerId="LiveId" clId="{6214373D-0CC9-46BF-9D7E-D43EA325B8F8}" dt="2022-06-27T07:28:49.282" v="685" actId="47"/>
        <pc:sldMkLst>
          <pc:docMk/>
          <pc:sldMk cId="3979380232" sldId="359"/>
        </pc:sldMkLst>
        <pc:spChg chg="mod">
          <ac:chgData name="C C" userId="58c016da926720ee" providerId="LiveId" clId="{6214373D-0CC9-46BF-9D7E-D43EA325B8F8}" dt="2022-06-27T06:28:03.419" v="98" actId="20577"/>
          <ac:spMkLst>
            <pc:docMk/>
            <pc:sldMk cId="3979380232" sldId="359"/>
            <ac:spMk id="2" creationId="{0D4BFCD7-751F-ED39-B186-A620DC65F02E}"/>
          </ac:spMkLst>
        </pc:spChg>
      </pc:sldChg>
      <pc:sldChg chg="addSp delSp modSp new mod modClrScheme chgLayout">
        <pc:chgData name="C C" userId="58c016da926720ee" providerId="LiveId" clId="{6214373D-0CC9-46BF-9D7E-D43EA325B8F8}" dt="2022-06-27T07:45:00.596" v="1369" actId="113"/>
        <pc:sldMkLst>
          <pc:docMk/>
          <pc:sldMk cId="1860215579" sldId="360"/>
        </pc:sldMkLst>
        <pc:spChg chg="mod ord">
          <ac:chgData name="C C" userId="58c016da926720ee" providerId="LiveId" clId="{6214373D-0CC9-46BF-9D7E-D43EA325B8F8}" dt="2022-06-27T07:00:40.350" v="185" actId="700"/>
          <ac:spMkLst>
            <pc:docMk/>
            <pc:sldMk cId="1860215579" sldId="360"/>
            <ac:spMk id="2" creationId="{58E3FB02-16AB-F101-076F-AC3F085473EA}"/>
          </ac:spMkLst>
        </pc:spChg>
        <pc:spChg chg="del mod ord">
          <ac:chgData name="C C" userId="58c016da926720ee" providerId="LiveId" clId="{6214373D-0CC9-46BF-9D7E-D43EA325B8F8}" dt="2022-06-27T06:58:49.061" v="148" actId="700"/>
          <ac:spMkLst>
            <pc:docMk/>
            <pc:sldMk cId="1860215579" sldId="360"/>
            <ac:spMk id="3" creationId="{2E1FCCDD-C8E5-62FD-3B57-40112C0719A0}"/>
          </ac:spMkLst>
        </pc:spChg>
        <pc:spChg chg="add del mod ord">
          <ac:chgData name="C C" userId="58c016da926720ee" providerId="LiveId" clId="{6214373D-0CC9-46BF-9D7E-D43EA325B8F8}" dt="2022-06-27T07:00:40.350" v="185" actId="700"/>
          <ac:spMkLst>
            <pc:docMk/>
            <pc:sldMk cId="1860215579" sldId="360"/>
            <ac:spMk id="4" creationId="{C9DB7DF3-1506-268B-BCBB-B4BDA688C35D}"/>
          </ac:spMkLst>
        </pc:spChg>
        <pc:spChg chg="add del mod ord">
          <ac:chgData name="C C" userId="58c016da926720ee" providerId="LiveId" clId="{6214373D-0CC9-46BF-9D7E-D43EA325B8F8}" dt="2022-06-27T07:00:40.350" v="185" actId="700"/>
          <ac:spMkLst>
            <pc:docMk/>
            <pc:sldMk cId="1860215579" sldId="360"/>
            <ac:spMk id="5" creationId="{0285F66F-E129-186F-E48D-C983CF846AD3}"/>
          </ac:spMkLst>
        </pc:spChg>
        <pc:spChg chg="add mod ord">
          <ac:chgData name="C C" userId="58c016da926720ee" providerId="LiveId" clId="{6214373D-0CC9-46BF-9D7E-D43EA325B8F8}" dt="2022-06-27T07:45:00.596" v="1369" actId="113"/>
          <ac:spMkLst>
            <pc:docMk/>
            <pc:sldMk cId="1860215579" sldId="360"/>
            <ac:spMk id="6" creationId="{6CDB848F-A8D3-65BE-D63C-49A42864175D}"/>
          </ac:spMkLst>
        </pc:spChg>
      </pc:sldChg>
      <pc:sldChg chg="addSp delSp modSp add mod">
        <pc:chgData name="C C" userId="58c016da926720ee" providerId="LiveId" clId="{6214373D-0CC9-46BF-9D7E-D43EA325B8F8}" dt="2022-06-27T07:45:10.956" v="1373" actId="20577"/>
        <pc:sldMkLst>
          <pc:docMk/>
          <pc:sldMk cId="2251009624" sldId="361"/>
        </pc:sldMkLst>
        <pc:spChg chg="mod">
          <ac:chgData name="C C" userId="58c016da926720ee" providerId="LiveId" clId="{6214373D-0CC9-46BF-9D7E-D43EA325B8F8}" dt="2022-06-27T07:00:21.768" v="184" actId="20577"/>
          <ac:spMkLst>
            <pc:docMk/>
            <pc:sldMk cId="2251009624" sldId="361"/>
            <ac:spMk id="2" creationId="{58E3FB02-16AB-F101-076F-AC3F085473EA}"/>
          </ac:spMkLst>
        </pc:spChg>
        <pc:spChg chg="del">
          <ac:chgData name="C C" userId="58c016da926720ee" providerId="LiveId" clId="{6214373D-0CC9-46BF-9D7E-D43EA325B8F8}" dt="2022-06-27T07:07:38.836" v="193"/>
          <ac:spMkLst>
            <pc:docMk/>
            <pc:sldMk cId="2251009624" sldId="361"/>
            <ac:spMk id="4" creationId="{C9DB7DF3-1506-268B-BCBB-B4BDA688C35D}"/>
          </ac:spMkLst>
        </pc:spChg>
        <pc:spChg chg="mod">
          <ac:chgData name="C C" userId="58c016da926720ee" providerId="LiveId" clId="{6214373D-0CC9-46BF-9D7E-D43EA325B8F8}" dt="2022-06-27T07:45:10.956" v="1373" actId="20577"/>
          <ac:spMkLst>
            <pc:docMk/>
            <pc:sldMk cId="2251009624" sldId="361"/>
            <ac:spMk id="5" creationId="{0285F66F-E129-186F-E48D-C983CF846AD3}"/>
          </ac:spMkLst>
        </pc:spChg>
        <pc:picChg chg="add mod">
          <ac:chgData name="C C" userId="58c016da926720ee" providerId="LiveId" clId="{6214373D-0CC9-46BF-9D7E-D43EA325B8F8}" dt="2022-06-27T07:07:41.455" v="194" actId="1076"/>
          <ac:picMkLst>
            <pc:docMk/>
            <pc:sldMk cId="2251009624" sldId="361"/>
            <ac:picMk id="3" creationId="{4E46A4AA-6CE3-863C-6A11-34B950B78E0B}"/>
          </ac:picMkLst>
        </pc:picChg>
      </pc:sldChg>
      <pc:sldChg chg="addSp delSp modSp new mod">
        <pc:chgData name="C C" userId="58c016da926720ee" providerId="LiveId" clId="{6214373D-0CC9-46BF-9D7E-D43EA325B8F8}" dt="2022-06-27T07:45:19.306" v="1374"/>
        <pc:sldMkLst>
          <pc:docMk/>
          <pc:sldMk cId="3531354268" sldId="362"/>
        </pc:sldMkLst>
        <pc:spChg chg="mod">
          <ac:chgData name="C C" userId="58c016da926720ee" providerId="LiveId" clId="{6214373D-0CC9-46BF-9D7E-D43EA325B8F8}" dt="2022-06-27T07:45:19.306" v="1374"/>
          <ac:spMkLst>
            <pc:docMk/>
            <pc:sldMk cId="3531354268" sldId="362"/>
            <ac:spMk id="2" creationId="{7F7DDAC3-89AF-44B4-801A-9688C83E08F9}"/>
          </ac:spMkLst>
        </pc:spChg>
        <pc:spChg chg="del">
          <ac:chgData name="C C" userId="58c016da926720ee" providerId="LiveId" clId="{6214373D-0CC9-46BF-9D7E-D43EA325B8F8}" dt="2022-06-27T07:05:37.331" v="190"/>
          <ac:spMkLst>
            <pc:docMk/>
            <pc:sldMk cId="3531354268" sldId="362"/>
            <ac:spMk id="3" creationId="{261E4D56-023A-C2E6-CC3B-075B7A34BA7B}"/>
          </ac:spMkLst>
        </pc:spChg>
        <pc:picChg chg="add mod">
          <ac:chgData name="C C" userId="58c016da926720ee" providerId="LiveId" clId="{6214373D-0CC9-46BF-9D7E-D43EA325B8F8}" dt="2022-06-27T07:05:37.331" v="190"/>
          <ac:picMkLst>
            <pc:docMk/>
            <pc:sldMk cId="3531354268" sldId="362"/>
            <ac:picMk id="4" creationId="{09C7C8F5-5AD5-BDCB-A744-A06A0130958E}"/>
          </ac:picMkLst>
        </pc:picChg>
      </pc:sldChg>
      <pc:sldChg chg="addSp delSp modSp new mod modClrScheme chgLayout">
        <pc:chgData name="C C" userId="58c016da926720ee" providerId="LiveId" clId="{6214373D-0CC9-46BF-9D7E-D43EA325B8F8}" dt="2022-06-27T07:45:35.282" v="1377" actId="20577"/>
        <pc:sldMkLst>
          <pc:docMk/>
          <pc:sldMk cId="1025818576" sldId="363"/>
        </pc:sldMkLst>
        <pc:spChg chg="del mod ord">
          <ac:chgData name="C C" userId="58c016da926720ee" providerId="LiveId" clId="{6214373D-0CC9-46BF-9D7E-D43EA325B8F8}" dt="2022-06-27T07:14:35.743" v="197" actId="700"/>
          <ac:spMkLst>
            <pc:docMk/>
            <pc:sldMk cId="1025818576" sldId="363"/>
            <ac:spMk id="2" creationId="{FB12A7D1-6DC7-9095-6F1F-878CC92F74EE}"/>
          </ac:spMkLst>
        </pc:spChg>
        <pc:spChg chg="del mod ord">
          <ac:chgData name="C C" userId="58c016da926720ee" providerId="LiveId" clId="{6214373D-0CC9-46BF-9D7E-D43EA325B8F8}" dt="2022-06-27T07:14:35.743" v="197" actId="700"/>
          <ac:spMkLst>
            <pc:docMk/>
            <pc:sldMk cId="1025818576" sldId="363"/>
            <ac:spMk id="3" creationId="{90D2B4B2-9433-18BD-CCC5-51A9AEAA0C8A}"/>
          </ac:spMkLst>
        </pc:spChg>
        <pc:spChg chg="add mod ord">
          <ac:chgData name="C C" userId="58c016da926720ee" providerId="LiveId" clId="{6214373D-0CC9-46BF-9D7E-D43EA325B8F8}" dt="2022-06-27T07:14:35.743" v="197" actId="700"/>
          <ac:spMkLst>
            <pc:docMk/>
            <pc:sldMk cId="1025818576" sldId="363"/>
            <ac:spMk id="4" creationId="{DFA25E76-96F0-B5E4-8844-485FC03C3056}"/>
          </ac:spMkLst>
        </pc:spChg>
        <pc:spChg chg="add mod ord">
          <ac:chgData name="C C" userId="58c016da926720ee" providerId="LiveId" clId="{6214373D-0CC9-46BF-9D7E-D43EA325B8F8}" dt="2022-06-27T07:45:35.282" v="1377" actId="20577"/>
          <ac:spMkLst>
            <pc:docMk/>
            <pc:sldMk cId="1025818576" sldId="363"/>
            <ac:spMk id="5" creationId="{9D90D5A3-A527-3FF8-83F8-D219E232325D}"/>
          </ac:spMkLst>
        </pc:spChg>
      </pc:sldChg>
      <pc:sldChg chg="modSp new mod">
        <pc:chgData name="C C" userId="58c016da926720ee" providerId="LiveId" clId="{6214373D-0CC9-46BF-9D7E-D43EA325B8F8}" dt="2022-06-27T07:47:22.851" v="1464" actId="12"/>
        <pc:sldMkLst>
          <pc:docMk/>
          <pc:sldMk cId="469473468" sldId="364"/>
        </pc:sldMkLst>
        <pc:spChg chg="mod">
          <ac:chgData name="C C" userId="58c016da926720ee" providerId="LiveId" clId="{6214373D-0CC9-46BF-9D7E-D43EA325B8F8}" dt="2022-06-27T07:46:25.993" v="1421" actId="20577"/>
          <ac:spMkLst>
            <pc:docMk/>
            <pc:sldMk cId="469473468" sldId="364"/>
            <ac:spMk id="2" creationId="{5DF5A459-606B-157C-8EF9-D2DFB891B194}"/>
          </ac:spMkLst>
        </pc:spChg>
        <pc:spChg chg="mod">
          <ac:chgData name="C C" userId="58c016da926720ee" providerId="LiveId" clId="{6214373D-0CC9-46BF-9D7E-D43EA325B8F8}" dt="2022-06-27T07:47:22.851" v="1464" actId="12"/>
          <ac:spMkLst>
            <pc:docMk/>
            <pc:sldMk cId="469473468" sldId="364"/>
            <ac:spMk id="3" creationId="{A1C7528D-A669-8926-F655-E2D61A80D23F}"/>
          </ac:spMkLst>
        </pc:spChg>
      </pc:sldChg>
      <pc:sldChg chg="addSp delSp modSp new mod">
        <pc:chgData name="C C" userId="58c016da926720ee" providerId="LiveId" clId="{6214373D-0CC9-46BF-9D7E-D43EA325B8F8}" dt="2022-06-27T12:05:40.740" v="1851" actId="790"/>
        <pc:sldMkLst>
          <pc:docMk/>
          <pc:sldMk cId="2802863007" sldId="365"/>
        </pc:sldMkLst>
        <pc:spChg chg="mod">
          <ac:chgData name="C C" userId="58c016da926720ee" providerId="LiveId" clId="{6214373D-0CC9-46BF-9D7E-D43EA325B8F8}" dt="2022-06-27T12:05:40.740" v="1851" actId="790"/>
          <ac:spMkLst>
            <pc:docMk/>
            <pc:sldMk cId="2802863007" sldId="365"/>
            <ac:spMk id="2" creationId="{C2176DF1-A3BD-2F7E-1F04-D08BFBB09035}"/>
          </ac:spMkLst>
        </pc:spChg>
        <pc:spChg chg="del">
          <ac:chgData name="C C" userId="58c016da926720ee" providerId="LiveId" clId="{6214373D-0CC9-46BF-9D7E-D43EA325B8F8}" dt="2022-06-27T07:17:09.568" v="202" actId="22"/>
          <ac:spMkLst>
            <pc:docMk/>
            <pc:sldMk cId="2802863007" sldId="365"/>
            <ac:spMk id="3" creationId="{3FB6B7E0-773D-4E4F-9169-AFC38DB28AC5}"/>
          </ac:spMkLst>
        </pc:spChg>
        <pc:picChg chg="add mod ord">
          <ac:chgData name="C C" userId="58c016da926720ee" providerId="LiveId" clId="{6214373D-0CC9-46BF-9D7E-D43EA325B8F8}" dt="2022-06-27T07:17:09.568" v="202" actId="22"/>
          <ac:picMkLst>
            <pc:docMk/>
            <pc:sldMk cId="2802863007" sldId="365"/>
            <ac:picMk id="5" creationId="{FA9FB796-2751-1DF5-BEC6-EC8EC077A4F6}"/>
          </ac:picMkLst>
        </pc:picChg>
      </pc:sldChg>
      <pc:sldChg chg="modSp new mod">
        <pc:chgData name="C C" userId="58c016da926720ee" providerId="LiveId" clId="{6214373D-0CC9-46BF-9D7E-D43EA325B8F8}" dt="2022-06-27T07:53:25.896" v="1581" actId="20577"/>
        <pc:sldMkLst>
          <pc:docMk/>
          <pc:sldMk cId="1772154602" sldId="366"/>
        </pc:sldMkLst>
        <pc:spChg chg="mod">
          <ac:chgData name="C C" userId="58c016da926720ee" providerId="LiveId" clId="{6214373D-0CC9-46BF-9D7E-D43EA325B8F8}" dt="2022-06-27T07:51:34.256" v="1497" actId="20577"/>
          <ac:spMkLst>
            <pc:docMk/>
            <pc:sldMk cId="1772154602" sldId="366"/>
            <ac:spMk id="2" creationId="{0E0FA859-9CFC-349B-E1A5-EDA07EF4E4D5}"/>
          </ac:spMkLst>
        </pc:spChg>
        <pc:spChg chg="mod">
          <ac:chgData name="C C" userId="58c016da926720ee" providerId="LiveId" clId="{6214373D-0CC9-46BF-9D7E-D43EA325B8F8}" dt="2022-06-27T07:53:25.896" v="1581" actId="20577"/>
          <ac:spMkLst>
            <pc:docMk/>
            <pc:sldMk cId="1772154602" sldId="366"/>
            <ac:spMk id="3" creationId="{66346FCE-464B-326B-CD66-E74738F8AE67}"/>
          </ac:spMkLst>
        </pc:spChg>
      </pc:sldChg>
      <pc:sldChg chg="modSp new mod">
        <pc:chgData name="C C" userId="58c016da926720ee" providerId="LiveId" clId="{6214373D-0CC9-46BF-9D7E-D43EA325B8F8}" dt="2022-06-27T07:46:13.572" v="1395" actId="113"/>
        <pc:sldMkLst>
          <pc:docMk/>
          <pc:sldMk cId="3625538284" sldId="367"/>
        </pc:sldMkLst>
        <pc:spChg chg="mod">
          <ac:chgData name="C C" userId="58c016da926720ee" providerId="LiveId" clId="{6214373D-0CC9-46BF-9D7E-D43EA325B8F8}" dt="2022-06-27T07:45:47.401" v="1388" actId="20577"/>
          <ac:spMkLst>
            <pc:docMk/>
            <pc:sldMk cId="3625538284" sldId="367"/>
            <ac:spMk id="2" creationId="{CFEC9274-9AB7-6B76-F74A-0D161C6E3625}"/>
          </ac:spMkLst>
        </pc:spChg>
        <pc:spChg chg="mod">
          <ac:chgData name="C C" userId="58c016da926720ee" providerId="LiveId" clId="{6214373D-0CC9-46BF-9D7E-D43EA325B8F8}" dt="2022-06-27T07:46:13.572" v="1395" actId="113"/>
          <ac:spMkLst>
            <pc:docMk/>
            <pc:sldMk cId="3625538284" sldId="367"/>
            <ac:spMk id="3" creationId="{5DCAE4C7-195D-CCC8-0107-60E3E617AA8E}"/>
          </ac:spMkLst>
        </pc:spChg>
      </pc:sldChg>
      <pc:sldChg chg="addSp delSp modSp new mod modClrScheme chgLayout">
        <pc:chgData name="C C" userId="58c016da926720ee" providerId="LiveId" clId="{6214373D-0CC9-46BF-9D7E-D43EA325B8F8}" dt="2022-06-27T07:44:16.349" v="1361" actId="113"/>
        <pc:sldMkLst>
          <pc:docMk/>
          <pc:sldMk cId="3905445621" sldId="368"/>
        </pc:sldMkLst>
        <pc:spChg chg="del mod ord">
          <ac:chgData name="C C" userId="58c016da926720ee" providerId="LiveId" clId="{6214373D-0CC9-46BF-9D7E-D43EA325B8F8}" dt="2022-06-27T07:20:41.682" v="405" actId="700"/>
          <ac:spMkLst>
            <pc:docMk/>
            <pc:sldMk cId="3905445621" sldId="368"/>
            <ac:spMk id="2" creationId="{186CAF29-1868-8D46-31B7-D26389131AD6}"/>
          </ac:spMkLst>
        </pc:spChg>
        <pc:spChg chg="del mod ord">
          <ac:chgData name="C C" userId="58c016da926720ee" providerId="LiveId" clId="{6214373D-0CC9-46BF-9D7E-D43EA325B8F8}" dt="2022-06-27T07:20:41.682" v="405" actId="700"/>
          <ac:spMkLst>
            <pc:docMk/>
            <pc:sldMk cId="3905445621" sldId="368"/>
            <ac:spMk id="3" creationId="{EB100E1A-8EF5-ADB0-C743-D9FAEBE68D8D}"/>
          </ac:spMkLst>
        </pc:spChg>
        <pc:spChg chg="add mod ord">
          <ac:chgData name="C C" userId="58c016da926720ee" providerId="LiveId" clId="{6214373D-0CC9-46BF-9D7E-D43EA325B8F8}" dt="2022-06-27T07:21:15.716" v="438" actId="20577"/>
          <ac:spMkLst>
            <pc:docMk/>
            <pc:sldMk cId="3905445621" sldId="368"/>
            <ac:spMk id="4" creationId="{924F1ECE-5CDF-943C-9AA5-72BD827A5BCE}"/>
          </ac:spMkLst>
        </pc:spChg>
        <pc:spChg chg="add mod ord">
          <ac:chgData name="C C" userId="58c016da926720ee" providerId="LiveId" clId="{6214373D-0CC9-46BF-9D7E-D43EA325B8F8}" dt="2022-06-27T07:44:16.349" v="1361" actId="113"/>
          <ac:spMkLst>
            <pc:docMk/>
            <pc:sldMk cId="3905445621" sldId="368"/>
            <ac:spMk id="5" creationId="{7ABC800C-A127-3C01-AADA-4E9AF315936D}"/>
          </ac:spMkLst>
        </pc:spChg>
      </pc:sldChg>
      <pc:sldChg chg="addSp delSp modSp new mod modNotesTx">
        <pc:chgData name="C C" userId="58c016da926720ee" providerId="LiveId" clId="{6214373D-0CC9-46BF-9D7E-D43EA325B8F8}" dt="2022-06-27T07:23:09.193" v="455"/>
        <pc:sldMkLst>
          <pc:docMk/>
          <pc:sldMk cId="1103094996" sldId="369"/>
        </pc:sldMkLst>
        <pc:spChg chg="mod">
          <ac:chgData name="C C" userId="58c016da926720ee" providerId="LiveId" clId="{6214373D-0CC9-46BF-9D7E-D43EA325B8F8}" dt="2022-06-27T07:23:09.193" v="455"/>
          <ac:spMkLst>
            <pc:docMk/>
            <pc:sldMk cId="1103094996" sldId="369"/>
            <ac:spMk id="2" creationId="{09628CEA-8CD9-9EA3-A5F0-746E3816D37B}"/>
          </ac:spMkLst>
        </pc:spChg>
        <pc:spChg chg="add del">
          <ac:chgData name="C C" userId="58c016da926720ee" providerId="LiveId" clId="{6214373D-0CC9-46BF-9D7E-D43EA325B8F8}" dt="2022-06-27T07:22:41.774" v="449"/>
          <ac:spMkLst>
            <pc:docMk/>
            <pc:sldMk cId="1103094996" sldId="369"/>
            <ac:spMk id="3" creationId="{A46C72CD-E2F1-A128-C560-0CBDFFC93F7E}"/>
          </ac:spMkLst>
        </pc:spChg>
        <pc:spChg chg="add del mod">
          <ac:chgData name="C C" userId="58c016da926720ee" providerId="LiveId" clId="{6214373D-0CC9-46BF-9D7E-D43EA325B8F8}" dt="2022-06-27T07:22:41.766" v="448"/>
          <ac:spMkLst>
            <pc:docMk/>
            <pc:sldMk cId="1103094996" sldId="369"/>
            <ac:spMk id="4" creationId="{5FC506BE-D55A-B2F8-7FCC-EFC00A9FFAEB}"/>
          </ac:spMkLst>
        </pc:spChg>
        <pc:spChg chg="add mod">
          <ac:chgData name="C C" userId="58c016da926720ee" providerId="LiveId" clId="{6214373D-0CC9-46BF-9D7E-D43EA325B8F8}" dt="2022-06-27T07:22:56.911" v="450" actId="478"/>
          <ac:spMkLst>
            <pc:docMk/>
            <pc:sldMk cId="1103094996" sldId="369"/>
            <ac:spMk id="7" creationId="{7435BCD9-5521-CCCF-EFE7-96F5EF37790C}"/>
          </ac:spMkLst>
        </pc:spChg>
        <pc:spChg chg="add del">
          <ac:chgData name="C C" userId="58c016da926720ee" providerId="LiveId" clId="{6214373D-0CC9-46BF-9D7E-D43EA325B8F8}" dt="2022-06-27T07:23:00.339" v="452"/>
          <ac:spMkLst>
            <pc:docMk/>
            <pc:sldMk cId="1103094996" sldId="369"/>
            <ac:spMk id="8" creationId="{557D0652-FCC4-6259-F14D-06AC23C6FAB4}"/>
          </ac:spMkLst>
        </pc:spChg>
        <pc:picChg chg="add del mod">
          <ac:chgData name="C C" userId="58c016da926720ee" providerId="LiveId" clId="{6214373D-0CC9-46BF-9D7E-D43EA325B8F8}" dt="2022-06-27T07:22:56.911" v="450" actId="478"/>
          <ac:picMkLst>
            <pc:docMk/>
            <pc:sldMk cId="1103094996" sldId="369"/>
            <ac:picMk id="5" creationId="{AD536C6A-AB78-9AC6-676E-5FA670F0651A}"/>
          </ac:picMkLst>
        </pc:picChg>
        <pc:picChg chg="add mod">
          <ac:chgData name="C C" userId="58c016da926720ee" providerId="LiveId" clId="{6214373D-0CC9-46BF-9D7E-D43EA325B8F8}" dt="2022-06-27T07:23:03.232" v="454" actId="1076"/>
          <ac:picMkLst>
            <pc:docMk/>
            <pc:sldMk cId="1103094996" sldId="369"/>
            <ac:picMk id="9" creationId="{8D495A9D-2C3F-CF8D-4E77-BE6FA7B398AD}"/>
          </ac:picMkLst>
        </pc:picChg>
      </pc:sldChg>
      <pc:sldChg chg="addSp delSp modSp new del mod modClrScheme chgLayout">
        <pc:chgData name="C C" userId="58c016da926720ee" providerId="LiveId" clId="{6214373D-0CC9-46BF-9D7E-D43EA325B8F8}" dt="2022-06-27T07:38:00.660" v="1327" actId="47"/>
        <pc:sldMkLst>
          <pc:docMk/>
          <pc:sldMk cId="4016776418" sldId="370"/>
        </pc:sldMkLst>
        <pc:spChg chg="del mod ord">
          <ac:chgData name="C C" userId="58c016da926720ee" providerId="LiveId" clId="{6214373D-0CC9-46BF-9D7E-D43EA325B8F8}" dt="2022-06-27T07:24:30.799" v="457" actId="700"/>
          <ac:spMkLst>
            <pc:docMk/>
            <pc:sldMk cId="4016776418" sldId="370"/>
            <ac:spMk id="2" creationId="{0B4488BC-871D-3079-6584-59462E8AE576}"/>
          </ac:spMkLst>
        </pc:spChg>
        <pc:spChg chg="del mod ord">
          <ac:chgData name="C C" userId="58c016da926720ee" providerId="LiveId" clId="{6214373D-0CC9-46BF-9D7E-D43EA325B8F8}" dt="2022-06-27T07:24:30.799" v="457" actId="700"/>
          <ac:spMkLst>
            <pc:docMk/>
            <pc:sldMk cId="4016776418" sldId="370"/>
            <ac:spMk id="3" creationId="{11C8ECCB-CCC4-6155-1FA6-67B7AB60F265}"/>
          </ac:spMkLst>
        </pc:spChg>
        <pc:spChg chg="add del mod ord">
          <ac:chgData name="C C" userId="58c016da926720ee" providerId="LiveId" clId="{6214373D-0CC9-46BF-9D7E-D43EA325B8F8}" dt="2022-06-27T07:24:56.997" v="459" actId="26606"/>
          <ac:spMkLst>
            <pc:docMk/>
            <pc:sldMk cId="4016776418" sldId="370"/>
            <ac:spMk id="4" creationId="{13F8F966-AE8D-831A-02C6-1B42C30E97ED}"/>
          </ac:spMkLst>
        </pc:spChg>
        <pc:spChg chg="add del mod ord">
          <ac:chgData name="C C" userId="58c016da926720ee" providerId="LiveId" clId="{6214373D-0CC9-46BF-9D7E-D43EA325B8F8}" dt="2022-06-27T07:24:54.888" v="458"/>
          <ac:spMkLst>
            <pc:docMk/>
            <pc:sldMk cId="4016776418" sldId="370"/>
            <ac:spMk id="5" creationId="{AAB5A5BC-D516-EDE6-5324-22B187CC710E}"/>
          </ac:spMkLst>
        </pc:spChg>
        <pc:spChg chg="add mod">
          <ac:chgData name="C C" userId="58c016da926720ee" providerId="LiveId" clId="{6214373D-0CC9-46BF-9D7E-D43EA325B8F8}" dt="2022-06-27T07:25:49.491" v="633" actId="20577"/>
          <ac:spMkLst>
            <pc:docMk/>
            <pc:sldMk cId="4016776418" sldId="370"/>
            <ac:spMk id="2055" creationId="{54648420-7658-586B-92BF-5FC6DF60087C}"/>
          </ac:spMkLst>
        </pc:spChg>
        <pc:picChg chg="add mod">
          <ac:chgData name="C C" userId="58c016da926720ee" providerId="LiveId" clId="{6214373D-0CC9-46BF-9D7E-D43EA325B8F8}" dt="2022-06-27T07:25:59.829" v="636" actId="1076"/>
          <ac:picMkLst>
            <pc:docMk/>
            <pc:sldMk cId="4016776418" sldId="370"/>
            <ac:picMk id="2050" creationId="{997F760C-D5E6-21DF-2278-6B9539AA1E05}"/>
          </ac:picMkLst>
        </pc:picChg>
      </pc:sldChg>
      <pc:sldChg chg="addSp delSp modSp new mod ord">
        <pc:chgData name="C C" userId="58c016da926720ee" providerId="LiveId" clId="{6214373D-0CC9-46BF-9D7E-D43EA325B8F8}" dt="2022-06-27T07:28:26.611" v="665"/>
        <pc:sldMkLst>
          <pc:docMk/>
          <pc:sldMk cId="1205963102" sldId="371"/>
        </pc:sldMkLst>
        <pc:spChg chg="mod">
          <ac:chgData name="C C" userId="58c016da926720ee" providerId="LiveId" clId="{6214373D-0CC9-46BF-9D7E-D43EA325B8F8}" dt="2022-06-27T07:28:23.634" v="663"/>
          <ac:spMkLst>
            <pc:docMk/>
            <pc:sldMk cId="1205963102" sldId="371"/>
            <ac:spMk id="2" creationId="{4C428894-6FC9-AA5F-42FF-32D74DA7CCC9}"/>
          </ac:spMkLst>
        </pc:spChg>
        <pc:spChg chg="add del">
          <ac:chgData name="C C" userId="58c016da926720ee" providerId="LiveId" clId="{6214373D-0CC9-46BF-9D7E-D43EA325B8F8}" dt="2022-06-27T07:27:09.091" v="640"/>
          <ac:spMkLst>
            <pc:docMk/>
            <pc:sldMk cId="1205963102" sldId="371"/>
            <ac:spMk id="3" creationId="{EA79D5A6-0D08-37C2-9EB9-AFAD73B2A0A6}"/>
          </ac:spMkLst>
        </pc:spChg>
        <pc:spChg chg="add del mod">
          <ac:chgData name="C C" userId="58c016da926720ee" providerId="LiveId" clId="{6214373D-0CC9-46BF-9D7E-D43EA325B8F8}" dt="2022-06-27T07:27:33.745" v="642"/>
          <ac:spMkLst>
            <pc:docMk/>
            <pc:sldMk cId="1205963102" sldId="371"/>
            <ac:spMk id="6" creationId="{08D577C8-FC27-638F-4241-F68AB8AEEE1B}"/>
          </ac:spMkLst>
        </pc:spChg>
        <pc:spChg chg="add del mod">
          <ac:chgData name="C C" userId="58c016da926720ee" providerId="LiveId" clId="{6214373D-0CC9-46BF-9D7E-D43EA325B8F8}" dt="2022-06-27T07:28:18.034" v="662"/>
          <ac:spMkLst>
            <pc:docMk/>
            <pc:sldMk cId="1205963102" sldId="371"/>
            <ac:spMk id="7" creationId="{B450331D-5983-1AF6-8F1A-38D70F216368}"/>
          </ac:spMkLst>
        </pc:spChg>
        <pc:picChg chg="add del mod">
          <ac:chgData name="C C" userId="58c016da926720ee" providerId="LiveId" clId="{6214373D-0CC9-46BF-9D7E-D43EA325B8F8}" dt="2022-06-27T07:27:13.742" v="641" actId="478"/>
          <ac:picMkLst>
            <pc:docMk/>
            <pc:sldMk cId="1205963102" sldId="371"/>
            <ac:picMk id="4" creationId="{55986E37-05F8-5191-E349-0A0C8A94D486}"/>
          </ac:picMkLst>
        </pc:picChg>
        <pc:picChg chg="add del mod">
          <ac:chgData name="C C" userId="58c016da926720ee" providerId="LiveId" clId="{6214373D-0CC9-46BF-9D7E-D43EA325B8F8}" dt="2022-06-27T07:27:09.085" v="639"/>
          <ac:picMkLst>
            <pc:docMk/>
            <pc:sldMk cId="1205963102" sldId="371"/>
            <ac:picMk id="3074" creationId="{DB5E7687-635F-2C2C-0976-B914D104C85B}"/>
          </ac:picMkLst>
        </pc:picChg>
        <pc:picChg chg="add del mod">
          <ac:chgData name="C C" userId="58c016da926720ee" providerId="LiveId" clId="{6214373D-0CC9-46BF-9D7E-D43EA325B8F8}" dt="2022-06-27T07:27:40.439" v="645" actId="21"/>
          <ac:picMkLst>
            <pc:docMk/>
            <pc:sldMk cId="1205963102" sldId="371"/>
            <ac:picMk id="3076" creationId="{9F046D32-2EFB-6D4E-1513-125322EC2AD9}"/>
          </ac:picMkLst>
        </pc:picChg>
        <pc:picChg chg="add mod">
          <ac:chgData name="C C" userId="58c016da926720ee" providerId="LiveId" clId="{6214373D-0CC9-46BF-9D7E-D43EA325B8F8}" dt="2022-06-27T07:28:18.034" v="662"/>
          <ac:picMkLst>
            <pc:docMk/>
            <pc:sldMk cId="1205963102" sldId="371"/>
            <ac:picMk id="3078" creationId="{14FFCAED-E8D4-3AE0-AD0A-F255D333D6C5}"/>
          </ac:picMkLst>
        </pc:picChg>
      </pc:sldChg>
    </pc:docChg>
  </pc:docChgLst>
  <pc:docChgLst>
    <pc:chgData name="C C" userId="58c016da926720ee" providerId="LiveId" clId="{E9DD409F-FF49-4ECE-B6F7-238E14DCF21F}"/>
    <pc:docChg chg="undo custSel addSld delSld modSld sldOrd">
      <pc:chgData name="C C" userId="58c016da926720ee" providerId="LiveId" clId="{E9DD409F-FF49-4ECE-B6F7-238E14DCF21F}" dt="2022-06-26T16:51:17.177" v="1309" actId="680"/>
      <pc:docMkLst>
        <pc:docMk/>
      </pc:docMkLst>
      <pc:sldChg chg="modSp mod">
        <pc:chgData name="C C" userId="58c016da926720ee" providerId="LiveId" clId="{E9DD409F-FF49-4ECE-B6F7-238E14DCF21F}" dt="2022-06-26T09:32:19.226" v="1308" actId="20577"/>
        <pc:sldMkLst>
          <pc:docMk/>
          <pc:sldMk cId="3841133261" sldId="297"/>
        </pc:sldMkLst>
        <pc:spChg chg="mod">
          <ac:chgData name="C C" userId="58c016da926720ee" providerId="LiveId" clId="{E9DD409F-FF49-4ECE-B6F7-238E14DCF21F}" dt="2022-06-26T09:29:06.078" v="1278" actId="20577"/>
          <ac:spMkLst>
            <pc:docMk/>
            <pc:sldMk cId="3841133261" sldId="297"/>
            <ac:spMk id="4" creationId="{CAB9738C-6764-1695-FCE7-095DB5E53712}"/>
          </ac:spMkLst>
        </pc:spChg>
        <pc:spChg chg="mod">
          <ac:chgData name="C C" userId="58c016da926720ee" providerId="LiveId" clId="{E9DD409F-FF49-4ECE-B6F7-238E14DCF21F}" dt="2022-06-26T09:32:19.226" v="1308" actId="20577"/>
          <ac:spMkLst>
            <pc:docMk/>
            <pc:sldMk cId="3841133261" sldId="297"/>
            <ac:spMk id="5" creationId="{1EAD4AC3-6ACC-8C2E-BAB0-A15234DAA098}"/>
          </ac:spMkLst>
        </pc:spChg>
      </pc:sldChg>
      <pc:sldChg chg="ord">
        <pc:chgData name="C C" userId="58c016da926720ee" providerId="LiveId" clId="{E9DD409F-FF49-4ECE-B6F7-238E14DCF21F}" dt="2022-06-26T09:25:43.848" v="1234"/>
        <pc:sldMkLst>
          <pc:docMk/>
          <pc:sldMk cId="2506986677" sldId="298"/>
        </pc:sldMkLst>
      </pc:sldChg>
      <pc:sldChg chg="ord">
        <pc:chgData name="C C" userId="58c016da926720ee" providerId="LiveId" clId="{E9DD409F-FF49-4ECE-B6F7-238E14DCF21F}" dt="2022-06-26T09:25:43.848" v="1234"/>
        <pc:sldMkLst>
          <pc:docMk/>
          <pc:sldMk cId="1836765416" sldId="299"/>
        </pc:sldMkLst>
      </pc:sldChg>
      <pc:sldChg chg="modSp">
        <pc:chgData name="C C" userId="58c016da926720ee" providerId="LiveId" clId="{E9DD409F-FF49-4ECE-B6F7-238E14DCF21F}" dt="2022-06-26T09:15:45.849" v="1196" actId="1076"/>
        <pc:sldMkLst>
          <pc:docMk/>
          <pc:sldMk cId="3783741299" sldId="300"/>
        </pc:sldMkLst>
        <pc:picChg chg="mod">
          <ac:chgData name="C C" userId="58c016da926720ee" providerId="LiveId" clId="{E9DD409F-FF49-4ECE-B6F7-238E14DCF21F}" dt="2022-06-26T09:15:45.849" v="1196" actId="1076"/>
          <ac:picMkLst>
            <pc:docMk/>
            <pc:sldMk cId="3783741299" sldId="300"/>
            <ac:picMk id="1026" creationId="{240ECDE3-53D4-F800-397C-5FA420A7FB7F}"/>
          </ac:picMkLst>
        </pc:picChg>
      </pc:sldChg>
      <pc:sldChg chg="modSp mod">
        <pc:chgData name="C C" userId="58c016da926720ee" providerId="LiveId" clId="{E9DD409F-FF49-4ECE-B6F7-238E14DCF21F}" dt="2022-06-26T09:12:58.111" v="845" actId="20577"/>
        <pc:sldMkLst>
          <pc:docMk/>
          <pc:sldMk cId="2178965840" sldId="302"/>
        </pc:sldMkLst>
        <pc:spChg chg="mod">
          <ac:chgData name="C C" userId="58c016da926720ee" providerId="LiveId" clId="{E9DD409F-FF49-4ECE-B6F7-238E14DCF21F}" dt="2022-06-26T09:12:58.111" v="845" actId="20577"/>
          <ac:spMkLst>
            <pc:docMk/>
            <pc:sldMk cId="2178965840" sldId="302"/>
            <ac:spMk id="3" creationId="{6EF2A6AE-18CF-BA17-6510-0618BCC75AFD}"/>
          </ac:spMkLst>
        </pc:spChg>
      </pc:sldChg>
      <pc:sldChg chg="addSp modSp add mod">
        <pc:chgData name="C C" userId="58c016da926720ee" providerId="LiveId" clId="{E9DD409F-FF49-4ECE-B6F7-238E14DCF21F}" dt="2022-06-26T09:01:58.954" v="124" actId="6549"/>
        <pc:sldMkLst>
          <pc:docMk/>
          <pc:sldMk cId="1354290470" sldId="352"/>
        </pc:sldMkLst>
        <pc:spChg chg="mod">
          <ac:chgData name="C C" userId="58c016da926720ee" providerId="LiveId" clId="{E9DD409F-FF49-4ECE-B6F7-238E14DCF21F}" dt="2022-06-26T09:01:58.954" v="124" actId="6549"/>
          <ac:spMkLst>
            <pc:docMk/>
            <pc:sldMk cId="1354290470" sldId="352"/>
            <ac:spMk id="2" creationId="{29A5EFD4-D3AB-B48E-D355-FE3B677D06C8}"/>
          </ac:spMkLst>
        </pc:spChg>
        <pc:spChg chg="mod">
          <ac:chgData name="C C" userId="58c016da926720ee" providerId="LiveId" clId="{E9DD409F-FF49-4ECE-B6F7-238E14DCF21F}" dt="2022-06-26T09:01:33.490" v="104" actId="1038"/>
          <ac:spMkLst>
            <pc:docMk/>
            <pc:sldMk cId="1354290470" sldId="352"/>
            <ac:spMk id="9" creationId="{7CBD529A-940B-4CD8-786E-A9534A01353C}"/>
          </ac:spMkLst>
        </pc:spChg>
        <pc:spChg chg="add mod">
          <ac:chgData name="C C" userId="58c016da926720ee" providerId="LiveId" clId="{E9DD409F-FF49-4ECE-B6F7-238E14DCF21F}" dt="2022-06-26T09:01:25.184" v="13" actId="571"/>
          <ac:spMkLst>
            <pc:docMk/>
            <pc:sldMk cId="1354290470" sldId="352"/>
            <ac:spMk id="17" creationId="{D0D72112-217D-DAEE-B68D-70E472A8C523}"/>
          </ac:spMkLst>
        </pc:spChg>
        <pc:spChg chg="add mod">
          <ac:chgData name="C C" userId="58c016da926720ee" providerId="LiveId" clId="{E9DD409F-FF49-4ECE-B6F7-238E14DCF21F}" dt="2022-06-26T09:01:47.388" v="116" actId="113"/>
          <ac:spMkLst>
            <pc:docMk/>
            <pc:sldMk cId="1354290470" sldId="352"/>
            <ac:spMk id="18" creationId="{091F19D1-C6CF-2CB6-D3A4-5FCBB386BD09}"/>
          </ac:spMkLst>
        </pc:spChg>
        <pc:cxnChg chg="add mod">
          <ac:chgData name="C C" userId="58c016da926720ee" providerId="LiveId" clId="{E9DD409F-FF49-4ECE-B6F7-238E14DCF21F}" dt="2022-06-26T09:01:39.223" v="106" actId="1076"/>
          <ac:cxnSpMkLst>
            <pc:docMk/>
            <pc:sldMk cId="1354290470" sldId="352"/>
            <ac:cxnSpMk id="19" creationId="{356D671B-0832-4DC2-7983-BA4DEADA7C3B}"/>
          </ac:cxnSpMkLst>
        </pc:cxnChg>
        <pc:cxnChg chg="mod">
          <ac:chgData name="C C" userId="58c016da926720ee" providerId="LiveId" clId="{E9DD409F-FF49-4ECE-B6F7-238E14DCF21F}" dt="2022-06-26T09:01:33.490" v="104" actId="1038"/>
          <ac:cxnSpMkLst>
            <pc:docMk/>
            <pc:sldMk cId="1354290470" sldId="352"/>
            <ac:cxnSpMk id="40" creationId="{D3786C95-BD92-E56D-BBE1-04FF8F106F64}"/>
          </ac:cxnSpMkLst>
        </pc:cxnChg>
      </pc:sldChg>
      <pc:sldChg chg="addSp delSp modSp new mod modClrScheme chgLayout">
        <pc:chgData name="C C" userId="58c016da926720ee" providerId="LiveId" clId="{E9DD409F-FF49-4ECE-B6F7-238E14DCF21F}" dt="2022-06-26T09:12:39.935" v="843" actId="20577"/>
        <pc:sldMkLst>
          <pc:docMk/>
          <pc:sldMk cId="2929165132" sldId="353"/>
        </pc:sldMkLst>
        <pc:spChg chg="del mod ord">
          <ac:chgData name="C C" userId="58c016da926720ee" providerId="LiveId" clId="{E9DD409F-FF49-4ECE-B6F7-238E14DCF21F}" dt="2022-06-26T09:02:18.288" v="126" actId="700"/>
          <ac:spMkLst>
            <pc:docMk/>
            <pc:sldMk cId="2929165132" sldId="353"/>
            <ac:spMk id="2" creationId="{599BEACB-B1E3-CF86-5A48-699F29D1A606}"/>
          </ac:spMkLst>
        </pc:spChg>
        <pc:spChg chg="del mod ord">
          <ac:chgData name="C C" userId="58c016da926720ee" providerId="LiveId" clId="{E9DD409F-FF49-4ECE-B6F7-238E14DCF21F}" dt="2022-06-26T09:02:18.288" v="126" actId="700"/>
          <ac:spMkLst>
            <pc:docMk/>
            <pc:sldMk cId="2929165132" sldId="353"/>
            <ac:spMk id="3" creationId="{FCA1DCB9-BA3A-9CDF-8202-C1C7B00EE80A}"/>
          </ac:spMkLst>
        </pc:spChg>
        <pc:spChg chg="add mod ord">
          <ac:chgData name="C C" userId="58c016da926720ee" providerId="LiveId" clId="{E9DD409F-FF49-4ECE-B6F7-238E14DCF21F}" dt="2022-06-26T09:12:39.935" v="843" actId="20577"/>
          <ac:spMkLst>
            <pc:docMk/>
            <pc:sldMk cId="2929165132" sldId="353"/>
            <ac:spMk id="4" creationId="{833B4856-6476-BEE1-DB61-A932A238D52C}"/>
          </ac:spMkLst>
        </pc:spChg>
        <pc:spChg chg="add mod ord">
          <ac:chgData name="C C" userId="58c016da926720ee" providerId="LiveId" clId="{E9DD409F-FF49-4ECE-B6F7-238E14DCF21F}" dt="2022-06-26T09:07:27.596" v="301" actId="14100"/>
          <ac:spMkLst>
            <pc:docMk/>
            <pc:sldMk cId="2929165132" sldId="353"/>
            <ac:spMk id="5" creationId="{14636003-2C2A-1559-C806-63EAF859B3B8}"/>
          </ac:spMkLst>
        </pc:spChg>
        <pc:spChg chg="add mod ord">
          <ac:chgData name="C C" userId="58c016da926720ee" providerId="LiveId" clId="{E9DD409F-FF49-4ECE-B6F7-238E14DCF21F}" dt="2022-06-26T09:11:26.936" v="806" actId="404"/>
          <ac:spMkLst>
            <pc:docMk/>
            <pc:sldMk cId="2929165132" sldId="353"/>
            <ac:spMk id="6" creationId="{D3E49CC5-9C19-5C68-7030-672BFCF48395}"/>
          </ac:spMkLst>
        </pc:spChg>
      </pc:sldChg>
      <pc:sldChg chg="addSp delSp modSp new mod modClrScheme chgLayout">
        <pc:chgData name="C C" userId="58c016da926720ee" providerId="LiveId" clId="{E9DD409F-FF49-4ECE-B6F7-238E14DCF21F}" dt="2022-06-26T09:15:08.169" v="1195" actId="313"/>
        <pc:sldMkLst>
          <pc:docMk/>
          <pc:sldMk cId="1151462873" sldId="354"/>
        </pc:sldMkLst>
        <pc:spChg chg="mod ord">
          <ac:chgData name="C C" userId="58c016da926720ee" providerId="LiveId" clId="{E9DD409F-FF49-4ECE-B6F7-238E14DCF21F}" dt="2022-06-26T09:14:23.612" v="1015" actId="313"/>
          <ac:spMkLst>
            <pc:docMk/>
            <pc:sldMk cId="1151462873" sldId="354"/>
            <ac:spMk id="2" creationId="{F71FC220-43B9-46E5-9BAA-CFF1C9DD12AB}"/>
          </ac:spMkLst>
        </pc:spChg>
        <pc:spChg chg="del mod ord">
          <ac:chgData name="C C" userId="58c016da926720ee" providerId="LiveId" clId="{E9DD409F-FF49-4ECE-B6F7-238E14DCF21F}" dt="2022-06-26T09:13:06.182" v="846" actId="700"/>
          <ac:spMkLst>
            <pc:docMk/>
            <pc:sldMk cId="1151462873" sldId="354"/>
            <ac:spMk id="3" creationId="{E940D238-9D11-D270-1974-71338FB89CF8}"/>
          </ac:spMkLst>
        </pc:spChg>
        <pc:spChg chg="del">
          <ac:chgData name="C C" userId="58c016da926720ee" providerId="LiveId" clId="{E9DD409F-FF49-4ECE-B6F7-238E14DCF21F}" dt="2022-06-26T09:13:06.182" v="846" actId="700"/>
          <ac:spMkLst>
            <pc:docMk/>
            <pc:sldMk cId="1151462873" sldId="354"/>
            <ac:spMk id="4" creationId="{EF60762E-68F4-F9B9-4A7E-30A76FBB5D7E}"/>
          </ac:spMkLst>
        </pc:spChg>
        <pc:spChg chg="add mod ord">
          <ac:chgData name="C C" userId="58c016da926720ee" providerId="LiveId" clId="{E9DD409F-FF49-4ECE-B6F7-238E14DCF21F}" dt="2022-06-26T09:15:08.169" v="1195" actId="313"/>
          <ac:spMkLst>
            <pc:docMk/>
            <pc:sldMk cId="1151462873" sldId="354"/>
            <ac:spMk id="5" creationId="{E45B6D55-2DAB-6DAA-A6A1-0C5BD228A15D}"/>
          </ac:spMkLst>
        </pc:spChg>
      </pc:sldChg>
      <pc:sldChg chg="add del">
        <pc:chgData name="C C" userId="58c016da926720ee" providerId="LiveId" clId="{E9DD409F-FF49-4ECE-B6F7-238E14DCF21F}" dt="2022-06-26T09:23:49.153" v="1198"/>
        <pc:sldMkLst>
          <pc:docMk/>
          <pc:sldMk cId="225520185" sldId="355"/>
        </pc:sldMkLst>
      </pc:sldChg>
      <pc:sldChg chg="modSp new mod ord">
        <pc:chgData name="C C" userId="58c016da926720ee" providerId="LiveId" clId="{E9DD409F-FF49-4ECE-B6F7-238E14DCF21F}" dt="2022-06-26T09:24:39.060" v="1227"/>
        <pc:sldMkLst>
          <pc:docMk/>
          <pc:sldMk cId="837130899" sldId="355"/>
        </pc:sldMkLst>
        <pc:spChg chg="mod">
          <ac:chgData name="C C" userId="58c016da926720ee" providerId="LiveId" clId="{E9DD409F-FF49-4ECE-B6F7-238E14DCF21F}" dt="2022-06-26T09:24:18.470" v="1225" actId="20577"/>
          <ac:spMkLst>
            <pc:docMk/>
            <pc:sldMk cId="837130899" sldId="355"/>
            <ac:spMk id="2" creationId="{E9CFDA52-DE1A-FBA8-9D4B-2939A6BEB254}"/>
          </ac:spMkLst>
        </pc:spChg>
        <pc:spChg chg="mod">
          <ac:chgData name="C C" userId="58c016da926720ee" providerId="LiveId" clId="{E9DD409F-FF49-4ECE-B6F7-238E14DCF21F}" dt="2022-06-26T09:24:39.060" v="1227"/>
          <ac:spMkLst>
            <pc:docMk/>
            <pc:sldMk cId="837130899" sldId="355"/>
            <ac:spMk id="3" creationId="{D0C846BA-191B-868C-C397-438DA4434420}"/>
          </ac:spMkLst>
        </pc:spChg>
      </pc:sldChg>
      <pc:sldChg chg="addSp delSp modSp new mod">
        <pc:chgData name="C C" userId="58c016da926720ee" providerId="LiveId" clId="{E9DD409F-FF49-4ECE-B6F7-238E14DCF21F}" dt="2022-06-26T09:25:21.250" v="1232"/>
        <pc:sldMkLst>
          <pc:docMk/>
          <pc:sldMk cId="3725945439" sldId="356"/>
        </pc:sldMkLst>
        <pc:spChg chg="mod">
          <ac:chgData name="C C" userId="58c016da926720ee" providerId="LiveId" clId="{E9DD409F-FF49-4ECE-B6F7-238E14DCF21F}" dt="2022-06-26T09:25:21.250" v="1232"/>
          <ac:spMkLst>
            <pc:docMk/>
            <pc:sldMk cId="3725945439" sldId="356"/>
            <ac:spMk id="2" creationId="{49585C5E-60F0-D51F-34E7-817E30F724FD}"/>
          </ac:spMkLst>
        </pc:spChg>
        <pc:spChg chg="add del">
          <ac:chgData name="C C" userId="58c016da926720ee" providerId="LiveId" clId="{E9DD409F-FF49-4ECE-B6F7-238E14DCF21F}" dt="2022-06-26T09:25:10.520" v="1231"/>
          <ac:spMkLst>
            <pc:docMk/>
            <pc:sldMk cId="3725945439" sldId="356"/>
            <ac:spMk id="3" creationId="{47F13D18-7581-1A60-B0DE-8B4A37C24AA0}"/>
          </ac:spMkLst>
        </pc:spChg>
        <pc:spChg chg="add del mod">
          <ac:chgData name="C C" userId="58c016da926720ee" providerId="LiveId" clId="{E9DD409F-FF49-4ECE-B6F7-238E14DCF21F}" dt="2022-06-26T09:25:10.513" v="1230"/>
          <ac:spMkLst>
            <pc:docMk/>
            <pc:sldMk cId="3725945439" sldId="356"/>
            <ac:spMk id="4" creationId="{1E094364-5CB5-7CCD-7550-EA07FF7B5BBA}"/>
          </ac:spMkLst>
        </pc:spChg>
        <pc:picChg chg="add mod">
          <ac:chgData name="C C" userId="58c016da926720ee" providerId="LiveId" clId="{E9DD409F-FF49-4ECE-B6F7-238E14DCF21F}" dt="2022-06-26T09:25:10.520" v="1231"/>
          <ac:picMkLst>
            <pc:docMk/>
            <pc:sldMk cId="3725945439" sldId="356"/>
            <ac:picMk id="5" creationId="{247BF911-1686-7E0E-B498-CD8D1E370816}"/>
          </ac:picMkLst>
        </pc:picChg>
      </pc:sldChg>
      <pc:sldChg chg="add del">
        <pc:chgData name="C C" userId="58c016da926720ee" providerId="LiveId" clId="{E9DD409F-FF49-4ECE-B6F7-238E14DCF21F}" dt="2022-06-26T09:24:05.786" v="1203"/>
        <pc:sldMkLst>
          <pc:docMk/>
          <pc:sldMk cId="4214777418" sldId="356"/>
        </pc:sldMkLst>
      </pc:sldChg>
      <pc:sldChg chg="addSp delSp modSp new mod modClrScheme chgLayout">
        <pc:chgData name="C C" userId="58c016da926720ee" providerId="LiveId" clId="{E9DD409F-FF49-4ECE-B6F7-238E14DCF21F}" dt="2022-06-26T09:31:41.468" v="1299" actId="1076"/>
        <pc:sldMkLst>
          <pc:docMk/>
          <pc:sldMk cId="3248388667" sldId="357"/>
        </pc:sldMkLst>
        <pc:spChg chg="del mod ord">
          <ac:chgData name="C C" userId="58c016da926720ee" providerId="LiveId" clId="{E9DD409F-FF49-4ECE-B6F7-238E14DCF21F}" dt="2022-06-26T09:30:41.747" v="1283" actId="700"/>
          <ac:spMkLst>
            <pc:docMk/>
            <pc:sldMk cId="3248388667" sldId="357"/>
            <ac:spMk id="2" creationId="{0A773BCE-B867-5C7A-F6C4-F24A8FB3A924}"/>
          </ac:spMkLst>
        </pc:spChg>
        <pc:spChg chg="del mod ord">
          <ac:chgData name="C C" userId="58c016da926720ee" providerId="LiveId" clId="{E9DD409F-FF49-4ECE-B6F7-238E14DCF21F}" dt="2022-06-26T09:30:41.747" v="1283" actId="700"/>
          <ac:spMkLst>
            <pc:docMk/>
            <pc:sldMk cId="3248388667" sldId="357"/>
            <ac:spMk id="3" creationId="{6E14CBBF-60D5-C0A2-8B3A-7A85B050CF69}"/>
          </ac:spMkLst>
        </pc:spChg>
        <pc:spChg chg="add del mod ord">
          <ac:chgData name="C C" userId="58c016da926720ee" providerId="LiveId" clId="{E9DD409F-FF49-4ECE-B6F7-238E14DCF21F}" dt="2022-06-26T09:30:47.906" v="1285" actId="26606"/>
          <ac:spMkLst>
            <pc:docMk/>
            <pc:sldMk cId="3248388667" sldId="357"/>
            <ac:spMk id="4" creationId="{1D139C63-9C50-8027-508B-D42B20ED5B94}"/>
          </ac:spMkLst>
        </pc:spChg>
        <pc:spChg chg="add del mod ord">
          <ac:chgData name="C C" userId="58c016da926720ee" providerId="LiveId" clId="{E9DD409F-FF49-4ECE-B6F7-238E14DCF21F}" dt="2022-06-26T09:30:43.861" v="1284"/>
          <ac:spMkLst>
            <pc:docMk/>
            <pc:sldMk cId="3248388667" sldId="357"/>
            <ac:spMk id="5" creationId="{BE61BCCD-C59C-6C7F-2460-3588022096F7}"/>
          </ac:spMkLst>
        </pc:spChg>
        <pc:spChg chg="add del mod ord">
          <ac:chgData name="C C" userId="58c016da926720ee" providerId="LiveId" clId="{E9DD409F-FF49-4ECE-B6F7-238E14DCF21F}" dt="2022-06-26T09:30:47.906" v="1285" actId="26606"/>
          <ac:spMkLst>
            <pc:docMk/>
            <pc:sldMk cId="3248388667" sldId="357"/>
            <ac:spMk id="6" creationId="{140E94C4-0839-4FED-DCB5-BBBD17FDE213}"/>
          </ac:spMkLst>
        </pc:spChg>
        <pc:spChg chg="add del mod">
          <ac:chgData name="C C" userId="58c016da926720ee" providerId="LiveId" clId="{E9DD409F-FF49-4ECE-B6F7-238E14DCF21F}" dt="2022-06-26T09:31:05.509" v="1290" actId="478"/>
          <ac:spMkLst>
            <pc:docMk/>
            <pc:sldMk cId="3248388667" sldId="357"/>
            <ac:spMk id="9" creationId="{3A7464C2-DF29-2289-8DD7-06BBAC39B131}"/>
          </ac:spMkLst>
        </pc:spChg>
        <pc:spChg chg="add">
          <ac:chgData name="C C" userId="58c016da926720ee" providerId="LiveId" clId="{E9DD409F-FF49-4ECE-B6F7-238E14DCF21F}" dt="2022-06-26T09:30:47.906" v="1285" actId="26606"/>
          <ac:spMkLst>
            <pc:docMk/>
            <pc:sldMk cId="3248388667" sldId="357"/>
            <ac:spMk id="2055" creationId="{63B3C236-0DE0-6042-11F9-8D117C4BDDA0}"/>
          </ac:spMkLst>
        </pc:spChg>
        <pc:spChg chg="add del">
          <ac:chgData name="C C" userId="58c016da926720ee" providerId="LiveId" clId="{E9DD409F-FF49-4ECE-B6F7-238E14DCF21F}" dt="2022-06-26T09:30:58.914" v="1288"/>
          <ac:spMkLst>
            <pc:docMk/>
            <pc:sldMk cId="3248388667" sldId="357"/>
            <ac:spMk id="2057" creationId="{B10B5B2D-8F36-888A-C914-17A859E80D44}"/>
          </ac:spMkLst>
        </pc:spChg>
        <pc:picChg chg="add mod">
          <ac:chgData name="C C" userId="58c016da926720ee" providerId="LiveId" clId="{E9DD409F-FF49-4ECE-B6F7-238E14DCF21F}" dt="2022-06-26T09:31:31.282" v="1296" actId="1076"/>
          <ac:picMkLst>
            <pc:docMk/>
            <pc:sldMk cId="3248388667" sldId="357"/>
            <ac:picMk id="7" creationId="{F7AEA3FF-464A-83B7-2F0A-3633839C7AB3}"/>
          </ac:picMkLst>
        </pc:picChg>
        <pc:picChg chg="add del mod">
          <ac:chgData name="C C" userId="58c016da926720ee" providerId="LiveId" clId="{E9DD409F-FF49-4ECE-B6F7-238E14DCF21F}" dt="2022-06-26T09:31:03.602" v="1289" actId="478"/>
          <ac:picMkLst>
            <pc:docMk/>
            <pc:sldMk cId="3248388667" sldId="357"/>
            <ac:picMk id="2050" creationId="{18397FBE-9E42-E14A-6E18-4C0BE30BD395}"/>
          </ac:picMkLst>
        </pc:picChg>
        <pc:picChg chg="add del mod">
          <ac:chgData name="C C" userId="58c016da926720ee" providerId="LiveId" clId="{E9DD409F-FF49-4ECE-B6F7-238E14DCF21F}" dt="2022-06-26T09:30:58.906" v="1287"/>
          <ac:picMkLst>
            <pc:docMk/>
            <pc:sldMk cId="3248388667" sldId="357"/>
            <ac:picMk id="2052" creationId="{66C104E7-4FF7-D119-AE66-75BBD61EB490}"/>
          </ac:picMkLst>
        </pc:picChg>
        <pc:picChg chg="add mod">
          <ac:chgData name="C C" userId="58c016da926720ee" providerId="LiveId" clId="{E9DD409F-FF49-4ECE-B6F7-238E14DCF21F}" dt="2022-06-26T09:31:41.468" v="1299" actId="1076"/>
          <ac:picMkLst>
            <pc:docMk/>
            <pc:sldMk cId="3248388667" sldId="357"/>
            <ac:picMk id="2054" creationId="{A855B4C7-C647-74AB-46C2-56419CBEA100}"/>
          </ac:picMkLst>
        </pc:picChg>
      </pc:sldChg>
      <pc:sldChg chg="new">
        <pc:chgData name="C C" userId="58c016da926720ee" providerId="LiveId" clId="{E9DD409F-FF49-4ECE-B6F7-238E14DCF21F}" dt="2022-06-26T16:51:17.177" v="1309" actId="680"/>
        <pc:sldMkLst>
          <pc:docMk/>
          <pc:sldMk cId="1425540452" sldId="35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8018E1-DA7B-478D-A128-0B16BBBBBCE6}" type="doc">
      <dgm:prSet loTypeId="urn:microsoft.com/office/officeart/2005/8/layout/default" loCatId="list" qsTypeId="urn:microsoft.com/office/officeart/2005/8/quickstyle/simple4" qsCatId="simple" csTypeId="urn:microsoft.com/office/officeart/2005/8/colors/accent2_2" csCatId="accent2"/>
      <dgm:spPr/>
      <dgm:t>
        <a:bodyPr/>
        <a:lstStyle/>
        <a:p>
          <a:endParaRPr lang="en-US"/>
        </a:p>
      </dgm:t>
    </dgm:pt>
    <dgm:pt modelId="{7EDDC957-4166-44F5-A41F-071C748C8D97}">
      <dgm:prSet/>
      <dgm:spPr/>
      <dgm:t>
        <a:bodyPr/>
        <a:lstStyle/>
        <a:p>
          <a:r>
            <a:rPr lang="de-DE"/>
            <a:t>Emotionen sind nicht irrational sondern eine Form von Kognition / Denken </a:t>
          </a:r>
          <a:endParaRPr lang="en-US"/>
        </a:p>
      </dgm:t>
    </dgm:pt>
    <dgm:pt modelId="{4487ECC1-816B-4A8A-BC58-AAD0AC13822E}" type="parTrans" cxnId="{628478F7-0B43-4DC2-B6EB-524EB6F7EF5E}">
      <dgm:prSet/>
      <dgm:spPr/>
      <dgm:t>
        <a:bodyPr/>
        <a:lstStyle/>
        <a:p>
          <a:endParaRPr lang="en-US"/>
        </a:p>
      </dgm:t>
    </dgm:pt>
    <dgm:pt modelId="{85DF82B9-561E-4822-83BD-93AA9FBB2599}" type="sibTrans" cxnId="{628478F7-0B43-4DC2-B6EB-524EB6F7EF5E}">
      <dgm:prSet/>
      <dgm:spPr/>
      <dgm:t>
        <a:bodyPr/>
        <a:lstStyle/>
        <a:p>
          <a:endParaRPr lang="en-US"/>
        </a:p>
      </dgm:t>
    </dgm:pt>
    <dgm:pt modelId="{5E477397-4190-45DC-99B9-7E2B34043594}">
      <dgm:prSet/>
      <dgm:spPr/>
      <dgm:t>
        <a:bodyPr/>
        <a:lstStyle/>
        <a:p>
          <a:r>
            <a:rPr lang="de-DE"/>
            <a:t>Emotionen können mit bestimmten kognitiven Mustern, Wahrnehmungen oder Verhaltensmustern assoziiert werden </a:t>
          </a:r>
          <a:endParaRPr lang="en-US"/>
        </a:p>
      </dgm:t>
    </dgm:pt>
    <dgm:pt modelId="{262F7616-DCBB-426F-84AA-0465EED90711}" type="parTrans" cxnId="{F580CC34-F432-4478-98B0-3584DF34F095}">
      <dgm:prSet/>
      <dgm:spPr/>
      <dgm:t>
        <a:bodyPr/>
        <a:lstStyle/>
        <a:p>
          <a:endParaRPr lang="en-US"/>
        </a:p>
      </dgm:t>
    </dgm:pt>
    <dgm:pt modelId="{822E269A-0674-4114-BCA6-218704C6D2BA}" type="sibTrans" cxnId="{F580CC34-F432-4478-98B0-3584DF34F095}">
      <dgm:prSet/>
      <dgm:spPr/>
      <dgm:t>
        <a:bodyPr/>
        <a:lstStyle/>
        <a:p>
          <a:endParaRPr lang="en-US"/>
        </a:p>
      </dgm:t>
    </dgm:pt>
    <dgm:pt modelId="{AD64BE20-E617-4CC9-AF55-484B0DBC8443}">
      <dgm:prSet/>
      <dgm:spPr/>
      <dgm:t>
        <a:bodyPr/>
        <a:lstStyle/>
        <a:p>
          <a:r>
            <a:rPr lang="de-DE"/>
            <a:t>Emotionen können pre-kognitiv wirken: Emotionen haben einen Einfluss,  bevor das Nachdenken anfängt</a:t>
          </a:r>
          <a:endParaRPr lang="en-US"/>
        </a:p>
      </dgm:t>
    </dgm:pt>
    <dgm:pt modelId="{AD894D74-6E04-4EB0-ADD2-081A29C002D8}" type="parTrans" cxnId="{CA2F208A-4EEE-40F2-9CEE-4DF200C92538}">
      <dgm:prSet/>
      <dgm:spPr/>
      <dgm:t>
        <a:bodyPr/>
        <a:lstStyle/>
        <a:p>
          <a:endParaRPr lang="en-US"/>
        </a:p>
      </dgm:t>
    </dgm:pt>
    <dgm:pt modelId="{1B5A88BA-82FB-416C-BDED-1F0320E58904}" type="sibTrans" cxnId="{CA2F208A-4EEE-40F2-9CEE-4DF200C92538}">
      <dgm:prSet/>
      <dgm:spPr/>
      <dgm:t>
        <a:bodyPr/>
        <a:lstStyle/>
        <a:p>
          <a:endParaRPr lang="en-US"/>
        </a:p>
      </dgm:t>
    </dgm:pt>
    <dgm:pt modelId="{D8496A80-6FE7-4216-BA50-2DDF8447B794}">
      <dgm:prSet/>
      <dgm:spPr/>
      <dgm:t>
        <a:bodyPr/>
        <a:lstStyle/>
        <a:p>
          <a:r>
            <a:rPr lang="de-DE"/>
            <a:t>Unterscheidung zwischen „state“ und „trait“ Emotionen</a:t>
          </a:r>
          <a:endParaRPr lang="en-US"/>
        </a:p>
      </dgm:t>
    </dgm:pt>
    <dgm:pt modelId="{0DD9BF0C-7FDE-4785-A5FD-9691A20E3F9E}" type="parTrans" cxnId="{CA501924-254B-47AA-AB2D-5638C3C07527}">
      <dgm:prSet/>
      <dgm:spPr/>
      <dgm:t>
        <a:bodyPr/>
        <a:lstStyle/>
        <a:p>
          <a:endParaRPr lang="en-US"/>
        </a:p>
      </dgm:t>
    </dgm:pt>
    <dgm:pt modelId="{9E6DB91E-53EA-47B1-B2A7-F2D30FA3AB31}" type="sibTrans" cxnId="{CA501924-254B-47AA-AB2D-5638C3C07527}">
      <dgm:prSet/>
      <dgm:spPr/>
      <dgm:t>
        <a:bodyPr/>
        <a:lstStyle/>
        <a:p>
          <a:endParaRPr lang="en-US"/>
        </a:p>
      </dgm:t>
    </dgm:pt>
    <dgm:pt modelId="{43088327-C97D-4B4D-B8A5-12E35B143F24}">
      <dgm:prSet/>
      <dgm:spPr/>
      <dgm:t>
        <a:bodyPr/>
        <a:lstStyle/>
        <a:p>
          <a:r>
            <a:rPr lang="de-DE"/>
            <a:t>Unterscheidung zwischen „affect“, „emotion“, „mood“</a:t>
          </a:r>
          <a:endParaRPr lang="en-US"/>
        </a:p>
      </dgm:t>
    </dgm:pt>
    <dgm:pt modelId="{5CDAD781-0F75-4099-9D52-5A4E0EADAE13}" type="parTrans" cxnId="{418E616A-A6AB-4199-A51B-E23877809FF8}">
      <dgm:prSet/>
      <dgm:spPr/>
      <dgm:t>
        <a:bodyPr/>
        <a:lstStyle/>
        <a:p>
          <a:endParaRPr lang="en-US"/>
        </a:p>
      </dgm:t>
    </dgm:pt>
    <dgm:pt modelId="{47629DEE-FC28-4311-8644-F4E5DC29CBDD}" type="sibTrans" cxnId="{418E616A-A6AB-4199-A51B-E23877809FF8}">
      <dgm:prSet/>
      <dgm:spPr/>
      <dgm:t>
        <a:bodyPr/>
        <a:lstStyle/>
        <a:p>
          <a:endParaRPr lang="en-US"/>
        </a:p>
      </dgm:t>
    </dgm:pt>
    <dgm:pt modelId="{73EBA4CA-A357-4D8B-AF59-88B5E63E0B47}">
      <dgm:prSet/>
      <dgm:spPr/>
      <dgm:t>
        <a:bodyPr/>
        <a:lstStyle/>
        <a:p>
          <a:r>
            <a:rPr lang="de-DE"/>
            <a:t>Sehr viel Diskussion über Typologien der Emotion </a:t>
          </a:r>
          <a:endParaRPr lang="en-US"/>
        </a:p>
      </dgm:t>
    </dgm:pt>
    <dgm:pt modelId="{F5460392-4A29-469F-AECC-02C4743C91F2}" type="parTrans" cxnId="{E469BC68-DFAE-4462-893C-166206DA8A9C}">
      <dgm:prSet/>
      <dgm:spPr/>
      <dgm:t>
        <a:bodyPr/>
        <a:lstStyle/>
        <a:p>
          <a:endParaRPr lang="en-US"/>
        </a:p>
      </dgm:t>
    </dgm:pt>
    <dgm:pt modelId="{E777649F-505D-4590-9777-F8EB1FBE05AE}" type="sibTrans" cxnId="{E469BC68-DFAE-4462-893C-166206DA8A9C}">
      <dgm:prSet/>
      <dgm:spPr/>
      <dgm:t>
        <a:bodyPr/>
        <a:lstStyle/>
        <a:p>
          <a:endParaRPr lang="en-US"/>
        </a:p>
      </dgm:t>
    </dgm:pt>
    <dgm:pt modelId="{9D8194DA-25BC-480A-B784-7EEB3FEEACDE}" type="pres">
      <dgm:prSet presAssocID="{F28018E1-DA7B-478D-A128-0B16BBBBBCE6}" presName="diagram" presStyleCnt="0">
        <dgm:presLayoutVars>
          <dgm:dir/>
          <dgm:resizeHandles val="exact"/>
        </dgm:presLayoutVars>
      </dgm:prSet>
      <dgm:spPr/>
    </dgm:pt>
    <dgm:pt modelId="{CE54A432-A00C-493C-8D0E-2DBDBE0CCAB2}" type="pres">
      <dgm:prSet presAssocID="{7EDDC957-4166-44F5-A41F-071C748C8D97}" presName="node" presStyleLbl="node1" presStyleIdx="0" presStyleCnt="6">
        <dgm:presLayoutVars>
          <dgm:bulletEnabled val="1"/>
        </dgm:presLayoutVars>
      </dgm:prSet>
      <dgm:spPr/>
    </dgm:pt>
    <dgm:pt modelId="{EDA41340-9B38-4A80-A044-8E7765E44B21}" type="pres">
      <dgm:prSet presAssocID="{85DF82B9-561E-4822-83BD-93AA9FBB2599}" presName="sibTrans" presStyleCnt="0"/>
      <dgm:spPr/>
    </dgm:pt>
    <dgm:pt modelId="{8E0C2B4F-B58A-42C2-98B1-EE58FE426314}" type="pres">
      <dgm:prSet presAssocID="{5E477397-4190-45DC-99B9-7E2B34043594}" presName="node" presStyleLbl="node1" presStyleIdx="1" presStyleCnt="6">
        <dgm:presLayoutVars>
          <dgm:bulletEnabled val="1"/>
        </dgm:presLayoutVars>
      </dgm:prSet>
      <dgm:spPr/>
    </dgm:pt>
    <dgm:pt modelId="{F02AA2AA-A989-4D48-9AF3-AAD35B8E4669}" type="pres">
      <dgm:prSet presAssocID="{822E269A-0674-4114-BCA6-218704C6D2BA}" presName="sibTrans" presStyleCnt="0"/>
      <dgm:spPr/>
    </dgm:pt>
    <dgm:pt modelId="{72D0AD7C-C9F5-4142-889D-C6880B8BCA77}" type="pres">
      <dgm:prSet presAssocID="{AD64BE20-E617-4CC9-AF55-484B0DBC8443}" presName="node" presStyleLbl="node1" presStyleIdx="2" presStyleCnt="6">
        <dgm:presLayoutVars>
          <dgm:bulletEnabled val="1"/>
        </dgm:presLayoutVars>
      </dgm:prSet>
      <dgm:spPr/>
    </dgm:pt>
    <dgm:pt modelId="{53078604-8524-45B5-A5B0-97A2D9BE5DCE}" type="pres">
      <dgm:prSet presAssocID="{1B5A88BA-82FB-416C-BDED-1F0320E58904}" presName="sibTrans" presStyleCnt="0"/>
      <dgm:spPr/>
    </dgm:pt>
    <dgm:pt modelId="{333A9471-12C2-4E54-A60B-E9E124DDC1B5}" type="pres">
      <dgm:prSet presAssocID="{D8496A80-6FE7-4216-BA50-2DDF8447B794}" presName="node" presStyleLbl="node1" presStyleIdx="3" presStyleCnt="6">
        <dgm:presLayoutVars>
          <dgm:bulletEnabled val="1"/>
        </dgm:presLayoutVars>
      </dgm:prSet>
      <dgm:spPr/>
    </dgm:pt>
    <dgm:pt modelId="{D1B25ACD-860E-4737-8363-1F19474C6889}" type="pres">
      <dgm:prSet presAssocID="{9E6DB91E-53EA-47B1-B2A7-F2D30FA3AB31}" presName="sibTrans" presStyleCnt="0"/>
      <dgm:spPr/>
    </dgm:pt>
    <dgm:pt modelId="{4EE0B8D1-5C60-421C-A9A3-C01578FE797C}" type="pres">
      <dgm:prSet presAssocID="{43088327-C97D-4B4D-B8A5-12E35B143F24}" presName="node" presStyleLbl="node1" presStyleIdx="4" presStyleCnt="6">
        <dgm:presLayoutVars>
          <dgm:bulletEnabled val="1"/>
        </dgm:presLayoutVars>
      </dgm:prSet>
      <dgm:spPr/>
    </dgm:pt>
    <dgm:pt modelId="{58D4C35E-B53E-4C45-BC1F-56EDCEE9101E}" type="pres">
      <dgm:prSet presAssocID="{47629DEE-FC28-4311-8644-F4E5DC29CBDD}" presName="sibTrans" presStyleCnt="0"/>
      <dgm:spPr/>
    </dgm:pt>
    <dgm:pt modelId="{643C3218-9908-48C3-AE3C-207EBBEDC1B9}" type="pres">
      <dgm:prSet presAssocID="{73EBA4CA-A357-4D8B-AF59-88B5E63E0B47}" presName="node" presStyleLbl="node1" presStyleIdx="5" presStyleCnt="6">
        <dgm:presLayoutVars>
          <dgm:bulletEnabled val="1"/>
        </dgm:presLayoutVars>
      </dgm:prSet>
      <dgm:spPr/>
    </dgm:pt>
  </dgm:ptLst>
  <dgm:cxnLst>
    <dgm:cxn modelId="{39315E0B-D188-4D9A-9711-5229E1D3A485}" type="presOf" srcId="{F28018E1-DA7B-478D-A128-0B16BBBBBCE6}" destId="{9D8194DA-25BC-480A-B784-7EEB3FEEACDE}" srcOrd="0" destOrd="0" presId="urn:microsoft.com/office/officeart/2005/8/layout/default"/>
    <dgm:cxn modelId="{DEC4B10F-354D-4D10-B49F-E54861ACEED7}" type="presOf" srcId="{AD64BE20-E617-4CC9-AF55-484B0DBC8443}" destId="{72D0AD7C-C9F5-4142-889D-C6880B8BCA77}" srcOrd="0" destOrd="0" presId="urn:microsoft.com/office/officeart/2005/8/layout/default"/>
    <dgm:cxn modelId="{CA501924-254B-47AA-AB2D-5638C3C07527}" srcId="{F28018E1-DA7B-478D-A128-0B16BBBBBCE6}" destId="{D8496A80-6FE7-4216-BA50-2DDF8447B794}" srcOrd="3" destOrd="0" parTransId="{0DD9BF0C-7FDE-4785-A5FD-9691A20E3F9E}" sibTransId="{9E6DB91E-53EA-47B1-B2A7-F2D30FA3AB31}"/>
    <dgm:cxn modelId="{F580CC34-F432-4478-98B0-3584DF34F095}" srcId="{F28018E1-DA7B-478D-A128-0B16BBBBBCE6}" destId="{5E477397-4190-45DC-99B9-7E2B34043594}" srcOrd="1" destOrd="0" parTransId="{262F7616-DCBB-426F-84AA-0465EED90711}" sibTransId="{822E269A-0674-4114-BCA6-218704C6D2BA}"/>
    <dgm:cxn modelId="{7BDC843B-7C7B-4935-9595-06ACD5FC73D7}" type="presOf" srcId="{5E477397-4190-45DC-99B9-7E2B34043594}" destId="{8E0C2B4F-B58A-42C2-98B1-EE58FE426314}" srcOrd="0" destOrd="0" presId="urn:microsoft.com/office/officeart/2005/8/layout/default"/>
    <dgm:cxn modelId="{E469BC68-DFAE-4462-893C-166206DA8A9C}" srcId="{F28018E1-DA7B-478D-A128-0B16BBBBBCE6}" destId="{73EBA4CA-A357-4D8B-AF59-88B5E63E0B47}" srcOrd="5" destOrd="0" parTransId="{F5460392-4A29-469F-AECC-02C4743C91F2}" sibTransId="{E777649F-505D-4590-9777-F8EB1FBE05AE}"/>
    <dgm:cxn modelId="{418E616A-A6AB-4199-A51B-E23877809FF8}" srcId="{F28018E1-DA7B-478D-A128-0B16BBBBBCE6}" destId="{43088327-C97D-4B4D-B8A5-12E35B143F24}" srcOrd="4" destOrd="0" parTransId="{5CDAD781-0F75-4099-9D52-5A4E0EADAE13}" sibTransId="{47629DEE-FC28-4311-8644-F4E5DC29CBDD}"/>
    <dgm:cxn modelId="{63A9BB84-18CC-4166-BF39-41940D7B35C2}" type="presOf" srcId="{D8496A80-6FE7-4216-BA50-2DDF8447B794}" destId="{333A9471-12C2-4E54-A60B-E9E124DDC1B5}" srcOrd="0" destOrd="0" presId="urn:microsoft.com/office/officeart/2005/8/layout/default"/>
    <dgm:cxn modelId="{CA2F208A-4EEE-40F2-9CEE-4DF200C92538}" srcId="{F28018E1-DA7B-478D-A128-0B16BBBBBCE6}" destId="{AD64BE20-E617-4CC9-AF55-484B0DBC8443}" srcOrd="2" destOrd="0" parTransId="{AD894D74-6E04-4EB0-ADD2-081A29C002D8}" sibTransId="{1B5A88BA-82FB-416C-BDED-1F0320E58904}"/>
    <dgm:cxn modelId="{0C1ED5B4-7E58-4549-88F9-6813EFA7933A}" type="presOf" srcId="{73EBA4CA-A357-4D8B-AF59-88B5E63E0B47}" destId="{643C3218-9908-48C3-AE3C-207EBBEDC1B9}" srcOrd="0" destOrd="0" presId="urn:microsoft.com/office/officeart/2005/8/layout/default"/>
    <dgm:cxn modelId="{7B8EB0E3-8C93-4802-A61C-F7B6DB9E71EF}" type="presOf" srcId="{43088327-C97D-4B4D-B8A5-12E35B143F24}" destId="{4EE0B8D1-5C60-421C-A9A3-C01578FE797C}" srcOrd="0" destOrd="0" presId="urn:microsoft.com/office/officeart/2005/8/layout/default"/>
    <dgm:cxn modelId="{E3C334EE-EFDD-462B-84D7-31EBC5305891}" type="presOf" srcId="{7EDDC957-4166-44F5-A41F-071C748C8D97}" destId="{CE54A432-A00C-493C-8D0E-2DBDBE0CCAB2}" srcOrd="0" destOrd="0" presId="urn:microsoft.com/office/officeart/2005/8/layout/default"/>
    <dgm:cxn modelId="{628478F7-0B43-4DC2-B6EB-524EB6F7EF5E}" srcId="{F28018E1-DA7B-478D-A128-0B16BBBBBCE6}" destId="{7EDDC957-4166-44F5-A41F-071C748C8D97}" srcOrd="0" destOrd="0" parTransId="{4487ECC1-816B-4A8A-BC58-AAD0AC13822E}" sibTransId="{85DF82B9-561E-4822-83BD-93AA9FBB2599}"/>
    <dgm:cxn modelId="{DC806C7B-DB60-4EFE-98A7-A5D42CCFD5CA}" type="presParOf" srcId="{9D8194DA-25BC-480A-B784-7EEB3FEEACDE}" destId="{CE54A432-A00C-493C-8D0E-2DBDBE0CCAB2}" srcOrd="0" destOrd="0" presId="urn:microsoft.com/office/officeart/2005/8/layout/default"/>
    <dgm:cxn modelId="{C80929AC-D92A-46AB-9A3A-BD0A13D0AE86}" type="presParOf" srcId="{9D8194DA-25BC-480A-B784-7EEB3FEEACDE}" destId="{EDA41340-9B38-4A80-A044-8E7765E44B21}" srcOrd="1" destOrd="0" presId="urn:microsoft.com/office/officeart/2005/8/layout/default"/>
    <dgm:cxn modelId="{04A9B47B-C974-48C9-8382-CF17933A808B}" type="presParOf" srcId="{9D8194DA-25BC-480A-B784-7EEB3FEEACDE}" destId="{8E0C2B4F-B58A-42C2-98B1-EE58FE426314}" srcOrd="2" destOrd="0" presId="urn:microsoft.com/office/officeart/2005/8/layout/default"/>
    <dgm:cxn modelId="{FED37D4F-A326-4701-8C1C-8F2BD5A1C1E1}" type="presParOf" srcId="{9D8194DA-25BC-480A-B784-7EEB3FEEACDE}" destId="{F02AA2AA-A989-4D48-9AF3-AAD35B8E4669}" srcOrd="3" destOrd="0" presId="urn:microsoft.com/office/officeart/2005/8/layout/default"/>
    <dgm:cxn modelId="{DD806DD0-F781-44FF-B325-33261419D7F4}" type="presParOf" srcId="{9D8194DA-25BC-480A-B784-7EEB3FEEACDE}" destId="{72D0AD7C-C9F5-4142-889D-C6880B8BCA77}" srcOrd="4" destOrd="0" presId="urn:microsoft.com/office/officeart/2005/8/layout/default"/>
    <dgm:cxn modelId="{E8100431-DA8C-4F45-AE6F-D06486F7E04F}" type="presParOf" srcId="{9D8194DA-25BC-480A-B784-7EEB3FEEACDE}" destId="{53078604-8524-45B5-A5B0-97A2D9BE5DCE}" srcOrd="5" destOrd="0" presId="urn:microsoft.com/office/officeart/2005/8/layout/default"/>
    <dgm:cxn modelId="{E745595E-8BFF-4EF1-A5C9-04EA82070959}" type="presParOf" srcId="{9D8194DA-25BC-480A-B784-7EEB3FEEACDE}" destId="{333A9471-12C2-4E54-A60B-E9E124DDC1B5}" srcOrd="6" destOrd="0" presId="urn:microsoft.com/office/officeart/2005/8/layout/default"/>
    <dgm:cxn modelId="{2CC3EAD0-CE8D-46CC-BFFF-46A82127EF51}" type="presParOf" srcId="{9D8194DA-25BC-480A-B784-7EEB3FEEACDE}" destId="{D1B25ACD-860E-4737-8363-1F19474C6889}" srcOrd="7" destOrd="0" presId="urn:microsoft.com/office/officeart/2005/8/layout/default"/>
    <dgm:cxn modelId="{19299E49-CCFD-4644-B17D-A13CFBAF7D8E}" type="presParOf" srcId="{9D8194DA-25BC-480A-B784-7EEB3FEEACDE}" destId="{4EE0B8D1-5C60-421C-A9A3-C01578FE797C}" srcOrd="8" destOrd="0" presId="urn:microsoft.com/office/officeart/2005/8/layout/default"/>
    <dgm:cxn modelId="{F40058E3-8DEC-4E59-9122-3EB3A0AEFE8E}" type="presParOf" srcId="{9D8194DA-25BC-480A-B784-7EEB3FEEACDE}" destId="{58D4C35E-B53E-4C45-BC1F-56EDCEE9101E}" srcOrd="9" destOrd="0" presId="urn:microsoft.com/office/officeart/2005/8/layout/default"/>
    <dgm:cxn modelId="{F70DFB84-7C8B-4AAF-BFCD-D979BCECF53F}" type="presParOf" srcId="{9D8194DA-25BC-480A-B784-7EEB3FEEACDE}" destId="{643C3218-9908-48C3-AE3C-207EBBEDC1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4A432-A00C-493C-8D0E-2DBDBE0CCAB2}">
      <dsp:nvSpPr>
        <dsp:cNvPr id="0" name=""/>
        <dsp:cNvSpPr/>
      </dsp:nvSpPr>
      <dsp:spPr>
        <a:xfrm>
          <a:off x="0" y="356684"/>
          <a:ext cx="2711735" cy="162704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DE" sz="1800" kern="1200"/>
            <a:t>Emotionen sind nicht irrational sondern eine Form von Kognition / Denken </a:t>
          </a:r>
          <a:endParaRPr lang="en-US" sz="1800" kern="1200"/>
        </a:p>
      </dsp:txBody>
      <dsp:txXfrm>
        <a:off x="0" y="356684"/>
        <a:ext cx="2711735" cy="1627041"/>
      </dsp:txXfrm>
    </dsp:sp>
    <dsp:sp modelId="{8E0C2B4F-B58A-42C2-98B1-EE58FE426314}">
      <dsp:nvSpPr>
        <dsp:cNvPr id="0" name=""/>
        <dsp:cNvSpPr/>
      </dsp:nvSpPr>
      <dsp:spPr>
        <a:xfrm>
          <a:off x="2982909" y="356684"/>
          <a:ext cx="2711735" cy="162704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DE" sz="1800" kern="1200"/>
            <a:t>Emotionen können mit bestimmten kognitiven Mustern, Wahrnehmungen oder Verhaltensmustern assoziiert werden </a:t>
          </a:r>
          <a:endParaRPr lang="en-US" sz="1800" kern="1200"/>
        </a:p>
      </dsp:txBody>
      <dsp:txXfrm>
        <a:off x="2982909" y="356684"/>
        <a:ext cx="2711735" cy="1627041"/>
      </dsp:txXfrm>
    </dsp:sp>
    <dsp:sp modelId="{72D0AD7C-C9F5-4142-889D-C6880B8BCA77}">
      <dsp:nvSpPr>
        <dsp:cNvPr id="0" name=""/>
        <dsp:cNvSpPr/>
      </dsp:nvSpPr>
      <dsp:spPr>
        <a:xfrm>
          <a:off x="5965819" y="356684"/>
          <a:ext cx="2711735" cy="162704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DE" sz="1800" kern="1200"/>
            <a:t>Emotionen können pre-kognitiv wirken: Emotionen haben einen Einfluss,  bevor das Nachdenken anfängt</a:t>
          </a:r>
          <a:endParaRPr lang="en-US" sz="1800" kern="1200"/>
        </a:p>
      </dsp:txBody>
      <dsp:txXfrm>
        <a:off x="5965819" y="356684"/>
        <a:ext cx="2711735" cy="1627041"/>
      </dsp:txXfrm>
    </dsp:sp>
    <dsp:sp modelId="{333A9471-12C2-4E54-A60B-E9E124DDC1B5}">
      <dsp:nvSpPr>
        <dsp:cNvPr id="0" name=""/>
        <dsp:cNvSpPr/>
      </dsp:nvSpPr>
      <dsp:spPr>
        <a:xfrm>
          <a:off x="0" y="2254899"/>
          <a:ext cx="2711735" cy="162704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DE" sz="1800" kern="1200"/>
            <a:t>Unterscheidung zwischen „state“ und „trait“ Emotionen</a:t>
          </a:r>
          <a:endParaRPr lang="en-US" sz="1800" kern="1200"/>
        </a:p>
      </dsp:txBody>
      <dsp:txXfrm>
        <a:off x="0" y="2254899"/>
        <a:ext cx="2711735" cy="1627041"/>
      </dsp:txXfrm>
    </dsp:sp>
    <dsp:sp modelId="{4EE0B8D1-5C60-421C-A9A3-C01578FE797C}">
      <dsp:nvSpPr>
        <dsp:cNvPr id="0" name=""/>
        <dsp:cNvSpPr/>
      </dsp:nvSpPr>
      <dsp:spPr>
        <a:xfrm>
          <a:off x="2982909" y="2254899"/>
          <a:ext cx="2711735" cy="162704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DE" sz="1800" kern="1200"/>
            <a:t>Unterscheidung zwischen „affect“, „emotion“, „mood“</a:t>
          </a:r>
          <a:endParaRPr lang="en-US" sz="1800" kern="1200"/>
        </a:p>
      </dsp:txBody>
      <dsp:txXfrm>
        <a:off x="2982909" y="2254899"/>
        <a:ext cx="2711735" cy="1627041"/>
      </dsp:txXfrm>
    </dsp:sp>
    <dsp:sp modelId="{643C3218-9908-48C3-AE3C-207EBBEDC1B9}">
      <dsp:nvSpPr>
        <dsp:cNvPr id="0" name=""/>
        <dsp:cNvSpPr/>
      </dsp:nvSpPr>
      <dsp:spPr>
        <a:xfrm>
          <a:off x="5965819" y="2254899"/>
          <a:ext cx="2711735" cy="162704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DE" sz="1800" kern="1200"/>
            <a:t>Sehr viel Diskussion über Typologien der Emotion </a:t>
          </a:r>
          <a:endParaRPr lang="en-US" sz="1800" kern="1200"/>
        </a:p>
      </dsp:txBody>
      <dsp:txXfrm>
        <a:off x="5965819" y="2254899"/>
        <a:ext cx="2711735" cy="162704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D1E"/>
                </a:solidFill>
                <a:effectLst/>
                <a:latin typeface="Open Sans" panose="020B0606030504020204" pitchFamily="34" charset="0"/>
              </a:rPr>
              <a:t>Patricia Smith is a 25-year-old, white female. She is a divorced mother of three children: ages 3, 5, and 8. She dropped out of high school at the beginning of her senior year when she had her first child and has received no subsequent education. She has had several jobs since high school, mostly waitressing. She has had no job in the past six months. She has been receiving standard levels of government assistance for the past six months.</a:t>
            </a:r>
            <a:endParaRPr lang="en-US"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20</a:t>
            </a:fld>
            <a:endParaRPr lang="de-DE" dirty="0"/>
          </a:p>
        </p:txBody>
      </p:sp>
    </p:spTree>
    <p:extLst>
      <p:ext uri="{BB962C8B-B14F-4D97-AF65-F5344CB8AC3E}">
        <p14:creationId xmlns:p14="http://schemas.microsoft.com/office/powerpoint/2010/main" val="3451840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4023733424"/>
      </p:ext>
    </p:extLst>
  </p:cSld>
  <p:clrMapOvr>
    <a:masterClrMapping/>
  </p:clrMapOvr>
  <p:transition spd="slow"/>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1463649377"/>
      </p:ext>
    </p:extLst>
  </p:cSld>
  <p:clrMapOvr>
    <a:masterClrMapping/>
  </p:clrMapOvr>
  <p:transition spd="slow"/>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5069227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58949892"/>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7"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93" r:id="rId2"/>
    <p:sldLayoutId id="2147483694" r:id="rId3"/>
    <p:sldLayoutId id="2147483691" r:id="rId4"/>
    <p:sldLayoutId id="2147483692" r:id="rId5"/>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1007/s42761-021-00081-7"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D8D65C-6706-474E-BED5-5675C19F9359}"/>
              </a:ext>
            </a:extLst>
          </p:cNvPr>
          <p:cNvSpPr>
            <a:spLocks noGrp="1"/>
          </p:cNvSpPr>
          <p:nvPr>
            <p:ph type="subTitle" idx="1"/>
          </p:nvPr>
        </p:nvSpPr>
        <p:spPr/>
        <p:txBody>
          <a:bodyPr/>
          <a:lstStyle/>
          <a:p>
            <a:r>
              <a:rPr lang="de-DE" dirty="0"/>
              <a:t>Emotionen</a:t>
            </a:r>
            <a:endParaRPr lang="de-DE" noProof="0" dirty="0"/>
          </a:p>
        </p:txBody>
      </p:sp>
      <p:sp>
        <p:nvSpPr>
          <p:cNvPr id="3" name="Title 2">
            <a:extLst>
              <a:ext uri="{FF2B5EF4-FFF2-40B4-BE49-F238E27FC236}">
                <a16:creationId xmlns:a16="http://schemas.microsoft.com/office/drawing/2014/main" id="{AE1A54AC-3425-4E88-A69E-E11B972DE498}"/>
              </a:ext>
            </a:extLst>
          </p:cNvPr>
          <p:cNvSpPr>
            <a:spLocks noGrp="1"/>
          </p:cNvSpPr>
          <p:nvPr>
            <p:ph type="ctrTitle"/>
          </p:nvPr>
        </p:nvSpPr>
        <p:spPr/>
        <p:txBody>
          <a:bodyPr/>
          <a:lstStyle/>
          <a:p>
            <a:r>
              <a:rPr lang="de-DE" sz="3200" dirty="0"/>
              <a:t>Politische Psychologie</a:t>
            </a:r>
            <a:endParaRPr lang="de-DE" sz="3200" noProof="0" dirty="0"/>
          </a:p>
        </p:txBody>
      </p:sp>
    </p:spTree>
    <p:extLst>
      <p:ext uri="{BB962C8B-B14F-4D97-AF65-F5344CB8AC3E}">
        <p14:creationId xmlns:p14="http://schemas.microsoft.com/office/powerpoint/2010/main" val="54889613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E853-C1C0-BC44-891E-4589F289DE30}"/>
              </a:ext>
            </a:extLst>
          </p:cNvPr>
          <p:cNvSpPr>
            <a:spLocks noGrp="1"/>
          </p:cNvSpPr>
          <p:nvPr>
            <p:ph type="title"/>
          </p:nvPr>
        </p:nvSpPr>
        <p:spPr/>
        <p:txBody>
          <a:bodyPr/>
          <a:lstStyle/>
          <a:p>
            <a:r>
              <a:rPr lang="de-DE" dirty="0"/>
              <a:t>Model 3: Diskrete Emotionen </a:t>
            </a:r>
          </a:p>
        </p:txBody>
      </p:sp>
      <p:sp>
        <p:nvSpPr>
          <p:cNvPr id="3" name="Content Placeholder 2">
            <a:extLst>
              <a:ext uri="{FF2B5EF4-FFF2-40B4-BE49-F238E27FC236}">
                <a16:creationId xmlns:a16="http://schemas.microsoft.com/office/drawing/2014/main" id="{6EF2A6AE-18CF-BA17-6510-0618BCC75AFD}"/>
              </a:ext>
            </a:extLst>
          </p:cNvPr>
          <p:cNvSpPr>
            <a:spLocks noGrp="1"/>
          </p:cNvSpPr>
          <p:nvPr>
            <p:ph sz="quarter" idx="12"/>
          </p:nvPr>
        </p:nvSpPr>
        <p:spPr/>
        <p:txBody>
          <a:bodyPr/>
          <a:lstStyle/>
          <a:p>
            <a:pPr marL="342900" indent="-342900">
              <a:buFont typeface="Arial" panose="020B0604020202020204" pitchFamily="34" charset="0"/>
              <a:buChar char="•"/>
            </a:pPr>
            <a:r>
              <a:rPr lang="de-DE" dirty="0"/>
              <a:t>Wut </a:t>
            </a:r>
          </a:p>
          <a:p>
            <a:pPr marL="698500" lvl="1" indent="-342900"/>
            <a:r>
              <a:rPr lang="de-DE" dirty="0"/>
              <a:t>Verantwortungszuschreibung und Bestrafen von Vergehen </a:t>
            </a:r>
          </a:p>
          <a:p>
            <a:pPr marL="698500" lvl="1" indent="-342900"/>
            <a:r>
              <a:rPr lang="de-DE" dirty="0"/>
              <a:t>„</a:t>
            </a:r>
            <a:r>
              <a:rPr lang="de-DE" dirty="0" err="1"/>
              <a:t>approach</a:t>
            </a:r>
            <a:r>
              <a:rPr lang="de-DE" dirty="0"/>
              <a:t> </a:t>
            </a:r>
            <a:r>
              <a:rPr lang="de-DE" dirty="0" err="1"/>
              <a:t>behavior</a:t>
            </a:r>
            <a:r>
              <a:rPr lang="de-DE" dirty="0"/>
              <a:t>“ , Risikofreude &amp; verminderte Typ 2 Kognition </a:t>
            </a:r>
          </a:p>
          <a:p>
            <a:pPr marL="342900" indent="-342900">
              <a:buFont typeface="Arial" panose="020B0604020202020204" pitchFamily="34" charset="0"/>
              <a:buChar char="•"/>
            </a:pPr>
            <a:r>
              <a:rPr lang="de-DE" dirty="0"/>
              <a:t>Angst:  </a:t>
            </a:r>
          </a:p>
          <a:p>
            <a:pPr marL="698500" lvl="1" indent="-342900"/>
            <a:r>
              <a:rPr lang="de-DE" dirty="0"/>
              <a:t>Rückzugsverhalten </a:t>
            </a:r>
          </a:p>
          <a:p>
            <a:pPr marL="698500" lvl="1" indent="-342900"/>
            <a:r>
              <a:rPr lang="de-DE" dirty="0"/>
              <a:t>Verringerte Verantwortungszuschreibung &amp; erhöhte Informationssuche </a:t>
            </a:r>
          </a:p>
          <a:p>
            <a:pPr marL="342900" indent="-342900">
              <a:buFont typeface="Arial" panose="020B0604020202020204" pitchFamily="34" charset="0"/>
              <a:buChar char="•"/>
            </a:pPr>
            <a:r>
              <a:rPr lang="de-DE" dirty="0"/>
              <a:t>Ekel: </a:t>
            </a:r>
            <a:r>
              <a:rPr lang="de-DE" sz="1800" b="0" dirty="0"/>
              <a:t>Rückzugsverhalten + Ausgrenzung</a:t>
            </a:r>
            <a:endParaRPr lang="de-DE" b="0" dirty="0"/>
          </a:p>
          <a:p>
            <a:pPr marL="342900" indent="-342900">
              <a:buFont typeface="Arial" panose="020B0604020202020204" pitchFamily="34" charset="0"/>
              <a:buChar char="•"/>
            </a:pPr>
            <a:r>
              <a:rPr lang="de-DE" dirty="0"/>
              <a:t>Freude: </a:t>
            </a:r>
            <a:r>
              <a:rPr lang="de-DE" b="0" dirty="0"/>
              <a:t> </a:t>
            </a:r>
            <a:r>
              <a:rPr lang="de-DE" sz="1800" b="0" dirty="0"/>
              <a:t>Höhere Risikofreude &amp; verminderte Typ 2 Kognition </a:t>
            </a:r>
            <a:endParaRPr lang="de-DE" sz="1800" dirty="0"/>
          </a:p>
          <a:p>
            <a:pPr marL="342900" indent="-342900">
              <a:buFont typeface="Arial" panose="020B0604020202020204" pitchFamily="34" charset="0"/>
              <a:buChar char="•"/>
            </a:pPr>
            <a:r>
              <a:rPr lang="de-DE" dirty="0"/>
              <a:t>Trauer:  </a:t>
            </a:r>
          </a:p>
          <a:p>
            <a:pPr marL="698500" lvl="1" indent="-342900"/>
            <a:r>
              <a:rPr lang="de-DE" b="0" dirty="0"/>
              <a:t>Weniger aktives Verhalten </a:t>
            </a:r>
          </a:p>
          <a:p>
            <a:pPr marL="698500" lvl="1" indent="-342900"/>
            <a:r>
              <a:rPr lang="de-DE" dirty="0"/>
              <a:t>S</a:t>
            </a:r>
            <a:r>
              <a:rPr lang="de-DE" b="0" dirty="0"/>
              <a:t>ituative Verantwortungszuschreibung</a:t>
            </a:r>
            <a:endParaRPr lang="de-DE" dirty="0"/>
          </a:p>
        </p:txBody>
      </p:sp>
    </p:spTree>
    <p:extLst>
      <p:ext uri="{BB962C8B-B14F-4D97-AF65-F5344CB8AC3E}">
        <p14:creationId xmlns:p14="http://schemas.microsoft.com/office/powerpoint/2010/main" val="217896584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Verbindung zu anderen Kursthemen</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2</a:t>
            </a:r>
          </a:p>
        </p:txBody>
      </p:sp>
    </p:spTree>
    <p:extLst>
      <p:ext uri="{BB962C8B-B14F-4D97-AF65-F5344CB8AC3E}">
        <p14:creationId xmlns:p14="http://schemas.microsoft.com/office/powerpoint/2010/main" val="7023388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DA52-DE1A-FBA8-9D4B-2939A6BEB254}"/>
              </a:ext>
            </a:extLst>
          </p:cNvPr>
          <p:cNvSpPr>
            <a:spLocks noGrp="1"/>
          </p:cNvSpPr>
          <p:nvPr>
            <p:ph type="title"/>
          </p:nvPr>
        </p:nvSpPr>
        <p:spPr/>
        <p:txBody>
          <a:bodyPr/>
          <a:lstStyle/>
          <a:p>
            <a:r>
              <a:rPr lang="de-DE" dirty="0"/>
              <a:t>Emotionen und Werte </a:t>
            </a:r>
          </a:p>
        </p:txBody>
      </p:sp>
      <p:sp>
        <p:nvSpPr>
          <p:cNvPr id="3" name="Content Placeholder 2">
            <a:extLst>
              <a:ext uri="{FF2B5EF4-FFF2-40B4-BE49-F238E27FC236}">
                <a16:creationId xmlns:a16="http://schemas.microsoft.com/office/drawing/2014/main" id="{D0C846BA-191B-868C-C397-438DA4434420}"/>
              </a:ext>
            </a:extLst>
          </p:cNvPr>
          <p:cNvSpPr>
            <a:spLocks noGrp="1"/>
          </p:cNvSpPr>
          <p:nvPr>
            <p:ph sz="quarter" idx="12"/>
          </p:nvPr>
        </p:nvSpPr>
        <p:spPr/>
        <p:txBody>
          <a:bodyPr/>
          <a:lstStyle/>
          <a:p>
            <a:r>
              <a:rPr lang="en-US" sz="2000" b="0" i="0" dirty="0">
                <a:solidFill>
                  <a:srgbClr val="222222"/>
                </a:solidFill>
                <a:effectLst/>
                <a:latin typeface="Arial" panose="020B0604020202020204" pitchFamily="34" charset="0"/>
              </a:rPr>
              <a:t>Inbar, Y., Pizarro, D., </a:t>
            </a:r>
            <a:r>
              <a:rPr lang="en-US" sz="2000" b="0" i="0" dirty="0" err="1">
                <a:solidFill>
                  <a:srgbClr val="222222"/>
                </a:solidFill>
                <a:effectLst/>
                <a:latin typeface="Arial" panose="020B0604020202020204" pitchFamily="34" charset="0"/>
              </a:rPr>
              <a:t>Iyer</a:t>
            </a:r>
            <a:r>
              <a:rPr lang="en-US" sz="2000" b="0" i="0" dirty="0">
                <a:solidFill>
                  <a:srgbClr val="222222"/>
                </a:solidFill>
                <a:effectLst/>
                <a:latin typeface="Arial" panose="020B0604020202020204" pitchFamily="34" charset="0"/>
              </a:rPr>
              <a:t>, R., &amp; Haidt, J. (2012). Disgust sensitivity, political conservatism, and voting. </a:t>
            </a:r>
            <a:r>
              <a:rPr lang="en-US" sz="2000" b="0" i="1" dirty="0">
                <a:solidFill>
                  <a:srgbClr val="222222"/>
                </a:solidFill>
                <a:effectLst/>
                <a:latin typeface="Arial" panose="020B0604020202020204" pitchFamily="34" charset="0"/>
              </a:rPr>
              <a:t>Social Psychological and Personality Science</a:t>
            </a:r>
            <a:r>
              <a:rPr lang="en-US" sz="2000" b="0" i="0" dirty="0">
                <a:solidFill>
                  <a:srgbClr val="222222"/>
                </a:solidFill>
                <a:effectLst/>
                <a:latin typeface="Arial" panose="020B0604020202020204" pitchFamily="34" charset="0"/>
              </a:rPr>
              <a:t>, </a:t>
            </a:r>
            <a:r>
              <a:rPr lang="en-US" sz="2000" b="0" i="1" dirty="0">
                <a:solidFill>
                  <a:srgbClr val="222222"/>
                </a:solidFill>
                <a:effectLst/>
                <a:latin typeface="Arial" panose="020B0604020202020204" pitchFamily="34" charset="0"/>
              </a:rPr>
              <a:t>3</a:t>
            </a:r>
            <a:r>
              <a:rPr lang="en-US" sz="2000" b="0" i="0" dirty="0">
                <a:solidFill>
                  <a:srgbClr val="222222"/>
                </a:solidFill>
                <a:effectLst/>
                <a:latin typeface="Arial" panose="020B0604020202020204" pitchFamily="34" charset="0"/>
              </a:rPr>
              <a:t>(5), 537-544.</a:t>
            </a:r>
          </a:p>
          <a:p>
            <a:endParaRPr lang="en-US" b="0" i="0" dirty="0">
              <a:solidFill>
                <a:srgbClr val="222222"/>
              </a:solidFill>
              <a:effectLst/>
              <a:latin typeface="Arial" panose="020B0604020202020204" pitchFamily="34" charset="0"/>
            </a:endParaRPr>
          </a:p>
          <a:p>
            <a:r>
              <a:rPr lang="en-US" sz="1800" b="0" i="0" dirty="0">
                <a:solidFill>
                  <a:srgbClr val="333333"/>
                </a:solidFill>
                <a:effectLst/>
                <a:latin typeface="arial" panose="020B0604020202020204" pitchFamily="34" charset="0"/>
              </a:rPr>
              <a:t>In two large samples (combined </a:t>
            </a:r>
            <a:r>
              <a:rPr lang="en-US" sz="1800" b="0" i="1" dirty="0">
                <a:solidFill>
                  <a:srgbClr val="333333"/>
                </a:solidFill>
                <a:effectLst/>
                <a:latin typeface="arial" panose="020B0604020202020204" pitchFamily="34" charset="0"/>
              </a:rPr>
              <a:t>N</a:t>
            </a:r>
            <a:r>
              <a:rPr lang="en-US" sz="1800" b="0" i="0" dirty="0">
                <a:solidFill>
                  <a:srgbClr val="333333"/>
                </a:solidFill>
                <a:effectLst/>
                <a:latin typeface="arial" panose="020B0604020202020204" pitchFamily="34" charset="0"/>
              </a:rPr>
              <a:t> = 31,045), we </a:t>
            </a:r>
            <a:r>
              <a:rPr lang="en-US" sz="1800" i="0" dirty="0">
                <a:solidFill>
                  <a:srgbClr val="333333"/>
                </a:solidFill>
                <a:effectLst/>
                <a:latin typeface="arial" panose="020B0604020202020204" pitchFamily="34" charset="0"/>
              </a:rPr>
              <a:t>found a positive relationship between disgust sensitivity and political conservatism. </a:t>
            </a:r>
            <a:r>
              <a:rPr lang="en-US" sz="1800" b="0" i="0" dirty="0">
                <a:solidFill>
                  <a:srgbClr val="333333"/>
                </a:solidFill>
                <a:effectLst/>
                <a:latin typeface="arial" panose="020B0604020202020204" pitchFamily="34" charset="0"/>
              </a:rPr>
              <a:t>This relationship held when controlling for a number of demographic variables as well as the “Big Five” personality traits</a:t>
            </a:r>
            <a:r>
              <a:rPr lang="en-US" sz="1800" i="0" dirty="0">
                <a:solidFill>
                  <a:srgbClr val="333333"/>
                </a:solidFill>
                <a:effectLst/>
                <a:latin typeface="arial" panose="020B0604020202020204" pitchFamily="34" charset="0"/>
              </a:rPr>
              <a:t>. Disgust sensitivity was also associated with more conservative voting </a:t>
            </a:r>
            <a:r>
              <a:rPr lang="en-US" sz="1800" b="0" i="0" dirty="0">
                <a:solidFill>
                  <a:srgbClr val="333333"/>
                </a:solidFill>
                <a:effectLst/>
                <a:latin typeface="arial" panose="020B0604020202020204" pitchFamily="34" charset="0"/>
              </a:rPr>
              <a:t>in the 2008 U.S. presidential election. In Study 2, we replicated the disgust sensitivity–conservatism relationship in an international sample of respondents from 121 different countries. Across both samples, contamination disgust, which reflects a heightened concern with interpersonally transmitted disease and pathogens, was most strongly associated with conservatism.</a:t>
            </a:r>
            <a:endParaRPr lang="en-US" sz="1800" b="0" i="0" dirty="0">
              <a:solidFill>
                <a:srgbClr val="222222"/>
              </a:solidFill>
              <a:effectLst/>
              <a:latin typeface="Arial" panose="020B0604020202020204" pitchFamily="34" charset="0"/>
            </a:endParaRPr>
          </a:p>
          <a:p>
            <a:endParaRPr lang="de-DE" dirty="0"/>
          </a:p>
        </p:txBody>
      </p:sp>
    </p:spTree>
    <p:extLst>
      <p:ext uri="{BB962C8B-B14F-4D97-AF65-F5344CB8AC3E}">
        <p14:creationId xmlns:p14="http://schemas.microsoft.com/office/powerpoint/2010/main" val="83713089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5C5E-60F0-D51F-34E7-817E30F724FD}"/>
              </a:ext>
            </a:extLst>
          </p:cNvPr>
          <p:cNvSpPr>
            <a:spLocks noGrp="1"/>
          </p:cNvSpPr>
          <p:nvPr>
            <p:ph type="title"/>
          </p:nvPr>
        </p:nvSpPr>
        <p:spPr/>
        <p:txBody>
          <a:bodyPr/>
          <a:lstStyle/>
          <a:p>
            <a:r>
              <a:rPr lang="de-DE" dirty="0"/>
              <a:t>Emotionen und Werte </a:t>
            </a:r>
          </a:p>
        </p:txBody>
      </p:sp>
      <p:pic>
        <p:nvPicPr>
          <p:cNvPr id="5" name="Content Placeholder 4">
            <a:extLst>
              <a:ext uri="{FF2B5EF4-FFF2-40B4-BE49-F238E27FC236}">
                <a16:creationId xmlns:a16="http://schemas.microsoft.com/office/drawing/2014/main" id="{247BF911-1686-7E0E-B498-CD8D1E370816}"/>
              </a:ext>
            </a:extLst>
          </p:cNvPr>
          <p:cNvPicPr>
            <a:picLocks noGrp="1" noChangeAspect="1"/>
          </p:cNvPicPr>
          <p:nvPr>
            <p:ph sz="quarter" idx="12"/>
          </p:nvPr>
        </p:nvPicPr>
        <p:blipFill>
          <a:blip r:embed="rId2"/>
          <a:stretch>
            <a:fillRect/>
          </a:stretch>
        </p:blipFill>
        <p:spPr>
          <a:xfrm>
            <a:off x="1816532" y="736600"/>
            <a:ext cx="5514111" cy="4238625"/>
          </a:xfrm>
          <a:prstGeom prst="rect">
            <a:avLst/>
          </a:prstGeom>
        </p:spPr>
      </p:pic>
    </p:spTree>
    <p:extLst>
      <p:ext uri="{BB962C8B-B14F-4D97-AF65-F5344CB8AC3E}">
        <p14:creationId xmlns:p14="http://schemas.microsoft.com/office/powerpoint/2010/main" val="372594543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FA089D-8C62-9C9A-42C1-97CA69498022}"/>
              </a:ext>
            </a:extLst>
          </p:cNvPr>
          <p:cNvSpPr>
            <a:spLocks noGrp="1"/>
          </p:cNvSpPr>
          <p:nvPr>
            <p:ph type="title"/>
          </p:nvPr>
        </p:nvSpPr>
        <p:spPr/>
        <p:txBody>
          <a:bodyPr/>
          <a:lstStyle/>
          <a:p>
            <a:r>
              <a:rPr lang="de-DE" dirty="0"/>
              <a:t>Emotionen, Persönlichkeit &amp; Werte</a:t>
            </a:r>
          </a:p>
        </p:txBody>
      </p:sp>
      <p:sp>
        <p:nvSpPr>
          <p:cNvPr id="5" name="Content Placeholder 4">
            <a:extLst>
              <a:ext uri="{FF2B5EF4-FFF2-40B4-BE49-F238E27FC236}">
                <a16:creationId xmlns:a16="http://schemas.microsoft.com/office/drawing/2014/main" id="{EAA58B33-A681-2665-D58D-30D9FFCED07D}"/>
              </a:ext>
            </a:extLst>
          </p:cNvPr>
          <p:cNvSpPr>
            <a:spLocks noGrp="1"/>
          </p:cNvSpPr>
          <p:nvPr>
            <p:ph sz="quarter" idx="12"/>
          </p:nvPr>
        </p:nvSpPr>
        <p:spPr/>
        <p:txBody>
          <a:bodyPr/>
          <a:lstStyle/>
          <a:p>
            <a:r>
              <a:rPr lang="en-US" sz="1600" i="0" dirty="0">
                <a:solidFill>
                  <a:srgbClr val="222222"/>
                </a:solidFill>
                <a:effectLst/>
                <a:latin typeface="Arial" panose="020B0604020202020204" pitchFamily="34" charset="0"/>
              </a:rPr>
              <a:t>Mayer, S. J., &amp; Nguyen, C. G. (2021). Angry reactionary narcissists? Anger activates the link between narcissism and right-populist party support. </a:t>
            </a:r>
            <a:r>
              <a:rPr lang="en-US" sz="1600" i="1" dirty="0">
                <a:solidFill>
                  <a:srgbClr val="222222"/>
                </a:solidFill>
                <a:effectLst/>
                <a:latin typeface="Arial" panose="020B0604020202020204" pitchFamily="34" charset="0"/>
              </a:rPr>
              <a:t>Politics and Governance</a:t>
            </a:r>
            <a:r>
              <a:rPr lang="en-US" sz="1600" i="0" dirty="0">
                <a:solidFill>
                  <a:srgbClr val="222222"/>
                </a:solidFill>
                <a:effectLst/>
                <a:latin typeface="Arial" panose="020B0604020202020204" pitchFamily="34" charset="0"/>
              </a:rPr>
              <a:t>, </a:t>
            </a:r>
            <a:r>
              <a:rPr lang="en-US" sz="1600" i="1" dirty="0">
                <a:solidFill>
                  <a:srgbClr val="222222"/>
                </a:solidFill>
                <a:effectLst/>
                <a:latin typeface="Arial" panose="020B0604020202020204" pitchFamily="34" charset="0"/>
              </a:rPr>
              <a:t>9</a:t>
            </a:r>
            <a:r>
              <a:rPr lang="en-US" sz="1600" i="0" dirty="0">
                <a:solidFill>
                  <a:srgbClr val="222222"/>
                </a:solidFill>
                <a:effectLst/>
                <a:latin typeface="Arial" panose="020B0604020202020204" pitchFamily="34" charset="0"/>
              </a:rPr>
              <a:t>(3), 248-259.</a:t>
            </a:r>
          </a:p>
          <a:p>
            <a:endParaRPr lang="en-US" sz="1600" i="0" dirty="0">
              <a:solidFill>
                <a:srgbClr val="222222"/>
              </a:solidFill>
              <a:effectLst/>
              <a:latin typeface="Arial" panose="020B0604020202020204" pitchFamily="34" charset="0"/>
            </a:endParaRPr>
          </a:p>
          <a:p>
            <a:r>
              <a:rPr lang="en-US" sz="1400" b="0" i="0" dirty="0">
                <a:solidFill>
                  <a:srgbClr val="333333"/>
                </a:solidFill>
                <a:effectLst/>
                <a:latin typeface="+mj-lt"/>
              </a:rPr>
              <a:t>Even though previous research connected personality traits and support for radical-right populist parties (RRP), the question of which mechanisms connect these concepts is still underexplored. In particular, we focus on narcissistic rivalry, a maladaptive path of grandiose narcissism. Drawing on the affective intelligence framework and the narcissistic admiration and rivalry concept, we propose that the effect of rival narcissism on vote choice for the German Alternative für Deutschland is mediated by reactionary political orientations and activated by anger. Drawing on 2017 data from the mixed-mode representative GESIS panel (N = 2,552 &amp; 1,901), we employ moderated mediation analyses. </a:t>
            </a:r>
            <a:r>
              <a:rPr lang="en-US" sz="1400" i="0" dirty="0">
                <a:solidFill>
                  <a:srgbClr val="333333"/>
                </a:solidFill>
                <a:effectLst/>
                <a:latin typeface="+mj-lt"/>
              </a:rPr>
              <a:t>We show that reactionary political orientations mediate the relationship between narcissistic rivalry and RRP support.</a:t>
            </a:r>
            <a:r>
              <a:rPr lang="en-US" sz="1400" b="0" i="0" dirty="0">
                <a:solidFill>
                  <a:srgbClr val="333333"/>
                </a:solidFill>
                <a:effectLst/>
                <a:latin typeface="+mj-lt"/>
              </a:rPr>
              <a:t> However, </a:t>
            </a:r>
            <a:r>
              <a:rPr lang="en-US" sz="1400" i="0" dirty="0">
                <a:solidFill>
                  <a:srgbClr val="333333"/>
                </a:solidFill>
                <a:effectLst/>
                <a:latin typeface="+mj-lt"/>
              </a:rPr>
              <a:t>high levels of </a:t>
            </a:r>
            <a:r>
              <a:rPr lang="en-US" sz="1400" i="0" dirty="0" err="1">
                <a:solidFill>
                  <a:srgbClr val="333333"/>
                </a:solidFill>
                <a:effectLst/>
                <a:latin typeface="+mj-lt"/>
              </a:rPr>
              <a:t>generalised</a:t>
            </a:r>
            <a:r>
              <a:rPr lang="en-US" sz="1400" i="0" dirty="0">
                <a:solidFill>
                  <a:srgbClr val="333333"/>
                </a:solidFill>
                <a:effectLst/>
                <a:latin typeface="+mj-lt"/>
              </a:rPr>
              <a:t> anger are needed to activate the relationship between personality, reactionary values, and RRP support, whereas the mediating role of anti-immigrant sentiment is not affected by anger. </a:t>
            </a:r>
            <a:r>
              <a:rPr lang="en-US" sz="1400" b="0" i="0" dirty="0">
                <a:solidFill>
                  <a:srgbClr val="333333"/>
                </a:solidFill>
                <a:effectLst/>
                <a:latin typeface="+mj-lt"/>
              </a:rPr>
              <a:t>Our study </a:t>
            </a:r>
            <a:r>
              <a:rPr lang="en-US" sz="1400" b="0" i="0" dirty="0" err="1">
                <a:solidFill>
                  <a:srgbClr val="333333"/>
                </a:solidFill>
                <a:effectLst/>
                <a:latin typeface="+mj-lt"/>
              </a:rPr>
              <a:t>emphasises</a:t>
            </a:r>
            <a:r>
              <a:rPr lang="en-US" sz="1400" b="0" i="0" dirty="0">
                <a:solidFill>
                  <a:srgbClr val="333333"/>
                </a:solidFill>
                <a:effectLst/>
                <a:latin typeface="+mj-lt"/>
              </a:rPr>
              <a:t> the role of anger in RRP support, thus showing that anger might explain why only some people with a specific predisposition support RRPs. The study also stresses the complexity of the relationship between personality, value orientations, and political </a:t>
            </a:r>
            <a:r>
              <a:rPr lang="en-US" sz="1400" b="0" i="0" dirty="0" err="1">
                <a:solidFill>
                  <a:srgbClr val="333333"/>
                </a:solidFill>
                <a:effectLst/>
                <a:latin typeface="+mj-lt"/>
              </a:rPr>
              <a:t>behaviour</a:t>
            </a:r>
            <a:endParaRPr lang="en-US" sz="1400" b="0" dirty="0">
              <a:solidFill>
                <a:srgbClr val="222222"/>
              </a:solidFill>
              <a:latin typeface="+mj-lt"/>
            </a:endParaRPr>
          </a:p>
          <a:p>
            <a:endParaRPr lang="de-DE" sz="1600" dirty="0"/>
          </a:p>
        </p:txBody>
      </p:sp>
    </p:spTree>
    <p:extLst>
      <p:ext uri="{BB962C8B-B14F-4D97-AF65-F5344CB8AC3E}">
        <p14:creationId xmlns:p14="http://schemas.microsoft.com/office/powerpoint/2010/main" val="250698667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D7D3-B7C8-A50C-C08A-D8B396AC999F}"/>
              </a:ext>
            </a:extLst>
          </p:cNvPr>
          <p:cNvSpPr>
            <a:spLocks noGrp="1"/>
          </p:cNvSpPr>
          <p:nvPr>
            <p:ph type="title"/>
          </p:nvPr>
        </p:nvSpPr>
        <p:spPr/>
        <p:txBody>
          <a:bodyPr/>
          <a:lstStyle/>
          <a:p>
            <a:r>
              <a:rPr lang="de-DE" dirty="0"/>
              <a:t>Emotionen, Persönlichkeit &amp; Werte</a:t>
            </a:r>
          </a:p>
        </p:txBody>
      </p:sp>
      <p:pic>
        <p:nvPicPr>
          <p:cNvPr id="5" name="Content Placeholder 4">
            <a:extLst>
              <a:ext uri="{FF2B5EF4-FFF2-40B4-BE49-F238E27FC236}">
                <a16:creationId xmlns:a16="http://schemas.microsoft.com/office/drawing/2014/main" id="{D2F698C8-31A3-1DE9-9B39-E60538A19BA1}"/>
              </a:ext>
            </a:extLst>
          </p:cNvPr>
          <p:cNvPicPr>
            <a:picLocks noGrp="1" noChangeAspect="1"/>
          </p:cNvPicPr>
          <p:nvPr>
            <p:ph sz="quarter" idx="12"/>
          </p:nvPr>
        </p:nvPicPr>
        <p:blipFill>
          <a:blip r:embed="rId2"/>
          <a:stretch>
            <a:fillRect/>
          </a:stretch>
        </p:blipFill>
        <p:spPr>
          <a:xfrm>
            <a:off x="234950" y="1163984"/>
            <a:ext cx="8677275" cy="3383856"/>
          </a:xfrm>
        </p:spPr>
      </p:pic>
    </p:spTree>
    <p:extLst>
      <p:ext uri="{BB962C8B-B14F-4D97-AF65-F5344CB8AC3E}">
        <p14:creationId xmlns:p14="http://schemas.microsoft.com/office/powerpoint/2010/main" val="183676541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B9738C-6764-1695-FCE7-095DB5E53712}"/>
              </a:ext>
            </a:extLst>
          </p:cNvPr>
          <p:cNvSpPr>
            <a:spLocks noGrp="1"/>
          </p:cNvSpPr>
          <p:nvPr>
            <p:ph type="title"/>
          </p:nvPr>
        </p:nvSpPr>
        <p:spPr/>
        <p:txBody>
          <a:bodyPr/>
          <a:lstStyle/>
          <a:p>
            <a:r>
              <a:rPr lang="de-DE" dirty="0"/>
              <a:t>Emotionen und Gruppenidentität </a:t>
            </a:r>
          </a:p>
        </p:txBody>
      </p:sp>
      <p:sp>
        <p:nvSpPr>
          <p:cNvPr id="5" name="Content Placeholder 4">
            <a:extLst>
              <a:ext uri="{FF2B5EF4-FFF2-40B4-BE49-F238E27FC236}">
                <a16:creationId xmlns:a16="http://schemas.microsoft.com/office/drawing/2014/main" id="{1EAD4AC3-6ACC-8C2E-BAB0-A15234DAA098}"/>
              </a:ext>
            </a:extLst>
          </p:cNvPr>
          <p:cNvSpPr>
            <a:spLocks noGrp="1"/>
          </p:cNvSpPr>
          <p:nvPr>
            <p:ph sz="quarter" idx="12"/>
          </p:nvPr>
        </p:nvSpPr>
        <p:spPr/>
        <p:txBody>
          <a:bodyPr/>
          <a:lstStyle/>
          <a:p>
            <a:r>
              <a:rPr lang="en-US" sz="2000" b="0" i="0" dirty="0">
                <a:solidFill>
                  <a:srgbClr val="222222"/>
                </a:solidFill>
                <a:effectLst/>
                <a:latin typeface="Arial" panose="020B0604020202020204" pitchFamily="34" charset="0"/>
              </a:rPr>
              <a:t>Huddy, L., Mason, L., &amp; </a:t>
            </a:r>
            <a:r>
              <a:rPr lang="en-US" sz="2000" b="0" i="0" dirty="0" err="1">
                <a:solidFill>
                  <a:srgbClr val="222222"/>
                </a:solidFill>
                <a:effectLst/>
                <a:latin typeface="Arial" panose="020B0604020202020204" pitchFamily="34" charset="0"/>
              </a:rPr>
              <a:t>Aarøe</a:t>
            </a:r>
            <a:r>
              <a:rPr lang="en-US" sz="2000" b="0" i="0" dirty="0">
                <a:solidFill>
                  <a:srgbClr val="222222"/>
                </a:solidFill>
                <a:effectLst/>
                <a:latin typeface="Arial" panose="020B0604020202020204" pitchFamily="34" charset="0"/>
              </a:rPr>
              <a:t>, L. (2015). Expressive partisanship: Campaign involvement, political emotion, and partisan identity. </a:t>
            </a:r>
            <a:r>
              <a:rPr lang="en-US" sz="2000" b="0" i="1" dirty="0">
                <a:solidFill>
                  <a:srgbClr val="222222"/>
                </a:solidFill>
                <a:effectLst/>
                <a:latin typeface="Arial" panose="020B0604020202020204" pitchFamily="34" charset="0"/>
              </a:rPr>
              <a:t>American Political Science Review</a:t>
            </a:r>
            <a:r>
              <a:rPr lang="en-US" sz="2000" b="0" i="0" dirty="0">
                <a:solidFill>
                  <a:srgbClr val="222222"/>
                </a:solidFill>
                <a:effectLst/>
                <a:latin typeface="Arial" panose="020B0604020202020204" pitchFamily="34" charset="0"/>
              </a:rPr>
              <a:t>, </a:t>
            </a:r>
            <a:r>
              <a:rPr lang="en-US" sz="2000" b="0" i="1" dirty="0">
                <a:solidFill>
                  <a:srgbClr val="222222"/>
                </a:solidFill>
                <a:effectLst/>
                <a:latin typeface="Arial" panose="020B0604020202020204" pitchFamily="34" charset="0"/>
              </a:rPr>
              <a:t>109</a:t>
            </a:r>
            <a:r>
              <a:rPr lang="en-US" sz="2000" b="0" i="0" dirty="0">
                <a:solidFill>
                  <a:srgbClr val="222222"/>
                </a:solidFill>
                <a:effectLst/>
                <a:latin typeface="Arial" panose="020B0604020202020204" pitchFamily="34" charset="0"/>
              </a:rPr>
              <a:t>(1), 1-17.</a:t>
            </a:r>
          </a:p>
          <a:p>
            <a:r>
              <a:rPr lang="en-US" sz="1400" b="0" i="0" dirty="0">
                <a:solidFill>
                  <a:srgbClr val="333333"/>
                </a:solidFill>
                <a:effectLst/>
                <a:latin typeface="+mj-lt"/>
              </a:rPr>
              <a:t>Party identification is central to the study of American political behavior, yet there remains disagreement over whether it is largely instrumental or expressive in nature. We draw on social identity theory to develop the expressive model and conduct four studies to compare it to an instrumental explanation of campaign involvement. </a:t>
            </a:r>
            <a:r>
              <a:rPr lang="en-US" sz="1400" i="0" dirty="0">
                <a:solidFill>
                  <a:srgbClr val="333333"/>
                </a:solidFill>
                <a:effectLst/>
                <a:latin typeface="+mj-lt"/>
              </a:rPr>
              <a:t>We find strong support for the expressive model: a multi-item partisan identity scale better accounts for campaign activity than a strong stance on subjectively important policy issues, the strength of ideological self-placement, or a measure of ideological identity. </a:t>
            </a:r>
            <a:r>
              <a:rPr lang="en-US" sz="1400" b="0" i="0" dirty="0">
                <a:solidFill>
                  <a:srgbClr val="333333"/>
                </a:solidFill>
                <a:effectLst/>
                <a:latin typeface="+mj-lt"/>
              </a:rPr>
              <a:t>A series of experiments underscore the power of partisan identity to generate action-oriented emotions that drive campaign activity. </a:t>
            </a:r>
            <a:r>
              <a:rPr lang="en-US" sz="1400" i="0" dirty="0">
                <a:solidFill>
                  <a:srgbClr val="333333"/>
                </a:solidFill>
                <a:effectLst/>
                <a:latin typeface="+mj-lt"/>
              </a:rPr>
              <a:t>Strongly identified partisans feel angrier than weaker partisans when threatened with electoral loss and more positive when reassured of victory. </a:t>
            </a:r>
            <a:r>
              <a:rPr lang="en-US" sz="1400" b="0" i="0" dirty="0">
                <a:solidFill>
                  <a:srgbClr val="333333"/>
                </a:solidFill>
                <a:effectLst/>
                <a:latin typeface="+mj-lt"/>
              </a:rPr>
              <a:t>In contrast, those who hold a strong and ideologically consistent position on issues are no more aroused emotionally than others by party threats or reassurances. In addition, threat and reassurance to the party's status arouse greater anger and enthusiasm among partisans than does a threatened loss or victory on central policy issues. Our findings underscore the power of an expressive partisan identity to drive campaign involvement and generate strong emotional reactions to ongoing campaign events</a:t>
            </a:r>
            <a:endParaRPr lang="de-DE" sz="1400" dirty="0">
              <a:latin typeface="+mj-lt"/>
            </a:endParaRPr>
          </a:p>
        </p:txBody>
      </p:sp>
    </p:spTree>
    <p:extLst>
      <p:ext uri="{BB962C8B-B14F-4D97-AF65-F5344CB8AC3E}">
        <p14:creationId xmlns:p14="http://schemas.microsoft.com/office/powerpoint/2010/main" val="384113326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itle 1">
            <a:extLst>
              <a:ext uri="{FF2B5EF4-FFF2-40B4-BE49-F238E27FC236}">
                <a16:creationId xmlns:a16="http://schemas.microsoft.com/office/drawing/2014/main" id="{63B3C236-0DE0-6042-11F9-8D117C4BDDA0}"/>
              </a:ext>
            </a:extLst>
          </p:cNvPr>
          <p:cNvSpPr>
            <a:spLocks noGrp="1"/>
          </p:cNvSpPr>
          <p:nvPr>
            <p:ph type="title"/>
          </p:nvPr>
        </p:nvSpPr>
        <p:spPr>
          <a:xfrm>
            <a:off x="234950" y="76815"/>
            <a:ext cx="6456940" cy="425450"/>
          </a:xfrm>
        </p:spPr>
        <p:txBody>
          <a:bodyPr/>
          <a:lstStyle/>
          <a:p>
            <a:endParaRPr lang="en-US"/>
          </a:p>
        </p:txBody>
      </p:sp>
      <p:pic>
        <p:nvPicPr>
          <p:cNvPr id="7" name="Content Placeholder 6">
            <a:extLst>
              <a:ext uri="{FF2B5EF4-FFF2-40B4-BE49-F238E27FC236}">
                <a16:creationId xmlns:a16="http://schemas.microsoft.com/office/drawing/2014/main" id="{F7AEA3FF-464A-83B7-2F0A-3633839C7AB3}"/>
              </a:ext>
            </a:extLst>
          </p:cNvPr>
          <p:cNvPicPr>
            <a:picLocks noGrp="1" noChangeAspect="1"/>
          </p:cNvPicPr>
          <p:nvPr>
            <p:ph sz="quarter" idx="12"/>
          </p:nvPr>
        </p:nvPicPr>
        <p:blipFill>
          <a:blip r:embed="rId2"/>
          <a:stretch>
            <a:fillRect/>
          </a:stretch>
        </p:blipFill>
        <p:spPr>
          <a:xfrm>
            <a:off x="234950" y="1424368"/>
            <a:ext cx="3837588" cy="2834088"/>
          </a:xfrm>
          <a:prstGeom prst="rect">
            <a:avLst/>
          </a:prstGeom>
        </p:spPr>
      </p:pic>
      <p:pic>
        <p:nvPicPr>
          <p:cNvPr id="2054" name="Picture 6">
            <a:extLst>
              <a:ext uri="{FF2B5EF4-FFF2-40B4-BE49-F238E27FC236}">
                <a16:creationId xmlns:a16="http://schemas.microsoft.com/office/drawing/2014/main" id="{A855B4C7-C647-74AB-46C2-56419CBEA1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39404"/>
            <a:ext cx="4429931" cy="291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38866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Beispiele aus der Forschung</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3</a:t>
            </a:r>
          </a:p>
        </p:txBody>
      </p:sp>
    </p:spTree>
    <p:extLst>
      <p:ext uri="{BB962C8B-B14F-4D97-AF65-F5344CB8AC3E}">
        <p14:creationId xmlns:p14="http://schemas.microsoft.com/office/powerpoint/2010/main" val="11638466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4F1ECE-5CDF-943C-9AA5-72BD827A5BCE}"/>
              </a:ext>
            </a:extLst>
          </p:cNvPr>
          <p:cNvSpPr>
            <a:spLocks noGrp="1"/>
          </p:cNvSpPr>
          <p:nvPr>
            <p:ph type="title"/>
          </p:nvPr>
        </p:nvSpPr>
        <p:spPr/>
        <p:txBody>
          <a:bodyPr/>
          <a:lstStyle/>
          <a:p>
            <a:r>
              <a:rPr lang="en-US" dirty="0" err="1"/>
              <a:t>Emotionen</a:t>
            </a:r>
            <a:r>
              <a:rPr lang="en-US" dirty="0"/>
              <a:t> und Policy </a:t>
            </a:r>
            <a:r>
              <a:rPr lang="en-US" dirty="0" err="1"/>
              <a:t>Preferenzen</a:t>
            </a:r>
            <a:endParaRPr lang="en-US" dirty="0"/>
          </a:p>
        </p:txBody>
      </p:sp>
      <p:sp>
        <p:nvSpPr>
          <p:cNvPr id="5" name="Content Placeholder 4">
            <a:extLst>
              <a:ext uri="{FF2B5EF4-FFF2-40B4-BE49-F238E27FC236}">
                <a16:creationId xmlns:a16="http://schemas.microsoft.com/office/drawing/2014/main" id="{7ABC800C-A127-3C01-AADA-4E9AF315936D}"/>
              </a:ext>
            </a:extLst>
          </p:cNvPr>
          <p:cNvSpPr>
            <a:spLocks noGrp="1"/>
          </p:cNvSpPr>
          <p:nvPr>
            <p:ph sz="quarter" idx="12"/>
          </p:nvPr>
        </p:nvSpPr>
        <p:spPr/>
        <p:txBody>
          <a:bodyPr/>
          <a:lstStyle/>
          <a:p>
            <a:r>
              <a:rPr lang="en-US" sz="2000" i="0" dirty="0">
                <a:solidFill>
                  <a:srgbClr val="222222"/>
                </a:solidFill>
                <a:effectLst/>
                <a:latin typeface="+mj-lt"/>
              </a:rPr>
              <a:t>Small, D. A., &amp; Lerner, J. S. (2008). Emotional policy: Personal sadness and anger shape judgments about a welfare case. </a:t>
            </a:r>
            <a:r>
              <a:rPr lang="en-US" sz="2000" i="1" dirty="0">
                <a:solidFill>
                  <a:srgbClr val="222222"/>
                </a:solidFill>
                <a:effectLst/>
                <a:latin typeface="+mj-lt"/>
              </a:rPr>
              <a:t>Political Psychology</a:t>
            </a:r>
            <a:r>
              <a:rPr lang="en-US" sz="2000" i="0" dirty="0">
                <a:solidFill>
                  <a:srgbClr val="222222"/>
                </a:solidFill>
                <a:effectLst/>
                <a:latin typeface="+mj-lt"/>
              </a:rPr>
              <a:t>, </a:t>
            </a:r>
            <a:r>
              <a:rPr lang="en-US" sz="2000" i="1" dirty="0">
                <a:solidFill>
                  <a:srgbClr val="222222"/>
                </a:solidFill>
                <a:effectLst/>
                <a:latin typeface="+mj-lt"/>
              </a:rPr>
              <a:t>29</a:t>
            </a:r>
            <a:r>
              <a:rPr lang="en-US" sz="2000" i="0" dirty="0">
                <a:solidFill>
                  <a:srgbClr val="222222"/>
                </a:solidFill>
                <a:effectLst/>
                <a:latin typeface="+mj-lt"/>
              </a:rPr>
              <a:t>(2), 149-168.</a:t>
            </a:r>
          </a:p>
          <a:p>
            <a:r>
              <a:rPr lang="en-US" sz="1600" b="0" i="0" dirty="0">
                <a:solidFill>
                  <a:srgbClr val="1C1D1E"/>
                </a:solidFill>
                <a:effectLst/>
                <a:latin typeface="+mj-lt"/>
              </a:rPr>
              <a:t>When making decisions about a welfare case, it is reasonable for one's thoughts and feelings about the potential welfare recipient to influence the decision. It is less reasonable for one's “incidental” feelings (e.g., sadness or anger arising from an event in one's personal life) to influence such decisions. In two studies, however, </a:t>
            </a:r>
            <a:r>
              <a:rPr lang="en-US" sz="1600" i="0" dirty="0">
                <a:solidFill>
                  <a:srgbClr val="1C1D1E"/>
                </a:solidFill>
                <a:effectLst/>
                <a:latin typeface="+mj-lt"/>
              </a:rPr>
              <a:t>data reveal that incidental anger and sadness do in fact carry over, shaping welfare policy preferences</a:t>
            </a:r>
            <a:r>
              <a:rPr lang="en-US" sz="1600" b="0" i="0" dirty="0">
                <a:solidFill>
                  <a:srgbClr val="1C1D1E"/>
                </a:solidFill>
                <a:effectLst/>
                <a:latin typeface="+mj-lt"/>
              </a:rPr>
              <a:t>. Study 1 found that </a:t>
            </a:r>
            <a:r>
              <a:rPr lang="en-US" sz="1600" i="0" dirty="0">
                <a:solidFill>
                  <a:srgbClr val="1C1D1E"/>
                </a:solidFill>
                <a:effectLst/>
                <a:latin typeface="+mj-lt"/>
              </a:rPr>
              <a:t>incidental anger decreased the amount of welfare assistance participants recommended providing relative to neutral emotion, whereas sadness increased the amount recommended. </a:t>
            </a:r>
            <a:r>
              <a:rPr lang="en-US" sz="1600" b="0" i="0" dirty="0">
                <a:solidFill>
                  <a:srgbClr val="1C1D1E"/>
                </a:solidFill>
                <a:effectLst/>
                <a:latin typeface="+mj-lt"/>
              </a:rPr>
              <a:t>Study 2 replicated the results and found that </a:t>
            </a:r>
            <a:r>
              <a:rPr lang="en-US" sz="1600" i="0" dirty="0">
                <a:solidFill>
                  <a:srgbClr val="1C1D1E"/>
                </a:solidFill>
                <a:effectLst/>
                <a:latin typeface="+mj-lt"/>
              </a:rPr>
              <a:t>limiting participants’ cognitive resources eliminated the difference between sadness and anger, thus implying that differences in depth-of-thought drove the effects.</a:t>
            </a:r>
            <a:r>
              <a:rPr lang="en-US" sz="1600" b="0" i="0" dirty="0">
                <a:solidFill>
                  <a:srgbClr val="1C1D1E"/>
                </a:solidFill>
                <a:effectLst/>
                <a:latin typeface="+mj-lt"/>
              </a:rPr>
              <a:t> In sum, the results reveal ways in which: (a) personal emotions carry over to shape preferences for public policies, (b) emotions of the same valence have opposing effects, and (c) differential depth-of-cognitive-processing contributes to such effects.</a:t>
            </a:r>
            <a:endParaRPr lang="en-US" sz="1600" dirty="0">
              <a:latin typeface="+mj-lt"/>
            </a:endParaRPr>
          </a:p>
        </p:txBody>
      </p:sp>
    </p:spTree>
    <p:extLst>
      <p:ext uri="{BB962C8B-B14F-4D97-AF65-F5344CB8AC3E}">
        <p14:creationId xmlns:p14="http://schemas.microsoft.com/office/powerpoint/2010/main" val="390544562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4294967295"/>
          </p:nvPr>
        </p:nvSpPr>
        <p:spPr>
          <a:xfrm>
            <a:off x="234950" y="736599"/>
            <a:ext cx="8674100" cy="4238009"/>
          </a:xfrm>
        </p:spPr>
        <p:txBody>
          <a:bodyPr anchor="ctr"/>
          <a:lstStyle/>
          <a:p>
            <a:r>
              <a:rPr lang="de-DE" noProof="0" dirty="0"/>
              <a:t>1 – Warum sind Gefühle wichtig? </a:t>
            </a:r>
          </a:p>
          <a:p>
            <a:pPr marL="457200" indent="-457200"/>
            <a:r>
              <a:rPr lang="de-DE" dirty="0"/>
              <a:t>2</a:t>
            </a:r>
            <a:r>
              <a:rPr lang="de-DE" noProof="0" dirty="0"/>
              <a:t> –</a:t>
            </a:r>
            <a:r>
              <a:rPr lang="de-DE" dirty="0"/>
              <a:t> Verbindung zu anderen Kursthemen</a:t>
            </a:r>
            <a:endParaRPr lang="de-DE" noProof="0" dirty="0"/>
          </a:p>
          <a:p>
            <a:r>
              <a:rPr lang="de-DE" dirty="0"/>
              <a:t>3 </a:t>
            </a:r>
            <a:r>
              <a:rPr lang="de-DE" noProof="0" dirty="0"/>
              <a:t>–</a:t>
            </a:r>
            <a:r>
              <a:rPr lang="de-DE" dirty="0"/>
              <a:t> Anwendungsbeispiele aus der Forschung</a:t>
            </a:r>
          </a:p>
          <a:p>
            <a:r>
              <a:rPr lang="de-DE" noProof="0" dirty="0"/>
              <a:t>4 – Gruppenpräsentationen </a:t>
            </a:r>
            <a:r>
              <a:rPr lang="de-DE" dirty="0"/>
              <a:t>&amp; Diskussionen </a:t>
            </a:r>
          </a:p>
          <a:p>
            <a:pPr marL="457200" indent="-457200">
              <a:buFont typeface="Arial" panose="020B0604020202020204" pitchFamily="34" charset="0"/>
              <a:buChar char="•"/>
            </a:pPr>
            <a:endParaRPr lang="de-DE" noProof="0" dirty="0"/>
          </a:p>
        </p:txBody>
      </p:sp>
    </p:spTree>
    <p:extLst>
      <p:ext uri="{BB962C8B-B14F-4D97-AF65-F5344CB8AC3E}">
        <p14:creationId xmlns:p14="http://schemas.microsoft.com/office/powerpoint/2010/main" val="353330003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28CEA-8CD9-9EA3-A5F0-746E3816D37B}"/>
              </a:ext>
            </a:extLst>
          </p:cNvPr>
          <p:cNvSpPr>
            <a:spLocks noGrp="1"/>
          </p:cNvSpPr>
          <p:nvPr>
            <p:ph type="title"/>
          </p:nvPr>
        </p:nvSpPr>
        <p:spPr/>
        <p:txBody>
          <a:bodyPr/>
          <a:lstStyle/>
          <a:p>
            <a:r>
              <a:rPr lang="en-US" dirty="0" err="1"/>
              <a:t>Emotionen</a:t>
            </a:r>
            <a:r>
              <a:rPr lang="en-US" dirty="0"/>
              <a:t> und Policy </a:t>
            </a:r>
            <a:r>
              <a:rPr lang="en-US" dirty="0" err="1"/>
              <a:t>Preferenzen</a:t>
            </a:r>
            <a:endParaRPr lang="en-US" dirty="0"/>
          </a:p>
        </p:txBody>
      </p:sp>
      <p:sp>
        <p:nvSpPr>
          <p:cNvPr id="7" name="Content Placeholder 6">
            <a:extLst>
              <a:ext uri="{FF2B5EF4-FFF2-40B4-BE49-F238E27FC236}">
                <a16:creationId xmlns:a16="http://schemas.microsoft.com/office/drawing/2014/main" id="{7435BCD9-5521-CCCF-EFE7-96F5EF37790C}"/>
              </a:ext>
            </a:extLst>
          </p:cNvPr>
          <p:cNvSpPr>
            <a:spLocks noGrp="1"/>
          </p:cNvSpPr>
          <p:nvPr>
            <p:ph sz="quarter" idx="12"/>
          </p:nvPr>
        </p:nvSpPr>
        <p:spPr/>
        <p:txBody>
          <a:bodyPr/>
          <a:lstStyle/>
          <a:p>
            <a:endParaRPr lang="en-US"/>
          </a:p>
        </p:txBody>
      </p:sp>
      <p:pic>
        <p:nvPicPr>
          <p:cNvPr id="9" name="Picture 8">
            <a:extLst>
              <a:ext uri="{FF2B5EF4-FFF2-40B4-BE49-F238E27FC236}">
                <a16:creationId xmlns:a16="http://schemas.microsoft.com/office/drawing/2014/main" id="{8D495A9D-2C3F-CF8D-4E77-BE6FA7B398AD}"/>
              </a:ext>
            </a:extLst>
          </p:cNvPr>
          <p:cNvPicPr>
            <a:picLocks noChangeAspect="1"/>
          </p:cNvPicPr>
          <p:nvPr/>
        </p:nvPicPr>
        <p:blipFill>
          <a:blip r:embed="rId3"/>
          <a:stretch>
            <a:fillRect/>
          </a:stretch>
        </p:blipFill>
        <p:spPr>
          <a:xfrm>
            <a:off x="2011997" y="1282701"/>
            <a:ext cx="5343525" cy="3124200"/>
          </a:xfrm>
          <a:prstGeom prst="rect">
            <a:avLst/>
          </a:prstGeom>
        </p:spPr>
      </p:pic>
    </p:spTree>
    <p:extLst>
      <p:ext uri="{BB962C8B-B14F-4D97-AF65-F5344CB8AC3E}">
        <p14:creationId xmlns:p14="http://schemas.microsoft.com/office/powerpoint/2010/main" val="1103094996"/>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FB02-16AB-F101-076F-AC3F085473EA}"/>
              </a:ext>
            </a:extLst>
          </p:cNvPr>
          <p:cNvSpPr>
            <a:spLocks noGrp="1"/>
          </p:cNvSpPr>
          <p:nvPr>
            <p:ph type="title"/>
          </p:nvPr>
        </p:nvSpPr>
        <p:spPr/>
        <p:txBody>
          <a:bodyPr/>
          <a:lstStyle/>
          <a:p>
            <a:r>
              <a:rPr lang="en-US" dirty="0" err="1"/>
              <a:t>Wut</a:t>
            </a:r>
            <a:r>
              <a:rPr lang="en-US" dirty="0"/>
              <a:t> und </a:t>
            </a:r>
            <a:r>
              <a:rPr lang="en-US" dirty="0" err="1"/>
              <a:t>Sexismus</a:t>
            </a:r>
            <a:r>
              <a:rPr lang="en-US" dirty="0"/>
              <a:t> </a:t>
            </a:r>
          </a:p>
        </p:txBody>
      </p:sp>
      <p:sp>
        <p:nvSpPr>
          <p:cNvPr id="6" name="Content Placeholder 5">
            <a:extLst>
              <a:ext uri="{FF2B5EF4-FFF2-40B4-BE49-F238E27FC236}">
                <a16:creationId xmlns:a16="http://schemas.microsoft.com/office/drawing/2014/main" id="{6CDB848F-A8D3-65BE-D63C-49A42864175D}"/>
              </a:ext>
            </a:extLst>
          </p:cNvPr>
          <p:cNvSpPr>
            <a:spLocks noGrp="1"/>
          </p:cNvSpPr>
          <p:nvPr>
            <p:ph sz="quarter" idx="12"/>
          </p:nvPr>
        </p:nvSpPr>
        <p:spPr/>
        <p:txBody>
          <a:bodyPr/>
          <a:lstStyle/>
          <a:p>
            <a:r>
              <a:rPr lang="en-US" sz="1800" i="0" dirty="0" err="1">
                <a:solidFill>
                  <a:srgbClr val="333333"/>
                </a:solidFill>
                <a:effectLst/>
                <a:latin typeface="+mj-lt"/>
              </a:rPr>
              <a:t>Sasse</a:t>
            </a:r>
            <a:r>
              <a:rPr lang="en-US" sz="1800" i="0" dirty="0">
                <a:solidFill>
                  <a:srgbClr val="333333"/>
                </a:solidFill>
                <a:effectLst/>
                <a:latin typeface="+mj-lt"/>
              </a:rPr>
              <a:t>, J., van Breen, J.A., Spears, R. </a:t>
            </a:r>
            <a:r>
              <a:rPr lang="en-US" sz="1800" i="1" dirty="0">
                <a:solidFill>
                  <a:srgbClr val="333333"/>
                </a:solidFill>
                <a:effectLst/>
                <a:latin typeface="+mj-lt"/>
              </a:rPr>
              <a:t>et al.</a:t>
            </a:r>
            <a:r>
              <a:rPr lang="en-US" sz="1800" i="0" dirty="0">
                <a:solidFill>
                  <a:srgbClr val="333333"/>
                </a:solidFill>
                <a:effectLst/>
                <a:latin typeface="+mj-lt"/>
              </a:rPr>
              <a:t> The Rocky Road from Experience to Expression of Emotions—Women’s Anger About Sexism. </a:t>
            </a:r>
            <a:r>
              <a:rPr lang="en-US" sz="1800" i="1" dirty="0" err="1">
                <a:solidFill>
                  <a:srgbClr val="333333"/>
                </a:solidFill>
                <a:effectLst/>
                <a:latin typeface="+mj-lt"/>
              </a:rPr>
              <a:t>Affec</a:t>
            </a:r>
            <a:r>
              <a:rPr lang="en-US" sz="1800" i="1" dirty="0">
                <a:solidFill>
                  <a:srgbClr val="333333"/>
                </a:solidFill>
                <a:effectLst/>
                <a:latin typeface="+mj-lt"/>
              </a:rPr>
              <a:t> Sci</a:t>
            </a:r>
            <a:r>
              <a:rPr lang="en-US" sz="1800" i="0" dirty="0">
                <a:solidFill>
                  <a:srgbClr val="333333"/>
                </a:solidFill>
                <a:effectLst/>
                <a:latin typeface="+mj-lt"/>
              </a:rPr>
              <a:t> 2, 414–426 (2021). </a:t>
            </a:r>
            <a:r>
              <a:rPr lang="en-US" sz="1800" i="0" dirty="0">
                <a:solidFill>
                  <a:srgbClr val="333333"/>
                </a:solidFill>
                <a:effectLst/>
                <a:latin typeface="+mj-lt"/>
                <a:hlinkClick r:id="rId2"/>
              </a:rPr>
              <a:t>https://doi.org/10.1007/s42761-021-00081-7</a:t>
            </a:r>
            <a:endParaRPr lang="en-US" sz="1800" i="0" dirty="0">
              <a:solidFill>
                <a:srgbClr val="333333"/>
              </a:solidFill>
              <a:effectLst/>
              <a:latin typeface="+mj-lt"/>
            </a:endParaRPr>
          </a:p>
          <a:p>
            <a:r>
              <a:rPr lang="en-US" sz="1600" b="0" i="0" dirty="0">
                <a:solidFill>
                  <a:srgbClr val="333333"/>
                </a:solidFill>
                <a:effectLst/>
                <a:latin typeface="+mj-lt"/>
              </a:rPr>
              <a:t>We investigated women’s anger expression in response to sexism. In three studies </a:t>
            </a:r>
            <a:r>
              <a:rPr lang="en-US" sz="1600" b="0" i="1" dirty="0">
                <a:solidFill>
                  <a:srgbClr val="333333"/>
                </a:solidFill>
                <a:effectLst/>
                <a:latin typeface="+mj-lt"/>
              </a:rPr>
              <a:t>(N</a:t>
            </a:r>
            <a:r>
              <a:rPr lang="en-US" sz="1600" b="0" i="0" dirty="0">
                <a:solidFill>
                  <a:srgbClr val="333333"/>
                </a:solidFill>
                <a:effectLst/>
                <a:latin typeface="+mj-lt"/>
              </a:rPr>
              <a:t>s = 103, 317, and 241), we tested the predictions that women </a:t>
            </a:r>
            <a:r>
              <a:rPr lang="en-US" sz="1600" b="0" i="1" dirty="0">
                <a:solidFill>
                  <a:srgbClr val="333333"/>
                </a:solidFill>
                <a:effectLst/>
                <a:latin typeface="+mj-lt"/>
              </a:rPr>
              <a:t>express</a:t>
            </a:r>
            <a:r>
              <a:rPr lang="en-US" sz="1600" b="0" i="0" dirty="0">
                <a:solidFill>
                  <a:srgbClr val="333333"/>
                </a:solidFill>
                <a:effectLst/>
                <a:latin typeface="+mj-lt"/>
              </a:rPr>
              <a:t> less anger about sexism than they </a:t>
            </a:r>
            <a:r>
              <a:rPr lang="en-US" sz="1600" b="0" i="1" dirty="0">
                <a:solidFill>
                  <a:srgbClr val="333333"/>
                </a:solidFill>
                <a:effectLst/>
                <a:latin typeface="+mj-lt"/>
              </a:rPr>
              <a:t>experience</a:t>
            </a:r>
            <a:r>
              <a:rPr lang="en-US" sz="1600" b="0" i="0" dirty="0">
                <a:solidFill>
                  <a:srgbClr val="333333"/>
                </a:solidFill>
                <a:effectLst/>
                <a:latin typeface="+mj-lt"/>
              </a:rPr>
              <a:t>—the anger gap—and that the anger expressed by women is associated with instrumental concerns, specifically perceived costs and benefits of confronting sexism. To estimate the specificity of the proposed gap, we compared women’s anger reactions to men’s anger reactions as well as anger reactions to sadness reactions. </a:t>
            </a:r>
            <a:r>
              <a:rPr lang="en-US" sz="1600" i="0" dirty="0">
                <a:solidFill>
                  <a:srgbClr val="333333"/>
                </a:solidFill>
                <a:effectLst/>
                <a:latin typeface="+mj-lt"/>
              </a:rPr>
              <a:t>Across studies, we found support for the anger gap, that is, lower anger expression than experience, and the gap was more pronounced for women than for men </a:t>
            </a:r>
            <a:r>
              <a:rPr lang="en-US" sz="1600" b="0" i="0" dirty="0">
                <a:solidFill>
                  <a:srgbClr val="333333"/>
                </a:solidFill>
                <a:effectLst/>
                <a:latin typeface="+mj-lt"/>
              </a:rPr>
              <a:t>(Study 3). Surprisingly, a gap also occurred in sadness reactions. Regarding instrumental concerns, there was converging evidence that expressed anger was negatively associated with individual costs. We also investigated whether anger expression can be encouraged through women’s identification with feminists (Studies 1 and 2) and support by other women (Study 2); yet, we found no evidence. We conclude that, to understand women’s—and men’s—reactions to sexism, it is critical not to mistake their emotion expression for how they really feel, but instead to also consider strategic concerns.</a:t>
            </a:r>
            <a:endParaRPr lang="en-US" sz="1600" dirty="0">
              <a:latin typeface="+mj-lt"/>
            </a:endParaRPr>
          </a:p>
        </p:txBody>
      </p:sp>
    </p:spTree>
    <p:extLst>
      <p:ext uri="{BB962C8B-B14F-4D97-AF65-F5344CB8AC3E}">
        <p14:creationId xmlns:p14="http://schemas.microsoft.com/office/powerpoint/2010/main" val="186021557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DAC3-89AF-44B4-801A-9688C83E08F9}"/>
              </a:ext>
            </a:extLst>
          </p:cNvPr>
          <p:cNvSpPr>
            <a:spLocks noGrp="1"/>
          </p:cNvSpPr>
          <p:nvPr>
            <p:ph type="title"/>
          </p:nvPr>
        </p:nvSpPr>
        <p:spPr/>
        <p:txBody>
          <a:bodyPr/>
          <a:lstStyle/>
          <a:p>
            <a:r>
              <a:rPr lang="en-US" dirty="0" err="1"/>
              <a:t>Wut</a:t>
            </a:r>
            <a:r>
              <a:rPr lang="en-US" dirty="0"/>
              <a:t> und </a:t>
            </a:r>
            <a:r>
              <a:rPr lang="en-US" dirty="0" err="1"/>
              <a:t>Sexismus</a:t>
            </a:r>
            <a:r>
              <a:rPr lang="en-US" dirty="0"/>
              <a:t> </a:t>
            </a:r>
          </a:p>
        </p:txBody>
      </p:sp>
      <p:pic>
        <p:nvPicPr>
          <p:cNvPr id="4" name="Content Placeholder 3">
            <a:extLst>
              <a:ext uri="{FF2B5EF4-FFF2-40B4-BE49-F238E27FC236}">
                <a16:creationId xmlns:a16="http://schemas.microsoft.com/office/drawing/2014/main" id="{09C7C8F5-5AD5-BDCB-A744-A06A0130958E}"/>
              </a:ext>
            </a:extLst>
          </p:cNvPr>
          <p:cNvPicPr>
            <a:picLocks noGrp="1" noChangeAspect="1"/>
          </p:cNvPicPr>
          <p:nvPr>
            <p:ph sz="quarter" idx="12"/>
          </p:nvPr>
        </p:nvPicPr>
        <p:blipFill>
          <a:blip r:embed="rId2"/>
          <a:stretch>
            <a:fillRect/>
          </a:stretch>
        </p:blipFill>
        <p:spPr>
          <a:xfrm>
            <a:off x="234950" y="832759"/>
            <a:ext cx="8677275" cy="4046307"/>
          </a:xfrm>
          <a:prstGeom prst="rect">
            <a:avLst/>
          </a:prstGeom>
        </p:spPr>
      </p:pic>
    </p:spTree>
    <p:extLst>
      <p:ext uri="{BB962C8B-B14F-4D97-AF65-F5344CB8AC3E}">
        <p14:creationId xmlns:p14="http://schemas.microsoft.com/office/powerpoint/2010/main" val="353135426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FB02-16AB-F101-076F-AC3F085473EA}"/>
              </a:ext>
            </a:extLst>
          </p:cNvPr>
          <p:cNvSpPr>
            <a:spLocks noGrp="1"/>
          </p:cNvSpPr>
          <p:nvPr>
            <p:ph type="title"/>
          </p:nvPr>
        </p:nvSpPr>
        <p:spPr/>
        <p:txBody>
          <a:bodyPr/>
          <a:lstStyle/>
          <a:p>
            <a:r>
              <a:rPr lang="en-US" dirty="0" err="1"/>
              <a:t>Wut</a:t>
            </a:r>
            <a:r>
              <a:rPr lang="en-US" dirty="0"/>
              <a:t> und </a:t>
            </a:r>
            <a:r>
              <a:rPr lang="en-US" dirty="0" err="1"/>
              <a:t>Rassismus</a:t>
            </a:r>
            <a:r>
              <a:rPr lang="en-US" dirty="0"/>
              <a:t>  </a:t>
            </a:r>
          </a:p>
        </p:txBody>
      </p:sp>
      <p:pic>
        <p:nvPicPr>
          <p:cNvPr id="3" name="Content Placeholder 2">
            <a:extLst>
              <a:ext uri="{FF2B5EF4-FFF2-40B4-BE49-F238E27FC236}">
                <a16:creationId xmlns:a16="http://schemas.microsoft.com/office/drawing/2014/main" id="{4E46A4AA-6CE3-863C-6A11-34B950B78E0B}"/>
              </a:ext>
            </a:extLst>
          </p:cNvPr>
          <p:cNvPicPr>
            <a:picLocks noGrp="1" noChangeAspect="1"/>
          </p:cNvPicPr>
          <p:nvPr>
            <p:ph sz="quarter" idx="11"/>
          </p:nvPr>
        </p:nvPicPr>
        <p:blipFill>
          <a:blip r:embed="rId2"/>
          <a:stretch>
            <a:fillRect/>
          </a:stretch>
        </p:blipFill>
        <p:spPr>
          <a:xfrm>
            <a:off x="6556375" y="1284286"/>
            <a:ext cx="2095500" cy="3143250"/>
          </a:xfrm>
          <a:prstGeom prst="rect">
            <a:avLst/>
          </a:prstGeom>
        </p:spPr>
      </p:pic>
      <p:sp>
        <p:nvSpPr>
          <p:cNvPr id="5" name="Content Placeholder 4">
            <a:extLst>
              <a:ext uri="{FF2B5EF4-FFF2-40B4-BE49-F238E27FC236}">
                <a16:creationId xmlns:a16="http://schemas.microsoft.com/office/drawing/2014/main" id="{0285F66F-E129-186F-E48D-C983CF846AD3}"/>
              </a:ext>
            </a:extLst>
          </p:cNvPr>
          <p:cNvSpPr>
            <a:spLocks noGrp="1"/>
          </p:cNvSpPr>
          <p:nvPr>
            <p:ph sz="quarter" idx="12"/>
          </p:nvPr>
        </p:nvSpPr>
        <p:spPr>
          <a:xfrm>
            <a:off x="234951" y="736599"/>
            <a:ext cx="6216649" cy="4089401"/>
          </a:xfrm>
        </p:spPr>
        <p:txBody>
          <a:bodyPr/>
          <a:lstStyle/>
          <a:p>
            <a:endParaRPr lang="en-US" sz="1600" b="0" i="0" dirty="0">
              <a:solidFill>
                <a:srgbClr val="1F1F1E"/>
              </a:solidFill>
              <a:effectLst/>
              <a:latin typeface="Helvetica Neue"/>
            </a:endParaRPr>
          </a:p>
          <a:p>
            <a:r>
              <a:rPr lang="en-US" sz="1600" b="0" i="0" dirty="0">
                <a:solidFill>
                  <a:srgbClr val="1F1F1E"/>
                </a:solidFill>
                <a:effectLst/>
                <a:latin typeface="Helvetica Neue"/>
              </a:rPr>
              <a:t>Anger is a powerful mobilizing force in American politics on both sides of the political aisle, but does it motivate all groups equally? This book offers a new conceptualization of anger as a political resource that mobilizes black and white Americans differentially to exacerbate political inequality. Drawing on survey data from the last forty years, experiments, and rhetoric analysis, Phoenix finds that - from Reagan to Trump - black Americans register significantly less anger than their white counterparts and that anger (in contrast to pride) has a weaker mobilizing effect on their political participation. The book examines both the causes of this and the consequences. Pointing to black Americans' tempered expectations of politics and the stigmas associated with black anger, it shows how race and lived experience moderate the emergence of emotions and their impact on behavior. The book makes multiple theoretical contributions and offers important practical insights for political strategy.</a:t>
            </a:r>
            <a:endParaRPr lang="en-US" sz="1600" dirty="0"/>
          </a:p>
        </p:txBody>
      </p:sp>
    </p:spTree>
    <p:extLst>
      <p:ext uri="{BB962C8B-B14F-4D97-AF65-F5344CB8AC3E}">
        <p14:creationId xmlns:p14="http://schemas.microsoft.com/office/powerpoint/2010/main" val="225100962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a:xfrm>
            <a:off x="4572000" y="2077313"/>
            <a:ext cx="4455886" cy="960834"/>
          </a:xfrm>
        </p:spPr>
        <p:txBody>
          <a:bodyPr/>
          <a:lstStyle/>
          <a:p>
            <a:r>
              <a:rPr lang="de-DE" noProof="0" dirty="0"/>
              <a:t>Gruppenarbeit und </a:t>
            </a:r>
            <a:r>
              <a:rPr lang="de-DE" noProof="0" dirty="0" err="1"/>
              <a:t>Disksussion</a:t>
            </a:r>
            <a:r>
              <a:rPr lang="de-DE" noProof="0" dirty="0"/>
              <a:t>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4</a:t>
            </a:r>
          </a:p>
        </p:txBody>
      </p:sp>
    </p:spTree>
    <p:extLst>
      <p:ext uri="{BB962C8B-B14F-4D97-AF65-F5344CB8AC3E}">
        <p14:creationId xmlns:p14="http://schemas.microsoft.com/office/powerpoint/2010/main" val="322557636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A25E76-96F0-B5E4-8844-485FC03C305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9D90D5A3-A527-3FF8-83F8-D219E232325D}"/>
              </a:ext>
            </a:extLst>
          </p:cNvPr>
          <p:cNvSpPr>
            <a:spLocks noGrp="1"/>
          </p:cNvSpPr>
          <p:nvPr>
            <p:ph sz="quarter" idx="12"/>
          </p:nvPr>
        </p:nvSpPr>
        <p:spPr/>
        <p:txBody>
          <a:bodyPr/>
          <a:lstStyle/>
          <a:p>
            <a:endParaRPr lang="en-US" sz="2000" b="0" i="0" dirty="0">
              <a:solidFill>
                <a:srgbClr val="1C1D1E"/>
              </a:solidFill>
              <a:effectLst/>
              <a:latin typeface="+mj-lt"/>
            </a:endParaRPr>
          </a:p>
          <a:p>
            <a:r>
              <a:rPr lang="en-US" sz="2000" b="0" i="0" dirty="0">
                <a:solidFill>
                  <a:srgbClr val="1C1D1E"/>
                </a:solidFill>
                <a:effectLst/>
                <a:latin typeface="+mj-lt"/>
              </a:rPr>
              <a:t>The terrorist attacks of September 11 elicited many forms of negative affect, including anger and sadness. They also elicited a search for explanations. A national field study that experimentally primed emotion evaluated how priming anger and sadness differentially evoked causal judgments about the attacks. It found that priming anger triggered more causal attributions than did priming sadness. Thus, specific emotions, rather than general negativity, shaped citizens' attributions regarding September 11. In addition to its theoretical implications, the study demonstrates a method for studying ecologically valid emotions, under conditions of experimental control, with a nationally representative sample.</a:t>
            </a:r>
            <a:endParaRPr lang="en-US" sz="2000" dirty="0">
              <a:latin typeface="+mj-lt"/>
            </a:endParaRPr>
          </a:p>
        </p:txBody>
      </p:sp>
    </p:spTree>
    <p:extLst>
      <p:ext uri="{BB962C8B-B14F-4D97-AF65-F5344CB8AC3E}">
        <p14:creationId xmlns:p14="http://schemas.microsoft.com/office/powerpoint/2010/main" val="1025818576"/>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9274-9AB7-6B76-F74A-0D161C6E3625}"/>
              </a:ext>
            </a:extLst>
          </p:cNvPr>
          <p:cNvSpPr>
            <a:spLocks noGrp="1"/>
          </p:cNvSpPr>
          <p:nvPr>
            <p:ph type="title"/>
          </p:nvPr>
        </p:nvSpPr>
        <p:spPr/>
        <p:txBody>
          <a:bodyPr/>
          <a:lstStyle/>
          <a:p>
            <a:r>
              <a:rPr lang="en-US" dirty="0" err="1"/>
              <a:t>Methode</a:t>
            </a:r>
            <a:r>
              <a:rPr lang="en-US" dirty="0"/>
              <a:t> I: </a:t>
            </a:r>
            <a:r>
              <a:rPr lang="en-US" dirty="0" err="1"/>
              <a:t>Daten</a:t>
            </a:r>
            <a:r>
              <a:rPr lang="en-US" dirty="0"/>
              <a:t> </a:t>
            </a:r>
          </a:p>
        </p:txBody>
      </p:sp>
      <p:sp>
        <p:nvSpPr>
          <p:cNvPr id="3" name="Content Placeholder 2">
            <a:extLst>
              <a:ext uri="{FF2B5EF4-FFF2-40B4-BE49-F238E27FC236}">
                <a16:creationId xmlns:a16="http://schemas.microsoft.com/office/drawing/2014/main" id="{5DCAE4C7-195D-CCC8-0107-60E3E617AA8E}"/>
              </a:ext>
            </a:extLst>
          </p:cNvPr>
          <p:cNvSpPr>
            <a:spLocks noGrp="1"/>
          </p:cNvSpPr>
          <p:nvPr>
            <p:ph sz="quarter" idx="12"/>
          </p:nvPr>
        </p:nvSpPr>
        <p:spPr/>
        <p:txBody>
          <a:bodyPr/>
          <a:lstStyle/>
          <a:p>
            <a:r>
              <a:rPr lang="en-US" sz="1800" b="0" dirty="0">
                <a:latin typeface="+mj-lt"/>
              </a:rPr>
              <a:t>Our sample was drawn from Knowledge Networks' nationally representative panel, originally recruited through random-digit dialing. Those individuals who agreed to participate in the panel received a WebTV and free interactive Internet access, in return for completing three to four surveys per month. Characteristics of the panel's 75,000 households closely match the U.S. Census on key demographic dimensions (see http://www.knowledgenetworks.com/ganp/). </a:t>
            </a:r>
          </a:p>
          <a:p>
            <a:endParaRPr lang="en-US" sz="1800" b="0" dirty="0">
              <a:latin typeface="+mj-lt"/>
            </a:endParaRPr>
          </a:p>
          <a:p>
            <a:r>
              <a:rPr lang="en-US" sz="1800" b="0" dirty="0">
                <a:latin typeface="+mj-lt"/>
              </a:rPr>
              <a:t>Notice of survey was sent on November 10, 2001, to a national random sample of </a:t>
            </a:r>
            <a:r>
              <a:rPr lang="en-US" sz="1800" dirty="0">
                <a:latin typeface="+mj-lt"/>
              </a:rPr>
              <a:t>1,786 individuals ages 13-88 (886 males and 900 females), </a:t>
            </a:r>
            <a:r>
              <a:rPr lang="en-US" sz="1800" b="0" dirty="0">
                <a:latin typeface="+mj-lt"/>
              </a:rPr>
              <a:t>asking if they could spend 20 uninterrupted minutes alone. Of those individuals, 57.7% (502 males and 528 females) provided informed consent and completed the survey. We removed 57 individuals because (a) they answered less that than 25% of the questions (n = 13), (b) skipped all the emotion manipulation check questions (n = 14), or (c) gave zeros to all of the emotion manipulation-check (see below) questions (n = 30). The final sample had 973 respondents (472 males and 501)</a:t>
            </a:r>
          </a:p>
        </p:txBody>
      </p:sp>
    </p:spTree>
    <p:extLst>
      <p:ext uri="{BB962C8B-B14F-4D97-AF65-F5344CB8AC3E}">
        <p14:creationId xmlns:p14="http://schemas.microsoft.com/office/powerpoint/2010/main" val="3625538284"/>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A459-606B-157C-8EF9-D2DFB891B194}"/>
              </a:ext>
            </a:extLst>
          </p:cNvPr>
          <p:cNvSpPr>
            <a:spLocks noGrp="1"/>
          </p:cNvSpPr>
          <p:nvPr>
            <p:ph type="title"/>
          </p:nvPr>
        </p:nvSpPr>
        <p:spPr/>
        <p:txBody>
          <a:bodyPr/>
          <a:lstStyle/>
          <a:p>
            <a:r>
              <a:rPr lang="en-US" dirty="0" err="1"/>
              <a:t>Methode</a:t>
            </a:r>
            <a:r>
              <a:rPr lang="en-US" dirty="0"/>
              <a:t> II: Experiment </a:t>
            </a:r>
          </a:p>
        </p:txBody>
      </p:sp>
      <p:sp>
        <p:nvSpPr>
          <p:cNvPr id="3" name="Content Placeholder 2">
            <a:extLst>
              <a:ext uri="{FF2B5EF4-FFF2-40B4-BE49-F238E27FC236}">
                <a16:creationId xmlns:a16="http://schemas.microsoft.com/office/drawing/2014/main" id="{A1C7528D-A669-8926-F655-E2D61A80D23F}"/>
              </a:ext>
            </a:extLst>
          </p:cNvPr>
          <p:cNvSpPr>
            <a:spLocks noGrp="1"/>
          </p:cNvSpPr>
          <p:nvPr>
            <p:ph sz="quarter" idx="12"/>
          </p:nvPr>
        </p:nvSpPr>
        <p:spPr/>
        <p:txBody>
          <a:bodyPr/>
          <a:lstStyle/>
          <a:p>
            <a:r>
              <a:rPr lang="en-US" sz="2000" b="0" dirty="0"/>
              <a:t>The terrorist attacks evoked a lot of emotion in Americans. We are particularly interested in what makes you most </a:t>
            </a:r>
            <a:r>
              <a:rPr lang="en-US" sz="2000" dirty="0"/>
              <a:t>angry/sad </a:t>
            </a:r>
            <a:r>
              <a:rPr lang="en-US" sz="2000" b="0" dirty="0"/>
              <a:t>about the attack Please describe in detail the one thing that makes you most </a:t>
            </a:r>
            <a:r>
              <a:rPr lang="en-US" sz="2000" dirty="0"/>
              <a:t>angry/sad</a:t>
            </a:r>
            <a:r>
              <a:rPr lang="en-US" sz="2000" b="0" dirty="0"/>
              <a:t> about the attacks. Write as detailed a description of that thing as possible. If you can, write your description so that someone reading it might even get </a:t>
            </a:r>
            <a:r>
              <a:rPr lang="en-US" sz="2000" dirty="0"/>
              <a:t>angry/sad </a:t>
            </a:r>
            <a:r>
              <a:rPr lang="en-US" sz="2000" b="0" dirty="0"/>
              <a:t>from learning about the situation. </a:t>
            </a:r>
          </a:p>
          <a:p>
            <a:endParaRPr lang="en-US" sz="2000" b="0" dirty="0"/>
          </a:p>
          <a:p>
            <a:pPr marL="342900" indent="-342900">
              <a:buFont typeface="Arial" panose="020B0604020202020204" pitchFamily="34" charset="0"/>
              <a:buChar char="•"/>
            </a:pPr>
            <a:r>
              <a:rPr lang="en-US" sz="2000" b="0" dirty="0"/>
              <a:t>What aspect of the terrorist attacks makes you the most angry/sad ? </a:t>
            </a:r>
          </a:p>
          <a:p>
            <a:pPr marL="342900" indent="-342900">
              <a:buFont typeface="Arial" panose="020B0604020202020204" pitchFamily="34" charset="0"/>
              <a:buChar char="•"/>
            </a:pPr>
            <a:r>
              <a:rPr lang="en-US" sz="2000" b="0" dirty="0"/>
              <a:t>Why does it make you so angry /sad ? </a:t>
            </a:r>
          </a:p>
        </p:txBody>
      </p:sp>
    </p:spTree>
    <p:extLst>
      <p:ext uri="{BB962C8B-B14F-4D97-AF65-F5344CB8AC3E}">
        <p14:creationId xmlns:p14="http://schemas.microsoft.com/office/powerpoint/2010/main" val="469473468"/>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A859-9CFC-349B-E1A5-EDA07EF4E4D5}"/>
              </a:ext>
            </a:extLst>
          </p:cNvPr>
          <p:cNvSpPr>
            <a:spLocks noGrp="1"/>
          </p:cNvSpPr>
          <p:nvPr>
            <p:ph type="title"/>
          </p:nvPr>
        </p:nvSpPr>
        <p:spPr/>
        <p:txBody>
          <a:bodyPr/>
          <a:lstStyle/>
          <a:p>
            <a:r>
              <a:rPr lang="en-US" dirty="0"/>
              <a:t>Method 3: </a:t>
            </a:r>
            <a:r>
              <a:rPr lang="en-US" dirty="0" err="1"/>
              <a:t>Messung</a:t>
            </a:r>
            <a:endParaRPr lang="en-US" dirty="0"/>
          </a:p>
        </p:txBody>
      </p:sp>
      <p:sp>
        <p:nvSpPr>
          <p:cNvPr id="3" name="Content Placeholder 2">
            <a:extLst>
              <a:ext uri="{FF2B5EF4-FFF2-40B4-BE49-F238E27FC236}">
                <a16:creationId xmlns:a16="http://schemas.microsoft.com/office/drawing/2014/main" id="{66346FCE-464B-326B-CD66-E74738F8AE67}"/>
              </a:ext>
            </a:extLst>
          </p:cNvPr>
          <p:cNvSpPr>
            <a:spLocks noGrp="1"/>
          </p:cNvSpPr>
          <p:nvPr>
            <p:ph sz="quarter" idx="12"/>
          </p:nvPr>
        </p:nvSpPr>
        <p:spPr/>
        <p:txBody>
          <a:bodyPr/>
          <a:lstStyle/>
          <a:p>
            <a:r>
              <a:rPr lang="en-US" sz="2000" b="0" dirty="0"/>
              <a:t>Five research assistants, blind to emotion condition and were trained to code responses to the open-ended questions. To reduce coder bias, the authors removed all emotion terms from each statement. First, for the presence terrorism, then for whether it described people or situations a separate code (0 = not present; 1 = partially present; 2 = co each type of attribution. Typical people (or dispositional) Bin Laden, Al-Qaeda, Bill Clinton, and "the terrorists." Typical situational attribution included world fanaticism and violence, religious entities, and foreign governments. Because "partially present" codes were infrequent), they were combined with "completely present."</a:t>
            </a:r>
          </a:p>
        </p:txBody>
      </p:sp>
    </p:spTree>
    <p:extLst>
      <p:ext uri="{BB962C8B-B14F-4D97-AF65-F5344CB8AC3E}">
        <p14:creationId xmlns:p14="http://schemas.microsoft.com/office/powerpoint/2010/main" val="177215460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6DF1-A3BD-2F7E-1F04-D08BFBB09035}"/>
              </a:ext>
            </a:extLst>
          </p:cNvPr>
          <p:cNvSpPr>
            <a:spLocks noGrp="1"/>
          </p:cNvSpPr>
          <p:nvPr>
            <p:ph type="title"/>
          </p:nvPr>
        </p:nvSpPr>
        <p:spPr/>
        <p:txBody>
          <a:bodyPr/>
          <a:lstStyle/>
          <a:p>
            <a:r>
              <a:rPr lang="en-US" dirty="0" err="1"/>
              <a:t>Ergebniss</a:t>
            </a:r>
            <a:r>
              <a:rPr lang="en-US" dirty="0"/>
              <a:t> </a:t>
            </a:r>
          </a:p>
        </p:txBody>
      </p:sp>
      <p:pic>
        <p:nvPicPr>
          <p:cNvPr id="5" name="Content Placeholder 4">
            <a:extLst>
              <a:ext uri="{FF2B5EF4-FFF2-40B4-BE49-F238E27FC236}">
                <a16:creationId xmlns:a16="http://schemas.microsoft.com/office/drawing/2014/main" id="{FA9FB796-2751-1DF5-BEC6-EC8EC077A4F6}"/>
              </a:ext>
            </a:extLst>
          </p:cNvPr>
          <p:cNvPicPr>
            <a:picLocks noGrp="1" noChangeAspect="1"/>
          </p:cNvPicPr>
          <p:nvPr>
            <p:ph sz="quarter" idx="12"/>
          </p:nvPr>
        </p:nvPicPr>
        <p:blipFill>
          <a:blip r:embed="rId2"/>
          <a:stretch>
            <a:fillRect/>
          </a:stretch>
        </p:blipFill>
        <p:spPr>
          <a:xfrm>
            <a:off x="234950" y="1274820"/>
            <a:ext cx="8677275" cy="3162184"/>
          </a:xfrm>
        </p:spPr>
      </p:pic>
    </p:spTree>
    <p:extLst>
      <p:ext uri="{BB962C8B-B14F-4D97-AF65-F5344CB8AC3E}">
        <p14:creationId xmlns:p14="http://schemas.microsoft.com/office/powerpoint/2010/main" val="280286300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Emotionen und Gefühle</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1</a:t>
            </a:r>
          </a:p>
        </p:txBody>
      </p:sp>
    </p:spTree>
    <p:extLst>
      <p:ext uri="{BB962C8B-B14F-4D97-AF65-F5344CB8AC3E}">
        <p14:creationId xmlns:p14="http://schemas.microsoft.com/office/powerpoint/2010/main" val="422277796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EFD4-D3AB-B48E-D355-FE3B677D06C8}"/>
              </a:ext>
            </a:extLst>
          </p:cNvPr>
          <p:cNvSpPr>
            <a:spLocks noGrp="1"/>
          </p:cNvSpPr>
          <p:nvPr>
            <p:ph type="title"/>
          </p:nvPr>
        </p:nvSpPr>
        <p:spPr/>
        <p:txBody>
          <a:bodyPr/>
          <a:lstStyle/>
          <a:p>
            <a:r>
              <a:rPr lang="de-DE" dirty="0"/>
              <a:t>Ein noch komplexeres Model </a:t>
            </a:r>
          </a:p>
        </p:txBody>
      </p:sp>
      <p:sp>
        <p:nvSpPr>
          <p:cNvPr id="5" name="TextBox 4">
            <a:extLst>
              <a:ext uri="{FF2B5EF4-FFF2-40B4-BE49-F238E27FC236}">
                <a16:creationId xmlns:a16="http://schemas.microsoft.com/office/drawing/2014/main" id="{E9495A89-0469-50F5-C04A-00611A15196C}"/>
              </a:ext>
            </a:extLst>
          </p:cNvPr>
          <p:cNvSpPr txBox="1"/>
          <p:nvPr/>
        </p:nvSpPr>
        <p:spPr>
          <a:xfrm>
            <a:off x="7014671" y="2041981"/>
            <a:ext cx="2011680" cy="137160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dirty="0"/>
              <a:t>Politische Wahrnehmungen und Verhalten </a:t>
            </a:r>
          </a:p>
        </p:txBody>
      </p:sp>
      <p:sp>
        <p:nvSpPr>
          <p:cNvPr id="6" name="TextBox 5">
            <a:extLst>
              <a:ext uri="{FF2B5EF4-FFF2-40B4-BE49-F238E27FC236}">
                <a16:creationId xmlns:a16="http://schemas.microsoft.com/office/drawing/2014/main" id="{C93DB16E-D961-DBB4-8445-46926B38E885}"/>
              </a:ext>
            </a:extLst>
          </p:cNvPr>
          <p:cNvSpPr txBox="1"/>
          <p:nvPr/>
        </p:nvSpPr>
        <p:spPr>
          <a:xfrm>
            <a:off x="3136103" y="2791776"/>
            <a:ext cx="2989091" cy="640080"/>
          </a:xfrm>
          <a:prstGeom prst="ellipse">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dirty="0"/>
              <a:t>Reflektiertes Denken</a:t>
            </a:r>
          </a:p>
        </p:txBody>
      </p:sp>
      <p:sp>
        <p:nvSpPr>
          <p:cNvPr id="7" name="TextBox 6">
            <a:extLst>
              <a:ext uri="{FF2B5EF4-FFF2-40B4-BE49-F238E27FC236}">
                <a16:creationId xmlns:a16="http://schemas.microsoft.com/office/drawing/2014/main" id="{8AFDDA3B-6EF9-A7BB-A719-7E14D4FF1498}"/>
              </a:ext>
            </a:extLst>
          </p:cNvPr>
          <p:cNvSpPr txBox="1"/>
          <p:nvPr/>
        </p:nvSpPr>
        <p:spPr>
          <a:xfrm>
            <a:off x="2246630" y="4166663"/>
            <a:ext cx="2011680" cy="64008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dirty="0"/>
              <a:t>Persönlichkeit</a:t>
            </a:r>
          </a:p>
        </p:txBody>
      </p:sp>
      <p:sp>
        <p:nvSpPr>
          <p:cNvPr id="8" name="TextBox 7">
            <a:extLst>
              <a:ext uri="{FF2B5EF4-FFF2-40B4-BE49-F238E27FC236}">
                <a16:creationId xmlns:a16="http://schemas.microsoft.com/office/drawing/2014/main" id="{CDE9BFBC-5609-40E8-78B0-7B9EEA90988C}"/>
              </a:ext>
            </a:extLst>
          </p:cNvPr>
          <p:cNvSpPr txBox="1"/>
          <p:nvPr/>
        </p:nvSpPr>
        <p:spPr>
          <a:xfrm>
            <a:off x="4885690" y="4160896"/>
            <a:ext cx="2011680" cy="64008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dirty="0"/>
              <a:t>Werte &amp; Ideologie</a:t>
            </a:r>
          </a:p>
        </p:txBody>
      </p:sp>
      <p:sp>
        <p:nvSpPr>
          <p:cNvPr id="9" name="TextBox 8">
            <a:extLst>
              <a:ext uri="{FF2B5EF4-FFF2-40B4-BE49-F238E27FC236}">
                <a16:creationId xmlns:a16="http://schemas.microsoft.com/office/drawing/2014/main" id="{7CBD529A-940B-4CD8-786E-A9534A01353C}"/>
              </a:ext>
            </a:extLst>
          </p:cNvPr>
          <p:cNvSpPr txBox="1"/>
          <p:nvPr/>
        </p:nvSpPr>
        <p:spPr>
          <a:xfrm>
            <a:off x="5033796" y="666956"/>
            <a:ext cx="2011680" cy="64008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dirty="0"/>
              <a:t>Kontext &amp; Gruppen ID</a:t>
            </a:r>
          </a:p>
        </p:txBody>
      </p:sp>
      <p:sp>
        <p:nvSpPr>
          <p:cNvPr id="10" name="TextBox 9">
            <a:extLst>
              <a:ext uri="{FF2B5EF4-FFF2-40B4-BE49-F238E27FC236}">
                <a16:creationId xmlns:a16="http://schemas.microsoft.com/office/drawing/2014/main" id="{EDB0084F-DC5F-C99B-2575-235CD56650BA}"/>
              </a:ext>
            </a:extLst>
          </p:cNvPr>
          <p:cNvSpPr txBox="1"/>
          <p:nvPr/>
        </p:nvSpPr>
        <p:spPr>
          <a:xfrm>
            <a:off x="3077447" y="1957532"/>
            <a:ext cx="2989091" cy="640080"/>
          </a:xfrm>
          <a:prstGeom prst="ellipse">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dirty="0"/>
              <a:t>Heuristiken </a:t>
            </a:r>
          </a:p>
        </p:txBody>
      </p:sp>
      <p:sp>
        <p:nvSpPr>
          <p:cNvPr id="3" name="Rectangle 2">
            <a:extLst>
              <a:ext uri="{FF2B5EF4-FFF2-40B4-BE49-F238E27FC236}">
                <a16:creationId xmlns:a16="http://schemas.microsoft.com/office/drawing/2014/main" id="{D6DDD962-48C6-BAE6-2F80-8A74ACED9E4B}"/>
              </a:ext>
            </a:extLst>
          </p:cNvPr>
          <p:cNvSpPr/>
          <p:nvPr/>
        </p:nvSpPr>
        <p:spPr bwMode="auto">
          <a:xfrm>
            <a:off x="2761122" y="1561676"/>
            <a:ext cx="3621743" cy="2321916"/>
          </a:xfrm>
          <a:prstGeom prst="rect">
            <a:avLst/>
          </a:prstGeom>
          <a:noFill/>
          <a:ln w="9525"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B5729096-9F40-BD57-338D-34BF12F0E1DE}"/>
              </a:ext>
            </a:extLst>
          </p:cNvPr>
          <p:cNvSpPr txBox="1"/>
          <p:nvPr/>
        </p:nvSpPr>
        <p:spPr>
          <a:xfrm>
            <a:off x="234946" y="2041981"/>
            <a:ext cx="2011680" cy="137160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dirty="0"/>
              <a:t>Informationen </a:t>
            </a:r>
          </a:p>
        </p:txBody>
      </p:sp>
      <p:cxnSp>
        <p:nvCxnSpPr>
          <p:cNvPr id="13" name="Straight Arrow Connector 12">
            <a:extLst>
              <a:ext uri="{FF2B5EF4-FFF2-40B4-BE49-F238E27FC236}">
                <a16:creationId xmlns:a16="http://schemas.microsoft.com/office/drawing/2014/main" id="{81D65AC7-CDEE-9577-9D1B-6C5245CDE5F0}"/>
              </a:ext>
            </a:extLst>
          </p:cNvPr>
          <p:cNvCxnSpPr>
            <a:cxnSpLocks/>
            <a:stCxn id="11" idx="3"/>
            <a:endCxn id="3" idx="1"/>
          </p:cNvCxnSpPr>
          <p:nvPr/>
        </p:nvCxnSpPr>
        <p:spPr bwMode="auto">
          <a:xfrm flipV="1">
            <a:off x="2246626" y="2722634"/>
            <a:ext cx="514496" cy="51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71741103-B496-9185-8FD5-F192254A4D1B}"/>
              </a:ext>
            </a:extLst>
          </p:cNvPr>
          <p:cNvCxnSpPr>
            <a:cxnSpLocks/>
            <a:stCxn id="3" idx="3"/>
            <a:endCxn id="5" idx="1"/>
          </p:cNvCxnSpPr>
          <p:nvPr/>
        </p:nvCxnSpPr>
        <p:spPr bwMode="auto">
          <a:xfrm>
            <a:off x="6382865" y="2722634"/>
            <a:ext cx="631806" cy="51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02C779DE-4ED3-BD93-4458-24B27BA30852}"/>
              </a:ext>
            </a:extLst>
          </p:cNvPr>
          <p:cNvCxnSpPr>
            <a:cxnSpLocks/>
            <a:stCxn id="7" idx="0"/>
          </p:cNvCxnSpPr>
          <p:nvPr/>
        </p:nvCxnSpPr>
        <p:spPr bwMode="auto">
          <a:xfrm flipV="1">
            <a:off x="3252470" y="3905011"/>
            <a:ext cx="0" cy="2616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7663ADCA-E6C8-4CB0-8F1B-30B17CEB178B}"/>
              </a:ext>
            </a:extLst>
          </p:cNvPr>
          <p:cNvCxnSpPr>
            <a:cxnSpLocks/>
            <a:stCxn id="8" idx="0"/>
          </p:cNvCxnSpPr>
          <p:nvPr/>
        </p:nvCxnSpPr>
        <p:spPr bwMode="auto">
          <a:xfrm flipV="1">
            <a:off x="5891530" y="3883592"/>
            <a:ext cx="0" cy="2773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0" name="Straight Arrow Connector 39">
            <a:extLst>
              <a:ext uri="{FF2B5EF4-FFF2-40B4-BE49-F238E27FC236}">
                <a16:creationId xmlns:a16="http://schemas.microsoft.com/office/drawing/2014/main" id="{D3786C95-BD92-E56D-BBE1-04FF8F106F64}"/>
              </a:ext>
            </a:extLst>
          </p:cNvPr>
          <p:cNvCxnSpPr>
            <a:cxnSpLocks/>
            <a:stCxn id="9" idx="2"/>
          </p:cNvCxnSpPr>
          <p:nvPr/>
        </p:nvCxnSpPr>
        <p:spPr bwMode="auto">
          <a:xfrm>
            <a:off x="6039636" y="1307036"/>
            <a:ext cx="2" cy="2546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a:extLst>
              <a:ext uri="{FF2B5EF4-FFF2-40B4-BE49-F238E27FC236}">
                <a16:creationId xmlns:a16="http://schemas.microsoft.com/office/drawing/2014/main" id="{091F19D1-C6CF-2CB6-D3A4-5FCBB386BD09}"/>
              </a:ext>
            </a:extLst>
          </p:cNvPr>
          <p:cNvSpPr txBox="1"/>
          <p:nvPr/>
        </p:nvSpPr>
        <p:spPr>
          <a:xfrm>
            <a:off x="2560320" y="677372"/>
            <a:ext cx="2011680" cy="64008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lang="de-DE" b="1" dirty="0"/>
              <a:t>Emotionen</a:t>
            </a:r>
          </a:p>
        </p:txBody>
      </p:sp>
      <p:cxnSp>
        <p:nvCxnSpPr>
          <p:cNvPr id="19" name="Straight Arrow Connector 18">
            <a:extLst>
              <a:ext uri="{FF2B5EF4-FFF2-40B4-BE49-F238E27FC236}">
                <a16:creationId xmlns:a16="http://schemas.microsoft.com/office/drawing/2014/main" id="{356D671B-0832-4DC2-7983-BA4DEADA7C3B}"/>
              </a:ext>
            </a:extLst>
          </p:cNvPr>
          <p:cNvCxnSpPr>
            <a:cxnSpLocks/>
            <a:stCxn id="18" idx="2"/>
          </p:cNvCxnSpPr>
          <p:nvPr/>
        </p:nvCxnSpPr>
        <p:spPr bwMode="auto">
          <a:xfrm>
            <a:off x="3566160" y="1317452"/>
            <a:ext cx="2" cy="2546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35429047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3B4856-6476-BEE1-DB61-A932A238D52C}"/>
              </a:ext>
            </a:extLst>
          </p:cNvPr>
          <p:cNvSpPr>
            <a:spLocks noGrp="1"/>
          </p:cNvSpPr>
          <p:nvPr>
            <p:ph type="title"/>
          </p:nvPr>
        </p:nvSpPr>
        <p:spPr/>
        <p:txBody>
          <a:bodyPr/>
          <a:lstStyle/>
          <a:p>
            <a:r>
              <a:rPr lang="de-DE" dirty="0"/>
              <a:t>Emotionen &amp; Politik </a:t>
            </a:r>
          </a:p>
        </p:txBody>
      </p:sp>
      <p:sp>
        <p:nvSpPr>
          <p:cNvPr id="6" name="Content Placeholder 5">
            <a:extLst>
              <a:ext uri="{FF2B5EF4-FFF2-40B4-BE49-F238E27FC236}">
                <a16:creationId xmlns:a16="http://schemas.microsoft.com/office/drawing/2014/main" id="{D3E49CC5-9C19-5C68-7030-672BFCF48395}"/>
              </a:ext>
            </a:extLst>
          </p:cNvPr>
          <p:cNvSpPr>
            <a:spLocks noGrp="1"/>
          </p:cNvSpPr>
          <p:nvPr>
            <p:ph sz="quarter" idx="12"/>
          </p:nvPr>
        </p:nvSpPr>
        <p:spPr>
          <a:xfrm>
            <a:off x="234950" y="736599"/>
            <a:ext cx="5028613" cy="4238625"/>
          </a:xfrm>
        </p:spPr>
        <p:txBody>
          <a:bodyPr/>
          <a:lstStyle/>
          <a:p>
            <a:pPr marL="342900" indent="-342900">
              <a:buFont typeface="Arial" panose="020B0604020202020204" pitchFamily="34" charset="0"/>
              <a:buChar char="•"/>
            </a:pPr>
            <a:r>
              <a:rPr lang="de-DE" dirty="0"/>
              <a:t>Seit der Klassische Philosophie: </a:t>
            </a:r>
            <a:r>
              <a:rPr lang="de-DE" b="0" dirty="0"/>
              <a:t> </a:t>
            </a:r>
            <a:r>
              <a:rPr lang="de-DE" sz="2000" b="0" dirty="0"/>
              <a:t>Gefühle sind wichtig aber sollten der „Ratio“ untergeordnet werden</a:t>
            </a:r>
          </a:p>
          <a:p>
            <a:pPr marL="342900" indent="-342900">
              <a:buFont typeface="Arial" panose="020B0604020202020204" pitchFamily="34" charset="0"/>
              <a:buChar char="•"/>
            </a:pPr>
            <a:r>
              <a:rPr lang="de-DE" dirty="0"/>
              <a:t>Klassische Politikwissenschaft: </a:t>
            </a:r>
            <a:r>
              <a:rPr lang="de-DE" sz="2000" b="0" dirty="0"/>
              <a:t>Emotionen sind ein Aspekt der Politik aber sollten minimiert werden (normativ &amp; analytisch</a:t>
            </a:r>
            <a:r>
              <a:rPr lang="de-DE" b="0" dirty="0"/>
              <a:t>) </a:t>
            </a:r>
          </a:p>
          <a:p>
            <a:pPr marL="342900" indent="-342900">
              <a:buFont typeface="Arial" panose="020B0604020202020204" pitchFamily="34" charset="0"/>
              <a:buChar char="•"/>
            </a:pPr>
            <a:r>
              <a:rPr lang="de-DE" dirty="0"/>
              <a:t>Politische Psychologie: </a:t>
            </a:r>
            <a:r>
              <a:rPr lang="de-DE" b="0" dirty="0"/>
              <a:t> </a:t>
            </a:r>
            <a:r>
              <a:rPr lang="de-DE" sz="2000" b="0" dirty="0"/>
              <a:t>Emotionen sind integraler Bestandteil der Kognition und können theoretisch und empirisch betrachtet werden. </a:t>
            </a:r>
            <a:endParaRPr lang="de-DE" sz="2000" dirty="0"/>
          </a:p>
          <a:p>
            <a:pPr marL="342900" indent="-342900">
              <a:buFont typeface="Arial" panose="020B0604020202020204" pitchFamily="34" charset="0"/>
              <a:buChar char="•"/>
            </a:pPr>
            <a:endParaRPr lang="de-DE" dirty="0"/>
          </a:p>
        </p:txBody>
      </p:sp>
      <p:pic>
        <p:nvPicPr>
          <p:cNvPr id="1026" name="Picture 2" descr="body-maps-emotions">
            <a:extLst>
              <a:ext uri="{FF2B5EF4-FFF2-40B4-BE49-F238E27FC236}">
                <a16:creationId xmlns:a16="http://schemas.microsoft.com/office/drawing/2014/main" id="{08B273A1-FF4F-DF9A-6240-411809AEFCF6}"/>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5348288" y="1668992"/>
            <a:ext cx="3560762" cy="2373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16513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C220-43B9-46E5-9BAA-CFF1C9DD12AB}"/>
              </a:ext>
            </a:extLst>
          </p:cNvPr>
          <p:cNvSpPr>
            <a:spLocks noGrp="1"/>
          </p:cNvSpPr>
          <p:nvPr>
            <p:ph type="title"/>
          </p:nvPr>
        </p:nvSpPr>
        <p:spPr>
          <a:xfrm>
            <a:off x="234950" y="76815"/>
            <a:ext cx="6456940" cy="425450"/>
          </a:xfrm>
        </p:spPr>
        <p:txBody>
          <a:bodyPr wrap="square" anchor="t">
            <a:normAutofit/>
          </a:bodyPr>
          <a:lstStyle/>
          <a:p>
            <a:pPr>
              <a:lnSpc>
                <a:spcPct val="90000"/>
              </a:lnSpc>
            </a:pPr>
            <a:r>
              <a:rPr lang="de-DE"/>
              <a:t>Emotionen &amp; Psychologie </a:t>
            </a:r>
          </a:p>
        </p:txBody>
      </p:sp>
      <p:graphicFrame>
        <p:nvGraphicFramePr>
          <p:cNvPr id="17" name="Content Placeholder 4">
            <a:extLst>
              <a:ext uri="{FF2B5EF4-FFF2-40B4-BE49-F238E27FC236}">
                <a16:creationId xmlns:a16="http://schemas.microsoft.com/office/drawing/2014/main" id="{D463A858-5B75-6A08-1ABA-29BF0BA7B793}"/>
              </a:ext>
            </a:extLst>
          </p:cNvPr>
          <p:cNvGraphicFramePr>
            <a:graphicFrameLocks noGrp="1"/>
          </p:cNvGraphicFramePr>
          <p:nvPr>
            <p:ph sz="quarter" idx="12"/>
            <p:extLst>
              <p:ext uri="{D42A27DB-BD31-4B8C-83A1-F6EECF244321}">
                <p14:modId xmlns:p14="http://schemas.microsoft.com/office/powerpoint/2010/main" val="943058560"/>
              </p:ext>
            </p:extLst>
          </p:nvPr>
        </p:nvGraphicFramePr>
        <p:xfrm>
          <a:off x="234951" y="736599"/>
          <a:ext cx="8677555" cy="4238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146287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12C1-93FD-E574-5E4F-944CB5061311}"/>
              </a:ext>
            </a:extLst>
          </p:cNvPr>
          <p:cNvSpPr>
            <a:spLocks noGrp="1"/>
          </p:cNvSpPr>
          <p:nvPr>
            <p:ph type="title"/>
          </p:nvPr>
        </p:nvSpPr>
        <p:spPr/>
        <p:txBody>
          <a:bodyPr/>
          <a:lstStyle/>
          <a:p>
            <a:r>
              <a:rPr lang="de-DE" dirty="0"/>
              <a:t>Model 1: Valenz-Modelle </a:t>
            </a:r>
          </a:p>
        </p:txBody>
      </p:sp>
      <p:cxnSp>
        <p:nvCxnSpPr>
          <p:cNvPr id="19" name="Straight Connector 18">
            <a:extLst>
              <a:ext uri="{FF2B5EF4-FFF2-40B4-BE49-F238E27FC236}">
                <a16:creationId xmlns:a16="http://schemas.microsoft.com/office/drawing/2014/main" id="{4645074F-0E19-C3F0-27CE-34BE500F0C38}"/>
              </a:ext>
            </a:extLst>
          </p:cNvPr>
          <p:cNvCxnSpPr>
            <a:cxnSpLocks/>
          </p:cNvCxnSpPr>
          <p:nvPr/>
        </p:nvCxnSpPr>
        <p:spPr bwMode="auto">
          <a:xfrm>
            <a:off x="653141" y="2855911"/>
            <a:ext cx="3165822" cy="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7E3F4114-161E-A4B3-C02F-81E2B4052986}"/>
              </a:ext>
            </a:extLst>
          </p:cNvPr>
          <p:cNvSpPr txBox="1"/>
          <p:nvPr/>
        </p:nvSpPr>
        <p:spPr>
          <a:xfrm>
            <a:off x="653141" y="2486579"/>
            <a:ext cx="1107996" cy="369332"/>
          </a:xfrm>
          <a:prstGeom prst="rect">
            <a:avLst/>
          </a:prstGeom>
          <a:noFill/>
        </p:spPr>
        <p:txBody>
          <a:bodyPr wrap="none" rtlCol="0">
            <a:spAutoFit/>
          </a:bodyPr>
          <a:lstStyle/>
          <a:p>
            <a:r>
              <a:rPr lang="de-DE" dirty="0"/>
              <a:t>- Negativ</a:t>
            </a:r>
          </a:p>
        </p:txBody>
      </p:sp>
      <p:sp>
        <p:nvSpPr>
          <p:cNvPr id="21" name="TextBox 20">
            <a:extLst>
              <a:ext uri="{FF2B5EF4-FFF2-40B4-BE49-F238E27FC236}">
                <a16:creationId xmlns:a16="http://schemas.microsoft.com/office/drawing/2014/main" id="{63E5B09B-7F49-5936-BB35-085303282EBA}"/>
              </a:ext>
            </a:extLst>
          </p:cNvPr>
          <p:cNvSpPr txBox="1"/>
          <p:nvPr/>
        </p:nvSpPr>
        <p:spPr>
          <a:xfrm>
            <a:off x="2755851" y="2486579"/>
            <a:ext cx="1063112" cy="369332"/>
          </a:xfrm>
          <a:prstGeom prst="rect">
            <a:avLst/>
          </a:prstGeom>
          <a:noFill/>
        </p:spPr>
        <p:txBody>
          <a:bodyPr wrap="none" rtlCol="0">
            <a:spAutoFit/>
          </a:bodyPr>
          <a:lstStyle/>
          <a:p>
            <a:r>
              <a:rPr lang="de-DE" dirty="0"/>
              <a:t>Positiv +</a:t>
            </a:r>
          </a:p>
        </p:txBody>
      </p:sp>
      <p:pic>
        <p:nvPicPr>
          <p:cNvPr id="2050" name="Picture 2" descr="Fig. 1">
            <a:extLst>
              <a:ext uri="{FF2B5EF4-FFF2-40B4-BE49-F238E27FC236}">
                <a16:creationId xmlns:a16="http://schemas.microsoft.com/office/drawing/2014/main" id="{1B734B46-E1D2-B355-6D16-7832013EE4E9}"/>
              </a:ext>
            </a:extLst>
          </p:cNvPr>
          <p:cNvPicPr>
            <a:picLocks noGrp="1" noChangeAspect="1" noChangeArrowheads="1"/>
          </p:cNvPicPr>
          <p:nvPr>
            <p:ph sz="quarter" idx="11"/>
          </p:nvPr>
        </p:nvPicPr>
        <p:blipFill>
          <a:blip r:embed="rId2" cstate="print">
            <a:extLst>
              <a:ext uri="{28A0092B-C50C-407E-A947-70E740481C1C}">
                <a14:useLocalDpi xmlns:a14="http://schemas.microsoft.com/office/drawing/2010/main" val="0"/>
              </a:ext>
            </a:extLst>
          </a:blip>
          <a:srcRect/>
          <a:stretch>
            <a:fillRect/>
          </a:stretch>
        </p:blipFill>
        <p:spPr bwMode="auto">
          <a:xfrm>
            <a:off x="4626636" y="736600"/>
            <a:ext cx="4227778"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82485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CC48C-41F0-4E88-2026-C07F2FD50ABC}"/>
              </a:ext>
            </a:extLst>
          </p:cNvPr>
          <p:cNvSpPr>
            <a:spLocks noGrp="1"/>
          </p:cNvSpPr>
          <p:nvPr>
            <p:ph type="title"/>
          </p:nvPr>
        </p:nvSpPr>
        <p:spPr/>
        <p:txBody>
          <a:bodyPr/>
          <a:lstStyle/>
          <a:p>
            <a:r>
              <a:rPr lang="de-DE" dirty="0"/>
              <a:t>Model 2: </a:t>
            </a:r>
            <a:r>
              <a:rPr lang="de-DE" dirty="0" err="1"/>
              <a:t>Circumplex</a:t>
            </a:r>
            <a:r>
              <a:rPr lang="de-DE" dirty="0"/>
              <a:t> Modelle</a:t>
            </a:r>
          </a:p>
        </p:txBody>
      </p:sp>
      <p:pic>
        <p:nvPicPr>
          <p:cNvPr id="1026" name="Picture 2">
            <a:extLst>
              <a:ext uri="{FF2B5EF4-FFF2-40B4-BE49-F238E27FC236}">
                <a16:creationId xmlns:a16="http://schemas.microsoft.com/office/drawing/2014/main" id="{240ECDE3-53D4-F800-397C-5FA420A7FB7F}"/>
              </a:ext>
            </a:extLst>
          </p:cNvPr>
          <p:cNvPicPr>
            <a:picLocks noGrp="1" noChangeAspect="1" noChangeArrowheads="1"/>
          </p:cNvPicPr>
          <p:nvPr>
            <p:ph sz="quarter" idx="12"/>
          </p:nvPr>
        </p:nvPicPr>
        <p:blipFill>
          <a:blip r:embed="rId2" cstate="print">
            <a:extLst>
              <a:ext uri="{28A0092B-C50C-407E-A947-70E740481C1C}">
                <a14:useLocalDpi xmlns:a14="http://schemas.microsoft.com/office/drawing/2010/main" val="0"/>
              </a:ext>
            </a:extLst>
          </a:blip>
          <a:srcRect/>
          <a:stretch>
            <a:fillRect/>
          </a:stretch>
        </p:blipFill>
        <p:spPr bwMode="auto">
          <a:xfrm>
            <a:off x="2010848" y="828060"/>
            <a:ext cx="5386736"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74129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8894-6FC9-AA5F-42FF-32D74DA7CCC9}"/>
              </a:ext>
            </a:extLst>
          </p:cNvPr>
          <p:cNvSpPr>
            <a:spLocks noGrp="1"/>
          </p:cNvSpPr>
          <p:nvPr>
            <p:ph type="title"/>
          </p:nvPr>
        </p:nvSpPr>
        <p:spPr/>
        <p:txBody>
          <a:bodyPr/>
          <a:lstStyle/>
          <a:p>
            <a:r>
              <a:rPr lang="de-DE" dirty="0"/>
              <a:t>Model 3: Diskrete Emotionen </a:t>
            </a:r>
            <a:endParaRPr lang="en-US" dirty="0"/>
          </a:p>
        </p:txBody>
      </p:sp>
      <p:pic>
        <p:nvPicPr>
          <p:cNvPr id="3078" name="Picture 6">
            <a:extLst>
              <a:ext uri="{FF2B5EF4-FFF2-40B4-BE49-F238E27FC236}">
                <a16:creationId xmlns:a16="http://schemas.microsoft.com/office/drawing/2014/main" id="{14FFCAED-E8D4-3AE0-AD0A-F255D333D6C5}"/>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234950" y="1487377"/>
            <a:ext cx="8677275" cy="2737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963102"/>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2459</TotalTime>
  <Words>2258</Words>
  <Application>Microsoft Office PowerPoint</Application>
  <PresentationFormat>On-screen Show (16:9)</PresentationFormat>
  <Paragraphs>92</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vt:lpstr>
      <vt:lpstr>Helvetica Neue</vt:lpstr>
      <vt:lpstr>Open Sans</vt:lpstr>
      <vt:lpstr>Times New Roman</vt:lpstr>
      <vt:lpstr>Verdana</vt:lpstr>
      <vt:lpstr>Vorlesung_15080_17.10.13</vt:lpstr>
      <vt:lpstr>Politische Psychologie</vt:lpstr>
      <vt:lpstr>Übersicht</vt:lpstr>
      <vt:lpstr>1</vt:lpstr>
      <vt:lpstr>Ein noch komplexeres Model </vt:lpstr>
      <vt:lpstr>Emotionen &amp; Politik </vt:lpstr>
      <vt:lpstr>Emotionen &amp; Psychologie </vt:lpstr>
      <vt:lpstr>Model 1: Valenz-Modelle </vt:lpstr>
      <vt:lpstr>Model 2: Circumplex Modelle</vt:lpstr>
      <vt:lpstr>Model 3: Diskrete Emotionen </vt:lpstr>
      <vt:lpstr>Model 3: Diskrete Emotionen </vt:lpstr>
      <vt:lpstr>2</vt:lpstr>
      <vt:lpstr>Emotionen und Werte </vt:lpstr>
      <vt:lpstr>Emotionen und Werte </vt:lpstr>
      <vt:lpstr>Emotionen, Persönlichkeit &amp; Werte</vt:lpstr>
      <vt:lpstr>Emotionen, Persönlichkeit &amp; Werte</vt:lpstr>
      <vt:lpstr>Emotionen und Gruppenidentität </vt:lpstr>
      <vt:lpstr>PowerPoint Presentation</vt:lpstr>
      <vt:lpstr>3</vt:lpstr>
      <vt:lpstr>Emotionen und Policy Preferenzen</vt:lpstr>
      <vt:lpstr>Emotionen und Policy Preferenzen</vt:lpstr>
      <vt:lpstr>Wut und Sexismus </vt:lpstr>
      <vt:lpstr>Wut und Sexismus </vt:lpstr>
      <vt:lpstr>Wut und Rassismus  </vt:lpstr>
      <vt:lpstr>4</vt:lpstr>
      <vt:lpstr>PowerPoint Presentation</vt:lpstr>
      <vt:lpstr>Methode I: Daten </vt:lpstr>
      <vt:lpstr>Methode II: Experiment </vt:lpstr>
      <vt:lpstr>Method 3: Messung</vt:lpstr>
      <vt:lpstr>Ergebniss </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222</cp:revision>
  <cp:lastPrinted>2015-10-12T07:54:51Z</cp:lastPrinted>
  <dcterms:created xsi:type="dcterms:W3CDTF">2013-10-17T07:50:24Z</dcterms:created>
  <dcterms:modified xsi:type="dcterms:W3CDTF">2022-06-27T13:34:21Z</dcterms:modified>
</cp:coreProperties>
</file>