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Logo" descr=""/>
          <p:cNvPicPr/>
          <p:nvPr/>
        </p:nvPicPr>
        <p:blipFill>
          <a:blip r:embed="rId1"/>
          <a:stretch/>
        </p:blipFill>
        <p:spPr>
          <a:xfrm>
            <a:off x="4926600" y="152280"/>
            <a:ext cx="3670200" cy="35568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428832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Figure 3 Opposition to Social Welfare by Experimental Condition and Country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60000" y="6120000"/>
            <a:ext cx="864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Lene Aarøe, et al. </a:t>
            </a:r>
            <a:r>
              <a:rPr b="1" i="1" lang="en-US" sz="800" spc="-1" strike="noStrike">
                <a:solidFill>
                  <a:srgbClr val="0054a6"/>
                </a:solidFill>
                <a:latin typeface="Arial"/>
              </a:rPr>
              <a:t>Crowding Out Culture: Scandinavians and Americans Agree on Social Welfare in the Face of Deservingness Cues</a:t>
            </a:r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. </a:t>
            </a:r>
            <a:r>
              <a:rPr b="1" i="1" lang="en-US" sz="800" spc="-1" strike="noStrike">
                <a:solidFill>
                  <a:srgbClr val="0054a6"/>
                </a:solidFill>
                <a:latin typeface="Arial"/>
              </a:rPr>
              <a:t>The Journal of Politics</a:t>
            </a:r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 2014 76:684-697.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DOI: 10.1017/S002238161400019X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Copyright © 2014 Southern Political Science Association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Main graphic" descr=""/>
          <p:cNvPicPr/>
          <p:nvPr/>
        </p:nvPicPr>
        <p:blipFill>
          <a:blip r:embed="rId2"/>
          <a:stretch/>
        </p:blipFill>
        <p:spPr>
          <a:xfrm>
            <a:off x="2825640" y="402120"/>
            <a:ext cx="3543120" cy="3809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