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702" r:id="rId2"/>
    <p:sldMasterId id="2147483709" r:id="rId3"/>
  </p:sldMasterIdLst>
  <p:notesMasterIdLst>
    <p:notesMasterId r:id="rId30"/>
  </p:notesMasterIdLst>
  <p:handoutMasterIdLst>
    <p:handoutMasterId r:id="rId31"/>
  </p:handoutMasterIdLst>
  <p:sldIdLst>
    <p:sldId id="389" r:id="rId4"/>
    <p:sldId id="257" r:id="rId5"/>
    <p:sldId id="421" r:id="rId6"/>
    <p:sldId id="422" r:id="rId7"/>
    <p:sldId id="401" r:id="rId8"/>
    <p:sldId id="416" r:id="rId9"/>
    <p:sldId id="424" r:id="rId10"/>
    <p:sldId id="391" r:id="rId11"/>
    <p:sldId id="390" r:id="rId12"/>
    <p:sldId id="392" r:id="rId13"/>
    <p:sldId id="425" r:id="rId14"/>
    <p:sldId id="395" r:id="rId15"/>
    <p:sldId id="396" r:id="rId16"/>
    <p:sldId id="426" r:id="rId17"/>
    <p:sldId id="427" r:id="rId18"/>
    <p:sldId id="393" r:id="rId19"/>
    <p:sldId id="428" r:id="rId20"/>
    <p:sldId id="394" r:id="rId21"/>
    <p:sldId id="403" r:id="rId22"/>
    <p:sldId id="399" r:id="rId23"/>
    <p:sldId id="402" r:id="rId24"/>
    <p:sldId id="430" r:id="rId25"/>
    <p:sldId id="406" r:id="rId26"/>
    <p:sldId id="429" r:id="rId27"/>
    <p:sldId id="405" r:id="rId28"/>
    <p:sldId id="398" r:id="rId29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D00F4-B207-4726-950D-66517C1F6057}" v="18" dt="2023-04-14T10:20:44.244"/>
    <p1510:client id="{F0875812-A1FD-4B29-9466-27E205DC1B28}" v="38" dt="2023-04-14T10:51:23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5890" autoAdjust="0"/>
  </p:normalViewPr>
  <p:slideViewPr>
    <p:cSldViewPr snapToGrid="0">
      <p:cViewPr varScale="1">
        <p:scale>
          <a:sx n="179" d="100"/>
          <a:sy n="179" d="100"/>
        </p:scale>
        <p:origin x="1104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F0875812-A1FD-4B29-9466-27E205DC1B28}"/>
    <pc:docChg chg="undo redo custSel addSld delSld modSld sldOrd">
      <pc:chgData name="C C" userId="58c016da926720ee" providerId="LiveId" clId="{F0875812-A1FD-4B29-9466-27E205DC1B28}" dt="2023-04-14T10:52:10.803" v="728"/>
      <pc:docMkLst>
        <pc:docMk/>
      </pc:docMkLst>
      <pc:sldChg chg="modSp mod">
        <pc:chgData name="C C" userId="58c016da926720ee" providerId="LiveId" clId="{F0875812-A1FD-4B29-9466-27E205DC1B28}" dt="2023-04-14T10:47:08.076" v="545" actId="6549"/>
        <pc:sldMkLst>
          <pc:docMk/>
          <pc:sldMk cId="3533300035" sldId="257"/>
        </pc:sldMkLst>
        <pc:spChg chg="mod">
          <ac:chgData name="C C" userId="58c016da926720ee" providerId="LiveId" clId="{F0875812-A1FD-4B29-9466-27E205DC1B28}" dt="2023-04-14T10:47:08.076" v="545" actId="6549"/>
          <ac:spMkLst>
            <pc:docMk/>
            <pc:sldMk cId="3533300035" sldId="257"/>
            <ac:spMk id="5" creationId="{5B5A2214-0261-4489-8A63-55817E9128D8}"/>
          </ac:spMkLst>
        </pc:spChg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3082542229" sldId="258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4222777969" sldId="259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2218351494" sldId="260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3515141526" sldId="262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4111408764" sldId="279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2106003604" sldId="281"/>
        </pc:sldMkLst>
      </pc:sldChg>
      <pc:sldChg chg="addSp delSp modSp mod">
        <pc:chgData name="C C" userId="58c016da926720ee" providerId="LiveId" clId="{F0875812-A1FD-4B29-9466-27E205DC1B28}" dt="2023-04-14T10:33:29.827" v="8"/>
        <pc:sldMkLst>
          <pc:docMk/>
          <pc:sldMk cId="0" sldId="389"/>
        </pc:sldMkLst>
        <pc:spChg chg="add del">
          <ac:chgData name="C C" userId="58c016da926720ee" providerId="LiveId" clId="{F0875812-A1FD-4B29-9466-27E205DC1B28}" dt="2023-04-14T10:33:26.884" v="1" actId="22"/>
          <ac:spMkLst>
            <pc:docMk/>
            <pc:sldMk cId="0" sldId="389"/>
            <ac:spMk id="3" creationId="{2C634E75-1FD7-4FF1-2A6A-F775FF89E129}"/>
          </ac:spMkLst>
        </pc:spChg>
        <pc:spChg chg="mod">
          <ac:chgData name="C C" userId="58c016da926720ee" providerId="LiveId" clId="{F0875812-A1FD-4B29-9466-27E205DC1B28}" dt="2023-04-14T10:33:29.827" v="8"/>
          <ac:spMkLst>
            <pc:docMk/>
            <pc:sldMk cId="0" sldId="389"/>
            <ac:spMk id="4098" creationId="{00000000-0000-0000-0000-000000000000}"/>
          </ac:spMkLst>
        </pc:spChg>
      </pc:sldChg>
      <pc:sldChg chg="modSp add mod">
        <pc:chgData name="C C" userId="58c016da926720ee" providerId="LiveId" clId="{F0875812-A1FD-4B29-9466-27E205DC1B28}" dt="2023-04-14T10:44:56.096" v="429" actId="20577"/>
        <pc:sldMkLst>
          <pc:docMk/>
          <pc:sldMk cId="304734020" sldId="390"/>
        </pc:sldMkLst>
        <pc:spChg chg="mod">
          <ac:chgData name="C C" userId="58c016da926720ee" providerId="LiveId" clId="{F0875812-A1FD-4B29-9466-27E205DC1B28}" dt="2023-04-14T10:44:56.096" v="429" actId="20577"/>
          <ac:spMkLst>
            <pc:docMk/>
            <pc:sldMk cId="304734020" sldId="390"/>
            <ac:spMk id="3" creationId="{00000000-0000-0000-0000-000000000000}"/>
          </ac:spMkLst>
        </pc:spChg>
      </pc:sldChg>
      <pc:sldChg chg="modSp add mod">
        <pc:chgData name="C C" userId="58c016da926720ee" providerId="LiveId" clId="{F0875812-A1FD-4B29-9466-27E205DC1B28}" dt="2023-04-14T10:42:56.607" v="272" actId="20577"/>
        <pc:sldMkLst>
          <pc:docMk/>
          <pc:sldMk cId="1721971148" sldId="391"/>
        </pc:sldMkLst>
        <pc:spChg chg="mod">
          <ac:chgData name="C C" userId="58c016da926720ee" providerId="LiveId" clId="{F0875812-A1FD-4B29-9466-27E205DC1B28}" dt="2023-04-14T10:42:56.607" v="272" actId="20577"/>
          <ac:spMkLst>
            <pc:docMk/>
            <pc:sldMk cId="1721971148" sldId="391"/>
            <ac:spMk id="3" creationId="{00000000-0000-0000-0000-000000000000}"/>
          </ac:spMkLst>
        </pc:spChg>
      </pc:sldChg>
      <pc:sldChg chg="modSp add mod">
        <pc:chgData name="C C" userId="58c016da926720ee" providerId="LiveId" clId="{F0875812-A1FD-4B29-9466-27E205DC1B28}" dt="2023-04-14T10:45:31.707" v="465" actId="20577"/>
        <pc:sldMkLst>
          <pc:docMk/>
          <pc:sldMk cId="1287846668" sldId="392"/>
        </pc:sldMkLst>
        <pc:spChg chg="mod">
          <ac:chgData name="C C" userId="58c016da926720ee" providerId="LiveId" clId="{F0875812-A1FD-4B29-9466-27E205DC1B28}" dt="2023-04-14T10:45:31.707" v="465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add del">
        <pc:chgData name="C C" userId="58c016da926720ee" providerId="LiveId" clId="{F0875812-A1FD-4B29-9466-27E205DC1B28}" dt="2023-04-14T10:48:37.669" v="634"/>
        <pc:sldMkLst>
          <pc:docMk/>
          <pc:sldMk cId="2952227195" sldId="393"/>
        </pc:sldMkLst>
      </pc:sldChg>
      <pc:sldChg chg="modSp add del mod">
        <pc:chgData name="C C" userId="58c016da926720ee" providerId="LiveId" clId="{F0875812-A1FD-4B29-9466-27E205DC1B28}" dt="2023-04-14T10:49:37.400" v="647" actId="6549"/>
        <pc:sldMkLst>
          <pc:docMk/>
          <pc:sldMk cId="597734398" sldId="394"/>
        </pc:sldMkLst>
        <pc:spChg chg="mod">
          <ac:chgData name="C C" userId="58c016da926720ee" providerId="LiveId" clId="{F0875812-A1FD-4B29-9466-27E205DC1B28}" dt="2023-04-14T10:49:37.400" v="647" actId="6549"/>
          <ac:spMkLst>
            <pc:docMk/>
            <pc:sldMk cId="597734398" sldId="394"/>
            <ac:spMk id="2" creationId="{00000000-0000-0000-0000-000000000000}"/>
          </ac:spMkLst>
        </pc:spChg>
      </pc:sldChg>
      <pc:sldChg chg="add del">
        <pc:chgData name="C C" userId="58c016da926720ee" providerId="LiveId" clId="{F0875812-A1FD-4B29-9466-27E205DC1B28}" dt="2023-04-14T10:48:02.184" v="620" actId="2696"/>
        <pc:sldMkLst>
          <pc:docMk/>
          <pc:sldMk cId="330842091" sldId="395"/>
        </pc:sldMkLst>
      </pc:sldChg>
      <pc:sldChg chg="add">
        <pc:chgData name="C C" userId="58c016da926720ee" providerId="LiveId" clId="{F0875812-A1FD-4B29-9466-27E205DC1B28}" dt="2023-04-14T10:48:03.860" v="621"/>
        <pc:sldMkLst>
          <pc:docMk/>
          <pc:sldMk cId="3245235562" sldId="395"/>
        </pc:sldMkLst>
      </pc:sldChg>
      <pc:sldChg chg="addSp delSp add">
        <pc:chgData name="C C" userId="58c016da926720ee" providerId="LiveId" clId="{F0875812-A1FD-4B29-9466-27E205DC1B28}" dt="2023-04-14T10:48:30.341" v="629"/>
        <pc:sldMkLst>
          <pc:docMk/>
          <pc:sldMk cId="1270908144" sldId="396"/>
        </pc:sldMkLst>
        <pc:picChg chg="add del">
          <ac:chgData name="C C" userId="58c016da926720ee" providerId="LiveId" clId="{F0875812-A1FD-4B29-9466-27E205DC1B28}" dt="2023-04-14T10:48:30.341" v="629"/>
          <ac:picMkLst>
            <pc:docMk/>
            <pc:sldMk cId="1270908144" sldId="396"/>
            <ac:picMk id="3" creationId="{AB80CB81-3FA7-2998-E36A-B3BF17A523C8}"/>
          </ac:picMkLst>
        </pc:picChg>
      </pc:sldChg>
      <pc:sldChg chg="modSp add del mod">
        <pc:chgData name="C C" userId="58c016da926720ee" providerId="LiveId" clId="{F0875812-A1FD-4B29-9466-27E205DC1B28}" dt="2023-04-14T10:48:02.184" v="620" actId="2696"/>
        <pc:sldMkLst>
          <pc:docMk/>
          <pc:sldMk cId="4095278034" sldId="396"/>
        </pc:sldMkLst>
        <pc:picChg chg="mod">
          <ac:chgData name="C C" userId="58c016da926720ee" providerId="LiveId" clId="{F0875812-A1FD-4B29-9466-27E205DC1B28}" dt="2023-04-14T10:37:52.335" v="187" actId="1076"/>
          <ac:picMkLst>
            <pc:docMk/>
            <pc:sldMk cId="4095278034" sldId="396"/>
            <ac:picMk id="5" creationId="{00000000-0000-0000-0000-000000000000}"/>
          </ac:picMkLst>
        </pc:picChg>
      </pc:sldChg>
      <pc:sldChg chg="add del">
        <pc:chgData name="C C" userId="58c016da926720ee" providerId="LiveId" clId="{F0875812-A1FD-4B29-9466-27E205DC1B28}" dt="2023-04-14T10:50:54.506" v="681" actId="47"/>
        <pc:sldMkLst>
          <pc:docMk/>
          <pc:sldMk cId="4095670578" sldId="397"/>
        </pc:sldMkLst>
      </pc:sldChg>
      <pc:sldChg chg="modSp add del mod ord">
        <pc:chgData name="C C" userId="58c016da926720ee" providerId="LiveId" clId="{F0875812-A1FD-4B29-9466-27E205DC1B28}" dt="2023-04-14T10:52:02.960" v="726" actId="20577"/>
        <pc:sldMkLst>
          <pc:docMk/>
          <pc:sldMk cId="1108036794" sldId="398"/>
        </pc:sldMkLst>
        <pc:spChg chg="mod">
          <ac:chgData name="C C" userId="58c016da926720ee" providerId="LiveId" clId="{F0875812-A1FD-4B29-9466-27E205DC1B28}" dt="2023-04-14T10:52:02.960" v="726" actId="20577"/>
          <ac:spMkLst>
            <pc:docMk/>
            <pc:sldMk cId="1108036794" sldId="398"/>
            <ac:spMk id="2" creationId="{00000000-0000-0000-0000-000000000000}"/>
          </ac:spMkLst>
        </pc:spChg>
      </pc:sldChg>
      <pc:sldChg chg="add del">
        <pc:chgData name="C C" userId="58c016da926720ee" providerId="LiveId" clId="{F0875812-A1FD-4B29-9466-27E205DC1B28}" dt="2023-04-14T10:48:37.669" v="634"/>
        <pc:sldMkLst>
          <pc:docMk/>
          <pc:sldMk cId="4220454299" sldId="399"/>
        </pc:sldMkLst>
      </pc:sldChg>
      <pc:sldChg chg="add del ord">
        <pc:chgData name="C C" userId="58c016da926720ee" providerId="LiveId" clId="{F0875812-A1FD-4B29-9466-27E205DC1B28}" dt="2023-04-14T10:52:10.803" v="728"/>
        <pc:sldMkLst>
          <pc:docMk/>
          <pc:sldMk cId="1818550125" sldId="402"/>
        </pc:sldMkLst>
      </pc:sldChg>
      <pc:sldChg chg="modSp add del mod">
        <pc:chgData name="C C" userId="58c016da926720ee" providerId="LiveId" clId="{F0875812-A1FD-4B29-9466-27E205DC1B28}" dt="2023-04-14T10:49:46.263" v="658" actId="20577"/>
        <pc:sldMkLst>
          <pc:docMk/>
          <pc:sldMk cId="2755674061" sldId="403"/>
        </pc:sldMkLst>
        <pc:spChg chg="mod">
          <ac:chgData name="C C" userId="58c016da926720ee" providerId="LiveId" clId="{F0875812-A1FD-4B29-9466-27E205DC1B28}" dt="2023-04-14T10:49:46.263" v="658" actId="20577"/>
          <ac:spMkLst>
            <pc:docMk/>
            <pc:sldMk cId="2755674061" sldId="403"/>
            <ac:spMk id="2" creationId="{00000000-0000-0000-0000-000000000000}"/>
          </ac:spMkLst>
        </pc:spChg>
      </pc:sldChg>
      <pc:sldChg chg="modSp add del mod">
        <pc:chgData name="C C" userId="58c016da926720ee" providerId="LiveId" clId="{F0875812-A1FD-4B29-9466-27E205DC1B28}" dt="2023-04-14T10:51:54.867" v="722" actId="20577"/>
        <pc:sldMkLst>
          <pc:docMk/>
          <pc:sldMk cId="1547314194" sldId="405"/>
        </pc:sldMkLst>
        <pc:spChg chg="mod">
          <ac:chgData name="C C" userId="58c016da926720ee" providerId="LiveId" clId="{F0875812-A1FD-4B29-9466-27E205DC1B28}" dt="2023-04-14T10:51:54.867" v="722" actId="20577"/>
          <ac:spMkLst>
            <pc:docMk/>
            <pc:sldMk cId="1547314194" sldId="405"/>
            <ac:spMk id="2" creationId="{00000000-0000-0000-0000-000000000000}"/>
          </ac:spMkLst>
        </pc:spChg>
        <pc:spChg chg="mod">
          <ac:chgData name="C C" userId="58c016da926720ee" providerId="LiveId" clId="{F0875812-A1FD-4B29-9466-27E205DC1B28}" dt="2023-04-14T10:50:26.617" v="680" actId="403"/>
          <ac:spMkLst>
            <pc:docMk/>
            <pc:sldMk cId="1547314194" sldId="405"/>
            <ac:spMk id="3" creationId="{00000000-0000-0000-0000-000000000000}"/>
          </ac:spMkLst>
        </pc:spChg>
      </pc:sldChg>
      <pc:sldChg chg="add del ord">
        <pc:chgData name="C C" userId="58c016da926720ee" providerId="LiveId" clId="{F0875812-A1FD-4B29-9466-27E205DC1B28}" dt="2023-04-14T10:52:10.803" v="728"/>
        <pc:sldMkLst>
          <pc:docMk/>
          <pc:sldMk cId="3423039718" sldId="406"/>
        </pc:sldMkLst>
      </pc:sldChg>
      <pc:sldChg chg="modSp mod">
        <pc:chgData name="C C" userId="58c016da926720ee" providerId="LiveId" clId="{F0875812-A1FD-4B29-9466-27E205DC1B28}" dt="2023-04-14T10:37:12.340" v="174" actId="5793"/>
        <pc:sldMkLst>
          <pc:docMk/>
          <pc:sldMk cId="1978773447" sldId="416"/>
        </pc:sldMkLst>
        <pc:spChg chg="mod">
          <ac:chgData name="C C" userId="58c016da926720ee" providerId="LiveId" clId="{F0875812-A1FD-4B29-9466-27E205DC1B28}" dt="2023-04-14T10:37:12.340" v="174" actId="5793"/>
          <ac:spMkLst>
            <pc:docMk/>
            <pc:sldMk cId="1978773447" sldId="416"/>
            <ac:spMk id="3" creationId="{5C07815A-E060-4191-9240-AD4D87886E72}"/>
          </ac:spMkLst>
        </pc:spChg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3602810509" sldId="423"/>
        </pc:sldMkLst>
      </pc:sldChg>
      <pc:sldChg chg="modSp mod">
        <pc:chgData name="C C" userId="58c016da926720ee" providerId="LiveId" clId="{F0875812-A1FD-4B29-9466-27E205DC1B28}" dt="2023-04-14T10:37:22.317" v="182" actId="20577"/>
        <pc:sldMkLst>
          <pc:docMk/>
          <pc:sldMk cId="2860231614" sldId="424"/>
        </pc:sldMkLst>
        <pc:spChg chg="mod">
          <ac:chgData name="C C" userId="58c016da926720ee" providerId="LiveId" clId="{F0875812-A1FD-4B29-9466-27E205DC1B28}" dt="2023-04-14T10:37:22.317" v="182" actId="20577"/>
          <ac:spMkLst>
            <pc:docMk/>
            <pc:sldMk cId="2860231614" sldId="424"/>
            <ac:spMk id="9" creationId="{2469321F-1E79-4B55-B71D-CF2C75FCE3A8}"/>
          </ac:spMkLst>
        </pc:spChg>
      </pc:sldChg>
      <pc:sldChg chg="new del">
        <pc:chgData name="C C" userId="58c016da926720ee" providerId="LiveId" clId="{F0875812-A1FD-4B29-9466-27E205DC1B28}" dt="2023-04-14T10:37:37.127" v="185" actId="47"/>
        <pc:sldMkLst>
          <pc:docMk/>
          <pc:sldMk cId="331105902" sldId="425"/>
        </pc:sldMkLst>
      </pc:sldChg>
      <pc:sldChg chg="modSp add mod">
        <pc:chgData name="C C" userId="58c016da926720ee" providerId="LiveId" clId="{F0875812-A1FD-4B29-9466-27E205DC1B28}" dt="2023-04-14T10:47:59.463" v="619" actId="20577"/>
        <pc:sldMkLst>
          <pc:docMk/>
          <pc:sldMk cId="2319426593" sldId="425"/>
        </pc:sldMkLst>
        <pc:spChg chg="mod">
          <ac:chgData name="C C" userId="58c016da926720ee" providerId="LiveId" clId="{F0875812-A1FD-4B29-9466-27E205DC1B28}" dt="2023-04-14T10:47:59.463" v="619" actId="20577"/>
          <ac:spMkLst>
            <pc:docMk/>
            <pc:sldMk cId="2319426593" sldId="425"/>
            <ac:spMk id="8" creationId="{A67B6EC6-3A28-49C4-AE78-D2532997B2E4}"/>
          </ac:spMkLst>
        </pc:spChg>
        <pc:spChg chg="mod">
          <ac:chgData name="C C" userId="58c016da926720ee" providerId="LiveId" clId="{F0875812-A1FD-4B29-9466-27E205DC1B28}" dt="2023-04-14T10:47:56.415" v="617" actId="20577"/>
          <ac:spMkLst>
            <pc:docMk/>
            <pc:sldMk cId="2319426593" sldId="425"/>
            <ac:spMk id="9" creationId="{2469321F-1E79-4B55-B71D-CF2C75FCE3A8}"/>
          </ac:spMkLst>
        </pc:spChg>
      </pc:sldChg>
      <pc:sldChg chg="modSp add del mod">
        <pc:chgData name="C C" userId="58c016da926720ee" providerId="LiveId" clId="{F0875812-A1FD-4B29-9466-27E205DC1B28}" dt="2023-04-14T10:48:42.584" v="636" actId="6549"/>
        <pc:sldMkLst>
          <pc:docMk/>
          <pc:sldMk cId="1972174753" sldId="426"/>
        </pc:sldMkLst>
        <pc:spChg chg="mod">
          <ac:chgData name="C C" userId="58c016da926720ee" providerId="LiveId" clId="{F0875812-A1FD-4B29-9466-27E205DC1B28}" dt="2023-04-14T10:48:42.584" v="636" actId="6549"/>
          <ac:spMkLst>
            <pc:docMk/>
            <pc:sldMk cId="1972174753" sldId="426"/>
            <ac:spMk id="3" creationId="{00000000-0000-0000-0000-000000000000}"/>
          </ac:spMkLst>
        </pc:spChg>
      </pc:sldChg>
      <pc:sldChg chg="del">
        <pc:chgData name="C C" userId="58c016da926720ee" providerId="LiveId" clId="{F0875812-A1FD-4B29-9466-27E205DC1B28}" dt="2023-04-14T10:37:34.305" v="183" actId="47"/>
        <pc:sldMkLst>
          <pc:docMk/>
          <pc:sldMk cId="3063877158" sldId="426"/>
        </pc:sldMkLst>
      </pc:sldChg>
      <pc:sldChg chg="add del">
        <pc:chgData name="C C" userId="58c016da926720ee" providerId="LiveId" clId="{F0875812-A1FD-4B29-9466-27E205DC1B28}" dt="2023-04-14T10:48:37.669" v="634"/>
        <pc:sldMkLst>
          <pc:docMk/>
          <pc:sldMk cId="712180384" sldId="427"/>
        </pc:sldMkLst>
      </pc:sldChg>
      <pc:sldChg chg="modSp add del mod">
        <pc:chgData name="C C" userId="58c016da926720ee" providerId="LiveId" clId="{F0875812-A1FD-4B29-9466-27E205DC1B28}" dt="2023-04-14T10:49:31.294" v="645" actId="255"/>
        <pc:sldMkLst>
          <pc:docMk/>
          <pc:sldMk cId="2809186413" sldId="428"/>
        </pc:sldMkLst>
        <pc:spChg chg="mod">
          <ac:chgData name="C C" userId="58c016da926720ee" providerId="LiveId" clId="{F0875812-A1FD-4B29-9466-27E205DC1B28}" dt="2023-04-14T10:49:31.294" v="645" actId="255"/>
          <ac:spMkLst>
            <pc:docMk/>
            <pc:sldMk cId="2809186413" sldId="428"/>
            <ac:spMk id="3" creationId="{00000000-0000-0000-0000-000000000000}"/>
          </ac:spMkLst>
        </pc:spChg>
      </pc:sldChg>
      <pc:sldChg chg="modSp add del mod">
        <pc:chgData name="C C" userId="58c016da926720ee" providerId="LiveId" clId="{F0875812-A1FD-4B29-9466-27E205DC1B28}" dt="2023-04-14T10:51:51.866" v="719" actId="20577"/>
        <pc:sldMkLst>
          <pc:docMk/>
          <pc:sldMk cId="4049705087" sldId="429"/>
        </pc:sldMkLst>
        <pc:spChg chg="mod">
          <ac:chgData name="C C" userId="58c016da926720ee" providerId="LiveId" clId="{F0875812-A1FD-4B29-9466-27E205DC1B28}" dt="2023-04-14T10:51:51.866" v="719" actId="20577"/>
          <ac:spMkLst>
            <pc:docMk/>
            <pc:sldMk cId="4049705087" sldId="429"/>
            <ac:spMk id="2" creationId="{00000000-0000-0000-0000-000000000000}"/>
          </ac:spMkLst>
        </pc:spChg>
        <pc:spChg chg="mod">
          <ac:chgData name="C C" userId="58c016da926720ee" providerId="LiveId" clId="{F0875812-A1FD-4B29-9466-27E205DC1B28}" dt="2023-04-14T10:50:17.485" v="677" actId="404"/>
          <ac:spMkLst>
            <pc:docMk/>
            <pc:sldMk cId="4049705087" sldId="429"/>
            <ac:spMk id="3" creationId="{00000000-0000-0000-0000-000000000000}"/>
          </ac:spMkLst>
        </pc:spChg>
      </pc:sldChg>
      <pc:sldChg chg="addSp delSp modSp add del mod ord">
        <pc:chgData name="C C" userId="58c016da926720ee" providerId="LiveId" clId="{F0875812-A1FD-4B29-9466-27E205DC1B28}" dt="2023-04-14T10:52:10.803" v="728"/>
        <pc:sldMkLst>
          <pc:docMk/>
          <pc:sldMk cId="3122993117" sldId="430"/>
        </pc:sldMkLst>
        <pc:spChg chg="add del mod">
          <ac:chgData name="C C" userId="58c016da926720ee" providerId="LiveId" clId="{F0875812-A1FD-4B29-9466-27E205DC1B28}" dt="2023-04-14T10:51:15.880" v="683"/>
          <ac:spMkLst>
            <pc:docMk/>
            <pc:sldMk cId="3122993117" sldId="430"/>
            <ac:spMk id="2" creationId="{9DAE59E2-E026-8F59-BBD6-36EFA5E60E47}"/>
          </ac:spMkLst>
        </pc:spChg>
        <pc:spChg chg="mod">
          <ac:chgData name="C C" userId="58c016da926720ee" providerId="LiveId" clId="{F0875812-A1FD-4B29-9466-27E205DC1B28}" dt="2023-04-14T10:51:15.880" v="683"/>
          <ac:spMkLst>
            <pc:docMk/>
            <pc:sldMk cId="3122993117" sldId="430"/>
            <ac:spMk id="29698" creationId="{00000000-0000-0000-0000-000000000000}"/>
          </ac:spMkLst>
        </pc:spChg>
        <pc:spChg chg="del mod">
          <ac:chgData name="C C" userId="58c016da926720ee" providerId="LiveId" clId="{F0875812-A1FD-4B29-9466-27E205DC1B28}" dt="2023-04-14T10:51:15.880" v="683"/>
          <ac:spMkLst>
            <pc:docMk/>
            <pc:sldMk cId="3122993117" sldId="430"/>
            <ac:spMk id="29699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0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1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2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3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4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5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6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7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8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9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0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1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2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3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4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5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6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7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8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9" creationId="{00000000-0000-0000-0000-000000000000}"/>
          </ac:spMkLst>
        </pc:spChg>
      </pc:sldChg>
    </pc:docChg>
  </pc:docChgLst>
  <pc:docChgLst>
    <pc:chgData name="C C" userId="58c016da926720ee" providerId="LiveId" clId="{6D3D00F4-B207-4726-950D-66517C1F6057}"/>
    <pc:docChg chg="undo custSel addSld delSld modSld sldOrd">
      <pc:chgData name="C C" userId="58c016da926720ee" providerId="LiveId" clId="{6D3D00F4-B207-4726-950D-66517C1F6057}" dt="2023-04-14T10:20:44.244" v="832" actId="1076"/>
      <pc:docMkLst>
        <pc:docMk/>
      </pc:docMkLst>
      <pc:sldChg chg="modSp add del mod">
        <pc:chgData name="C C" userId="58c016da926720ee" providerId="LiveId" clId="{6D3D00F4-B207-4726-950D-66517C1F6057}" dt="2023-04-14T09:18:18.443" v="389" actId="20577"/>
        <pc:sldMkLst>
          <pc:docMk/>
          <pc:sldMk cId="3533300035" sldId="257"/>
        </pc:sldMkLst>
        <pc:spChg chg="mod">
          <ac:chgData name="C C" userId="58c016da926720ee" providerId="LiveId" clId="{6D3D00F4-B207-4726-950D-66517C1F6057}" dt="2023-04-14T09:18:18.443" v="389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3082542229" sldId="258"/>
        </pc:sldMkLst>
      </pc:sldChg>
      <pc:sldChg chg="modSp add del mod">
        <pc:chgData name="C C" userId="58c016da926720ee" providerId="LiveId" clId="{6D3D00F4-B207-4726-950D-66517C1F6057}" dt="2023-04-14T09:17:18.794" v="294" actId="20577"/>
        <pc:sldMkLst>
          <pc:docMk/>
          <pc:sldMk cId="4222777969" sldId="259"/>
        </pc:sldMkLst>
        <pc:spChg chg="mod">
          <ac:chgData name="C C" userId="58c016da926720ee" providerId="LiveId" clId="{6D3D00F4-B207-4726-950D-66517C1F6057}" dt="2023-04-14T09:17:18.794" v="294" actId="20577"/>
          <ac:spMkLst>
            <pc:docMk/>
            <pc:sldMk cId="4222777969" sldId="259"/>
            <ac:spMk id="8" creationId="{A67B6EC6-3A28-49C4-AE78-D2532997B2E4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2218351494" sldId="26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70233881" sldId="261"/>
        </pc:sldMkLst>
      </pc:sldChg>
      <pc:sldChg chg="delSp modSp add del mod ord">
        <pc:chgData name="C C" userId="58c016da926720ee" providerId="LiveId" clId="{6D3D00F4-B207-4726-950D-66517C1F6057}" dt="2023-04-14T10:20:05.962" v="830" actId="20577"/>
        <pc:sldMkLst>
          <pc:docMk/>
          <pc:sldMk cId="3515141526" sldId="262"/>
        </pc:sldMkLst>
        <pc:spChg chg="mod">
          <ac:chgData name="C C" userId="58c016da926720ee" providerId="LiveId" clId="{6D3D00F4-B207-4726-950D-66517C1F6057}" dt="2023-04-14T10:20:05.962" v="830" actId="20577"/>
          <ac:spMkLst>
            <pc:docMk/>
            <pc:sldMk cId="3515141526" sldId="262"/>
            <ac:spMk id="4" creationId="{86A2E680-02BC-4CA4-99E1-2CAFF4C48520}"/>
          </ac:spMkLst>
        </pc:spChg>
        <pc:spChg chg="del mod">
          <ac:chgData name="C C" userId="58c016da926720ee" providerId="LiveId" clId="{6D3D00F4-B207-4726-950D-66517C1F6057}" dt="2023-04-14T10:19:59.905" v="827" actId="478"/>
          <ac:spMkLst>
            <pc:docMk/>
            <pc:sldMk cId="3515141526" sldId="262"/>
            <ac:spMk id="5" creationId="{DBA7B89F-38B8-431E-E7B4-FE69D218D397}"/>
          </ac:spMkLst>
        </pc:sp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32247859" sldId="264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229895472" sldId="265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836818623" sldId="266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0312415" sldId="267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51120392" sldId="268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752675133" sldId="269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38751345" sldId="27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279711180" sldId="271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59164088" sldId="272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444371041" sldId="273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584648678" sldId="275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073477038" sldId="277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911192258" sldId="278"/>
        </pc:sldMkLst>
      </pc:sldChg>
      <pc:sldChg chg="addSp modSp add del">
        <pc:chgData name="C C" userId="58c016da926720ee" providerId="LiveId" clId="{6D3D00F4-B207-4726-950D-66517C1F6057}" dt="2023-04-14T10:20:44.244" v="832" actId="1076"/>
        <pc:sldMkLst>
          <pc:docMk/>
          <pc:sldMk cId="4111408764" sldId="279"/>
        </pc:sldMkLst>
        <pc:picChg chg="add mod">
          <ac:chgData name="C C" userId="58c016da926720ee" providerId="LiveId" clId="{6D3D00F4-B207-4726-950D-66517C1F6057}" dt="2023-04-14T10:20:44.244" v="832" actId="1076"/>
          <ac:picMkLst>
            <pc:docMk/>
            <pc:sldMk cId="4111408764" sldId="279"/>
            <ac:picMk id="1026" creationId="{D19A1C98-F07B-3A34-7975-FBDA3DBE8DF5}"/>
          </ac:picMkLst>
        </pc:picChg>
      </pc:sldChg>
      <pc:sldChg chg="add del">
        <pc:chgData name="C C" userId="58c016da926720ee" providerId="LiveId" clId="{6D3D00F4-B207-4726-950D-66517C1F6057}" dt="2023-04-14T08:18:18.955" v="182" actId="47"/>
        <pc:sldMkLst>
          <pc:docMk/>
          <pc:sldMk cId="3225576366" sldId="280"/>
        </pc:sldMkLst>
      </pc:sldChg>
      <pc:sldChg chg="modSp add del mod ord">
        <pc:chgData name="C C" userId="58c016da926720ee" providerId="LiveId" clId="{6D3D00F4-B207-4726-950D-66517C1F6057}" dt="2023-04-14T08:23:12.744" v="291" actId="20577"/>
        <pc:sldMkLst>
          <pc:docMk/>
          <pc:sldMk cId="2106003604" sldId="281"/>
        </pc:sldMkLst>
        <pc:graphicFrameChg chg="mod modGraphic">
          <ac:chgData name="C C" userId="58c016da926720ee" providerId="LiveId" clId="{6D3D00F4-B207-4726-950D-66517C1F6057}" dt="2023-04-14T08:23:12.744" v="291" actId="20577"/>
          <ac:graphicFrameMkLst>
            <pc:docMk/>
            <pc:sldMk cId="2106003604" sldId="281"/>
            <ac:graphicFrameMk id="5" creationId="{699C6084-5148-4AC2-A172-C137D767035C}"/>
          </ac:graphicFrameMkLst>
        </pc:graphicFrame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67197884" sldId="282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3891049118" sldId="28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52420289" sldId="318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90554776" sldId="3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12848021" sldId="322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905704548" sldId="324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603871003" sldId="32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166599625" sldId="326"/>
        </pc:sldMkLst>
      </pc:sldChg>
      <pc:sldChg chg="modSp del mod ord">
        <pc:chgData name="C C" userId="58c016da926720ee" providerId="LiveId" clId="{6D3D00F4-B207-4726-950D-66517C1F6057}" dt="2023-04-14T07:52:22.640" v="149" actId="47"/>
        <pc:sldMkLst>
          <pc:docMk/>
          <pc:sldMk cId="3393580242" sldId="393"/>
        </pc:sldMkLst>
        <pc:spChg chg="mod">
          <ac:chgData name="C C" userId="58c016da926720ee" providerId="LiveId" clId="{6D3D00F4-B207-4726-950D-66517C1F6057}" dt="2023-04-14T07:36:55.611" v="33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modSp add del mod">
        <pc:chgData name="C C" userId="58c016da926720ee" providerId="LiveId" clId="{6D3D00F4-B207-4726-950D-66517C1F6057}" dt="2023-04-14T07:52:12.563" v="145"/>
        <pc:sldMkLst>
          <pc:docMk/>
          <pc:sldMk cId="937996676" sldId="401"/>
        </pc:sldMkLst>
        <pc:spChg chg="mod">
          <ac:chgData name="C C" userId="58c016da926720ee" providerId="LiveId" clId="{6D3D00F4-B207-4726-950D-66517C1F6057}" dt="2023-04-14T07:37:25.250" v="89" actId="313"/>
          <ac:spMkLst>
            <pc:docMk/>
            <pc:sldMk cId="937996676" sldId="401"/>
            <ac:spMk id="3" creationId="{1F105AE2-F173-4F10-B415-4027EAE2F22D}"/>
          </ac:spMkLst>
        </pc:spChg>
      </pc:sldChg>
      <pc:sldChg chg="add del">
        <pc:chgData name="C C" userId="58c016da926720ee" providerId="LiveId" clId="{6D3D00F4-B207-4726-950D-66517C1F6057}" dt="2023-04-14T07:52:12.563" v="145"/>
        <pc:sldMkLst>
          <pc:docMk/>
          <pc:sldMk cId="1978773447" sldId="416"/>
        </pc:sldMkLst>
      </pc:sldChg>
      <pc:sldChg chg="modSp add del mod">
        <pc:chgData name="C C" userId="58c016da926720ee" providerId="LiveId" clId="{6D3D00F4-B207-4726-950D-66517C1F6057}" dt="2023-04-14T08:18:51.618" v="192" actId="47"/>
        <pc:sldMkLst>
          <pc:docMk/>
          <pc:sldMk cId="2676244053" sldId="417"/>
        </pc:sldMkLst>
        <pc:graphicFrameChg chg="modGraphic">
          <ac:chgData name="C C" userId="58c016da926720ee" providerId="LiveId" clId="{6D3D00F4-B207-4726-950D-66517C1F6057}" dt="2023-04-14T08:18:45.360" v="191" actId="2057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add del">
        <pc:chgData name="C C" userId="58c016da926720ee" providerId="LiveId" clId="{6D3D00F4-B207-4726-950D-66517C1F6057}" dt="2023-04-14T08:18:51.618" v="192" actId="47"/>
        <pc:sldMkLst>
          <pc:docMk/>
          <pc:sldMk cId="471651577" sldId="4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045513571" sldId="420"/>
        </pc:sldMkLst>
      </pc:sldChg>
      <pc:sldChg chg="modSp add mod ord">
        <pc:chgData name="C C" userId="58c016da926720ee" providerId="LiveId" clId="{6D3D00F4-B207-4726-950D-66517C1F6057}" dt="2023-04-14T07:51:48.153" v="139" actId="20577"/>
        <pc:sldMkLst>
          <pc:docMk/>
          <pc:sldMk cId="3731950994" sldId="421"/>
        </pc:sldMkLst>
        <pc:spChg chg="mod">
          <ac:chgData name="C C" userId="58c016da926720ee" providerId="LiveId" clId="{6D3D00F4-B207-4726-950D-66517C1F6057}" dt="2023-04-14T07:51:45.529" v="128" actId="20577"/>
          <ac:spMkLst>
            <pc:docMk/>
            <pc:sldMk cId="3731950994" sldId="421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7:51:48.153" v="139" actId="20577"/>
          <ac:spMkLst>
            <pc:docMk/>
            <pc:sldMk cId="3731950994" sldId="421"/>
            <ac:spMk id="9" creationId="{2469321F-1E79-4B55-B71D-CF2C75FCE3A8}"/>
          </ac:spMkLst>
        </pc:spChg>
      </pc:sldChg>
      <pc:sldChg chg="add del">
        <pc:chgData name="C C" userId="58c016da926720ee" providerId="LiveId" clId="{6D3D00F4-B207-4726-950D-66517C1F6057}" dt="2023-04-14T07:52:21.201" v="147"/>
        <pc:sldMkLst>
          <pc:docMk/>
          <pc:sldMk cId="664883739" sldId="422"/>
        </pc:sldMkLst>
      </pc:sldChg>
      <pc:sldChg chg="add">
        <pc:chgData name="C C" userId="58c016da926720ee" providerId="LiveId" clId="{6D3D00F4-B207-4726-950D-66517C1F6057}" dt="2023-04-14T07:52:21.225" v="148"/>
        <pc:sldMkLst>
          <pc:docMk/>
          <pc:sldMk cId="2213778089" sldId="422"/>
        </pc:sldMkLst>
      </pc:sldChg>
      <pc:sldChg chg="modSp add mod">
        <pc:chgData name="C C" userId="58c016da926720ee" providerId="LiveId" clId="{6D3D00F4-B207-4726-950D-66517C1F6057}" dt="2023-04-14T09:17:21.558" v="296" actId="20577"/>
        <pc:sldMkLst>
          <pc:docMk/>
          <pc:sldMk cId="3602810509" sldId="423"/>
        </pc:sldMkLst>
        <pc:spChg chg="mod">
          <ac:chgData name="C C" userId="58c016da926720ee" providerId="LiveId" clId="{6D3D00F4-B207-4726-950D-66517C1F6057}" dt="2023-04-14T09:17:21.558" v="296" actId="20577"/>
          <ac:spMkLst>
            <pc:docMk/>
            <pc:sldMk cId="3602810509" sldId="423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8:19:04.939" v="223" actId="313"/>
          <ac:spMkLst>
            <pc:docMk/>
            <pc:sldMk cId="3602810509" sldId="423"/>
            <ac:spMk id="9" creationId="{2469321F-1E79-4B55-B71D-CF2C75FCE3A8}"/>
          </ac:spMkLst>
        </pc:spChg>
      </pc:sldChg>
      <pc:sldChg chg="modSp add mod">
        <pc:chgData name="C C" userId="58c016da926720ee" providerId="LiveId" clId="{6D3D00F4-B207-4726-950D-66517C1F6057}" dt="2023-04-14T09:18:26.358" v="406" actId="20577"/>
        <pc:sldMkLst>
          <pc:docMk/>
          <pc:sldMk cId="2860231614" sldId="424"/>
        </pc:sldMkLst>
        <pc:spChg chg="mod">
          <ac:chgData name="C C" userId="58c016da926720ee" providerId="LiveId" clId="{6D3D00F4-B207-4726-950D-66517C1F6057}" dt="2023-04-14T09:17:30.046" v="301" actId="20577"/>
          <ac:spMkLst>
            <pc:docMk/>
            <pc:sldMk cId="2860231614" sldId="424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9:18:26.358" v="406" actId="20577"/>
          <ac:spMkLst>
            <pc:docMk/>
            <pc:sldMk cId="2860231614" sldId="424"/>
            <ac:spMk id="9" creationId="{2469321F-1E79-4B55-B71D-CF2C75FCE3A8}"/>
          </ac:spMkLst>
        </pc:spChg>
      </pc:sldChg>
      <pc:sldChg chg="new del">
        <pc:chgData name="C C" userId="58c016da926720ee" providerId="LiveId" clId="{6D3D00F4-B207-4726-950D-66517C1F6057}" dt="2023-04-14T09:18:37.609" v="409" actId="47"/>
        <pc:sldMkLst>
          <pc:docMk/>
          <pc:sldMk cId="4172653605" sldId="425"/>
        </pc:sldMkLst>
      </pc:sldChg>
      <pc:sldChg chg="addSp delSp modSp add mod">
        <pc:chgData name="C C" userId="58c016da926720ee" providerId="LiveId" clId="{6D3D00F4-B207-4726-950D-66517C1F6057}" dt="2023-04-14T10:19:16.692" v="826" actId="14100"/>
        <pc:sldMkLst>
          <pc:docMk/>
          <pc:sldMk cId="3063877158" sldId="426"/>
        </pc:sldMkLst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2" creationId="{28D8CF59-78B5-44DC-9CC8-474CD726117E}"/>
          </ac:spMkLst>
        </pc:spChg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3" creationId="{891F5AB0-64E9-418E-8438-4B8D36DA6B34}"/>
          </ac:spMkLst>
        </pc:spChg>
        <pc:spChg chg="add del mod">
          <ac:chgData name="C C" userId="58c016da926720ee" providerId="LiveId" clId="{6D3D00F4-B207-4726-950D-66517C1F6057}" dt="2023-04-14T09:19:09.402" v="483" actId="478"/>
          <ac:spMkLst>
            <pc:docMk/>
            <pc:sldMk cId="3063877158" sldId="426"/>
            <ac:spMk id="5" creationId="{4CC9546A-441D-E9AE-0736-E4C7612942DE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6" creationId="{DA52F506-C815-A63B-647B-0B6734970709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7" creationId="{3AD7E0B0-1443-3580-18B5-1EB463A32B4A}"/>
          </ac:spMkLst>
        </pc:spChg>
        <pc:spChg chg="add mod">
          <ac:chgData name="C C" userId="58c016da926720ee" providerId="LiveId" clId="{6D3D00F4-B207-4726-950D-66517C1F6057}" dt="2023-04-14T10:19:16.692" v="826" actId="14100"/>
          <ac:spMkLst>
            <pc:docMk/>
            <pc:sldMk cId="3063877158" sldId="426"/>
            <ac:spMk id="9" creationId="{7F2819F0-72EF-B956-6CD6-4712DC692FD2}"/>
          </ac:spMkLst>
        </pc:spChg>
        <pc:spChg chg="del">
          <ac:chgData name="C C" userId="58c016da926720ee" providerId="LiveId" clId="{6D3D00F4-B207-4726-950D-66517C1F6057}" dt="2023-04-14T09:19:10.638" v="484" actId="478"/>
          <ac:spMkLst>
            <pc:docMk/>
            <pc:sldMk cId="3063877158" sldId="426"/>
            <ac:spMk id="10" creationId="{35CD947D-963E-46DC-8508-9822BF46EE24}"/>
          </ac:spMkLst>
        </pc:spChg>
        <pc:picChg chg="del">
          <ac:chgData name="C C" userId="58c016da926720ee" providerId="LiveId" clId="{6D3D00F4-B207-4726-950D-66517C1F6057}" dt="2023-04-14T09:19:06.649" v="482" actId="478"/>
          <ac:picMkLst>
            <pc:docMk/>
            <pc:sldMk cId="3063877158" sldId="426"/>
            <ac:picMk id="8" creationId="{544A4463-1866-4972-B828-15D6A5AECA3B}"/>
          </ac:picMkLst>
        </pc:picChg>
        <pc:picChg chg="add mod">
          <ac:chgData name="C C" userId="58c016da926720ee" providerId="LiveId" clId="{6D3D00F4-B207-4726-950D-66517C1F6057}" dt="2023-04-14T10:19:13.318" v="825" actId="14100"/>
          <ac:picMkLst>
            <pc:docMk/>
            <pc:sldMk cId="3063877158" sldId="426"/>
            <ac:picMk id="12" creationId="{A6D73B38-D4E4-478F-0258-9610D526C843}"/>
          </ac:picMkLst>
        </pc:picChg>
      </pc:sldChg>
      <pc:sldMasterChg chg="addSldLayout delSldLayout">
        <pc:chgData name="C C" userId="58c016da926720ee" providerId="LiveId" clId="{6D3D00F4-B207-4726-950D-66517C1F6057}" dt="2023-04-14T08:18:51.618" v="192" actId="47"/>
        <pc:sldMasterMkLst>
          <pc:docMk/>
          <pc:sldMasterMk cId="0" sldId="2147483678"/>
        </pc:sldMasterMkLst>
        <pc:sldLayoutChg chg="add del">
          <pc:chgData name="C C" userId="58c016da926720ee" providerId="LiveId" clId="{6D3D00F4-B207-4726-950D-66517C1F6057}" dt="2023-04-14T08:18:51.618" v="192" actId="47"/>
          <pc:sldLayoutMkLst>
            <pc:docMk/>
            <pc:sldMasterMk cId="0" sldId="2147483678"/>
            <pc:sldLayoutMk cId="2924136351" sldId="2147483701"/>
          </pc:sldLayoutMkLst>
        </pc:sldLayoutChg>
      </pc:sldMasterChg>
    </pc:docChg>
  </pc:docChgLst>
  <pc:docChgLst>
    <pc:chgData name="C C" userId="58c016da926720ee" providerId="LiveId" clId="{DD51DD77-7AA8-4393-A345-B77EC8633E9C}"/>
    <pc:docChg chg="undo custSel addSld delSld modSld">
      <pc:chgData name="C C" userId="58c016da926720ee" providerId="LiveId" clId="{DD51DD77-7AA8-4393-A345-B77EC8633E9C}" dt="2019-10-14T07:11:14.851" v="319" actId="113"/>
      <pc:docMkLst>
        <pc:docMk/>
      </pc:docMkLst>
      <pc:sldChg chg="modSp">
        <pc:chgData name="C C" userId="58c016da926720ee" providerId="LiveId" clId="{DD51DD77-7AA8-4393-A345-B77EC8633E9C}" dt="2019-10-13T10:09:25.679" v="83" actId="20577"/>
        <pc:sldMkLst>
          <pc:docMk/>
          <pc:sldMk cId="304734020" sldId="390"/>
        </pc:sldMkLst>
        <pc:spChg chg="mod">
          <ac:chgData name="C C" userId="58c016da926720ee" providerId="LiveId" clId="{DD51DD77-7AA8-4393-A345-B77EC8633E9C}" dt="2019-10-13T10:09:25.679" v="83" actId="20577"/>
          <ac:spMkLst>
            <pc:docMk/>
            <pc:sldMk cId="304734020" sldId="390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27:36.716" v="318" actId="20577"/>
        <pc:sldMkLst>
          <pc:docMk/>
          <pc:sldMk cId="1287846668" sldId="392"/>
        </pc:sldMkLst>
        <pc:spChg chg="mod">
          <ac:chgData name="C C" userId="58c016da926720ee" providerId="LiveId" clId="{DD51DD77-7AA8-4393-A345-B77EC8633E9C}" dt="2019-10-13T10:27:36.716" v="318" actId="20577"/>
          <ac:spMkLst>
            <pc:docMk/>
            <pc:sldMk cId="1287846668" sldId="392"/>
            <ac:spMk id="2" creationId="{00000000-0000-0000-0000-000000000000}"/>
          </ac:spMkLst>
        </pc:spChg>
        <pc:spChg chg="mod">
          <ac:chgData name="C C" userId="58c016da926720ee" providerId="LiveId" clId="{DD51DD77-7AA8-4393-A345-B77EC8633E9C}" dt="2019-10-13T10:27:29.252" v="300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08:21.792" v="27" actId="20577"/>
        <pc:sldMkLst>
          <pc:docMk/>
          <pc:sldMk cId="3393580242" sldId="393"/>
        </pc:sldMkLst>
        <pc:spChg chg="mod">
          <ac:chgData name="C C" userId="58c016da926720ee" providerId="LiveId" clId="{DD51DD77-7AA8-4393-A345-B77EC8633E9C}" dt="2019-10-13T10:08:21.792" v="27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add del">
        <pc:chgData name="C C" userId="58c016da926720ee" providerId="LiveId" clId="{DD51DD77-7AA8-4393-A345-B77EC8633E9C}" dt="2019-10-13T10:10:38.918" v="89" actId="47"/>
        <pc:sldMkLst>
          <pc:docMk/>
          <pc:sldMk cId="1115520323" sldId="403"/>
        </pc:sldMkLst>
      </pc:sldChg>
      <pc:sldChg chg="modSp">
        <pc:chgData name="C C" userId="58c016da926720ee" providerId="LiveId" clId="{DD51DD77-7AA8-4393-A345-B77EC8633E9C}" dt="2019-10-14T07:11:14.851" v="319" actId="113"/>
        <pc:sldMkLst>
          <pc:docMk/>
          <pc:sldMk cId="1636883444" sldId="404"/>
        </pc:sldMkLst>
        <pc:spChg chg="mod">
          <ac:chgData name="C C" userId="58c016da926720ee" providerId="LiveId" clId="{DD51DD77-7AA8-4393-A345-B77EC8633E9C}" dt="2019-10-14T07:11:14.851" v="319" actId="113"/>
          <ac:spMkLst>
            <pc:docMk/>
            <pc:sldMk cId="1636883444" sldId="404"/>
            <ac:spMk id="3" creationId="{B948DE76-596C-446E-82C4-899435388667}"/>
          </ac:spMkLst>
        </pc:spChg>
      </pc:sldChg>
      <pc:sldChg chg="modNotesTx">
        <pc:chgData name="C C" userId="58c016da926720ee" providerId="LiveId" clId="{DD51DD77-7AA8-4393-A345-B77EC8633E9C}" dt="2019-10-13T10:13:09.974" v="161" actId="20577"/>
        <pc:sldMkLst>
          <pc:docMk/>
          <pc:sldMk cId="3586707164" sldId="407"/>
        </pc:sldMkLst>
      </pc:sldChg>
      <pc:sldChg chg="modNotesTx">
        <pc:chgData name="C C" userId="58c016da926720ee" providerId="LiveId" clId="{DD51DD77-7AA8-4393-A345-B77EC8633E9C}" dt="2019-10-13T10:13:13.798" v="170" actId="20577"/>
        <pc:sldMkLst>
          <pc:docMk/>
          <pc:sldMk cId="85523823" sldId="408"/>
        </pc:sldMkLst>
      </pc:sldChg>
      <pc:sldChg chg="modSp">
        <pc:chgData name="C C" userId="58c016da926720ee" providerId="LiveId" clId="{DD51DD77-7AA8-4393-A345-B77EC8633E9C}" dt="2019-10-13T10:14:21.280" v="172" actId="20577"/>
        <pc:sldMkLst>
          <pc:docMk/>
          <pc:sldMk cId="980577144" sldId="410"/>
        </pc:sldMkLst>
        <pc:spChg chg="mod">
          <ac:chgData name="C C" userId="58c016da926720ee" providerId="LiveId" clId="{DD51DD77-7AA8-4393-A345-B77EC8633E9C}" dt="2019-10-13T10:14:21.280" v="172" actId="20577"/>
          <ac:spMkLst>
            <pc:docMk/>
            <pc:sldMk cId="980577144" sldId="410"/>
            <ac:spMk id="3" creationId="{3DED0BEE-DDD6-492C-82B4-958109413DC6}"/>
          </ac:spMkLst>
        </pc:spChg>
      </pc:sldChg>
      <pc:sldChg chg="delSp">
        <pc:chgData name="C C" userId="58c016da926720ee" providerId="LiveId" clId="{DD51DD77-7AA8-4393-A345-B77EC8633E9C}" dt="2019-10-13T10:08:37.572" v="28" actId="478"/>
        <pc:sldMkLst>
          <pc:docMk/>
          <pc:sldMk cId="4079667306" sldId="418"/>
        </pc:sldMkLst>
        <pc:spChg chg="del">
          <ac:chgData name="C C" userId="58c016da926720ee" providerId="LiveId" clId="{DD51DD77-7AA8-4393-A345-B77EC8633E9C}" dt="2019-10-13T10:08:37.572" v="28" actId="478"/>
          <ac:spMkLst>
            <pc:docMk/>
            <pc:sldMk cId="4079667306" sldId="418"/>
            <ac:spMk id="4" creationId="{A6F30CF2-F5D8-4346-9717-60C0D1AE6061}"/>
          </ac:spMkLst>
        </pc:spChg>
      </pc:sldChg>
      <pc:sldChg chg="delSp">
        <pc:chgData name="C C" userId="58c016da926720ee" providerId="LiveId" clId="{DD51DD77-7AA8-4393-A345-B77EC8633E9C}" dt="2019-10-13T10:09:39.771" v="84" actId="478"/>
        <pc:sldMkLst>
          <pc:docMk/>
          <pc:sldMk cId="1527864762" sldId="420"/>
        </pc:sldMkLst>
        <pc:spChg chg="del">
          <ac:chgData name="C C" userId="58c016da926720ee" providerId="LiveId" clId="{DD51DD77-7AA8-4393-A345-B77EC8633E9C}" dt="2019-10-13T10:09:39.771" v="84" actId="478"/>
          <ac:spMkLst>
            <pc:docMk/>
            <pc:sldMk cId="1527864762" sldId="420"/>
            <ac:spMk id="4" creationId="{EA62019E-2821-4495-9098-D06ABCC0E994}"/>
          </ac:spMkLst>
        </pc:spChg>
      </pc:sldChg>
      <pc:sldChg chg="delSp modSp add del">
        <pc:chgData name="C C" userId="58c016da926720ee" providerId="LiveId" clId="{DD51DD77-7AA8-4393-A345-B77EC8633E9C}" dt="2019-10-13T10:27:20.859" v="274" actId="47"/>
        <pc:sldMkLst>
          <pc:docMk/>
          <pc:sldMk cId="1975518134" sldId="421"/>
        </pc:sldMkLst>
        <pc:spChg chg="mod">
          <ac:chgData name="C C" userId="58c016da926720ee" providerId="LiveId" clId="{DD51DD77-7AA8-4393-A345-B77EC8633E9C}" dt="2019-10-13T10:26:46.622" v="183" actId="20577"/>
          <ac:spMkLst>
            <pc:docMk/>
            <pc:sldMk cId="1975518134" sldId="421"/>
            <ac:spMk id="2" creationId="{6669C8AE-9977-4546-8DA0-20FA5DC8DE40}"/>
          </ac:spMkLst>
        </pc:spChg>
        <pc:spChg chg="mod">
          <ac:chgData name="C C" userId="58c016da926720ee" providerId="LiveId" clId="{DD51DD77-7AA8-4393-A345-B77EC8633E9C}" dt="2019-10-13T10:27:15.038" v="273" actId="20577"/>
          <ac:spMkLst>
            <pc:docMk/>
            <pc:sldMk cId="1975518134" sldId="421"/>
            <ac:spMk id="3" creationId="{522DBA19-6C99-4BDD-8572-FDDB2DA1FC25}"/>
          </ac:spMkLst>
        </pc:spChg>
        <pc:spChg chg="del">
          <ac:chgData name="C C" userId="58c016da926720ee" providerId="LiveId" clId="{DD51DD77-7AA8-4393-A345-B77EC8633E9C}" dt="2019-10-13T10:26:42.477" v="174" actId="478"/>
          <ac:spMkLst>
            <pc:docMk/>
            <pc:sldMk cId="1975518134" sldId="421"/>
            <ac:spMk id="4" creationId="{1055A49B-FCE3-459C-ADE7-C49F278DE87B}"/>
          </ac:spMkLst>
        </pc:spChg>
      </pc:sldChg>
    </pc:docChg>
  </pc:docChgLst>
  <pc:docChgLst>
    <pc:chgData name="C C" userId="58c016da926720ee" providerId="LiveId" clId="{9EA9119B-DF95-4A86-9F51-DA9725A392C8}"/>
    <pc:docChg chg="custSel delSld modSld">
      <pc:chgData name="C C" userId="58c016da926720ee" providerId="LiveId" clId="{9EA9119B-DF95-4A86-9F51-DA9725A392C8}" dt="2022-04-12T08:00:13.804" v="90" actId="47"/>
      <pc:docMkLst>
        <pc:docMk/>
      </pc:docMkLst>
      <pc:sldChg chg="modSp mod">
        <pc:chgData name="C C" userId="58c016da926720ee" providerId="LiveId" clId="{9EA9119B-DF95-4A86-9F51-DA9725A392C8}" dt="2022-04-12T07:59:54.007" v="88" actId="20577"/>
        <pc:sldMkLst>
          <pc:docMk/>
          <pc:sldMk cId="1287846668" sldId="392"/>
        </pc:sldMkLst>
        <pc:spChg chg="mod">
          <ac:chgData name="C C" userId="58c016da926720ee" providerId="LiveId" clId="{9EA9119B-DF95-4A86-9F51-DA9725A392C8}" dt="2022-04-12T07:59:54.007" v="88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 mod">
        <pc:chgData name="C C" userId="58c016da926720ee" providerId="LiveId" clId="{9EA9119B-DF95-4A86-9F51-DA9725A392C8}" dt="2022-04-12T07:59:01.319" v="12" actId="20577"/>
        <pc:sldMkLst>
          <pc:docMk/>
          <pc:sldMk cId="3393580242" sldId="393"/>
        </pc:sldMkLst>
        <pc:spChg chg="mod">
          <ac:chgData name="C C" userId="58c016da926720ee" providerId="LiveId" clId="{9EA9119B-DF95-4A86-9F51-DA9725A392C8}" dt="2022-04-12T07:59:01.319" v="12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608510303" sldId="39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573093456" sldId="39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220067721" sldId="396"/>
        </pc:sldMkLst>
      </pc:sldChg>
      <pc:sldChg chg="del">
        <pc:chgData name="C C" userId="58c016da926720ee" providerId="LiveId" clId="{9EA9119B-DF95-4A86-9F51-DA9725A392C8}" dt="2022-04-12T08:00:03.064" v="89" actId="47"/>
        <pc:sldMkLst>
          <pc:docMk/>
          <pc:sldMk cId="1636883444" sldId="40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4159860197" sldId="40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736907330" sldId="406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586707164" sldId="407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85523823" sldId="408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207144654" sldId="409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980577144" sldId="410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978668424" sldId="411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402412588" sldId="413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66212990" sldId="41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419111552" sldId="417"/>
        </pc:sldMkLst>
      </pc:sldChg>
    </pc:docChg>
  </pc:docChgLst>
  <pc:docChgLst>
    <pc:chgData name="C C" userId="58c016da926720ee" providerId="LiveId" clId="{ED196408-5721-44D1-9BFC-0BEE6E59FC91}"/>
    <pc:docChg chg="undo custSel addSld delSld modSld sldOrd">
      <pc:chgData name="C C" userId="58c016da926720ee" providerId="LiveId" clId="{ED196408-5721-44D1-9BFC-0BEE6E59FC91}" dt="2022-04-25T14:11:31.855" v="640" actId="20577"/>
      <pc:docMkLst>
        <pc:docMk/>
      </pc:docMkLst>
      <pc:sldChg chg="modSp add del mod modNotesTx">
        <pc:chgData name="C C" userId="58c016da926720ee" providerId="LiveId" clId="{ED196408-5721-44D1-9BFC-0BEE6E59FC91}" dt="2022-04-25T13:03:48.288" v="74" actId="2711"/>
        <pc:sldMkLst>
          <pc:docMk/>
          <pc:sldMk cId="1252420289" sldId="318"/>
        </pc:sldMkLst>
        <pc:spChg chg="mod">
          <ac:chgData name="C C" userId="58c016da926720ee" providerId="LiveId" clId="{ED196408-5721-44D1-9BFC-0BEE6E59FC91}" dt="2022-04-25T13:03:33.736" v="73" actId="2711"/>
          <ac:spMkLst>
            <pc:docMk/>
            <pc:sldMk cId="1252420289" sldId="318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3:48.288" v="74" actId="2711"/>
          <ac:spMkLst>
            <pc:docMk/>
            <pc:sldMk cId="1252420289" sldId="318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4:42.692" v="78" actId="2711"/>
        <pc:sldMkLst>
          <pc:docMk/>
          <pc:sldMk cId="1290554776" sldId="319"/>
        </pc:sldMkLst>
        <pc:spChg chg="mod">
          <ac:chgData name="C C" userId="58c016da926720ee" providerId="LiveId" clId="{ED196408-5721-44D1-9BFC-0BEE6E59FC91}" dt="2022-04-25T13:04:32.330" v="77" actId="2711"/>
          <ac:spMkLst>
            <pc:docMk/>
            <pc:sldMk cId="1290554776" sldId="319"/>
            <ac:spMk id="2" creationId="{2A1C7FC0-278A-4E2B-8975-0720AB8F94DA}"/>
          </ac:spMkLst>
        </pc:spChg>
        <pc:spChg chg="mod">
          <ac:chgData name="C C" userId="58c016da926720ee" providerId="LiveId" clId="{ED196408-5721-44D1-9BFC-0BEE6E59FC91}" dt="2022-04-25T13:04:42.692" v="78" actId="2711"/>
          <ac:spMkLst>
            <pc:docMk/>
            <pc:sldMk cId="1290554776" sldId="319"/>
            <ac:spMk id="3" creationId="{8B88168B-F28A-433E-8FF2-11F4C80D65C0}"/>
          </ac:spMkLst>
        </pc:spChg>
      </pc:sldChg>
      <pc:sldChg chg="addSp delSp modSp add del mod">
        <pc:chgData name="C C" userId="58c016da926720ee" providerId="LiveId" clId="{ED196408-5721-44D1-9BFC-0BEE6E59FC91}" dt="2022-04-25T13:14:49.319" v="100" actId="22"/>
        <pc:sldMkLst>
          <pc:docMk/>
          <pc:sldMk cId="212848021" sldId="322"/>
        </pc:sldMkLst>
        <pc:spChg chg="mod">
          <ac:chgData name="C C" userId="58c016da926720ee" providerId="LiveId" clId="{ED196408-5721-44D1-9BFC-0BEE6E59FC91}" dt="2022-04-25T13:13:04.623" v="82" actId="2711"/>
          <ac:spMkLst>
            <pc:docMk/>
            <pc:sldMk cId="212848021" sldId="322"/>
            <ac:spMk id="2" creationId="{DA75ED2C-80DF-4099-BEC7-2B15D92AD33D}"/>
          </ac:spMkLst>
        </pc:spChg>
        <pc:spChg chg="mod">
          <ac:chgData name="C C" userId="58c016da926720ee" providerId="LiveId" clId="{ED196408-5721-44D1-9BFC-0BEE6E59FC91}" dt="2022-04-25T13:13:11.575" v="83" actId="2711"/>
          <ac:spMkLst>
            <pc:docMk/>
            <pc:sldMk cId="212848021" sldId="322"/>
            <ac:spMk id="3" creationId="{2FD59794-9912-477A-A52B-07EAF6232FD6}"/>
          </ac:spMkLst>
        </pc:spChg>
        <pc:spChg chg="add del">
          <ac:chgData name="C C" userId="58c016da926720ee" providerId="LiveId" clId="{ED196408-5721-44D1-9BFC-0BEE6E59FC91}" dt="2022-04-25T13:14:49.319" v="100" actId="22"/>
          <ac:spMkLst>
            <pc:docMk/>
            <pc:sldMk cId="212848021" sldId="322"/>
            <ac:spMk id="6" creationId="{68F34A5E-5F08-4199-A55D-B5F7B953CE7D}"/>
          </ac:spMkLst>
        </pc:spChg>
      </pc:sldChg>
      <pc:sldChg chg="modSp add del mod">
        <pc:chgData name="C C" userId="58c016da926720ee" providerId="LiveId" clId="{ED196408-5721-44D1-9BFC-0BEE6E59FC91}" dt="2022-04-25T13:04:18.639" v="76" actId="2711"/>
        <pc:sldMkLst>
          <pc:docMk/>
          <pc:sldMk cId="905704548" sldId="324"/>
        </pc:sldMkLst>
        <pc:spChg chg="mod">
          <ac:chgData name="C C" userId="58c016da926720ee" providerId="LiveId" clId="{ED196408-5721-44D1-9BFC-0BEE6E59FC91}" dt="2022-04-25T13:04:06.355" v="75" actId="2711"/>
          <ac:spMkLst>
            <pc:docMk/>
            <pc:sldMk cId="905704548" sldId="324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4:18.639" v="76" actId="2711"/>
          <ac:spMkLst>
            <pc:docMk/>
            <pc:sldMk cId="905704548" sldId="324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5:09.708" v="81" actId="1076"/>
        <pc:sldMkLst>
          <pc:docMk/>
          <pc:sldMk cId="2603871003" sldId="325"/>
        </pc:sldMkLst>
        <pc:spChg chg="mod">
          <ac:chgData name="C C" userId="58c016da926720ee" providerId="LiveId" clId="{ED196408-5721-44D1-9BFC-0BEE6E59FC91}" dt="2022-04-25T13:04:50.183" v="79" actId="2711"/>
          <ac:spMkLst>
            <pc:docMk/>
            <pc:sldMk cId="2603871003" sldId="325"/>
            <ac:spMk id="2" creationId="{2EAB2D21-5161-4343-859C-BFAB1919A94D}"/>
          </ac:spMkLst>
        </pc:spChg>
        <pc:spChg chg="mod">
          <ac:chgData name="C C" userId="58c016da926720ee" providerId="LiveId" clId="{ED196408-5721-44D1-9BFC-0BEE6E59FC91}" dt="2022-04-25T13:05:04.967" v="80" actId="2711"/>
          <ac:spMkLst>
            <pc:docMk/>
            <pc:sldMk cId="2603871003" sldId="325"/>
            <ac:spMk id="3" creationId="{2FEE7114-D16E-4DAE-8CBC-05FEB89E54E8}"/>
          </ac:spMkLst>
        </pc:spChg>
        <pc:picChg chg="mod">
          <ac:chgData name="C C" userId="58c016da926720ee" providerId="LiveId" clId="{ED196408-5721-44D1-9BFC-0BEE6E59FC91}" dt="2022-04-25T13:05:09.708" v="81" actId="1076"/>
          <ac:picMkLst>
            <pc:docMk/>
            <pc:sldMk cId="2603871003" sldId="325"/>
            <ac:picMk id="6" creationId="{3268CB11-4A75-4A6F-A4B1-1AE8ED11ADBF}"/>
          </ac:picMkLst>
        </pc:picChg>
      </pc:sldChg>
      <pc:sldChg chg="modSp add del mod ord">
        <pc:chgData name="C C" userId="58c016da926720ee" providerId="LiveId" clId="{ED196408-5721-44D1-9BFC-0BEE6E59FC91}" dt="2022-04-25T14:10:42.521" v="537" actId="20577"/>
        <pc:sldMkLst>
          <pc:docMk/>
          <pc:sldMk cId="1166599625" sldId="326"/>
        </pc:sldMkLst>
        <pc:spChg chg="mod">
          <ac:chgData name="C C" userId="58c016da926720ee" providerId="LiveId" clId="{ED196408-5721-44D1-9BFC-0BEE6E59FC91}" dt="2022-04-25T14:00:58.912" v="415" actId="20577"/>
          <ac:spMkLst>
            <pc:docMk/>
            <pc:sldMk cId="1166599625" sldId="326"/>
            <ac:spMk id="2" creationId="{EEA539F6-A2F4-4D6B-8C2E-32EC57B5A860}"/>
          </ac:spMkLst>
        </pc:spChg>
        <pc:spChg chg="mod">
          <ac:chgData name="C C" userId="58c016da926720ee" providerId="LiveId" clId="{ED196408-5721-44D1-9BFC-0BEE6E59FC91}" dt="2022-04-25T14:10:42.521" v="537" actId="20577"/>
          <ac:spMkLst>
            <pc:docMk/>
            <pc:sldMk cId="1166599625" sldId="326"/>
            <ac:spMk id="3" creationId="{E035A5C0-2F6C-42C0-9B7B-C7C147A63A99}"/>
          </ac:spMkLst>
        </pc:spChg>
      </pc:sldChg>
      <pc:sldChg chg="modSp mod">
        <pc:chgData name="C C" userId="58c016da926720ee" providerId="LiveId" clId="{ED196408-5721-44D1-9BFC-0BEE6E59FC91}" dt="2022-04-25T12:58:16.660" v="21" actId="20577"/>
        <pc:sldMkLst>
          <pc:docMk/>
          <pc:sldMk cId="0" sldId="389"/>
        </pc:sldMkLst>
        <pc:spChg chg="mod">
          <ac:chgData name="C C" userId="58c016da926720ee" providerId="LiveId" clId="{ED196408-5721-44D1-9BFC-0BEE6E59FC91}" dt="2022-04-25T12:58:16.660" v="21" actId="20577"/>
          <ac:spMkLst>
            <pc:docMk/>
            <pc:sldMk cId="0" sldId="389"/>
            <ac:spMk id="4098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04734020" sldId="39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721971148" sldId="391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287846668" sldId="392"/>
        </pc:sldMkLst>
      </pc:sldChg>
      <pc:sldChg chg="modSp mod">
        <pc:chgData name="C C" userId="58c016da926720ee" providerId="LiveId" clId="{ED196408-5721-44D1-9BFC-0BEE6E59FC91}" dt="2022-04-25T12:58:21.676" v="25" actId="20577"/>
        <pc:sldMkLst>
          <pc:docMk/>
          <pc:sldMk cId="3393580242" sldId="393"/>
        </pc:sldMkLst>
        <pc:spChg chg="mod">
          <ac:chgData name="C C" userId="58c016da926720ee" providerId="LiveId" clId="{ED196408-5721-44D1-9BFC-0BEE6E59FC91}" dt="2022-04-25T12:58:21.676" v="25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152040423" sldId="40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269726516" sldId="415"/>
        </pc:sldMkLst>
      </pc:sldChg>
      <pc:sldChg chg="modSp mod">
        <pc:chgData name="C C" userId="58c016da926720ee" providerId="LiveId" clId="{ED196408-5721-44D1-9BFC-0BEE6E59FC91}" dt="2022-04-25T14:11:31.855" v="640" actId="20577"/>
        <pc:sldMkLst>
          <pc:docMk/>
          <pc:sldMk cId="1978773447" sldId="416"/>
        </pc:sldMkLst>
        <pc:spChg chg="mod">
          <ac:chgData name="C C" userId="58c016da926720ee" providerId="LiveId" clId="{ED196408-5721-44D1-9BFC-0BEE6E59FC91}" dt="2022-04-25T14:11:31.855" v="640" actId="20577"/>
          <ac:spMkLst>
            <pc:docMk/>
            <pc:sldMk cId="1978773447" sldId="416"/>
            <ac:spMk id="3" creationId="{5C07815A-E060-4191-9240-AD4D87886E72}"/>
          </ac:spMkLst>
        </pc:spChg>
      </pc:sldChg>
      <pc:sldChg chg="modSp new del mod">
        <pc:chgData name="C C" userId="58c016da926720ee" providerId="LiveId" clId="{ED196408-5721-44D1-9BFC-0BEE6E59FC91}" dt="2022-04-25T13:13:49.523" v="95" actId="680"/>
        <pc:sldMkLst>
          <pc:docMk/>
          <pc:sldMk cId="709480684" sldId="417"/>
        </pc:sldMkLst>
        <pc:spChg chg="mod">
          <ac:chgData name="C C" userId="58c016da926720ee" providerId="LiveId" clId="{ED196408-5721-44D1-9BFC-0BEE6E59FC91}" dt="2022-04-25T13:13:49.213" v="94"/>
          <ac:spMkLst>
            <pc:docMk/>
            <pc:sldMk cId="709480684" sldId="417"/>
            <ac:spMk id="3" creationId="{4FBF2B30-91D4-4BF1-B460-25730A51526C}"/>
          </ac:spMkLst>
        </pc:spChg>
      </pc:sldChg>
      <pc:sldChg chg="addSp delSp new del mod">
        <pc:chgData name="C C" userId="58c016da926720ee" providerId="LiveId" clId="{ED196408-5721-44D1-9BFC-0BEE6E59FC91}" dt="2022-04-25T13:14:56.624" v="101" actId="47"/>
        <pc:sldMkLst>
          <pc:docMk/>
          <pc:sldMk cId="2052548945" sldId="417"/>
        </pc:sldMkLst>
        <pc:spChg chg="add del">
          <ac:chgData name="C C" userId="58c016da926720ee" providerId="LiveId" clId="{ED196408-5721-44D1-9BFC-0BEE6E59FC91}" dt="2022-04-25T13:14:47.511" v="98" actId="22"/>
          <ac:spMkLst>
            <pc:docMk/>
            <pc:sldMk cId="2052548945" sldId="417"/>
            <ac:spMk id="6" creationId="{9AE092A8-4D34-4190-B3AC-4A35FE109578}"/>
          </ac:spMkLst>
        </pc:spChg>
      </pc:sldChg>
      <pc:sldChg chg="delSp new del mod">
        <pc:chgData name="C C" userId="58c016da926720ee" providerId="LiveId" clId="{ED196408-5721-44D1-9BFC-0BEE6E59FC91}" dt="2022-04-25T13:02:55.091" v="43" actId="47"/>
        <pc:sldMkLst>
          <pc:docMk/>
          <pc:sldMk cId="2543516792" sldId="417"/>
        </pc:sldMkLst>
        <pc:spChg chg="del">
          <ac:chgData name="C C" userId="58c016da926720ee" providerId="LiveId" clId="{ED196408-5721-44D1-9BFC-0BEE6E59FC91}" dt="2022-04-25T12:59:37.459" v="36" actId="478"/>
          <ac:spMkLst>
            <pc:docMk/>
            <pc:sldMk cId="2543516792" sldId="417"/>
            <ac:spMk id="4" creationId="{261AB087-3F9F-44BD-B5B9-41CF17A952CB}"/>
          </ac:spMkLst>
        </pc:spChg>
      </pc:sldChg>
      <pc:sldChg chg="addSp delSp modSp new mod">
        <pc:chgData name="C C" userId="58c016da926720ee" providerId="LiveId" clId="{ED196408-5721-44D1-9BFC-0BEE6E59FC91}" dt="2022-04-25T13:16:44.046" v="132" actId="207"/>
        <pc:sldMkLst>
          <pc:docMk/>
          <pc:sldMk cId="2676244053" sldId="417"/>
        </pc:sldMkLst>
        <pc:spChg chg="mod">
          <ac:chgData name="C C" userId="58c016da926720ee" providerId="LiveId" clId="{ED196408-5721-44D1-9BFC-0BEE6E59FC91}" dt="2022-04-25T13:16:38.785" v="131" actId="20577"/>
          <ac:spMkLst>
            <pc:docMk/>
            <pc:sldMk cId="2676244053" sldId="417"/>
            <ac:spMk id="2" creationId="{C1F23B80-DE84-44E8-B9DC-54DDA7454841}"/>
          </ac:spMkLst>
        </pc:spChg>
        <pc:spChg chg="add del">
          <ac:chgData name="C C" userId="58c016da926720ee" providerId="LiveId" clId="{ED196408-5721-44D1-9BFC-0BEE6E59FC91}" dt="2022-04-25T13:16:06.083" v="110"/>
          <ac:spMkLst>
            <pc:docMk/>
            <pc:sldMk cId="2676244053" sldId="417"/>
            <ac:spMk id="3" creationId="{D1B8CFEC-D3B2-4F36-ACAF-7FACC2AAC2CA}"/>
          </ac:spMkLst>
        </pc:spChg>
        <pc:spChg chg="add del">
          <ac:chgData name="C C" userId="58c016da926720ee" providerId="LiveId" clId="{ED196408-5721-44D1-9BFC-0BEE6E59FC91}" dt="2022-04-25T13:15:43.718" v="109"/>
          <ac:spMkLst>
            <pc:docMk/>
            <pc:sldMk cId="2676244053" sldId="417"/>
            <ac:spMk id="7" creationId="{46A02DA3-27E3-47ED-A499-19C3D0E0D8B1}"/>
          </ac:spMkLst>
        </pc:sp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5" creationId="{7AA49072-888D-41F9-A6E7-4B76E8D57276}"/>
          </ac:graphicFrameMkLst>
        </pc:graphicFrame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6" creationId="{B9608F0A-020E-47AE-94E8-5E049C880DFA}"/>
          </ac:graphicFrameMkLst>
        </pc:graphicFrameChg>
        <pc:graphicFrameChg chg="add mod modGraphic">
          <ac:chgData name="C C" userId="58c016da926720ee" providerId="LiveId" clId="{ED196408-5721-44D1-9BFC-0BEE6E59FC91}" dt="2022-04-25T13:16:44.046" v="132" actId="20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new del">
        <pc:chgData name="C C" userId="58c016da926720ee" providerId="LiveId" clId="{ED196408-5721-44D1-9BFC-0BEE6E59FC91}" dt="2022-04-25T13:16:57.667" v="135" actId="47"/>
        <pc:sldMkLst>
          <pc:docMk/>
          <pc:sldMk cId="1441908716" sldId="418"/>
        </pc:sldMkLst>
      </pc:sldChg>
      <pc:sldChg chg="new add del">
        <pc:chgData name="C C" userId="58c016da926720ee" providerId="LiveId" clId="{ED196408-5721-44D1-9BFC-0BEE6E59FC91}" dt="2022-04-25T13:02:54.461" v="42" actId="47"/>
        <pc:sldMkLst>
          <pc:docMk/>
          <pc:sldMk cId="3516958168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079667306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7962113" sldId="419"/>
        </pc:sldMkLst>
      </pc:sldChg>
      <pc:sldChg chg="modSp add mod">
        <pc:chgData name="C C" userId="58c016da926720ee" providerId="LiveId" clId="{ED196408-5721-44D1-9BFC-0BEE6E59FC91}" dt="2022-04-25T13:17:25.905" v="142" actId="1076"/>
        <pc:sldMkLst>
          <pc:docMk/>
          <pc:sldMk cId="471651577" sldId="419"/>
        </pc:sldMkLst>
        <pc:spChg chg="mod">
          <ac:chgData name="C C" userId="58c016da926720ee" providerId="LiveId" clId="{ED196408-5721-44D1-9BFC-0BEE6E59FC91}" dt="2022-04-25T13:17:01.090" v="137" actId="20577"/>
          <ac:spMkLst>
            <pc:docMk/>
            <pc:sldMk cId="471651577" sldId="419"/>
            <ac:spMk id="2" creationId="{C1F23B80-DE84-44E8-B9DC-54DDA7454841}"/>
          </ac:spMkLst>
        </pc:spChg>
        <pc:graphicFrameChg chg="mod modGraphic">
          <ac:chgData name="C C" userId="58c016da926720ee" providerId="LiveId" clId="{ED196408-5721-44D1-9BFC-0BEE6E59FC91}" dt="2022-04-25T13:17:25.905" v="142" actId="1076"/>
          <ac:graphicFrameMkLst>
            <pc:docMk/>
            <pc:sldMk cId="471651577" sldId="419"/>
            <ac:graphicFrameMk id="8" creationId="{47D15C56-17D0-40E3-AD11-19B973AAAF2A}"/>
          </ac:graphicFrameMkLst>
        </pc:graphicFrameChg>
      </pc:sldChg>
      <pc:sldChg chg="modSp new mod">
        <pc:chgData name="C C" userId="58c016da926720ee" providerId="LiveId" clId="{ED196408-5721-44D1-9BFC-0BEE6E59FC91}" dt="2022-04-25T14:01:19.896" v="454" actId="20577"/>
        <pc:sldMkLst>
          <pc:docMk/>
          <pc:sldMk cId="1045513571" sldId="420"/>
        </pc:sldMkLst>
        <pc:spChg chg="mod">
          <ac:chgData name="C C" userId="58c016da926720ee" providerId="LiveId" clId="{ED196408-5721-44D1-9BFC-0BEE6E59FC91}" dt="2022-04-25T14:01:19.896" v="454" actId="20577"/>
          <ac:spMkLst>
            <pc:docMk/>
            <pc:sldMk cId="1045513571" sldId="420"/>
            <ac:spMk id="2" creationId="{6B80625F-0935-4DE3-9B4B-B0797E624957}"/>
          </ac:spMkLst>
        </pc:spChg>
        <pc:spChg chg="mod">
          <ac:chgData name="C C" userId="58c016da926720ee" providerId="LiveId" clId="{ED196408-5721-44D1-9BFC-0BEE6E59FC91}" dt="2022-04-25T14:01:14.130" v="452" actId="6549"/>
          <ac:spMkLst>
            <pc:docMk/>
            <pc:sldMk cId="1045513571" sldId="420"/>
            <ac:spMk id="3" creationId="{015D30FB-55F1-481C-82EE-50AE0F29ACB7}"/>
          </ac:spMkLst>
        </pc:spChg>
      </pc:sldChg>
      <pc:sldChg chg="new del">
        <pc:chgData name="C C" userId="58c016da926720ee" providerId="LiveId" clId="{ED196408-5721-44D1-9BFC-0BEE6E59FC91}" dt="2022-04-25T14:00:04.269" v="327" actId="47"/>
        <pc:sldMkLst>
          <pc:docMk/>
          <pc:sldMk cId="1188912773" sldId="42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527864762" sldId="4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527032922"/>
      </p:ext>
    </p:extLst>
  </p:cSld>
  <p:clrMapOvr>
    <a:masterClrMapping/>
  </p:clrMapOvr>
  <p:transition spd="slow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688898636"/>
      </p:ext>
    </p:extLst>
  </p:cSld>
  <p:clrMapOvr>
    <a:masterClrMapping/>
  </p:clrMapOvr>
  <p:transition spd="slow"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33293"/>
      </p:ext>
    </p:extLst>
  </p:cSld>
  <p:clrMapOvr>
    <a:masterClrMapping/>
  </p:clrMapOvr>
  <p:transition spd="slow"/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946521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60589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3361"/>
            <a:ext cx="8642350" cy="626002"/>
          </a:xfrm>
        </p:spPr>
        <p:txBody>
          <a:bodyPr/>
          <a:lstStyle>
            <a:lvl1pPr>
              <a:defRPr sz="3200" u="none">
                <a:solidFill>
                  <a:srgbClr val="000000"/>
                </a:solidFill>
                <a:latin typeface="NexusSansPro-Bold" panose="020B0804030101020102" pitchFamily="34" charset="0"/>
                <a:cs typeface="NexusSansPro-Bold" panose="020B0804030101020102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9BBB9C-FAFF-4292-95CB-13D495918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0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158289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3314931823"/>
      </p:ext>
    </p:extLst>
  </p:cSld>
  <p:clrMapOvr>
    <a:masterClrMapping/>
  </p:clrMapOvr>
  <p:transition spd="slow"/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686505147"/>
      </p:ext>
    </p:extLst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339519"/>
      </p:ext>
    </p:extLst>
  </p:cSld>
  <p:clrMapOvr>
    <a:masterClrMapping/>
  </p:clrMapOvr>
  <p:transition spd="slow"/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850034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2951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3361"/>
            <a:ext cx="8642350" cy="626002"/>
          </a:xfrm>
        </p:spPr>
        <p:txBody>
          <a:bodyPr/>
          <a:lstStyle>
            <a:lvl1pPr>
              <a:defRPr sz="3200" u="none">
                <a:solidFill>
                  <a:srgbClr val="000000"/>
                </a:solidFill>
                <a:latin typeface="NexusSansPro-Bold" panose="020B0804030101020102" pitchFamily="34" charset="0"/>
                <a:cs typeface="NexusSansPro-Bold" panose="020B0804030101020102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9BBB9C-FAFF-4292-95CB-13D495918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0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1229737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32241107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19218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43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8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lsoz.fu-berlin.de/polwiss/forschung/systeme/polsystem/Team/Christoph-Nguyen.html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1597819"/>
            <a:ext cx="8785225" cy="11025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Sozialpolitik in Deutschland</a:t>
            </a:r>
            <a:endParaRPr lang="de-DE" altLang="de-DE" sz="2400" b="1" noProof="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436144"/>
            <a:ext cx="8497887" cy="901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i="1" noProof="0" dirty="0"/>
              <a:t>Vorstellung, Einführung und Organisation </a:t>
            </a:r>
            <a:r>
              <a:rPr lang="de-DE" altLang="de-DE" noProof="0" dirty="0"/>
              <a:t> </a:t>
            </a:r>
          </a:p>
          <a:p>
            <a:pPr>
              <a:lnSpc>
                <a:spcPct val="100000"/>
              </a:lnSpc>
            </a:pPr>
            <a:endParaRPr lang="de-DE" alt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Leistungsnachweise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Teilnahmeschein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Diskussionsfragen (8 pro Semester)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Diskussionsleitung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Bitte auf Blackboard für Diskussionsleitung eintragen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Leistungsschein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Hausarbeit (4500 Worte +/- 10 %)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b="1" dirty="0"/>
              <a:t>31.9.2023</a:t>
            </a:r>
            <a:r>
              <a:rPr lang="de-DE" dirty="0"/>
              <a:t> Abgabetermin (Blackboard) </a:t>
            </a:r>
          </a:p>
          <a:p>
            <a:pPr marL="3556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84666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Grundbegriffe und Einführung 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942659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37" y="36515"/>
            <a:ext cx="2916237" cy="2562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8307"/>
            <a:ext cx="5588911" cy="244324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26" y="2463668"/>
            <a:ext cx="3822148" cy="2172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5"/>
            <a:ext cx="7277100" cy="23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3556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50395"/>
            <a:ext cx="3886200" cy="4993105"/>
          </a:xfrm>
        </p:spPr>
      </p:pic>
    </p:spTree>
    <p:extLst>
      <p:ext uri="{BB962C8B-B14F-4D97-AF65-F5344CB8AC3E}">
        <p14:creationId xmlns:p14="http://schemas.microsoft.com/office/powerpoint/2010/main" val="127090814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Themen des Seminars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Was ist ein Sozialstaat? Welche Auswirkungen hat er?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Grundkonzepte der Sozialpolitik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Rahmenbedingungen und Spannungen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Finanzierung und Formen der Zuwendung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Grundlage für Verständnis der  Konflikte und Entwicklung im Sozialstaat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Fokus auf die Rolle von „Politik“ und politischen Verteilungskonflikten.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17475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Sozialstaat? 				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Schmidt (2005)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Politische Institutionen, Vorgänge und Entscheidungsinhalte zur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/>
              <a:t>Vermeidung von absoluten Armut  (Existenzminimum)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/>
              <a:t>Sicherung gegen Wechselfälle und Lebensrisiken die Einzelne nicht tragen können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/>
              <a:t>Kontrolle und Eindämmung der sozialen Ungleichheit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Kontrast zum reinen Sicherheitsstaat und/oder dem Obrigkeitsstaat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1009650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18038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Deutschland als Sozialstaat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Sozialstaatlichkeit verankert in Art 20. Abs. 1 und Art 28.  - Bezeichnung der Bundesrepublik als „sozialer Rechtsstaat“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Berufung auf das Grundgesetz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Würde des Menschen (Art.1) , Handlungsfreiheit (Art. 2)  , Gleichberechtigung (Art. 3)  , Schutz von Ehe und Familie (Art. 6) , Koalitionsfreiheit (Art. 9) und Eigentumsschutz(Art. 14).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Bestandsgarantie durch Art 79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Allerdings: Definition des Sozialstaates relativ und dynamisch. Sehr viel Ermessenspielraum des Gesetzgebers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Fokus Sozial</a:t>
            </a:r>
            <a:r>
              <a:rPr lang="de-DE" b="1" dirty="0"/>
              <a:t>politik</a:t>
            </a:r>
          </a:p>
        </p:txBody>
      </p:sp>
    </p:spTree>
    <p:extLst>
      <p:ext uri="{BB962C8B-B14F-4D97-AF65-F5344CB8AC3E}">
        <p14:creationId xmlns:p14="http://schemas.microsoft.com/office/powerpoint/2010/main" val="295222719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Sozialpolitik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Weit: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Hilfe und Schutz gegen Risiken und Überlastungen im Allgemeinen (Krankheit, Alter, etc)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Verminderung der Ungleichheit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Aber weitreichender – Arbeitsschutz , Mitbestimmung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Eng: Fokus auf spezielle Sicherung der (potentiell) </a:t>
            </a:r>
            <a:r>
              <a:rPr lang="en-US" dirty="0"/>
              <a:t>arbeitsteiligen</a:t>
            </a:r>
            <a:r>
              <a:rPr lang="de-DE" dirty="0"/>
              <a:t> Gesellschaft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Sozialpolitik ist politisch   (siehe policy. vs politics 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Technokratische Betrachtung – „objektiv“  / utilitaristischer Ansatz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Politische Betrachtung  - Konflikt über Verteilungseffekte und normative Ansätze  (Was ist Gerecht?)  </a:t>
            </a:r>
            <a:endParaRPr lang="de-DE" sz="1400" dirty="0">
              <a:sym typeface="Wingdings" panose="05000000000000000000" pitchFamily="2" charset="2"/>
            </a:endParaRP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ym typeface="Wingdings" panose="05000000000000000000" pitchFamily="2" charset="2"/>
              </a:rPr>
              <a:t>Normative Spannung durch Grundlagen der (nicht nur) deutschen Sozialpolitik 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18641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Grundnormen der Sozialpolitik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Eigenverantwortung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Meritokratisch/ Bürgerliche Gegenbewegung zum Ständedenken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/>
              <a:t>Eigenverantwortung und Eigentum als emanzipatorischer Impuls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/>
              <a:t>Leistungsgerechtigkeit : Eigenverantwortliche </a:t>
            </a:r>
            <a:r>
              <a:rPr lang="de-DE"/>
              <a:t>Absicherung bedingen bessere </a:t>
            </a:r>
            <a:r>
              <a:rPr lang="de-DE" dirty="0"/>
              <a:t>Leistungen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Solidarität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Kollektive Absicherung gegen soziale Risiken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Absicherung gegen Marktversagen/ exzessive Ungleichheit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Sicherung der solidarischen/ sozialen  Gerechtigkeit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Subsidiarität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Hilfe zuerst von der jeweils unteren Ebene   - Vorleistungsfreie Gerechtigkeit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73439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Grundprinzipien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Grundnormen schlagen sich im Äquivalenzprinzip und im Solidarpinzip wieder.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Äquivalenzprinzip : Eigenverantwortung </a:t>
            </a:r>
            <a:r>
              <a:rPr lang="de-DE" dirty="0">
                <a:sym typeface="Wingdings" panose="05000000000000000000" pitchFamily="2" charset="2"/>
              </a:rPr>
              <a:t> Leistungen sollen äquivalent zu den Vorleistungen sein.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Arbeitslosenversicherung, Rente etc.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Solidarprinzip: Trotz unterschiedlicher Beiträge sollten grundsätzlich notwendige Leistungen gleichwertig sein.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Krankenkasse (zumindest in der öffentlichen Krankenkasse)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67406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2E85A-5A2B-40FA-A0C2-C0CFF19C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Übersicht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A2214-0261-4489-8A63-55817E9128D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4950" y="736599"/>
            <a:ext cx="8674100" cy="4238009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1 -	Vorstellung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2 -	Logistik: 	Struktur des Kurses &amp; Leistungen 3 -	</a:t>
            </a:r>
            <a:r>
              <a:rPr lang="de-DE" dirty="0"/>
              <a:t>Grundlagen des Sozialstaats </a:t>
            </a:r>
            <a:endParaRPr lang="de-DE" noProof="0" dirty="0"/>
          </a:p>
          <a:p>
            <a:endParaRPr lang="de-DE" noProof="0" dirty="0"/>
          </a:p>
          <a:p>
            <a:pPr marL="457200" indent="-457200"/>
            <a:endParaRPr lang="de-DE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330003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Instrumente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Drei Hauptinstrumente für die Umsetzung der Sozialpolitik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(Sozial)Versicherungen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(staatliche) Versorgung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(kommunale) Fürsorge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Unterscheiden sich durch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Rechtsanspruch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Leistungsumfang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Finanzierung </a:t>
            </a:r>
          </a:p>
        </p:txBody>
      </p:sp>
    </p:spTree>
    <p:extLst>
      <p:ext uri="{BB962C8B-B14F-4D97-AF65-F5344CB8AC3E}">
        <p14:creationId xmlns:p14="http://schemas.microsoft.com/office/powerpoint/2010/main" val="422045429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Finanzierung  des Sozialstaates hauptsächlich durch Steuereinahmen und durch Versicherungen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Form der Finanzierung maßgeblich wichtig für das Rollen Verständnis und die Gefahreneinstufung  (Jacobs, 2013)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Steuereinahmen  = Umverteilung und momentane Bezahlbarkeit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Versicherung  = langfristige Liquidität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5012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 dirty="0" smtClean="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Titel, Datum, …</a:t>
            </a:r>
            <a:endParaRPr lang="en-US" altLang="en-US" dirty="0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3771900" y="845885"/>
            <a:ext cx="120417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500" dirty="0"/>
              <a:t>Sozialpolitik</a:t>
            </a:r>
            <a:endParaRPr lang="en-US" altLang="en-US" sz="1500" dirty="0"/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 flipH="1">
            <a:off x="2457450" y="1131635"/>
            <a:ext cx="18288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645444" y="1748379"/>
            <a:ext cx="5618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Versicherungssystem                                              steuerfinanzierte Sozialpolitik</a:t>
            </a:r>
            <a:endParaRPr lang="en-US" altLang="en-US" sz="1200" dirty="0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4286250" y="1131635"/>
            <a:ext cx="22288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1714500" y="198888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05" name="Text Box 7"/>
          <p:cNvSpPr txBox="1">
            <a:spLocks noChangeArrowheads="1"/>
          </p:cNvSpPr>
          <p:nvPr/>
        </p:nvSpPr>
        <p:spPr bwMode="auto">
          <a:xfrm>
            <a:off x="1816894" y="2148429"/>
            <a:ext cx="190468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Krankenversicherung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Rentenversicherung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Arbeitslosenversicherung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Unfallversicherung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Pflegeversicherung</a:t>
            </a:r>
            <a:endParaRPr lang="en-US" altLang="en-US" sz="1200" dirty="0"/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>
            <a:off x="1714500" y="2274635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1714500" y="2617535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1714500" y="3017585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714500" y="3360485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1714500" y="3760535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5200650" y="1988885"/>
            <a:ext cx="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12" name="AutoShape 15"/>
          <p:cNvSpPr>
            <a:spLocks/>
          </p:cNvSpPr>
          <p:nvPr/>
        </p:nvSpPr>
        <p:spPr bwMode="auto">
          <a:xfrm rot="5431478">
            <a:off x="2428875" y="3446210"/>
            <a:ext cx="114300" cy="131445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en-US" sz="1200" dirty="0"/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1657350" y="4274885"/>
            <a:ext cx="25294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Versicherungssysteme unmittelbar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relevant für den Arbeitsmarkt</a:t>
            </a:r>
            <a:endParaRPr lang="en-US" altLang="en-US" sz="1200" dirty="0"/>
          </a:p>
        </p:txBody>
      </p:sp>
      <p:sp>
        <p:nvSpPr>
          <p:cNvPr id="29714" name="Text Box 17"/>
          <p:cNvSpPr txBox="1">
            <a:spLocks noChangeArrowheads="1"/>
          </p:cNvSpPr>
          <p:nvPr/>
        </p:nvSpPr>
        <p:spPr bwMode="auto">
          <a:xfrm>
            <a:off x="5417344" y="2091279"/>
            <a:ext cx="210185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Sozialhilfe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Kindergeld /Erziehungsgeld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Wohngeld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Maßnahmen der Jugendpol.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200" dirty="0"/>
              <a:t>...</a:t>
            </a:r>
            <a:endParaRPr lang="en-US" altLang="en-US" sz="1200" dirty="0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5200650" y="22746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5200650" y="26175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>
            <a:off x="5200650" y="29604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>
            <a:off x="5200650" y="33033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>
            <a:off x="5200650" y="36462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99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der Sozialpolitik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Kompensation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Kompensiert Ausfall  / Beschädigung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Konstitution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(im weiteren Sinne) Förderung der Wiederbeschäftigung und Glättung im Wechsel zwischen Arbeit und Nichtarbeit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Prävention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Versuch, bestehende soziale Risiken zu vermindern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03971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Spannungen des Sozialstaats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Leistung und Eigenverantwortung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Schwer den Grad der Eigenverantwortung einzuschätzen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Größeres Verständnis von Privileg und „sozial vererbten“ Charakteristiken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Kapitalunterschieide (auch sozial, human und kulturelles Kapital)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Unterschiedliche Risikofaktoren und Resilienzen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Problematisierung des Leistungsbegriffes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Solidarität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Solidarität mit wem? (Wiedervereinigung, Immigration, </a:t>
            </a:r>
            <a:r>
              <a:rPr lang="en-US" sz="1800" dirty="0"/>
              <a:t>Intergenerationssolidarität</a:t>
            </a:r>
            <a:r>
              <a:rPr lang="de-DE" sz="18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Subsidiarität  - Inwiefern kann Gegenleistung erwartet werden?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Konkretisierung der Sozialpolitik durch politischen Konflikt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4970508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Spannungen des Sozialstaats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Kausalität und Finalität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Kausalität  - Aus welchem Grund / Ursache entsteht die Not?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Finalität: Welche akuten Probleme können damit gelöst oder abgeschwächt werden?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Auch hier: Politische und normative Spannungen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Finalität wird meist von den politischen Interessenträgern eingeklagt, die die ausgrenzende Wirkung des Kausalitätsprinzips begrenzen wollen.  (Boeckh et al. 2011) </a:t>
            </a:r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4731419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Spannungen des Sozialstaats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Koppelung an die Entwicklung der Gesamtwirtschaft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Expandierende Wirtschaft und Sozialstaat im Tandem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Ausgaben steigen oft in Zeiten von wirtschaftlicher Stagnation  Dilemma der Sozialpolitik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Allerdings: kann auch als automatischer Stabilisator wirken   Einkommenssicherung erlaubt weiteres Wachstum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Strukturelle Veränderungen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Globalisierung/ Europäisierung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Automatisierung und Arbeitsmarktwandel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03679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Vorstellung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19509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14438"/>
            <a:ext cx="6556375" cy="36464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hlinkClick r:id="rId2"/>
              </a:rPr>
              <a:t>FU Link</a:t>
            </a:r>
            <a:r>
              <a:rPr lang="de-D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Sprechstunde: Dienstag 12-14 Uhr </a:t>
            </a:r>
            <a:r>
              <a:rPr lang="en-US" sz="2400" dirty="0" err="1"/>
              <a:t>Ihnestraße</a:t>
            </a:r>
            <a:r>
              <a:rPr lang="en-US" sz="2400" dirty="0"/>
              <a:t> </a:t>
            </a:r>
            <a:r>
              <a:rPr lang="de-DE" sz="2400" dirty="0"/>
              <a:t> 22 – Webex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Bitte vorher einen Termin vereinbaren  </a:t>
            </a:r>
            <a:r>
              <a:rPr lang="de-DE" sz="2400" dirty="0">
                <a:sym typeface="Wingdings" panose="05000000000000000000" pitchFamily="2" charset="2"/>
              </a:rPr>
              <a:t> FU Webseite</a:t>
            </a:r>
            <a:endParaRPr lang="de-DE" sz="2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Substantive Fragen in der Sprechstunde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44" y="1031875"/>
            <a:ext cx="1933131" cy="28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808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0628-DDF3-4ADD-8558-AB05830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Vorstellung</a:t>
            </a:r>
            <a:r>
              <a:rPr lang="en-US" dirty="0"/>
              <a:t> II: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Forschung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5AE2-F173-4F10-B415-4027EAE2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Effekte von wirtschaftlicher und sozialer Unsicherheit auf politische Wahrnehmungen und Verhalten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Interaktion mit institutionellen Rahmenbedingungen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Vertrauen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Politische Selbstwirksamkeit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Anti-Eliten Politik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Sozialstaatliche Maßnahmen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Emotionen und Politische Psychologie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Rassismus und Gruppenbezogene Menschenfeindlichkeit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79966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B1F5-8B8C-4A47-84AF-4ED4738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dirty="0" err="1"/>
              <a:t>seid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?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815A-E060-4191-9240-AD4D8788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/>
              <a:t>Name &amp; Semester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/>
              <a:t>Warum habt ihr diesen Kurs ausgewählt?</a:t>
            </a:r>
          </a:p>
          <a:p>
            <a:r>
              <a:rPr lang="de-DE" sz="3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/>
              <a:t>Wann hattet ihr das letzte mal mit dem Sozialstaat Kontakt? 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7877344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Logistik: Struktur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023161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Grundsatzfragen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noProof="0" dirty="0"/>
              <a:t>Was ist ein Sozialstaat</a:t>
            </a:r>
            <a:r>
              <a:rPr lang="de-DE" sz="2400" dirty="0"/>
              <a:t> &amp; w</a:t>
            </a:r>
            <a:r>
              <a:rPr lang="de-DE" sz="2400" noProof="0" dirty="0" err="1"/>
              <a:t>elche</a:t>
            </a:r>
            <a:r>
              <a:rPr lang="de-DE" sz="2400" noProof="0" dirty="0"/>
              <a:t> Merkmale machen das deutsche Sozialsystem aus?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noProof="0" dirty="0"/>
              <a:t>Wie hat sich der Sozialstaat historisch entwickelt?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noProof="0" dirty="0"/>
              <a:t>Aktuelle Trends und Entwicklungen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noProof="0" dirty="0"/>
              <a:t>Welche Effekte hat der Sozialstaat? </a:t>
            </a: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Welche Methoden werden in der Sozialstaatforschung genutzt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Vergleicher </a:t>
            </a:r>
            <a:r>
              <a:rPr lang="de-DE" sz="2400" noProof="0" dirty="0"/>
              <a:t>Ansatz um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noProof="0" dirty="0"/>
              <a:t>Spezifische Merkmale herauszuarbeiten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noProof="0" dirty="0"/>
              <a:t>Allgemeine Entwicklungen zu beleuchten </a:t>
            </a:r>
          </a:p>
        </p:txBody>
      </p:sp>
    </p:spTree>
    <p:extLst>
      <p:ext uri="{BB962C8B-B14F-4D97-AF65-F5344CB8AC3E}">
        <p14:creationId xmlns:p14="http://schemas.microsoft.com/office/powerpoint/2010/main" val="172197114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Struktur und Themen des Kurses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noProof="0" dirty="0"/>
              <a:t>Grundbegriffe und historische Entwicklung im internationalen Vergleich</a:t>
            </a:r>
          </a:p>
          <a:p>
            <a:pPr marL="342900" indent="-342900">
              <a:buFont typeface="+mj-lt"/>
              <a:buAutoNum type="arabicPeriod"/>
            </a:pPr>
            <a:r>
              <a:rPr lang="de-DE" noProof="0" dirty="0"/>
              <a:t>Aktuelle Trends </a:t>
            </a:r>
          </a:p>
          <a:p>
            <a:pPr marL="342900" indent="-342900">
              <a:buFont typeface="+mj-lt"/>
              <a:buAutoNum type="arabicPeriod"/>
            </a:pPr>
            <a:r>
              <a:rPr lang="de-DE" noProof="0" dirty="0"/>
              <a:t>Auswirkungen des Sozialstaats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Lektüre teilweise auf Englisch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Struktur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Asynchrone Sitzungen </a:t>
            </a:r>
            <a:r>
              <a:rPr lang="de-DE" dirty="0">
                <a:sym typeface="Wingdings" panose="05000000000000000000" pitchFamily="2" charset="2"/>
              </a:rPr>
              <a:t> Hintergrund &amp; Basiskonzepte</a:t>
            </a: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Synchrone Sitzungen </a:t>
            </a:r>
            <a:r>
              <a:rPr lang="de-DE" dirty="0">
                <a:sym typeface="Wingdings" panose="05000000000000000000" pitchFamily="2" charset="2"/>
              </a:rPr>
              <a:t> Diskussion &amp; Einordnung 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noProof="0" dirty="0"/>
          </a:p>
          <a:p>
            <a:pPr marL="342900" indent="-342900">
              <a:buFont typeface="+mj-lt"/>
              <a:buAutoNum type="arabicPeriod"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73402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922</Words>
  <Application>Microsoft Office PowerPoint</Application>
  <PresentationFormat>On-screen Show (16:9)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NexusSansPro</vt:lpstr>
      <vt:lpstr>NexusSansPro-Bold</vt:lpstr>
      <vt:lpstr>Times New Roman</vt:lpstr>
      <vt:lpstr>Verdana</vt:lpstr>
      <vt:lpstr>Vorlesung_15080_17.10.13</vt:lpstr>
      <vt:lpstr>1_Vorlesung_15080_17.10.13</vt:lpstr>
      <vt:lpstr>2_Vorlesung_15080_17.10.13</vt:lpstr>
      <vt:lpstr>Sozialpolitik in Deutschland</vt:lpstr>
      <vt:lpstr>Übersicht</vt:lpstr>
      <vt:lpstr>1</vt:lpstr>
      <vt:lpstr>Vorstellung</vt:lpstr>
      <vt:lpstr>Vorstellung II: Eigene Forschung </vt:lpstr>
      <vt:lpstr>Wer seid ihr? </vt:lpstr>
      <vt:lpstr>2</vt:lpstr>
      <vt:lpstr>Grundsatzfragen</vt:lpstr>
      <vt:lpstr>Struktur und Themen des Kurses</vt:lpstr>
      <vt:lpstr>Leistungsnachweise </vt:lpstr>
      <vt:lpstr>3</vt:lpstr>
      <vt:lpstr>PowerPoint Presentation</vt:lpstr>
      <vt:lpstr>PowerPoint Presentation</vt:lpstr>
      <vt:lpstr>Überblick </vt:lpstr>
      <vt:lpstr>Was ist ein Sozialstaat?       </vt:lpstr>
      <vt:lpstr>Deutschland als Sozialstaat</vt:lpstr>
      <vt:lpstr>Sozialpolitik </vt:lpstr>
      <vt:lpstr>Grundnormen der Sozialpolitik </vt:lpstr>
      <vt:lpstr>Grundprinzipien  </vt:lpstr>
      <vt:lpstr>Instrumente</vt:lpstr>
      <vt:lpstr>Finanzierung </vt:lpstr>
      <vt:lpstr>PowerPoint Presentation</vt:lpstr>
      <vt:lpstr>Funktionen der Sozialpolitik</vt:lpstr>
      <vt:lpstr>Spannungen des Sozialstaats I</vt:lpstr>
      <vt:lpstr>Spannungen des Sozialstaats II</vt:lpstr>
      <vt:lpstr>Spannungen des Sozialstaats III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195</cp:revision>
  <cp:lastPrinted>2015-10-12T07:54:51Z</cp:lastPrinted>
  <dcterms:created xsi:type="dcterms:W3CDTF">2013-10-17T07:50:24Z</dcterms:created>
  <dcterms:modified xsi:type="dcterms:W3CDTF">2023-04-14T10:52:16Z</dcterms:modified>
</cp:coreProperties>
</file>